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5" r:id="rId1"/>
    <p:sldMasterId id="2147483687" r:id="rId2"/>
    <p:sldMasterId id="2147483689" r:id="rId3"/>
    <p:sldMasterId id="2147483720" r:id="rId4"/>
    <p:sldMasterId id="2147483735" r:id="rId5"/>
  </p:sldMasterIdLst>
  <p:notesMasterIdLst>
    <p:notesMasterId r:id="rId43"/>
  </p:notesMasterIdLst>
  <p:sldIdLst>
    <p:sldId id="387" r:id="rId6"/>
    <p:sldId id="392" r:id="rId7"/>
    <p:sldId id="398" r:id="rId8"/>
    <p:sldId id="399" r:id="rId9"/>
    <p:sldId id="402" r:id="rId10"/>
    <p:sldId id="401" r:id="rId11"/>
    <p:sldId id="400" r:id="rId12"/>
    <p:sldId id="403" r:id="rId13"/>
    <p:sldId id="404" r:id="rId14"/>
    <p:sldId id="405" r:id="rId15"/>
    <p:sldId id="257" r:id="rId16"/>
    <p:sldId id="415" r:id="rId17"/>
    <p:sldId id="421" r:id="rId18"/>
    <p:sldId id="411" r:id="rId19"/>
    <p:sldId id="412" r:id="rId20"/>
    <p:sldId id="413" r:id="rId21"/>
    <p:sldId id="656" r:id="rId22"/>
    <p:sldId id="276" r:id="rId23"/>
    <p:sldId id="422" r:id="rId24"/>
    <p:sldId id="423" r:id="rId25"/>
    <p:sldId id="258" r:id="rId26"/>
    <p:sldId id="297" r:id="rId27"/>
    <p:sldId id="424" r:id="rId28"/>
    <p:sldId id="433" r:id="rId29"/>
    <p:sldId id="434" r:id="rId30"/>
    <p:sldId id="449" r:id="rId31"/>
    <p:sldId id="441" r:id="rId32"/>
    <p:sldId id="648" r:id="rId33"/>
    <p:sldId id="417" r:id="rId34"/>
    <p:sldId id="654" r:id="rId35"/>
    <p:sldId id="291" r:id="rId36"/>
    <p:sldId id="428" r:id="rId37"/>
    <p:sldId id="432" r:id="rId38"/>
    <p:sldId id="429" r:id="rId39"/>
    <p:sldId id="430" r:id="rId40"/>
    <p:sldId id="431" r:id="rId41"/>
    <p:sldId id="649" r:id="rId42"/>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45244CCF-BA1F-4CBE-B618-DC136D21E81C}">
          <p14:sldIdLst>
            <p14:sldId id="387"/>
            <p14:sldId id="392"/>
            <p14:sldId id="398"/>
            <p14:sldId id="399"/>
            <p14:sldId id="402"/>
            <p14:sldId id="401"/>
            <p14:sldId id="400"/>
            <p14:sldId id="403"/>
            <p14:sldId id="404"/>
            <p14:sldId id="405"/>
            <p14:sldId id="257"/>
            <p14:sldId id="415"/>
            <p14:sldId id="421"/>
            <p14:sldId id="411"/>
            <p14:sldId id="412"/>
            <p14:sldId id="413"/>
            <p14:sldId id="656"/>
            <p14:sldId id="276"/>
            <p14:sldId id="422"/>
            <p14:sldId id="423"/>
            <p14:sldId id="258"/>
            <p14:sldId id="297"/>
            <p14:sldId id="424"/>
            <p14:sldId id="433"/>
            <p14:sldId id="434"/>
            <p14:sldId id="449"/>
            <p14:sldId id="441"/>
            <p14:sldId id="648"/>
            <p14:sldId id="417"/>
            <p14:sldId id="654"/>
            <p14:sldId id="291"/>
            <p14:sldId id="428"/>
            <p14:sldId id="432"/>
            <p14:sldId id="429"/>
            <p14:sldId id="430"/>
            <p14:sldId id="431"/>
            <p14:sldId id="64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8000"/>
    <a:srgbClr val="FDEADA"/>
    <a:srgbClr val="003300"/>
    <a:srgbClr val="669900"/>
    <a:srgbClr val="F48321"/>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42" autoAdjust="0"/>
    <p:restoredTop sz="94660"/>
  </p:normalViewPr>
  <p:slideViewPr>
    <p:cSldViewPr snapToGrid="0">
      <p:cViewPr varScale="1">
        <p:scale>
          <a:sx n="82" d="100"/>
          <a:sy n="82" d="100"/>
        </p:scale>
        <p:origin x="51" y="2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3.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56A780-1EBE-4DAF-89FF-1DF19E80035C}" type="datetimeFigureOut">
              <a:rPr lang="en-US" smtClean="0"/>
              <a:t>3/25/2023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AF654C-3349-4AAB-93FA-2957912462A9}" type="slidenum">
              <a:rPr lang="en-US" smtClean="0"/>
              <a:t>‹#›</a:t>
            </a:fld>
            <a:endParaRPr lang="en-US"/>
          </a:p>
        </p:txBody>
      </p:sp>
    </p:spTree>
    <p:extLst>
      <p:ext uri="{BB962C8B-B14F-4D97-AF65-F5344CB8AC3E}">
        <p14:creationId xmlns:p14="http://schemas.microsoft.com/office/powerpoint/2010/main" val="3530568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3"/>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4165600" y="6245233"/>
            <a:ext cx="3860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8737600" y="6245233"/>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196465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3"/>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4165600" y="6245233"/>
            <a:ext cx="3860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8737600" y="6245233"/>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2425460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520" y="6356352"/>
            <a:ext cx="2845224"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BEE31856-7122-464A-9B2E-AEBA2AF92B0D}" type="datetimeFigureOut">
              <a:rPr lang="en-US"/>
              <a:pPr>
                <a:defRPr/>
              </a:pPr>
              <a:t>3/25/2023</a:t>
            </a:fld>
            <a:endParaRPr lang="en-US"/>
          </a:p>
        </p:txBody>
      </p:sp>
      <p:sp>
        <p:nvSpPr>
          <p:cNvPr id="3" name="Footer Placeholder 4"/>
          <p:cNvSpPr>
            <a:spLocks noGrp="1"/>
          </p:cNvSpPr>
          <p:nvPr>
            <p:ph type="ftr" sz="quarter" idx="11"/>
          </p:nvPr>
        </p:nvSpPr>
        <p:spPr>
          <a:xfrm>
            <a:off x="4165853" y="6356352"/>
            <a:ext cx="3860297"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8737258" y="6356352"/>
            <a:ext cx="2845223"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92CF152F-62A2-44E0-9B49-515995CCAEB7}" type="slidenum">
              <a:rPr lang="en-US"/>
              <a:pPr>
                <a:defRPr/>
              </a:pPr>
              <a:t>‹#›</a:t>
            </a:fld>
            <a:endParaRPr lang="en-US"/>
          </a:p>
        </p:txBody>
      </p:sp>
    </p:spTree>
    <p:extLst>
      <p:ext uri="{BB962C8B-B14F-4D97-AF65-F5344CB8AC3E}">
        <p14:creationId xmlns:p14="http://schemas.microsoft.com/office/powerpoint/2010/main" val="3313530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8382" tIns="19191" rIns="38382" bIns="19191"/>
          <a:lstStyle>
            <a:lvl1pPr defTabSz="913917" eaLnBrk="1" fontAlgn="auto" hangingPunct="1">
              <a:spcBef>
                <a:spcPts val="0"/>
              </a:spcBef>
              <a:spcAft>
                <a:spcPts val="0"/>
              </a:spcAft>
              <a:defRPr smtClean="0">
                <a:solidFill>
                  <a:prstClr val="black"/>
                </a:solidFill>
                <a:latin typeface="Calibri"/>
                <a:cs typeface="+mn-cs"/>
              </a:defRPr>
            </a:lvl1pPr>
          </a:lstStyle>
          <a:p>
            <a:pPr>
              <a:defRPr/>
            </a:pPr>
            <a:fld id="{19DA43E9-F5C3-452D-B493-43E81A57ECE9}" type="slidenum">
              <a:rPr lang="en-US"/>
              <a:pPr>
                <a:defRPr/>
              </a:pPr>
              <a:t>‹#›</a:t>
            </a:fld>
            <a:endParaRPr lang="en-US"/>
          </a:p>
        </p:txBody>
      </p:sp>
    </p:spTree>
    <p:extLst>
      <p:ext uri="{BB962C8B-B14F-4D97-AF65-F5344CB8AC3E}">
        <p14:creationId xmlns:p14="http://schemas.microsoft.com/office/powerpoint/2010/main" val="316205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9"/>
            <a:ext cx="2844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3" name="Rectangle 5"/>
          <p:cNvSpPr>
            <a:spLocks noGrp="1" noChangeArrowheads="1"/>
          </p:cNvSpPr>
          <p:nvPr>
            <p:ph type="ftr" sz="quarter" idx="11"/>
          </p:nvPr>
        </p:nvSpPr>
        <p:spPr>
          <a:xfrm>
            <a:off x="4165600" y="6245239"/>
            <a:ext cx="3860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4" name="Rectangle 6"/>
          <p:cNvSpPr>
            <a:spLocks noGrp="1" noChangeArrowheads="1"/>
          </p:cNvSpPr>
          <p:nvPr>
            <p:ph type="sldNum" sz="quarter" idx="12"/>
          </p:nvPr>
        </p:nvSpPr>
        <p:spPr>
          <a:xfrm>
            <a:off x="8737600" y="6245239"/>
            <a:ext cx="2844800" cy="476251"/>
          </a:xfrm>
          <a:prstGeom prst="rect">
            <a:avLst/>
          </a:prstGeom>
          <a:ln/>
        </p:spPr>
        <p:txBody>
          <a:bodyPr lIns="45694" tIns="22846" rIns="45694" bIns="22846"/>
          <a:lstStyle>
            <a:lvl1pPr>
              <a:defRPr/>
            </a:lvl1pPr>
          </a:lstStyle>
          <a:p>
            <a:pPr defTabSz="1088011"/>
            <a:fld id="{475E0F57-EEA1-4A8B-9311-4AD2064A14C0}" type="slidenum">
              <a:rPr lang="en-US" sz="2100" smtClean="0">
                <a:solidFill>
                  <a:prstClr val="black"/>
                </a:solidFill>
              </a:rPr>
              <a:pPr defTabSz="1088011"/>
              <a:t>‹#›</a:t>
            </a:fld>
            <a:endParaRPr lang="en-US" sz="2100">
              <a:solidFill>
                <a:prstClr val="black"/>
              </a:solidFill>
            </a:endParaRPr>
          </a:p>
        </p:txBody>
      </p:sp>
    </p:spTree>
    <p:extLst>
      <p:ext uri="{BB962C8B-B14F-4D97-AF65-F5344CB8AC3E}">
        <p14:creationId xmlns:p14="http://schemas.microsoft.com/office/powerpoint/2010/main" val="1915709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4"/>
            <a:ext cx="2844800" cy="476251"/>
          </a:xfrm>
          <a:prstGeom prst="rect">
            <a:avLst/>
          </a:prstGeom>
        </p:spPr>
        <p:txBody>
          <a:bodyPr lIns="38346" tIns="19172" rIns="38346" bIns="19172"/>
          <a:lstStyle>
            <a:lvl1pPr defTabSz="913096" fontAlgn="auto">
              <a:spcBef>
                <a:spcPts val="0"/>
              </a:spcBef>
              <a:spcAft>
                <a:spcPts val="0"/>
              </a:spcAft>
              <a:defRPr sz="1900">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4165600" y="6245234"/>
            <a:ext cx="3860800" cy="476251"/>
          </a:xfrm>
          <a:prstGeom prst="rect">
            <a:avLst/>
          </a:prstGeom>
        </p:spPr>
        <p:txBody>
          <a:bodyPr lIns="38346" tIns="19172" rIns="38346" bIns="19172"/>
          <a:lstStyle>
            <a:lvl1pPr defTabSz="913096" fontAlgn="auto">
              <a:spcBef>
                <a:spcPts val="0"/>
              </a:spcBef>
              <a:spcAft>
                <a:spcPts val="0"/>
              </a:spcAft>
              <a:defRPr sz="1900">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8737600" y="6245234"/>
            <a:ext cx="2844800" cy="476251"/>
          </a:xfrm>
          <a:prstGeom prst="rect">
            <a:avLst/>
          </a:prstGeom>
        </p:spPr>
        <p:txBody>
          <a:bodyPr lIns="38346" tIns="19172" rIns="38346" bIns="19172"/>
          <a:lstStyle>
            <a:lvl1pPr defTabSz="913096" fontAlgn="auto">
              <a:spcBef>
                <a:spcPts val="0"/>
              </a:spcBef>
              <a:spcAft>
                <a:spcPts val="0"/>
              </a:spcAft>
              <a:defRPr sz="1900">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880819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974A2-9198-8B97-20F9-5DBB2E5F3DC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8DB5DF-6770-9AE0-D602-2CD3C708E88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48244E-6D18-3DEF-1525-2876B7F100DB}"/>
              </a:ext>
            </a:extLst>
          </p:cNvPr>
          <p:cNvSpPr>
            <a:spLocks noGrp="1"/>
          </p:cNvSpPr>
          <p:nvPr>
            <p:ph type="dt" sz="half" idx="10"/>
          </p:nvPr>
        </p:nvSpPr>
        <p:spPr>
          <a:xfrm>
            <a:off x="838200" y="6356352"/>
            <a:ext cx="2743200" cy="365125"/>
          </a:xfrm>
          <a:prstGeom prst="rect">
            <a:avLst/>
          </a:prstGeom>
        </p:spPr>
        <p:txBody>
          <a:bodyPr/>
          <a:lstStyle/>
          <a:p>
            <a:fld id="{A4A5B5E3-41D6-4A24-80E6-349BA0B85175}" type="datetimeFigureOut">
              <a:rPr lang="en-US" smtClean="0"/>
              <a:t>3/25/2023</a:t>
            </a:fld>
            <a:endParaRPr lang="en-US"/>
          </a:p>
        </p:txBody>
      </p:sp>
      <p:sp>
        <p:nvSpPr>
          <p:cNvPr id="5" name="Footer Placeholder 4">
            <a:extLst>
              <a:ext uri="{FF2B5EF4-FFF2-40B4-BE49-F238E27FC236}">
                <a16:creationId xmlns:a16="http://schemas.microsoft.com/office/drawing/2014/main" id="{9936563F-B2F6-5DBE-F6E3-23D5C29CE110}"/>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2196DF-C9A5-15AB-1A85-B238FAE19B4D}"/>
              </a:ext>
            </a:extLst>
          </p:cNvPr>
          <p:cNvSpPr>
            <a:spLocks noGrp="1"/>
          </p:cNvSpPr>
          <p:nvPr>
            <p:ph type="sldNum" sz="quarter" idx="12"/>
          </p:nvPr>
        </p:nvSpPr>
        <p:spPr>
          <a:xfrm>
            <a:off x="8610600" y="6356352"/>
            <a:ext cx="2743200" cy="365125"/>
          </a:xfrm>
          <a:prstGeom prst="rect">
            <a:avLst/>
          </a:prstGeom>
        </p:spPr>
        <p:txBody>
          <a:bodyPr/>
          <a:lstStyle/>
          <a:p>
            <a:fld id="{717E9C79-71AD-43F2-9990-B10BF2407ECC}" type="slidenum">
              <a:rPr lang="en-US" smtClean="0"/>
              <a:t>‹#›</a:t>
            </a:fld>
            <a:endParaRPr lang="en-US"/>
          </a:p>
        </p:txBody>
      </p:sp>
    </p:spTree>
    <p:extLst>
      <p:ext uri="{BB962C8B-B14F-4D97-AF65-F5344CB8AC3E}">
        <p14:creationId xmlns:p14="http://schemas.microsoft.com/office/powerpoint/2010/main" val="19137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4EFB7D8-F8FE-4A6B-807E-96B9AB6410CB}"/>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8D2700CA-F649-4EEE-969D-4A4133F1A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917700" cy="1981200"/>
          </a:xfrm>
          <a:prstGeom prst="rect">
            <a:avLst/>
          </a:prstGeom>
        </p:spPr>
      </p:pic>
      <p:pic>
        <p:nvPicPr>
          <p:cNvPr id="10" name="图片 9">
            <a:extLst>
              <a:ext uri="{FF2B5EF4-FFF2-40B4-BE49-F238E27FC236}">
                <a16:creationId xmlns:a16="http://schemas.microsoft.com/office/drawing/2014/main" id="{B62E54EE-AD81-4C0F-A791-1C8D905E66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67641" y="1235327"/>
            <a:ext cx="2608164" cy="1970879"/>
          </a:xfrm>
          <a:prstGeom prst="rect">
            <a:avLst/>
          </a:prstGeom>
        </p:spPr>
      </p:pic>
      <p:pic>
        <p:nvPicPr>
          <p:cNvPr id="33" name="图片 32">
            <a:extLst>
              <a:ext uri="{FF2B5EF4-FFF2-40B4-BE49-F238E27FC236}">
                <a16:creationId xmlns:a16="http://schemas.microsoft.com/office/drawing/2014/main" id="{BFE7E2C0-858F-46F1-A9A5-86C28BC0975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67641" y="3641833"/>
            <a:ext cx="3500120" cy="3500120"/>
          </a:xfrm>
          <a:prstGeom prst="rect">
            <a:avLst/>
          </a:prstGeom>
        </p:spPr>
      </p:pic>
      <p:pic>
        <p:nvPicPr>
          <p:cNvPr id="34" name="图片 33">
            <a:extLst>
              <a:ext uri="{FF2B5EF4-FFF2-40B4-BE49-F238E27FC236}">
                <a16:creationId xmlns:a16="http://schemas.microsoft.com/office/drawing/2014/main" id="{3B953025-45E5-417A-A32A-E3DE0A63321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7246" t="2592" b="79630"/>
          <a:stretch/>
        </p:blipFill>
        <p:spPr>
          <a:xfrm>
            <a:off x="352429" y="3102941"/>
            <a:ext cx="1212844" cy="897025"/>
          </a:xfrm>
          <a:prstGeom prst="rect">
            <a:avLst/>
          </a:prstGeom>
        </p:spPr>
      </p:pic>
    </p:spTree>
    <p:extLst>
      <p:ext uri="{BB962C8B-B14F-4D97-AF65-F5344CB8AC3E}">
        <p14:creationId xmlns:p14="http://schemas.microsoft.com/office/powerpoint/2010/main" val="2550568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5366578-62B3-43F0-BF15-42AAAE82056F}"/>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56705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7395A29C-94E1-4251-8751-D6ABB0681002}"/>
              </a:ext>
            </a:extLst>
          </p:cNvPr>
          <p:cNvSpPr/>
          <p:nvPr userDrawn="1"/>
        </p:nvSpPr>
        <p:spPr>
          <a:xfrm>
            <a:off x="3845560" y="0"/>
            <a:ext cx="3195320" cy="6858000"/>
          </a:xfrm>
          <a:prstGeom prst="rect">
            <a:avLst/>
          </a:prstGeom>
          <a:solidFill>
            <a:srgbClr val="FD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3FC618AA-6C1F-408C-B788-D6D2B5219871}"/>
              </a:ext>
            </a:extLst>
          </p:cNvPr>
          <p:cNvSpPr/>
          <p:nvPr userDrawn="1"/>
        </p:nvSpPr>
        <p:spPr>
          <a:xfrm>
            <a:off x="3628390" y="2015126"/>
            <a:ext cx="3629660" cy="3629660"/>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641928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4.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50">
              <a:defRPr/>
            </a:pPr>
            <a:endParaRPr lang="en-US" sz="1900">
              <a:solidFill>
                <a:prstClr val="white"/>
              </a:solidFill>
            </a:endParaRPr>
          </a:p>
        </p:txBody>
      </p:sp>
    </p:spTree>
    <p:extLst>
      <p:ext uri="{BB962C8B-B14F-4D97-AF65-F5344CB8AC3E}">
        <p14:creationId xmlns:p14="http://schemas.microsoft.com/office/powerpoint/2010/main" val="2993759725"/>
      </p:ext>
    </p:extLst>
  </p:cSld>
  <p:clrMap bg1="lt1" tx1="dk1" bg2="lt2" tx2="dk2" accent1="accent1" accent2="accent2" accent3="accent3" accent4="accent4" accent5="accent5" accent6="accent6" hlink="hlink" folHlink="folHlink"/>
  <p:sldLayoutIdLst>
    <p:sldLayoutId id="2147483686" r:id="rId1"/>
    <p:sldLayoutId id="2147483756" r:id="rId2"/>
  </p:sldLayoutIdLst>
  <p:txStyles>
    <p:titleStyle>
      <a:lvl1pPr algn="ctr" defTabSz="911946" rtl="0" eaLnBrk="0" fontAlgn="base" hangingPunct="0">
        <a:spcBef>
          <a:spcPct val="0"/>
        </a:spcBef>
        <a:spcAft>
          <a:spcPct val="0"/>
        </a:spcAft>
        <a:defRPr sz="4400" kern="1200">
          <a:solidFill>
            <a:schemeClr val="tx1"/>
          </a:solidFill>
          <a:latin typeface="+mj-lt"/>
          <a:ea typeface="+mj-ea"/>
          <a:cs typeface="+mj-cs"/>
        </a:defRPr>
      </a:lvl1pPr>
      <a:lvl2pPr algn="ctr" defTabSz="911946" rtl="0" eaLnBrk="0" fontAlgn="base" hangingPunct="0">
        <a:spcBef>
          <a:spcPct val="0"/>
        </a:spcBef>
        <a:spcAft>
          <a:spcPct val="0"/>
        </a:spcAft>
        <a:defRPr sz="4400">
          <a:solidFill>
            <a:schemeClr val="tx1"/>
          </a:solidFill>
          <a:latin typeface="Calibri" pitchFamily="34" charset="0"/>
        </a:defRPr>
      </a:lvl2pPr>
      <a:lvl3pPr algn="ctr" defTabSz="911946" rtl="0" eaLnBrk="0" fontAlgn="base" hangingPunct="0">
        <a:spcBef>
          <a:spcPct val="0"/>
        </a:spcBef>
        <a:spcAft>
          <a:spcPct val="0"/>
        </a:spcAft>
        <a:defRPr sz="4400">
          <a:solidFill>
            <a:schemeClr val="tx1"/>
          </a:solidFill>
          <a:latin typeface="Calibri" pitchFamily="34" charset="0"/>
        </a:defRPr>
      </a:lvl3pPr>
      <a:lvl4pPr algn="ctr" defTabSz="911946" rtl="0" eaLnBrk="0" fontAlgn="base" hangingPunct="0">
        <a:spcBef>
          <a:spcPct val="0"/>
        </a:spcBef>
        <a:spcAft>
          <a:spcPct val="0"/>
        </a:spcAft>
        <a:defRPr sz="4400">
          <a:solidFill>
            <a:schemeClr val="tx1"/>
          </a:solidFill>
          <a:latin typeface="Calibri" pitchFamily="34" charset="0"/>
        </a:defRPr>
      </a:lvl4pPr>
      <a:lvl5pPr algn="ctr" defTabSz="911946" rtl="0" eaLnBrk="0" fontAlgn="base" hangingPunct="0">
        <a:spcBef>
          <a:spcPct val="0"/>
        </a:spcBef>
        <a:spcAft>
          <a:spcPct val="0"/>
        </a:spcAft>
        <a:defRPr sz="4400">
          <a:solidFill>
            <a:schemeClr val="tx1"/>
          </a:solidFill>
          <a:latin typeface="Calibri" pitchFamily="34" charset="0"/>
        </a:defRPr>
      </a:lvl5pPr>
      <a:lvl6pPr marL="456770" algn="ctr" defTabSz="911946" rtl="0" fontAlgn="base">
        <a:spcBef>
          <a:spcPct val="0"/>
        </a:spcBef>
        <a:spcAft>
          <a:spcPct val="0"/>
        </a:spcAft>
        <a:defRPr sz="4400">
          <a:solidFill>
            <a:schemeClr val="tx1"/>
          </a:solidFill>
          <a:latin typeface="Calibri" pitchFamily="34" charset="0"/>
        </a:defRPr>
      </a:lvl6pPr>
      <a:lvl7pPr marL="913532" algn="ctr" defTabSz="911946" rtl="0" fontAlgn="base">
        <a:spcBef>
          <a:spcPct val="0"/>
        </a:spcBef>
        <a:spcAft>
          <a:spcPct val="0"/>
        </a:spcAft>
        <a:defRPr sz="4400">
          <a:solidFill>
            <a:schemeClr val="tx1"/>
          </a:solidFill>
          <a:latin typeface="Calibri" pitchFamily="34" charset="0"/>
        </a:defRPr>
      </a:lvl7pPr>
      <a:lvl8pPr marL="1370296" algn="ctr" defTabSz="911946" rtl="0" fontAlgn="base">
        <a:spcBef>
          <a:spcPct val="0"/>
        </a:spcBef>
        <a:spcAft>
          <a:spcPct val="0"/>
        </a:spcAft>
        <a:defRPr sz="4400">
          <a:solidFill>
            <a:schemeClr val="tx1"/>
          </a:solidFill>
          <a:latin typeface="Calibri" pitchFamily="34" charset="0"/>
        </a:defRPr>
      </a:lvl8pPr>
      <a:lvl9pPr marL="1827065" algn="ctr" defTabSz="911946" rtl="0" fontAlgn="base">
        <a:spcBef>
          <a:spcPct val="0"/>
        </a:spcBef>
        <a:spcAft>
          <a:spcPct val="0"/>
        </a:spcAft>
        <a:defRPr sz="4400">
          <a:solidFill>
            <a:schemeClr val="tx1"/>
          </a:solidFill>
          <a:latin typeface="Calibri" pitchFamily="34" charset="0"/>
        </a:defRPr>
      </a:lvl9pPr>
    </p:titleStyle>
    <p:bodyStyle>
      <a:lvl1pPr marL="340991" indent="-340991" algn="l" defTabSz="911946"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59" indent="-283891" algn="l" defTabSz="911946"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31" indent="-226798" algn="l" defTabSz="911946"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94"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863"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0883"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11"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34"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59"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0" rtl="0" eaLnBrk="1" latinLnBrk="0" hangingPunct="1">
        <a:defRPr sz="1900" kern="1200">
          <a:solidFill>
            <a:schemeClr val="tx1"/>
          </a:solidFill>
          <a:latin typeface="+mn-lt"/>
          <a:ea typeface="+mn-ea"/>
          <a:cs typeface="+mn-cs"/>
        </a:defRPr>
      </a:lvl1pPr>
      <a:lvl2pPr marL="456527" algn="l" defTabSz="913050" rtl="0" eaLnBrk="1" latinLnBrk="0" hangingPunct="1">
        <a:defRPr sz="1900" kern="1200">
          <a:solidFill>
            <a:schemeClr val="tx1"/>
          </a:solidFill>
          <a:latin typeface="+mn-lt"/>
          <a:ea typeface="+mn-ea"/>
          <a:cs typeface="+mn-cs"/>
        </a:defRPr>
      </a:lvl2pPr>
      <a:lvl3pPr marL="913050" algn="l" defTabSz="913050" rtl="0" eaLnBrk="1" latinLnBrk="0" hangingPunct="1">
        <a:defRPr sz="1900" kern="1200">
          <a:solidFill>
            <a:schemeClr val="tx1"/>
          </a:solidFill>
          <a:latin typeface="+mn-lt"/>
          <a:ea typeface="+mn-ea"/>
          <a:cs typeface="+mn-cs"/>
        </a:defRPr>
      </a:lvl3pPr>
      <a:lvl4pPr marL="1369573" algn="l" defTabSz="913050" rtl="0" eaLnBrk="1" latinLnBrk="0" hangingPunct="1">
        <a:defRPr sz="1900" kern="1200">
          <a:solidFill>
            <a:schemeClr val="tx1"/>
          </a:solidFill>
          <a:latin typeface="+mn-lt"/>
          <a:ea typeface="+mn-ea"/>
          <a:cs typeface="+mn-cs"/>
        </a:defRPr>
      </a:lvl4pPr>
      <a:lvl5pPr marL="1826100" algn="l" defTabSz="913050" rtl="0" eaLnBrk="1" latinLnBrk="0" hangingPunct="1">
        <a:defRPr sz="1900" kern="1200">
          <a:solidFill>
            <a:schemeClr val="tx1"/>
          </a:solidFill>
          <a:latin typeface="+mn-lt"/>
          <a:ea typeface="+mn-ea"/>
          <a:cs typeface="+mn-cs"/>
        </a:defRPr>
      </a:lvl5pPr>
      <a:lvl6pPr marL="2282621" algn="l" defTabSz="913050" rtl="0" eaLnBrk="1" latinLnBrk="0" hangingPunct="1">
        <a:defRPr sz="1900" kern="1200">
          <a:solidFill>
            <a:schemeClr val="tx1"/>
          </a:solidFill>
          <a:latin typeface="+mn-lt"/>
          <a:ea typeface="+mn-ea"/>
          <a:cs typeface="+mn-cs"/>
        </a:defRPr>
      </a:lvl6pPr>
      <a:lvl7pPr marL="2739148" algn="l" defTabSz="913050" rtl="0" eaLnBrk="1" latinLnBrk="0" hangingPunct="1">
        <a:defRPr sz="1900" kern="1200">
          <a:solidFill>
            <a:schemeClr val="tx1"/>
          </a:solidFill>
          <a:latin typeface="+mn-lt"/>
          <a:ea typeface="+mn-ea"/>
          <a:cs typeface="+mn-cs"/>
        </a:defRPr>
      </a:lvl7pPr>
      <a:lvl8pPr marL="3195672" algn="l" defTabSz="913050" rtl="0" eaLnBrk="1" latinLnBrk="0" hangingPunct="1">
        <a:defRPr sz="1900" kern="1200">
          <a:solidFill>
            <a:schemeClr val="tx1"/>
          </a:solidFill>
          <a:latin typeface="+mn-lt"/>
          <a:ea typeface="+mn-ea"/>
          <a:cs typeface="+mn-cs"/>
        </a:defRPr>
      </a:lvl8pPr>
      <a:lvl9pPr marL="3652197" algn="l" defTabSz="91305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82" tIns="19191" rIns="38382" bIns="19191" anchor="ctr"/>
          <a:lstStyle/>
          <a:p>
            <a:pPr algn="ctr" defTabSz="913917">
              <a:defRPr/>
            </a:pPr>
            <a:endParaRPr lang="en-US">
              <a:solidFill>
                <a:prstClr val="white"/>
              </a:solidFill>
            </a:endParaRPr>
          </a:p>
        </p:txBody>
      </p:sp>
    </p:spTree>
    <p:extLst>
      <p:ext uri="{BB962C8B-B14F-4D97-AF65-F5344CB8AC3E}">
        <p14:creationId xmlns:p14="http://schemas.microsoft.com/office/powerpoint/2010/main" val="1037801717"/>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912813" rtl="0" fontAlgn="base">
        <a:spcBef>
          <a:spcPct val="0"/>
        </a:spcBef>
        <a:spcAft>
          <a:spcPct val="0"/>
        </a:spcAft>
        <a:defRPr sz="4400" kern="1200">
          <a:solidFill>
            <a:schemeClr val="tx1"/>
          </a:solidFill>
          <a:latin typeface="+mj-lt"/>
          <a:ea typeface="+mj-ea"/>
          <a:cs typeface="+mj-cs"/>
        </a:defRPr>
      </a:lvl1pPr>
      <a:lvl2pPr algn="ctr" defTabSz="912813" rtl="0" fontAlgn="base">
        <a:spcBef>
          <a:spcPct val="0"/>
        </a:spcBef>
        <a:spcAft>
          <a:spcPct val="0"/>
        </a:spcAft>
        <a:defRPr sz="4400">
          <a:solidFill>
            <a:schemeClr val="tx1"/>
          </a:solidFill>
          <a:latin typeface="Calibri" pitchFamily="34" charset="0"/>
        </a:defRPr>
      </a:lvl2pPr>
      <a:lvl3pPr algn="ctr" defTabSz="912813" rtl="0" fontAlgn="base">
        <a:spcBef>
          <a:spcPct val="0"/>
        </a:spcBef>
        <a:spcAft>
          <a:spcPct val="0"/>
        </a:spcAft>
        <a:defRPr sz="4400">
          <a:solidFill>
            <a:schemeClr val="tx1"/>
          </a:solidFill>
          <a:latin typeface="Calibri" pitchFamily="34" charset="0"/>
        </a:defRPr>
      </a:lvl3pPr>
      <a:lvl4pPr algn="ctr" defTabSz="912813" rtl="0" fontAlgn="base">
        <a:spcBef>
          <a:spcPct val="0"/>
        </a:spcBef>
        <a:spcAft>
          <a:spcPct val="0"/>
        </a:spcAft>
        <a:defRPr sz="4400">
          <a:solidFill>
            <a:schemeClr val="tx1"/>
          </a:solidFill>
          <a:latin typeface="Calibri" pitchFamily="34" charset="0"/>
        </a:defRPr>
      </a:lvl4pPr>
      <a:lvl5pPr algn="ctr" defTabSz="912813" rtl="0" fontAlgn="base">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327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3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89"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48"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7" rtl="0" eaLnBrk="1" latinLnBrk="0" hangingPunct="1">
        <a:defRPr sz="1800" kern="1200">
          <a:solidFill>
            <a:schemeClr val="tx1"/>
          </a:solidFill>
          <a:latin typeface="+mn-lt"/>
          <a:ea typeface="+mn-ea"/>
          <a:cs typeface="+mn-cs"/>
        </a:defRPr>
      </a:lvl1pPr>
      <a:lvl2pPr marL="456959" algn="l" defTabSz="913917" rtl="0" eaLnBrk="1" latinLnBrk="0" hangingPunct="1">
        <a:defRPr sz="1800" kern="1200">
          <a:solidFill>
            <a:schemeClr val="tx1"/>
          </a:solidFill>
          <a:latin typeface="+mn-lt"/>
          <a:ea typeface="+mn-ea"/>
          <a:cs typeface="+mn-cs"/>
        </a:defRPr>
      </a:lvl2pPr>
      <a:lvl3pPr marL="913917" algn="l" defTabSz="913917" rtl="0" eaLnBrk="1" latinLnBrk="0" hangingPunct="1">
        <a:defRPr sz="1800" kern="1200">
          <a:solidFill>
            <a:schemeClr val="tx1"/>
          </a:solidFill>
          <a:latin typeface="+mn-lt"/>
          <a:ea typeface="+mn-ea"/>
          <a:cs typeface="+mn-cs"/>
        </a:defRPr>
      </a:lvl3pPr>
      <a:lvl4pPr marL="1370877" algn="l" defTabSz="913917" rtl="0" eaLnBrk="1" latinLnBrk="0" hangingPunct="1">
        <a:defRPr sz="1800" kern="1200">
          <a:solidFill>
            <a:schemeClr val="tx1"/>
          </a:solidFill>
          <a:latin typeface="+mn-lt"/>
          <a:ea typeface="+mn-ea"/>
          <a:cs typeface="+mn-cs"/>
        </a:defRPr>
      </a:lvl4pPr>
      <a:lvl5pPr marL="1827834" algn="l" defTabSz="913917" rtl="0" eaLnBrk="1" latinLnBrk="0" hangingPunct="1">
        <a:defRPr sz="1800" kern="1200">
          <a:solidFill>
            <a:schemeClr val="tx1"/>
          </a:solidFill>
          <a:latin typeface="+mn-lt"/>
          <a:ea typeface="+mn-ea"/>
          <a:cs typeface="+mn-cs"/>
        </a:defRPr>
      </a:lvl5pPr>
      <a:lvl6pPr marL="2284793" algn="l" defTabSz="913917" rtl="0" eaLnBrk="1" latinLnBrk="0" hangingPunct="1">
        <a:defRPr sz="1800" kern="1200">
          <a:solidFill>
            <a:schemeClr val="tx1"/>
          </a:solidFill>
          <a:latin typeface="+mn-lt"/>
          <a:ea typeface="+mn-ea"/>
          <a:cs typeface="+mn-cs"/>
        </a:defRPr>
      </a:lvl6pPr>
      <a:lvl7pPr marL="2741751" algn="l" defTabSz="913917" rtl="0" eaLnBrk="1" latinLnBrk="0" hangingPunct="1">
        <a:defRPr sz="1800" kern="1200">
          <a:solidFill>
            <a:schemeClr val="tx1"/>
          </a:solidFill>
          <a:latin typeface="+mn-lt"/>
          <a:ea typeface="+mn-ea"/>
          <a:cs typeface="+mn-cs"/>
        </a:defRPr>
      </a:lvl7pPr>
      <a:lvl8pPr marL="3198709" algn="l" defTabSz="913917" rtl="0" eaLnBrk="1" latinLnBrk="0" hangingPunct="1">
        <a:defRPr sz="1800" kern="1200">
          <a:solidFill>
            <a:schemeClr val="tx1"/>
          </a:solidFill>
          <a:latin typeface="+mn-lt"/>
          <a:ea typeface="+mn-ea"/>
          <a:cs typeface="+mn-cs"/>
        </a:defRPr>
      </a:lvl8pPr>
      <a:lvl9pPr marL="3655668" algn="l" defTabSz="9139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94" tIns="22846" rIns="45694" bIns="22846" rtlCol="0" anchor="ctr"/>
          <a:lstStyle/>
          <a:p>
            <a:pPr algn="ctr" defTabSz="1088011"/>
            <a:endParaRPr lang="en-US" sz="2100">
              <a:solidFill>
                <a:prstClr val="white"/>
              </a:solidFill>
            </a:endParaRPr>
          </a:p>
        </p:txBody>
      </p:sp>
    </p:spTree>
    <p:extLst>
      <p:ext uri="{BB962C8B-B14F-4D97-AF65-F5344CB8AC3E}">
        <p14:creationId xmlns:p14="http://schemas.microsoft.com/office/powerpoint/2010/main" val="99077197"/>
      </p:ext>
    </p:extLst>
  </p:cSld>
  <p:clrMap bg1="lt1" tx1="dk1" bg2="lt2" tx2="dk2" accent1="accent1" accent2="accent2" accent3="accent3" accent4="accent4" accent5="accent5" accent6="accent6" hlink="hlink" folHlink="folHlink"/>
  <p:sldLayoutIdLst>
    <p:sldLayoutId id="2147483690" r:id="rId1"/>
  </p:sldLayoutIdLst>
  <p:txStyles>
    <p:titleStyle>
      <a:lvl1pPr algn="ctr" defTabSz="1088011" rtl="0" eaLnBrk="1" latinLnBrk="0" hangingPunct="1">
        <a:spcBef>
          <a:spcPct val="0"/>
        </a:spcBef>
        <a:buNone/>
        <a:defRPr sz="5200" kern="1200">
          <a:solidFill>
            <a:schemeClr val="tx1"/>
          </a:solidFill>
          <a:latin typeface="+mj-lt"/>
          <a:ea typeface="+mj-ea"/>
          <a:cs typeface="+mj-cs"/>
        </a:defRPr>
      </a:lvl1pPr>
    </p:titleStyle>
    <p:bodyStyle>
      <a:lvl1pPr marL="408004" indent="-408004" algn="l" defTabSz="1088011"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84009" indent="-340003" algn="l" defTabSz="1088011"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014" indent="-272004" algn="l" defTabSz="1088011"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4019"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025"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028"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03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041"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04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011" rtl="0" eaLnBrk="1" latinLnBrk="0" hangingPunct="1">
        <a:defRPr sz="2100" kern="1200">
          <a:solidFill>
            <a:schemeClr val="tx1"/>
          </a:solidFill>
          <a:latin typeface="+mn-lt"/>
          <a:ea typeface="+mn-ea"/>
          <a:cs typeface="+mn-cs"/>
        </a:defRPr>
      </a:lvl1pPr>
      <a:lvl2pPr marL="544005" algn="l" defTabSz="1088011" rtl="0" eaLnBrk="1" latinLnBrk="0" hangingPunct="1">
        <a:defRPr sz="2100" kern="1200">
          <a:solidFill>
            <a:schemeClr val="tx1"/>
          </a:solidFill>
          <a:latin typeface="+mn-lt"/>
          <a:ea typeface="+mn-ea"/>
          <a:cs typeface="+mn-cs"/>
        </a:defRPr>
      </a:lvl2pPr>
      <a:lvl3pPr marL="1088011" algn="l" defTabSz="1088011" rtl="0" eaLnBrk="1" latinLnBrk="0" hangingPunct="1">
        <a:defRPr sz="2100" kern="1200">
          <a:solidFill>
            <a:schemeClr val="tx1"/>
          </a:solidFill>
          <a:latin typeface="+mn-lt"/>
          <a:ea typeface="+mn-ea"/>
          <a:cs typeface="+mn-cs"/>
        </a:defRPr>
      </a:lvl3pPr>
      <a:lvl4pPr marL="1632018" algn="l" defTabSz="1088011" rtl="0" eaLnBrk="1" latinLnBrk="0" hangingPunct="1">
        <a:defRPr sz="2100" kern="1200">
          <a:solidFill>
            <a:schemeClr val="tx1"/>
          </a:solidFill>
          <a:latin typeface="+mn-lt"/>
          <a:ea typeface="+mn-ea"/>
          <a:cs typeface="+mn-cs"/>
        </a:defRPr>
      </a:lvl4pPr>
      <a:lvl5pPr marL="2176022" algn="l" defTabSz="1088011" rtl="0" eaLnBrk="1" latinLnBrk="0" hangingPunct="1">
        <a:defRPr sz="2100" kern="1200">
          <a:solidFill>
            <a:schemeClr val="tx1"/>
          </a:solidFill>
          <a:latin typeface="+mn-lt"/>
          <a:ea typeface="+mn-ea"/>
          <a:cs typeface="+mn-cs"/>
        </a:defRPr>
      </a:lvl5pPr>
      <a:lvl6pPr marL="2720027" algn="l" defTabSz="1088011" rtl="0" eaLnBrk="1" latinLnBrk="0" hangingPunct="1">
        <a:defRPr sz="2100" kern="1200">
          <a:solidFill>
            <a:schemeClr val="tx1"/>
          </a:solidFill>
          <a:latin typeface="+mn-lt"/>
          <a:ea typeface="+mn-ea"/>
          <a:cs typeface="+mn-cs"/>
        </a:defRPr>
      </a:lvl6pPr>
      <a:lvl7pPr marL="3264033" algn="l" defTabSz="1088011" rtl="0" eaLnBrk="1" latinLnBrk="0" hangingPunct="1">
        <a:defRPr sz="2100" kern="1200">
          <a:solidFill>
            <a:schemeClr val="tx1"/>
          </a:solidFill>
          <a:latin typeface="+mn-lt"/>
          <a:ea typeface="+mn-ea"/>
          <a:cs typeface="+mn-cs"/>
        </a:defRPr>
      </a:lvl7pPr>
      <a:lvl8pPr marL="3808037" algn="l" defTabSz="1088011" rtl="0" eaLnBrk="1" latinLnBrk="0" hangingPunct="1">
        <a:defRPr sz="2100" kern="1200">
          <a:solidFill>
            <a:schemeClr val="tx1"/>
          </a:solidFill>
          <a:latin typeface="+mn-lt"/>
          <a:ea typeface="+mn-ea"/>
          <a:cs typeface="+mn-cs"/>
        </a:defRPr>
      </a:lvl8pPr>
      <a:lvl9pPr marL="4352043" algn="l" defTabSz="1088011"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96">
              <a:defRPr/>
            </a:pPr>
            <a:endParaRPr lang="en-US" sz="1900">
              <a:solidFill>
                <a:prstClr val="white"/>
              </a:solidFill>
            </a:endParaRPr>
          </a:p>
        </p:txBody>
      </p:sp>
    </p:spTree>
    <p:extLst>
      <p:ext uri="{BB962C8B-B14F-4D97-AF65-F5344CB8AC3E}">
        <p14:creationId xmlns:p14="http://schemas.microsoft.com/office/powerpoint/2010/main" val="3706789399"/>
      </p:ext>
    </p:extLst>
  </p:cSld>
  <p:clrMap bg1="lt1" tx1="dk1" bg2="lt2" tx2="dk2" accent1="accent1" accent2="accent2" accent3="accent3" accent4="accent4" accent5="accent5" accent6="accent6" hlink="hlink" folHlink="folHlink"/>
  <p:sldLayoutIdLst>
    <p:sldLayoutId id="2147483721" r:id="rId1"/>
    <p:sldLayoutId id="2147483758" r:id="rId2"/>
    <p:sldLayoutId id="2147483771" r:id="rId3"/>
    <p:sldLayoutId id="2147483773" r:id="rId4"/>
    <p:sldLayoutId id="2147483774" r:id="rId5"/>
  </p:sldLayoutIdLst>
  <p:txStyles>
    <p:titleStyle>
      <a:lvl1pPr algn="ctr" defTabSz="911992" rtl="0" eaLnBrk="0" fontAlgn="base" hangingPunct="0">
        <a:spcBef>
          <a:spcPct val="0"/>
        </a:spcBef>
        <a:spcAft>
          <a:spcPct val="0"/>
        </a:spcAft>
        <a:defRPr sz="4400" kern="1200">
          <a:solidFill>
            <a:schemeClr val="tx1"/>
          </a:solidFill>
          <a:latin typeface="+mj-lt"/>
          <a:ea typeface="+mj-ea"/>
          <a:cs typeface="+mj-cs"/>
        </a:defRPr>
      </a:lvl1pPr>
      <a:lvl2pPr algn="ctr" defTabSz="911992" rtl="0" eaLnBrk="0" fontAlgn="base" hangingPunct="0">
        <a:spcBef>
          <a:spcPct val="0"/>
        </a:spcBef>
        <a:spcAft>
          <a:spcPct val="0"/>
        </a:spcAft>
        <a:defRPr sz="4400">
          <a:solidFill>
            <a:schemeClr val="tx1"/>
          </a:solidFill>
          <a:latin typeface="Calibri" pitchFamily="34" charset="0"/>
        </a:defRPr>
      </a:lvl2pPr>
      <a:lvl3pPr algn="ctr" defTabSz="911992" rtl="0" eaLnBrk="0" fontAlgn="base" hangingPunct="0">
        <a:spcBef>
          <a:spcPct val="0"/>
        </a:spcBef>
        <a:spcAft>
          <a:spcPct val="0"/>
        </a:spcAft>
        <a:defRPr sz="4400">
          <a:solidFill>
            <a:schemeClr val="tx1"/>
          </a:solidFill>
          <a:latin typeface="Calibri" pitchFamily="34" charset="0"/>
        </a:defRPr>
      </a:lvl3pPr>
      <a:lvl4pPr algn="ctr" defTabSz="911992" rtl="0" eaLnBrk="0" fontAlgn="base" hangingPunct="0">
        <a:spcBef>
          <a:spcPct val="0"/>
        </a:spcBef>
        <a:spcAft>
          <a:spcPct val="0"/>
        </a:spcAft>
        <a:defRPr sz="4400">
          <a:solidFill>
            <a:schemeClr val="tx1"/>
          </a:solidFill>
          <a:latin typeface="Calibri" pitchFamily="34" charset="0"/>
        </a:defRPr>
      </a:lvl4pPr>
      <a:lvl5pPr algn="ctr" defTabSz="911992" rtl="0" eaLnBrk="0" fontAlgn="base" hangingPunct="0">
        <a:spcBef>
          <a:spcPct val="0"/>
        </a:spcBef>
        <a:spcAft>
          <a:spcPct val="0"/>
        </a:spcAft>
        <a:defRPr sz="4400">
          <a:solidFill>
            <a:schemeClr val="tx1"/>
          </a:solidFill>
          <a:latin typeface="Calibri" pitchFamily="34" charset="0"/>
        </a:defRPr>
      </a:lvl5pPr>
      <a:lvl6pPr marL="456793" algn="ctr" defTabSz="911992" rtl="0" fontAlgn="base">
        <a:spcBef>
          <a:spcPct val="0"/>
        </a:spcBef>
        <a:spcAft>
          <a:spcPct val="0"/>
        </a:spcAft>
        <a:defRPr sz="4400">
          <a:solidFill>
            <a:schemeClr val="tx1"/>
          </a:solidFill>
          <a:latin typeface="Calibri" pitchFamily="34" charset="0"/>
        </a:defRPr>
      </a:lvl6pPr>
      <a:lvl7pPr marL="913578" algn="ctr" defTabSz="911992" rtl="0" fontAlgn="base">
        <a:spcBef>
          <a:spcPct val="0"/>
        </a:spcBef>
        <a:spcAft>
          <a:spcPct val="0"/>
        </a:spcAft>
        <a:defRPr sz="4400">
          <a:solidFill>
            <a:schemeClr val="tx1"/>
          </a:solidFill>
          <a:latin typeface="Calibri" pitchFamily="34" charset="0"/>
        </a:defRPr>
      </a:lvl7pPr>
      <a:lvl8pPr marL="1370365" algn="ctr" defTabSz="911992" rtl="0" fontAlgn="base">
        <a:spcBef>
          <a:spcPct val="0"/>
        </a:spcBef>
        <a:spcAft>
          <a:spcPct val="0"/>
        </a:spcAft>
        <a:defRPr sz="4400">
          <a:solidFill>
            <a:schemeClr val="tx1"/>
          </a:solidFill>
          <a:latin typeface="Calibri" pitchFamily="34" charset="0"/>
        </a:defRPr>
      </a:lvl8pPr>
      <a:lvl9pPr marL="1827157" algn="ctr" defTabSz="911992" rtl="0" fontAlgn="base">
        <a:spcBef>
          <a:spcPct val="0"/>
        </a:spcBef>
        <a:spcAft>
          <a:spcPct val="0"/>
        </a:spcAft>
        <a:defRPr sz="4400">
          <a:solidFill>
            <a:schemeClr val="tx1"/>
          </a:solidFill>
          <a:latin typeface="Calibri" pitchFamily="34" charset="0"/>
        </a:defRPr>
      </a:lvl9pPr>
    </p:titleStyle>
    <p:bodyStyle>
      <a:lvl1pPr marL="341008" indent="-341008" algn="l" defTabSz="911992"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96" indent="-283906" algn="l" defTabSz="911992"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88" indent="-226809" algn="l" defTabSz="911992"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174" indent="-226809" algn="l" defTabSz="911992"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966" indent="-226809" algn="l" defTabSz="911992"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009" indent="-228277"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560" indent="-228277"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05" indent="-228277"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653" indent="-228277"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96" rtl="0" eaLnBrk="1" latinLnBrk="0" hangingPunct="1">
        <a:defRPr sz="1900" kern="1200">
          <a:solidFill>
            <a:schemeClr val="tx1"/>
          </a:solidFill>
          <a:latin typeface="+mn-lt"/>
          <a:ea typeface="+mn-ea"/>
          <a:cs typeface="+mn-cs"/>
        </a:defRPr>
      </a:lvl1pPr>
      <a:lvl2pPr marL="456550" algn="l" defTabSz="913096" rtl="0" eaLnBrk="1" latinLnBrk="0" hangingPunct="1">
        <a:defRPr sz="1900" kern="1200">
          <a:solidFill>
            <a:schemeClr val="tx1"/>
          </a:solidFill>
          <a:latin typeface="+mn-lt"/>
          <a:ea typeface="+mn-ea"/>
          <a:cs typeface="+mn-cs"/>
        </a:defRPr>
      </a:lvl2pPr>
      <a:lvl3pPr marL="913096" algn="l" defTabSz="913096" rtl="0" eaLnBrk="1" latinLnBrk="0" hangingPunct="1">
        <a:defRPr sz="1900" kern="1200">
          <a:solidFill>
            <a:schemeClr val="tx1"/>
          </a:solidFill>
          <a:latin typeface="+mn-lt"/>
          <a:ea typeface="+mn-ea"/>
          <a:cs typeface="+mn-cs"/>
        </a:defRPr>
      </a:lvl3pPr>
      <a:lvl4pPr marL="1369642" algn="l" defTabSz="913096" rtl="0" eaLnBrk="1" latinLnBrk="0" hangingPunct="1">
        <a:defRPr sz="1900" kern="1200">
          <a:solidFill>
            <a:schemeClr val="tx1"/>
          </a:solidFill>
          <a:latin typeface="+mn-lt"/>
          <a:ea typeface="+mn-ea"/>
          <a:cs typeface="+mn-cs"/>
        </a:defRPr>
      </a:lvl4pPr>
      <a:lvl5pPr marL="1826191" algn="l" defTabSz="913096" rtl="0" eaLnBrk="1" latinLnBrk="0" hangingPunct="1">
        <a:defRPr sz="1900" kern="1200">
          <a:solidFill>
            <a:schemeClr val="tx1"/>
          </a:solidFill>
          <a:latin typeface="+mn-lt"/>
          <a:ea typeface="+mn-ea"/>
          <a:cs typeface="+mn-cs"/>
        </a:defRPr>
      </a:lvl5pPr>
      <a:lvl6pPr marL="2282735" algn="l" defTabSz="913096" rtl="0" eaLnBrk="1" latinLnBrk="0" hangingPunct="1">
        <a:defRPr sz="1900" kern="1200">
          <a:solidFill>
            <a:schemeClr val="tx1"/>
          </a:solidFill>
          <a:latin typeface="+mn-lt"/>
          <a:ea typeface="+mn-ea"/>
          <a:cs typeface="+mn-cs"/>
        </a:defRPr>
      </a:lvl6pPr>
      <a:lvl7pPr marL="2739285" algn="l" defTabSz="913096" rtl="0" eaLnBrk="1" latinLnBrk="0" hangingPunct="1">
        <a:defRPr sz="1900" kern="1200">
          <a:solidFill>
            <a:schemeClr val="tx1"/>
          </a:solidFill>
          <a:latin typeface="+mn-lt"/>
          <a:ea typeface="+mn-ea"/>
          <a:cs typeface="+mn-cs"/>
        </a:defRPr>
      </a:lvl7pPr>
      <a:lvl8pPr marL="3195832" algn="l" defTabSz="913096" rtl="0" eaLnBrk="1" latinLnBrk="0" hangingPunct="1">
        <a:defRPr sz="1900" kern="1200">
          <a:solidFill>
            <a:schemeClr val="tx1"/>
          </a:solidFill>
          <a:latin typeface="+mn-lt"/>
          <a:ea typeface="+mn-ea"/>
          <a:cs typeface="+mn-cs"/>
        </a:defRPr>
      </a:lvl8pPr>
      <a:lvl9pPr marL="3652380" algn="l" defTabSz="913096"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50">
              <a:defRPr/>
            </a:pPr>
            <a:endParaRPr lang="en-US" sz="1900">
              <a:solidFill>
                <a:prstClr val="white"/>
              </a:solidFill>
            </a:endParaRPr>
          </a:p>
        </p:txBody>
      </p:sp>
    </p:spTree>
    <p:extLst>
      <p:ext uri="{BB962C8B-B14F-4D97-AF65-F5344CB8AC3E}">
        <p14:creationId xmlns:p14="http://schemas.microsoft.com/office/powerpoint/2010/main" val="3946793348"/>
      </p:ext>
    </p:extLst>
  </p:cSld>
  <p:clrMap bg1="lt1" tx1="dk1" bg2="lt2" tx2="dk2" accent1="accent1" accent2="accent2" accent3="accent3" accent4="accent4" accent5="accent5" accent6="accent6" hlink="hlink" folHlink="folHlink"/>
  <p:sldLayoutIdLst>
    <p:sldLayoutId id="2147483736" r:id="rId1"/>
  </p:sldLayoutIdLst>
  <p:txStyles>
    <p:titleStyle>
      <a:lvl1pPr algn="ctr" defTabSz="911946" rtl="0" eaLnBrk="0" fontAlgn="base" hangingPunct="0">
        <a:spcBef>
          <a:spcPct val="0"/>
        </a:spcBef>
        <a:spcAft>
          <a:spcPct val="0"/>
        </a:spcAft>
        <a:defRPr sz="4400" kern="1200">
          <a:solidFill>
            <a:schemeClr val="tx1"/>
          </a:solidFill>
          <a:latin typeface="+mj-lt"/>
          <a:ea typeface="+mj-ea"/>
          <a:cs typeface="+mj-cs"/>
        </a:defRPr>
      </a:lvl1pPr>
      <a:lvl2pPr algn="ctr" defTabSz="911946" rtl="0" eaLnBrk="0" fontAlgn="base" hangingPunct="0">
        <a:spcBef>
          <a:spcPct val="0"/>
        </a:spcBef>
        <a:spcAft>
          <a:spcPct val="0"/>
        </a:spcAft>
        <a:defRPr sz="4400">
          <a:solidFill>
            <a:schemeClr val="tx1"/>
          </a:solidFill>
          <a:latin typeface="Calibri" pitchFamily="34" charset="0"/>
        </a:defRPr>
      </a:lvl2pPr>
      <a:lvl3pPr algn="ctr" defTabSz="911946" rtl="0" eaLnBrk="0" fontAlgn="base" hangingPunct="0">
        <a:spcBef>
          <a:spcPct val="0"/>
        </a:spcBef>
        <a:spcAft>
          <a:spcPct val="0"/>
        </a:spcAft>
        <a:defRPr sz="4400">
          <a:solidFill>
            <a:schemeClr val="tx1"/>
          </a:solidFill>
          <a:latin typeface="Calibri" pitchFamily="34" charset="0"/>
        </a:defRPr>
      </a:lvl3pPr>
      <a:lvl4pPr algn="ctr" defTabSz="911946" rtl="0" eaLnBrk="0" fontAlgn="base" hangingPunct="0">
        <a:spcBef>
          <a:spcPct val="0"/>
        </a:spcBef>
        <a:spcAft>
          <a:spcPct val="0"/>
        </a:spcAft>
        <a:defRPr sz="4400">
          <a:solidFill>
            <a:schemeClr val="tx1"/>
          </a:solidFill>
          <a:latin typeface="Calibri" pitchFamily="34" charset="0"/>
        </a:defRPr>
      </a:lvl4pPr>
      <a:lvl5pPr algn="ctr" defTabSz="911946" rtl="0" eaLnBrk="0" fontAlgn="base" hangingPunct="0">
        <a:spcBef>
          <a:spcPct val="0"/>
        </a:spcBef>
        <a:spcAft>
          <a:spcPct val="0"/>
        </a:spcAft>
        <a:defRPr sz="4400">
          <a:solidFill>
            <a:schemeClr val="tx1"/>
          </a:solidFill>
          <a:latin typeface="Calibri" pitchFamily="34" charset="0"/>
        </a:defRPr>
      </a:lvl5pPr>
      <a:lvl6pPr marL="456770" algn="ctr" defTabSz="911946" rtl="0" fontAlgn="base">
        <a:spcBef>
          <a:spcPct val="0"/>
        </a:spcBef>
        <a:spcAft>
          <a:spcPct val="0"/>
        </a:spcAft>
        <a:defRPr sz="4400">
          <a:solidFill>
            <a:schemeClr val="tx1"/>
          </a:solidFill>
          <a:latin typeface="Calibri" pitchFamily="34" charset="0"/>
        </a:defRPr>
      </a:lvl6pPr>
      <a:lvl7pPr marL="913532" algn="ctr" defTabSz="911946" rtl="0" fontAlgn="base">
        <a:spcBef>
          <a:spcPct val="0"/>
        </a:spcBef>
        <a:spcAft>
          <a:spcPct val="0"/>
        </a:spcAft>
        <a:defRPr sz="4400">
          <a:solidFill>
            <a:schemeClr val="tx1"/>
          </a:solidFill>
          <a:latin typeface="Calibri" pitchFamily="34" charset="0"/>
        </a:defRPr>
      </a:lvl7pPr>
      <a:lvl8pPr marL="1370296" algn="ctr" defTabSz="911946" rtl="0" fontAlgn="base">
        <a:spcBef>
          <a:spcPct val="0"/>
        </a:spcBef>
        <a:spcAft>
          <a:spcPct val="0"/>
        </a:spcAft>
        <a:defRPr sz="4400">
          <a:solidFill>
            <a:schemeClr val="tx1"/>
          </a:solidFill>
          <a:latin typeface="Calibri" pitchFamily="34" charset="0"/>
        </a:defRPr>
      </a:lvl8pPr>
      <a:lvl9pPr marL="1827065" algn="ctr" defTabSz="911946" rtl="0" fontAlgn="base">
        <a:spcBef>
          <a:spcPct val="0"/>
        </a:spcBef>
        <a:spcAft>
          <a:spcPct val="0"/>
        </a:spcAft>
        <a:defRPr sz="4400">
          <a:solidFill>
            <a:schemeClr val="tx1"/>
          </a:solidFill>
          <a:latin typeface="Calibri" pitchFamily="34" charset="0"/>
        </a:defRPr>
      </a:lvl9pPr>
    </p:titleStyle>
    <p:bodyStyle>
      <a:lvl1pPr marL="340991" indent="-340991" algn="l" defTabSz="911946"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59" indent="-283891" algn="l" defTabSz="911946"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31" indent="-226798" algn="l" defTabSz="911946"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94"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863"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0883"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11"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34"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59"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0" rtl="0" eaLnBrk="1" latinLnBrk="0" hangingPunct="1">
        <a:defRPr sz="1900" kern="1200">
          <a:solidFill>
            <a:schemeClr val="tx1"/>
          </a:solidFill>
          <a:latin typeface="+mn-lt"/>
          <a:ea typeface="+mn-ea"/>
          <a:cs typeface="+mn-cs"/>
        </a:defRPr>
      </a:lvl1pPr>
      <a:lvl2pPr marL="456527" algn="l" defTabSz="913050" rtl="0" eaLnBrk="1" latinLnBrk="0" hangingPunct="1">
        <a:defRPr sz="1900" kern="1200">
          <a:solidFill>
            <a:schemeClr val="tx1"/>
          </a:solidFill>
          <a:latin typeface="+mn-lt"/>
          <a:ea typeface="+mn-ea"/>
          <a:cs typeface="+mn-cs"/>
        </a:defRPr>
      </a:lvl2pPr>
      <a:lvl3pPr marL="913050" algn="l" defTabSz="913050" rtl="0" eaLnBrk="1" latinLnBrk="0" hangingPunct="1">
        <a:defRPr sz="1900" kern="1200">
          <a:solidFill>
            <a:schemeClr val="tx1"/>
          </a:solidFill>
          <a:latin typeface="+mn-lt"/>
          <a:ea typeface="+mn-ea"/>
          <a:cs typeface="+mn-cs"/>
        </a:defRPr>
      </a:lvl3pPr>
      <a:lvl4pPr marL="1369573" algn="l" defTabSz="913050" rtl="0" eaLnBrk="1" latinLnBrk="0" hangingPunct="1">
        <a:defRPr sz="1900" kern="1200">
          <a:solidFill>
            <a:schemeClr val="tx1"/>
          </a:solidFill>
          <a:latin typeface="+mn-lt"/>
          <a:ea typeface="+mn-ea"/>
          <a:cs typeface="+mn-cs"/>
        </a:defRPr>
      </a:lvl4pPr>
      <a:lvl5pPr marL="1826100" algn="l" defTabSz="913050" rtl="0" eaLnBrk="1" latinLnBrk="0" hangingPunct="1">
        <a:defRPr sz="1900" kern="1200">
          <a:solidFill>
            <a:schemeClr val="tx1"/>
          </a:solidFill>
          <a:latin typeface="+mn-lt"/>
          <a:ea typeface="+mn-ea"/>
          <a:cs typeface="+mn-cs"/>
        </a:defRPr>
      </a:lvl5pPr>
      <a:lvl6pPr marL="2282621" algn="l" defTabSz="913050" rtl="0" eaLnBrk="1" latinLnBrk="0" hangingPunct="1">
        <a:defRPr sz="1900" kern="1200">
          <a:solidFill>
            <a:schemeClr val="tx1"/>
          </a:solidFill>
          <a:latin typeface="+mn-lt"/>
          <a:ea typeface="+mn-ea"/>
          <a:cs typeface="+mn-cs"/>
        </a:defRPr>
      </a:lvl6pPr>
      <a:lvl7pPr marL="2739148" algn="l" defTabSz="913050" rtl="0" eaLnBrk="1" latinLnBrk="0" hangingPunct="1">
        <a:defRPr sz="1900" kern="1200">
          <a:solidFill>
            <a:schemeClr val="tx1"/>
          </a:solidFill>
          <a:latin typeface="+mn-lt"/>
          <a:ea typeface="+mn-ea"/>
          <a:cs typeface="+mn-cs"/>
        </a:defRPr>
      </a:lvl7pPr>
      <a:lvl8pPr marL="3195672" algn="l" defTabSz="913050" rtl="0" eaLnBrk="1" latinLnBrk="0" hangingPunct="1">
        <a:defRPr sz="1900" kern="1200">
          <a:solidFill>
            <a:schemeClr val="tx1"/>
          </a:solidFill>
          <a:latin typeface="+mn-lt"/>
          <a:ea typeface="+mn-ea"/>
          <a:cs typeface="+mn-cs"/>
        </a:defRPr>
      </a:lvl8pPr>
      <a:lvl9pPr marL="3652197" algn="l" defTabSz="91305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8.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79.svg"/><Relationship Id="rId3" Type="http://schemas.microsoft.com/office/2007/relationships/media" Target="../media/media3.mp3"/><Relationship Id="rId7" Type="http://schemas.openxmlformats.org/officeDocument/2006/relationships/image" Target="../media/image7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7.png"/><Relationship Id="rId5" Type="http://schemas.openxmlformats.org/officeDocument/2006/relationships/slideLayout" Target="../slideLayouts/slideLayout5.xml"/><Relationship Id="rId10" Type="http://schemas.openxmlformats.org/officeDocument/2006/relationships/image" Target="../media/image81.svg"/><Relationship Id="rId4" Type="http://schemas.openxmlformats.org/officeDocument/2006/relationships/audio" Target="../media/media3.mp3"/><Relationship Id="rId9" Type="http://schemas.openxmlformats.org/officeDocument/2006/relationships/image" Target="../media/image80.png"/></Relationships>
</file>

<file path=ppt/slides/_rels/slide33.xml.rels><?xml version="1.0" encoding="UTF-8" standalone="yes"?>
<Relationships xmlns="http://schemas.openxmlformats.org/package/2006/relationships"><Relationship Id="rId8" Type="http://schemas.openxmlformats.org/officeDocument/2006/relationships/image" Target="../media/image79.svg"/><Relationship Id="rId3" Type="http://schemas.microsoft.com/office/2007/relationships/media" Target="../media/media3.mp3"/><Relationship Id="rId7" Type="http://schemas.openxmlformats.org/officeDocument/2006/relationships/image" Target="../media/image7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7.png"/><Relationship Id="rId5" Type="http://schemas.openxmlformats.org/officeDocument/2006/relationships/slideLayout" Target="../slideLayouts/slideLayout5.xml"/><Relationship Id="rId10" Type="http://schemas.openxmlformats.org/officeDocument/2006/relationships/image" Target="../media/image81.svg"/><Relationship Id="rId4" Type="http://schemas.openxmlformats.org/officeDocument/2006/relationships/audio" Target="../media/media3.mp3"/><Relationship Id="rId9"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openxmlformats.org/officeDocument/2006/relationships/image" Target="../media/image79.svg"/><Relationship Id="rId3" Type="http://schemas.microsoft.com/office/2007/relationships/media" Target="../media/media3.mp3"/><Relationship Id="rId7" Type="http://schemas.openxmlformats.org/officeDocument/2006/relationships/image" Target="../media/image7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7.png"/><Relationship Id="rId5" Type="http://schemas.openxmlformats.org/officeDocument/2006/relationships/slideLayout" Target="../slideLayouts/slideLayout5.xml"/><Relationship Id="rId10" Type="http://schemas.openxmlformats.org/officeDocument/2006/relationships/image" Target="../media/image81.svg"/><Relationship Id="rId4" Type="http://schemas.openxmlformats.org/officeDocument/2006/relationships/audio" Target="../media/media3.mp3"/><Relationship Id="rId9" Type="http://schemas.openxmlformats.org/officeDocument/2006/relationships/image" Target="../media/image80.png"/></Relationships>
</file>

<file path=ppt/slides/_rels/slide35.xml.rels><?xml version="1.0" encoding="UTF-8" standalone="yes"?>
<Relationships xmlns="http://schemas.openxmlformats.org/package/2006/relationships"><Relationship Id="rId8" Type="http://schemas.openxmlformats.org/officeDocument/2006/relationships/image" Target="../media/image79.svg"/><Relationship Id="rId3" Type="http://schemas.microsoft.com/office/2007/relationships/media" Target="../media/media3.mp3"/><Relationship Id="rId7" Type="http://schemas.openxmlformats.org/officeDocument/2006/relationships/image" Target="../media/image7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7.png"/><Relationship Id="rId5" Type="http://schemas.openxmlformats.org/officeDocument/2006/relationships/slideLayout" Target="../slideLayouts/slideLayout5.xml"/><Relationship Id="rId10" Type="http://schemas.openxmlformats.org/officeDocument/2006/relationships/image" Target="../media/image81.svg"/><Relationship Id="rId4" Type="http://schemas.openxmlformats.org/officeDocument/2006/relationships/audio" Target="../media/media3.mp3"/><Relationship Id="rId9" Type="http://schemas.openxmlformats.org/officeDocument/2006/relationships/image" Target="../media/image80.png"/></Relationships>
</file>

<file path=ppt/slides/_rels/slide36.xml.rels><?xml version="1.0" encoding="UTF-8" standalone="yes"?>
<Relationships xmlns="http://schemas.openxmlformats.org/package/2006/relationships"><Relationship Id="rId8" Type="http://schemas.openxmlformats.org/officeDocument/2006/relationships/image" Target="../media/image79.svg"/><Relationship Id="rId3" Type="http://schemas.microsoft.com/office/2007/relationships/media" Target="../media/media3.mp3"/><Relationship Id="rId7" Type="http://schemas.openxmlformats.org/officeDocument/2006/relationships/image" Target="../media/image7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7.png"/><Relationship Id="rId5" Type="http://schemas.openxmlformats.org/officeDocument/2006/relationships/slideLayout" Target="../slideLayouts/slideLayout5.xml"/><Relationship Id="rId10" Type="http://schemas.openxmlformats.org/officeDocument/2006/relationships/image" Target="../media/image81.svg"/><Relationship Id="rId4" Type="http://schemas.openxmlformats.org/officeDocument/2006/relationships/audio" Target="../media/media3.mp3"/><Relationship Id="rId9" Type="http://schemas.openxmlformats.org/officeDocument/2006/relationships/image" Target="../media/image80.png"/></Relationships>
</file>

<file path=ppt/slides/_rels/slide3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2.jpe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92376" flipH="1">
            <a:off x="10266954" y="6015644"/>
            <a:ext cx="1988449" cy="1349659"/>
          </a:xfrm>
          <a:prstGeom prst="rect">
            <a:avLst/>
          </a:prstGeom>
        </p:spPr>
      </p:pic>
      <p:grpSp>
        <p:nvGrpSpPr>
          <p:cNvPr id="3" name="Group 3"/>
          <p:cNvGrpSpPr/>
          <p:nvPr/>
        </p:nvGrpSpPr>
        <p:grpSpPr>
          <a:xfrm rot="-10800000">
            <a:off x="1128767" y="1843802"/>
            <a:ext cx="9956801" cy="3442635"/>
            <a:chOff x="0" y="0"/>
            <a:chExt cx="3098364" cy="1879496"/>
          </a:xfrm>
        </p:grpSpPr>
        <p:sp>
          <p:nvSpPr>
            <p:cNvPr id="4" name="Freeform 4"/>
            <p:cNvSpPr/>
            <p:nvPr/>
          </p:nvSpPr>
          <p:spPr>
            <a:xfrm>
              <a:off x="-4213" y="0"/>
              <a:ext cx="3102576" cy="1879496"/>
            </a:xfrm>
            <a:custGeom>
              <a:avLst/>
              <a:gdLst/>
              <a:ahLst/>
              <a:cxnLst/>
              <a:rect l="l" t="t" r="r" b="b"/>
              <a:pathLst>
                <a:path w="3102576" h="1879496">
                  <a:moveTo>
                    <a:pt x="278431" y="16918"/>
                  </a:moveTo>
                  <a:cubicBezTo>
                    <a:pt x="278431" y="16918"/>
                    <a:pt x="604014" y="12258"/>
                    <a:pt x="925335" y="12454"/>
                  </a:cubicBezTo>
                  <a:cubicBezTo>
                    <a:pt x="2071758" y="12671"/>
                    <a:pt x="2828508" y="0"/>
                    <a:pt x="2828508" y="0"/>
                  </a:cubicBezTo>
                  <a:cubicBezTo>
                    <a:pt x="2895972" y="0"/>
                    <a:pt x="2971909" y="0"/>
                    <a:pt x="3050682" y="85073"/>
                  </a:cubicBezTo>
                  <a:cubicBezTo>
                    <a:pt x="3093660" y="131488"/>
                    <a:pt x="3094728" y="240224"/>
                    <a:pt x="3095133" y="320281"/>
                  </a:cubicBezTo>
                  <a:cubicBezTo>
                    <a:pt x="3095133" y="320281"/>
                    <a:pt x="3093429" y="932605"/>
                    <a:pt x="3093429" y="1116912"/>
                  </a:cubicBezTo>
                  <a:cubicBezTo>
                    <a:pt x="3093429" y="1331071"/>
                    <a:pt x="3102577" y="1630250"/>
                    <a:pt x="3102577" y="1630250"/>
                  </a:cubicBezTo>
                  <a:cubicBezTo>
                    <a:pt x="3102577" y="1758918"/>
                    <a:pt x="3098407" y="1879496"/>
                    <a:pt x="2845569" y="1871362"/>
                  </a:cubicBezTo>
                  <a:cubicBezTo>
                    <a:pt x="2845569" y="1871362"/>
                    <a:pt x="2469097" y="1851063"/>
                    <a:pt x="2112815" y="1858662"/>
                  </a:cubicBezTo>
                  <a:cubicBezTo>
                    <a:pt x="1144864"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5CBD5"/>
            </a:solidFill>
          </p:spPr>
        </p:sp>
      </p:grpSp>
      <p:grpSp>
        <p:nvGrpSpPr>
          <p:cNvPr id="5" name="Group 5"/>
          <p:cNvGrpSpPr/>
          <p:nvPr/>
        </p:nvGrpSpPr>
        <p:grpSpPr>
          <a:xfrm rot="-10800000">
            <a:off x="1274398" y="2008985"/>
            <a:ext cx="9702801" cy="3115468"/>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BFB"/>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2264" flipH="1">
            <a:off x="2364564" y="624604"/>
            <a:ext cx="843144" cy="96913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08928" flipH="1">
            <a:off x="402724" y="-685800"/>
            <a:ext cx="1183005" cy="274320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925031" flipV="1">
            <a:off x="10803607" y="1464749"/>
            <a:ext cx="1310731" cy="88310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31713">
            <a:off x="259027" y="5097597"/>
            <a:ext cx="1712351" cy="63142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84846">
            <a:off x="10424120" y="5218897"/>
            <a:ext cx="1324587" cy="771572"/>
          </a:xfrm>
          <a:prstGeom prst="rect">
            <a:avLst/>
          </a:prstGeom>
        </p:spPr>
      </p:pic>
      <p:sp>
        <p:nvSpPr>
          <p:cNvPr id="13" name="TextBox 13"/>
          <p:cNvSpPr txBox="1"/>
          <p:nvPr/>
        </p:nvSpPr>
        <p:spPr>
          <a:xfrm>
            <a:off x="1312501" y="2484136"/>
            <a:ext cx="9625094" cy="1736053"/>
          </a:xfrm>
          <a:prstGeom prst="rect">
            <a:avLst/>
          </a:prstGeom>
        </p:spPr>
        <p:txBody>
          <a:bodyPr wrap="square" lIns="0" tIns="0" rIns="0" bIns="0" rtlCol="0" anchor="t">
            <a:spAutoFit/>
          </a:bodyPr>
          <a:lstStyle/>
          <a:p>
            <a:pPr algn="ctr">
              <a:lnSpc>
                <a:spcPct val="150000"/>
              </a:lnSpc>
            </a:pPr>
            <a:r>
              <a:rPr lang="en-US" sz="4000" b="1" dirty="0">
                <a:latin typeface="Times New Roman" panose="02020603050405020304" pitchFamily="18" charset="0"/>
                <a:cs typeface="Times New Roman" panose="02020603050405020304" pitchFamily="18" charset="0"/>
              </a:rPr>
              <a:t>CHÀO MỪNG CÁC EM ĐÃ ĐẾN VỚI GIỜ HỌC!</a:t>
            </a:r>
          </a:p>
        </p:txBody>
      </p:sp>
      <p:pic>
        <p:nvPicPr>
          <p:cNvPr id="7" name="Picture 14" descr="Logo&#10;&#10;Description automatically generated">
            <a:extLst>
              <a:ext uri="{FF2B5EF4-FFF2-40B4-BE49-F238E27FC236}">
                <a16:creationId xmlns:a16="http://schemas.microsoft.com/office/drawing/2014/main" id="{77FD1CE1-2A09-C517-E602-FE409BB78D8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74126" y="399457"/>
            <a:ext cx="1360201" cy="1080158"/>
          </a:xfrm>
          <a:prstGeom prst="rect">
            <a:avLst/>
          </a:prstGeom>
          <a:ln>
            <a:noFill/>
          </a:ln>
        </p:spPr>
      </p:pic>
      <p:sp>
        <p:nvSpPr>
          <p:cNvPr id="14" name="WordArt 2">
            <a:extLst>
              <a:ext uri="{FF2B5EF4-FFF2-40B4-BE49-F238E27FC236}">
                <a16:creationId xmlns:a16="http://schemas.microsoft.com/office/drawing/2014/main" id="{8F9717BB-CE92-9BEB-9FF8-BC5B16AFA08B}"/>
              </a:ext>
            </a:extLst>
          </p:cNvPr>
          <p:cNvSpPr>
            <a:spLocks noChangeArrowheads="1" noChangeShapeType="1" noTextEdit="1"/>
          </p:cNvSpPr>
          <p:nvPr/>
        </p:nvSpPr>
        <p:spPr bwMode="auto">
          <a:xfrm>
            <a:off x="5291136" y="630482"/>
            <a:ext cx="3424379" cy="618109"/>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200"/>
              </a:extrusionClr>
            </a:sp3d>
          </a:bodyPr>
          <a:lstStyle/>
          <a:p>
            <a:pPr algn="ctr">
              <a:defRPr/>
            </a:pPr>
            <a:r>
              <a:rPr lang="en-US" sz="3600" kern="10" dirty="0">
                <a:ln w="9525">
                  <a:noFill/>
                  <a:round/>
                  <a:headEnd/>
                  <a:tailEnd/>
                </a:ln>
                <a:gradFill rotWithShape="1">
                  <a:gsLst>
                    <a:gs pos="0">
                      <a:srgbClr val="FFF200"/>
                    </a:gs>
                    <a:gs pos="45000">
                      <a:srgbClr val="FF7A00">
                        <a:alpha val="97300"/>
                      </a:srgbClr>
                    </a:gs>
                    <a:gs pos="70000">
                      <a:srgbClr val="FF0300">
                        <a:alpha val="95800"/>
                      </a:srgbClr>
                    </a:gs>
                    <a:gs pos="100000">
                      <a:srgbClr val="4D0808">
                        <a:alpha val="94000"/>
                      </a:srgbClr>
                    </a:gs>
                  </a:gsLst>
                  <a:lin ang="5400000" scaled="1"/>
                </a:gradFill>
                <a:latin typeface="Times New Roman"/>
                <a:cs typeface="Times New Roman"/>
              </a:rPr>
              <a:t>NGỮ VĂN 10</a:t>
            </a:r>
          </a:p>
        </p:txBody>
      </p:sp>
    </p:spTree>
    <p:extLst>
      <p:ext uri="{BB962C8B-B14F-4D97-AF65-F5344CB8AC3E}">
        <p14:creationId xmlns:p14="http://schemas.microsoft.com/office/powerpoint/2010/main" val="1881841592"/>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23" presetClass="entr" presetSubtype="16" repeatCount="300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0" fill="hold"/>
                                        <p:tgtEl>
                                          <p:spTgt spid="14"/>
                                        </p:tgtEl>
                                        <p:attrNameLst>
                                          <p:attrName>ppt_w</p:attrName>
                                        </p:attrNameLst>
                                      </p:cBhvr>
                                      <p:tavLst>
                                        <p:tav tm="0">
                                          <p:val>
                                            <p:fltVal val="0"/>
                                          </p:val>
                                        </p:tav>
                                        <p:tav tm="100000">
                                          <p:val>
                                            <p:strVal val="#ppt_w"/>
                                          </p:val>
                                        </p:tav>
                                      </p:tavLst>
                                    </p:anim>
                                    <p:anim calcmode="lin" valueType="num">
                                      <p:cBhvr>
                                        <p:cTn id="21" dur="50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71AA10-A5F8-33C1-6336-EFE4EFF6678D}"/>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DE6FF21-8ACD-BC48-D307-C5DA2ED45186}"/>
              </a:ext>
            </a:extLst>
          </p:cNvPr>
          <p:cNvSpPr txBox="1"/>
          <p:nvPr/>
        </p:nvSpPr>
        <p:spPr>
          <a:xfrm>
            <a:off x="3056545" y="227076"/>
            <a:ext cx="26366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3200" b="1" i="0" u="sng"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1" i="0" u="sng"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bản</a:t>
            </a:r>
            <a:r>
              <a:rPr kumimoji="0" lang="en-US" sz="3200" b="1" i="0" u="sng"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a:t>
            </a:r>
            <a:endParaRPr kumimoji="0" lang="en-US"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190" y="980897"/>
            <a:ext cx="5091812" cy="5195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53" y="980897"/>
            <a:ext cx="6962036" cy="512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4" descr="Logo&#10;&#10;Description automatically generated">
            <a:extLst>
              <a:ext uri="{FF2B5EF4-FFF2-40B4-BE49-F238E27FC236}">
                <a16:creationId xmlns:a16="http://schemas.microsoft.com/office/drawing/2014/main" id="{06FDE840-CD17-089F-04D9-A4BEABAC9D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071" y="78880"/>
            <a:ext cx="1360201" cy="1080158"/>
          </a:xfrm>
          <a:prstGeom prst="rect">
            <a:avLst/>
          </a:prstGeom>
          <a:ln>
            <a:noFill/>
          </a:ln>
        </p:spPr>
      </p:pic>
      <p:sp>
        <p:nvSpPr>
          <p:cNvPr id="3" name="TextBox 2">
            <a:extLst>
              <a:ext uri="{FF2B5EF4-FFF2-40B4-BE49-F238E27FC236}">
                <a16:creationId xmlns:a16="http://schemas.microsoft.com/office/drawing/2014/main" id="{6746EAA2-28F8-8DCA-9481-ECF90C38F275}"/>
              </a:ext>
            </a:extLst>
          </p:cNvPr>
          <p:cNvSpPr txBox="1"/>
          <p:nvPr/>
        </p:nvSpPr>
        <p:spPr>
          <a:xfrm>
            <a:off x="2357647" y="6219479"/>
            <a:ext cx="7152792" cy="523220"/>
          </a:xfrm>
          <a:prstGeom prst="rect">
            <a:avLst/>
          </a:prstGeom>
          <a:noFill/>
        </p:spPr>
        <p:txBody>
          <a:bodyPr wrap="none" rtlCol="0">
            <a:spAutoFit/>
          </a:bodyPr>
          <a:lstStyle/>
          <a:p>
            <a:r>
              <a:rPr lang="en-US" sz="2800" b="1" dirty="0" err="1">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 </a:t>
            </a:r>
            <a:r>
              <a:rPr lang="en-US" sz="2800" b="1" dirty="0">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GIAO CẢM VỚI THIÊN NHIÊN </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thơ</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20857473"/>
      </p:ext>
    </p:extLst>
  </p:cSld>
  <p:clrMapOvr>
    <a:masterClrMapping/>
  </p:clrMapOvr>
  <mc:AlternateContent xmlns:mc="http://schemas.openxmlformats.org/markup-compatibility/2006" xmlns:p14="http://schemas.microsoft.com/office/powerpoint/2010/main">
    <mc:Choice Requires="p14">
      <p:transition spd="slow" p14:dur="3900" advClick="0">
        <p14:glitter pattern="hexago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7171"/>
                                        </p:tgtEl>
                                        <p:attrNameLst>
                                          <p:attrName>style.visibility</p:attrName>
                                        </p:attrNameLst>
                                      </p:cBhvr>
                                      <p:to>
                                        <p:strVal val="visible"/>
                                      </p:to>
                                    </p:set>
                                    <p:animEffect transition="in" filter="fade">
                                      <p:cBhvr>
                                        <p:cTn id="10" dur="1000"/>
                                        <p:tgtEl>
                                          <p:spTgt spid="7171"/>
                                        </p:tgtEl>
                                      </p:cBhvr>
                                    </p:animEffect>
                                    <p:anim calcmode="lin" valueType="num">
                                      <p:cBhvr>
                                        <p:cTn id="11" dur="1000" fill="hold"/>
                                        <p:tgtEl>
                                          <p:spTgt spid="7171"/>
                                        </p:tgtEl>
                                        <p:attrNameLst>
                                          <p:attrName>ppt_x</p:attrName>
                                        </p:attrNameLst>
                                      </p:cBhvr>
                                      <p:tavLst>
                                        <p:tav tm="0">
                                          <p:val>
                                            <p:strVal val="#ppt_x"/>
                                          </p:val>
                                        </p:tav>
                                        <p:tav tm="100000">
                                          <p:val>
                                            <p:strVal val="#ppt_x"/>
                                          </p:val>
                                        </p:tav>
                                      </p:tavLst>
                                    </p:anim>
                                    <p:anim calcmode="lin" valueType="num">
                                      <p:cBhvr>
                                        <p:cTn id="12" dur="1000" fill="hold"/>
                                        <p:tgtEl>
                                          <p:spTgt spid="7171"/>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6" presetClass="entr" presetSubtype="16" fill="hold" nodeType="after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circle(in)">
                                      <p:cBhvr>
                                        <p:cTn id="16" dur="2000"/>
                                        <p:tgtEl>
                                          <p:spTgt spid="7170"/>
                                        </p:tgtEl>
                                      </p:cBhvr>
                                    </p:animEffect>
                                  </p:childTnLst>
                                </p:cTn>
                              </p:par>
                            </p:childTnLst>
                          </p:cTn>
                        </p:par>
                        <p:par>
                          <p:cTn id="17" fill="hold">
                            <p:stCondLst>
                              <p:cond delay="3000"/>
                            </p:stCondLst>
                            <p:childTnLst>
                              <p:par>
                                <p:cTn id="18" presetID="31"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1C914F9E-A5A1-4D57-BA6A-F7416D233F77}"/>
              </a:ext>
            </a:extLst>
          </p:cNvPr>
          <p:cNvSpPr txBox="1"/>
          <p:nvPr/>
        </p:nvSpPr>
        <p:spPr>
          <a:xfrm>
            <a:off x="2860767" y="1466226"/>
            <a:ext cx="9026042" cy="2352952"/>
          </a:xfrm>
          <a:prstGeom prst="rect">
            <a:avLst/>
          </a:prstGeom>
          <a:noFill/>
        </p:spPr>
        <p:txBody>
          <a:bodyPr vert="horz" wrap="square" rtlCol="0">
            <a:spAutoFit/>
          </a:bodyPr>
          <a:lstStyle/>
          <a:p>
            <a:pPr lvl="0" algn="just">
              <a:lnSpc>
                <a:spcPct val="150000"/>
              </a:lnSpc>
            </a:pPr>
            <a:r>
              <a:rPr lang="en-US" sz="2000" b="1" dirty="0" err="1">
                <a:latin typeface="Calibri" panose="020F0502020204030204" pitchFamily="34" charset="0"/>
                <a:cs typeface="Calibri" panose="020F0502020204030204" pitchFamily="34" charset="0"/>
              </a:rPr>
              <a:t>Tìm</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hiểu</a:t>
            </a:r>
            <a:r>
              <a:rPr lang="en-US" sz="2000" b="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nhan</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đề</a:t>
            </a:r>
            <a:r>
              <a:rPr lang="en-US" sz="2000" i="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t>
            </a:r>
            <a:r>
              <a:rPr lang="en-US" sz="2000" dirty="0" err="1">
                <a:latin typeface="Calibri" panose="020F0502020204030204" pitchFamily="34" charset="0"/>
                <a:cs typeface="Calibri" panose="020F0502020204030204" pitchFamily="34" charset="0"/>
              </a:rPr>
              <a:t>Thơ</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duyên</a:t>
            </a:r>
            <a:r>
              <a:rPr lang="en-US" sz="2000" dirty="0">
                <a:latin typeface="Calibri" panose="020F0502020204030204" pitchFamily="34" charset="0"/>
                <a:cs typeface="Calibri" panose="020F0502020204030204" pitchFamily="34" charset="0"/>
              </a:rPr>
              <a:t>”.</a:t>
            </a:r>
          </a:p>
          <a:p>
            <a:pPr algn="just">
              <a:lnSpc>
                <a:spcPct val="150000"/>
              </a:lnSpc>
            </a:pPr>
            <a:r>
              <a:rPr lang="en-US" sz="2000" b="1" dirty="0" err="1">
                <a:latin typeface="Calibri" panose="020F0502020204030204" pitchFamily="34" charset="0"/>
                <a:cs typeface="Calibri" panose="020F0502020204030204" pitchFamily="34" charset="0"/>
              </a:rPr>
              <a:t>Xác</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định</a:t>
            </a:r>
            <a:r>
              <a:rPr lang="en-US" sz="2000" b="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chủ</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thể</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trữ</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tình</a:t>
            </a:r>
            <a:r>
              <a:rPr lang="en-US" sz="2000" i="1"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cảm</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hứng</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chủ</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đạo</a:t>
            </a:r>
            <a:r>
              <a:rPr lang="en-US" sz="2000" i="1"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bài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thơ</a:t>
            </a:r>
            <a:r>
              <a:rPr lang="en-US" sz="2000" dirty="0">
                <a:latin typeface="Calibri" panose="020F0502020204030204" pitchFamily="34" charset="0"/>
                <a:cs typeface="Calibri" panose="020F0502020204030204" pitchFamily="34" charset="0"/>
              </a:rPr>
              <a:t>.</a:t>
            </a:r>
          </a:p>
          <a:p>
            <a:pPr lvl="0" algn="just">
              <a:lnSpc>
                <a:spcPct val="150000"/>
              </a:lnSpc>
            </a:pPr>
            <a:r>
              <a:rPr lang="en-US" sz="2000" b="1" dirty="0" err="1">
                <a:latin typeface="Calibri" panose="020F0502020204030204" pitchFamily="34" charset="0"/>
                <a:cs typeface="Calibri" panose="020F0502020204030204" pitchFamily="34" charset="0"/>
              </a:rPr>
              <a:t>Phân</a:t>
            </a:r>
            <a:r>
              <a:rPr lang="en-US" sz="2000" b="1" dirty="0">
                <a:latin typeface="Calibri" panose="020F0502020204030204" pitchFamily="34" charset="0"/>
                <a:cs typeface="Calibri" panose="020F0502020204030204" pitchFamily="34" charset="0"/>
              </a:rPr>
              <a:t> tích, so </a:t>
            </a:r>
            <a:r>
              <a:rPr lang="en-US" sz="2000" b="1" dirty="0" err="1">
                <a:latin typeface="Calibri" panose="020F0502020204030204" pitchFamily="34" charset="0"/>
                <a:cs typeface="Calibri" panose="020F0502020204030204" pitchFamily="34" charset="0"/>
              </a:rPr>
              <a:t>sánh</a:t>
            </a:r>
            <a:r>
              <a:rPr lang="en-US" sz="2000" b="1"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tác</a:t>
            </a:r>
            <a:r>
              <a:rPr lang="en-US" sz="2000" dirty="0">
                <a:latin typeface="Calibri" panose="020F0502020204030204" pitchFamily="34" charset="0"/>
                <a:cs typeface="Calibri" panose="020F0502020204030204" pitchFamily="34" charset="0"/>
              </a:rPr>
              <a:t> dụng của </a:t>
            </a:r>
            <a:r>
              <a:rPr lang="en-US" sz="2000" i="1" dirty="0" err="1">
                <a:latin typeface="Calibri" panose="020F0502020204030204" pitchFamily="34" charset="0"/>
                <a:cs typeface="Calibri" panose="020F0502020204030204" pitchFamily="34" charset="0"/>
              </a:rPr>
              <a:t>từ</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ngữ</a:t>
            </a:r>
            <a:r>
              <a:rPr lang="en-US" sz="2000" i="1" dirty="0">
                <a:latin typeface="Calibri" panose="020F0502020204030204" pitchFamily="34" charset="0"/>
                <a:cs typeface="Calibri" panose="020F0502020204030204" pitchFamily="34" charset="0"/>
              </a:rPr>
              <a:t>, hình </a:t>
            </a:r>
            <a:r>
              <a:rPr lang="en-US" sz="2000" i="1" dirty="0" err="1">
                <a:latin typeface="Calibri" panose="020F0502020204030204" pitchFamily="34" charset="0"/>
                <a:cs typeface="Calibri" panose="020F0502020204030204" pitchFamily="34" charset="0"/>
              </a:rPr>
              <a:t>ảnh</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vần</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nhịp</a:t>
            </a:r>
            <a:r>
              <a:rPr lang="en-US" sz="2000" i="1"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trong</a:t>
            </a:r>
            <a:r>
              <a:rPr lang="en-US" sz="2000" dirty="0">
                <a:latin typeface="Calibri" panose="020F0502020204030204" pitchFamily="34" charset="0"/>
                <a:cs typeface="Calibri" panose="020F0502020204030204" pitchFamily="34" charset="0"/>
              </a:rPr>
              <a:t> việc </a:t>
            </a:r>
            <a:r>
              <a:rPr lang="en-US" sz="2000" dirty="0" err="1">
                <a:latin typeface="Calibri" panose="020F0502020204030204" pitchFamily="34" charset="0"/>
                <a:cs typeface="Calibri" panose="020F0502020204030204" pitchFamily="34" charset="0"/>
              </a:rPr>
              <a:t>gợi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tả</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cảnh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khổ</a:t>
            </a:r>
            <a:r>
              <a:rPr lang="en-US" sz="2000" dirty="0">
                <a:latin typeface="Calibri" panose="020F0502020204030204" pitchFamily="34" charset="0"/>
                <a:cs typeface="Calibri" panose="020F0502020204030204" pitchFamily="34" charset="0"/>
              </a:rPr>
              <a:t> 1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khổ</a:t>
            </a:r>
            <a:r>
              <a:rPr lang="en-US" sz="2000" dirty="0">
                <a:latin typeface="Calibri" panose="020F0502020204030204" pitchFamily="34" charset="0"/>
                <a:cs typeface="Calibri" panose="020F0502020204030204" pitchFamily="34" charset="0"/>
              </a:rPr>
              <a:t> 4).</a:t>
            </a:r>
          </a:p>
          <a:p>
            <a:pPr lvl="0" algn="just">
              <a:lnSpc>
                <a:spcPct val="150000"/>
              </a:lnSpc>
            </a:pPr>
            <a:r>
              <a:rPr lang="en-US" sz="2000" b="1" dirty="0" err="1">
                <a:latin typeface="Calibri" panose="020F0502020204030204" pitchFamily="34" charset="0"/>
                <a:cs typeface="Calibri" panose="020F0502020204030204" pitchFamily="34" charset="0"/>
              </a:rPr>
              <a:t>Phân</a:t>
            </a:r>
            <a:r>
              <a:rPr lang="en-US" sz="2000" b="1" dirty="0">
                <a:latin typeface="Calibri" panose="020F0502020204030204" pitchFamily="34" charset="0"/>
                <a:cs typeface="Calibri" panose="020F0502020204030204" pitchFamily="34" charset="0"/>
              </a:rPr>
              <a:t> tích </a:t>
            </a:r>
            <a:r>
              <a:rPr lang="en-US" sz="2000" dirty="0">
                <a:latin typeface="Calibri" panose="020F0502020204030204" pitchFamily="34" charset="0"/>
                <a:cs typeface="Calibri" panose="020F0502020204030204" pitchFamily="34" charset="0"/>
              </a:rPr>
              <a:t>sự </a:t>
            </a:r>
            <a:r>
              <a:rPr lang="en-US" sz="2000" dirty="0" err="1">
                <a:latin typeface="Calibri" panose="020F0502020204030204" pitchFamily="34" charset="0"/>
                <a:cs typeface="Calibri" panose="020F0502020204030204" pitchFamily="34" charset="0"/>
              </a:rPr>
              <a:t>thay</a:t>
            </a:r>
            <a:r>
              <a:rPr lang="en-US" sz="2000" dirty="0">
                <a:latin typeface="Calibri" panose="020F0502020204030204" pitchFamily="34" charset="0"/>
                <a:cs typeface="Calibri" panose="020F0502020204030204" pitchFamily="34" charset="0"/>
              </a:rPr>
              <a:t> đổi </a:t>
            </a:r>
            <a:r>
              <a:rPr lang="en-US" sz="2000" dirty="0" err="1">
                <a:latin typeface="Calibri" panose="020F0502020204030204" pitchFamily="34" charset="0"/>
                <a:cs typeface="Calibri" panose="020F0502020204030204" pitchFamily="34" charset="0"/>
              </a:rPr>
              <a:t>cảm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xúc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duyên</a:t>
            </a:r>
            <a:r>
              <a:rPr lang="en-US" sz="2000" dirty="0">
                <a:latin typeface="Calibri" panose="020F0502020204030204" pitchFamily="34" charset="0"/>
                <a:cs typeface="Calibri" panose="020F0502020204030204" pitchFamily="34" charset="0"/>
              </a:rPr>
              <a:t> tình” của </a:t>
            </a:r>
            <a:r>
              <a:rPr lang="en-US" sz="2000" i="1" dirty="0" err="1">
                <a:latin typeface="Calibri" panose="020F0502020204030204" pitchFamily="34" charset="0"/>
                <a:cs typeface="Calibri" panose="020F0502020204030204" pitchFamily="34" charset="0"/>
              </a:rPr>
              <a:t>anh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em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trong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toàn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bộ</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bài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thơ</a:t>
            </a:r>
            <a:r>
              <a:rPr lang="en-US" sz="2000" dirty="0">
                <a:latin typeface="Calibri" panose="020F0502020204030204" pitchFamily="34" charset="0"/>
                <a:cs typeface="Calibri" panose="020F0502020204030204" pitchFamily="34" charset="0"/>
              </a:rPr>
              <a:t>. </a:t>
            </a:r>
          </a:p>
        </p:txBody>
      </p:sp>
      <p:sp>
        <p:nvSpPr>
          <p:cNvPr id="11" name="文本框 10">
            <a:extLst>
              <a:ext uri="{FF2B5EF4-FFF2-40B4-BE49-F238E27FC236}">
                <a16:creationId xmlns:a16="http://schemas.microsoft.com/office/drawing/2014/main" id="{66846265-C780-4D82-AB18-F0C3FA6E26A8}"/>
              </a:ext>
            </a:extLst>
          </p:cNvPr>
          <p:cNvSpPr txBox="1"/>
          <p:nvPr/>
        </p:nvSpPr>
        <p:spPr>
          <a:xfrm>
            <a:off x="2860767" y="4163632"/>
            <a:ext cx="7759336" cy="400110"/>
          </a:xfrm>
          <a:prstGeom prst="rect">
            <a:avLst/>
          </a:prstGeom>
          <a:noFill/>
        </p:spPr>
        <p:txBody>
          <a:bodyPr vert="horz" wrap="square" rtlCol="0">
            <a:spAutoFit/>
          </a:bodyPr>
          <a:lstStyle/>
          <a:p>
            <a:pPr lvl="0"/>
            <a:r>
              <a:rPr lang="en-US" sz="2000" b="1" dirty="0" err="1">
                <a:latin typeface="Calibri" panose="020F0502020204030204" pitchFamily="34" charset="0"/>
                <a:cs typeface="Calibri" panose="020F0502020204030204" pitchFamily="34" charset="0"/>
              </a:rPr>
              <a:t>Vận</a:t>
            </a:r>
            <a:r>
              <a:rPr lang="en-US" sz="2000" b="1" dirty="0">
                <a:latin typeface="Calibri" panose="020F0502020204030204" pitchFamily="34" charset="0"/>
                <a:cs typeface="Calibri" panose="020F0502020204030204" pitchFamily="34" charset="0"/>
              </a:rPr>
              <a:t> dụng</a:t>
            </a:r>
            <a:r>
              <a:rPr lang="en-US" sz="2000" dirty="0">
                <a:latin typeface="Calibri" panose="020F0502020204030204" pitchFamily="34" charset="0"/>
                <a:cs typeface="Calibri" panose="020F0502020204030204" pitchFamily="34" charset="0"/>
              </a:rPr>
              <a:t> năng lực </a:t>
            </a:r>
            <a:r>
              <a:rPr lang="en-US" sz="2000" dirty="0" err="1">
                <a:latin typeface="Calibri" panose="020F0502020204030204" pitchFamily="34" charset="0"/>
                <a:cs typeface="Calibri" panose="020F0502020204030204" pitchFamily="34" charset="0"/>
              </a:rPr>
              <a:t>cảm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văn</a:t>
            </a:r>
            <a:r>
              <a:rPr lang="en-US" sz="2000" dirty="0">
                <a:latin typeface="Calibri" panose="020F0502020204030204" pitchFamily="34" charset="0"/>
                <a:cs typeface="Calibri" panose="020F0502020204030204" pitchFamily="34" charset="0"/>
              </a:rPr>
              <a:t> học </a:t>
            </a:r>
            <a:r>
              <a:rPr lang="en-US" sz="2000" dirty="0" err="1">
                <a:latin typeface="Calibri" panose="020F0502020204030204" pitchFamily="34" charset="0"/>
                <a:cs typeface="Calibri" panose="020F0502020204030204" pitchFamily="34" charset="0"/>
              </a:rPr>
              <a:t>để</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đọc</a:t>
            </a:r>
            <a:r>
              <a:rPr lang="en-US" sz="2000" dirty="0">
                <a:latin typeface="Calibri" panose="020F0502020204030204" pitchFamily="34" charset="0"/>
                <a:cs typeface="Calibri" panose="020F0502020204030204" pitchFamily="34" charset="0"/>
              </a:rPr>
              <a:t> hiểu </a:t>
            </a:r>
            <a:r>
              <a:rPr lang="en-US" sz="2000" dirty="0" err="1">
                <a:latin typeface="Calibri" panose="020F0502020204030204" pitchFamily="34" charset="0"/>
                <a:cs typeface="Calibri" panose="020F0502020204030204" pitchFamily="34" charset="0"/>
              </a:rPr>
              <a:t>văn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bản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theo</a:t>
            </a:r>
            <a:r>
              <a:rPr lang="en-US" sz="2000" dirty="0">
                <a:latin typeface="Calibri" panose="020F0502020204030204" pitchFamily="34" charset="0"/>
                <a:cs typeface="Calibri" panose="020F0502020204030204" pitchFamily="34" charset="0"/>
              </a:rPr>
              <a:t> thể loại.</a:t>
            </a:r>
          </a:p>
        </p:txBody>
      </p:sp>
      <p:sp>
        <p:nvSpPr>
          <p:cNvPr id="12" name="文本框 11">
            <a:extLst>
              <a:ext uri="{FF2B5EF4-FFF2-40B4-BE49-F238E27FC236}">
                <a16:creationId xmlns:a16="http://schemas.microsoft.com/office/drawing/2014/main" id="{BAE43652-E53F-467F-B2FD-F1A5F1EC4113}"/>
              </a:ext>
            </a:extLst>
          </p:cNvPr>
          <p:cNvSpPr txBox="1"/>
          <p:nvPr/>
        </p:nvSpPr>
        <p:spPr>
          <a:xfrm>
            <a:off x="5201307" y="5110940"/>
            <a:ext cx="6685501" cy="707886"/>
          </a:xfrm>
          <a:prstGeom prst="rect">
            <a:avLst/>
          </a:prstGeom>
          <a:noFill/>
        </p:spPr>
        <p:txBody>
          <a:bodyPr vert="horz" wrap="square" rtlCol="0">
            <a:spAutoFit/>
          </a:bodyPr>
          <a:lstStyle/>
          <a:p>
            <a:pPr algn="just"/>
            <a:r>
              <a:rPr lang="en-US" sz="2000" b="1" dirty="0" err="1">
                <a:latin typeface="Calibri" panose="020F0502020204030204" pitchFamily="34" charset="0"/>
                <a:cs typeface="Calibri" panose="020F0502020204030204" pitchFamily="34" charset="0"/>
              </a:rPr>
              <a:t>Liên</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hệ</a:t>
            </a:r>
            <a:r>
              <a:rPr lang="en-US" sz="2000" b="1" dirty="0">
                <a:latin typeface="Calibri" panose="020F0502020204030204" pitchFamily="34" charset="0"/>
                <a:cs typeface="Calibri" panose="020F0502020204030204" pitchFamily="34" charset="0"/>
              </a:rPr>
              <a:t> so </a:t>
            </a:r>
            <a:r>
              <a:rPr lang="en-US" sz="2000" b="1" dirty="0" err="1">
                <a:latin typeface="Calibri" panose="020F0502020204030204" pitchFamily="34" charset="0"/>
                <a:cs typeface="Calibri" panose="020F0502020204030204" pitchFamily="34" charset="0"/>
              </a:rPr>
              <a:t>sánh</a:t>
            </a:r>
            <a:r>
              <a:rPr lang="en-US" sz="2000" b="1"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cảm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nhận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thiên</a:t>
            </a:r>
            <a:r>
              <a:rPr lang="en-US" sz="2000" dirty="0">
                <a:latin typeface="Calibri" panose="020F0502020204030204" pitchFamily="34" charset="0"/>
                <a:cs typeface="Calibri" panose="020F0502020204030204" pitchFamily="34" charset="0"/>
              </a:rPr>
              <a:t> nhiên </a:t>
            </a:r>
            <a:r>
              <a:rPr lang="en-US" sz="2000" i="1" dirty="0" err="1">
                <a:latin typeface="Calibri" panose="020F0502020204030204" pitchFamily="34" charset="0"/>
                <a:cs typeface="Calibri" panose="020F0502020204030204" pitchFamily="34" charset="0"/>
              </a:rPr>
              <a:t>mùa</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thu</a:t>
            </a:r>
            <a:r>
              <a:rPr lang="en-US" sz="2000" i="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của Xuân </a:t>
            </a:r>
            <a:r>
              <a:rPr lang="en-US" sz="2000" dirty="0" err="1">
                <a:latin typeface="Calibri" panose="020F0502020204030204" pitchFamily="34" charset="0"/>
                <a:cs typeface="Calibri" panose="020F0502020204030204" pitchFamily="34" charset="0"/>
              </a:rPr>
              <a:t>Diệu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với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tác</a:t>
            </a:r>
            <a:r>
              <a:rPr lang="en-US" sz="2000" dirty="0">
                <a:latin typeface="Calibri" panose="020F0502020204030204" pitchFamily="34" charset="0"/>
                <a:cs typeface="Calibri" panose="020F0502020204030204" pitchFamily="34" charset="0"/>
              </a:rPr>
              <a:t> giả </a:t>
            </a:r>
            <a:r>
              <a:rPr lang="en-US" sz="2000" dirty="0" err="1">
                <a:latin typeface="Calibri" panose="020F0502020204030204" pitchFamily="34" charset="0"/>
                <a:cs typeface="Calibri" panose="020F0502020204030204" pitchFamily="34" charset="0"/>
              </a:rPr>
              <a:t>khác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để</a:t>
            </a:r>
            <a:r>
              <a:rPr lang="en-US" sz="2000" dirty="0">
                <a:latin typeface="Calibri" panose="020F0502020204030204" pitchFamily="34" charset="0"/>
                <a:cs typeface="Calibri" panose="020F0502020204030204" pitchFamily="34" charset="0"/>
              </a:rPr>
              <a:t> chỉ </a:t>
            </a:r>
            <a:r>
              <a:rPr lang="en-US" sz="2000" dirty="0" err="1">
                <a:latin typeface="Calibri" panose="020F0502020204030204" pitchFamily="34" charset="0"/>
                <a:cs typeface="Calibri" panose="020F0502020204030204" pitchFamily="34" charset="0"/>
              </a:rPr>
              <a:t>ra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phong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cách</a:t>
            </a:r>
            <a:r>
              <a:rPr lang="en-US" sz="2000" dirty="0">
                <a:latin typeface="Calibri" panose="020F0502020204030204" pitchFamily="34" charset="0"/>
                <a:cs typeface="Calibri" panose="020F0502020204030204" pitchFamily="34" charset="0"/>
              </a:rPr>
              <a:t> của </a:t>
            </a:r>
            <a:r>
              <a:rPr lang="en-US" sz="2000" dirty="0" err="1">
                <a:latin typeface="Calibri" panose="020F0502020204030204" pitchFamily="34" charset="0"/>
                <a:cs typeface="Calibri" panose="020F0502020204030204" pitchFamily="34" charset="0"/>
              </a:rPr>
              <a:t>nhà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thơ</a:t>
            </a:r>
            <a:r>
              <a:rPr lang="en-US" sz="2000" dirty="0">
                <a:latin typeface="Calibri" panose="020F0502020204030204" pitchFamily="34" charset="0"/>
                <a:cs typeface="Calibri" panose="020F0502020204030204" pitchFamily="34" charset="0"/>
              </a:rPr>
              <a:t>.</a:t>
            </a:r>
            <a:endParaRPr lang="zh-CN" altLang="en-US" sz="5400" spc="600" dirty="0">
              <a:solidFill>
                <a:srgbClr val="683726"/>
              </a:solidFill>
              <a:latin typeface="Calibri" panose="020F0502020204030204" pitchFamily="34" charset="0"/>
              <a:ea typeface="字魂24号-镇魂手书" panose="00000500000000000000" pitchFamily="2" charset="-122"/>
              <a:cs typeface="Calibri" panose="020F0502020204030204" pitchFamily="34" charset="0"/>
            </a:endParaRPr>
          </a:p>
        </p:txBody>
      </p:sp>
      <p:grpSp>
        <p:nvGrpSpPr>
          <p:cNvPr id="2" name="组合 1">
            <a:extLst>
              <a:ext uri="{FF2B5EF4-FFF2-40B4-BE49-F238E27FC236}">
                <a16:creationId xmlns:a16="http://schemas.microsoft.com/office/drawing/2014/main" id="{507F53A4-DBEB-4F13-B2DE-F2FB4D7FA98F}"/>
              </a:ext>
            </a:extLst>
          </p:cNvPr>
          <p:cNvGrpSpPr/>
          <p:nvPr/>
        </p:nvGrpSpPr>
        <p:grpSpPr>
          <a:xfrm>
            <a:off x="1319318" y="1466226"/>
            <a:ext cx="1646879" cy="917830"/>
            <a:chOff x="4800433" y="1743083"/>
            <a:chExt cx="1646879" cy="917830"/>
          </a:xfrm>
        </p:grpSpPr>
        <p:pic>
          <p:nvPicPr>
            <p:cNvPr id="6" name="图片 5">
              <a:extLst>
                <a:ext uri="{FF2B5EF4-FFF2-40B4-BE49-F238E27FC236}">
                  <a16:creationId xmlns:a16="http://schemas.microsoft.com/office/drawing/2014/main" id="{8D929AEB-CA04-46ED-9F5F-887B4275F8B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9034" r="13171"/>
            <a:stretch/>
          </p:blipFill>
          <p:spPr>
            <a:xfrm>
              <a:off x="4800433" y="1743083"/>
              <a:ext cx="1071175" cy="917830"/>
            </a:xfrm>
            <a:prstGeom prst="rect">
              <a:avLst/>
            </a:prstGeom>
          </p:spPr>
        </p:pic>
        <p:sp>
          <p:nvSpPr>
            <p:cNvPr id="20" name="文本框 19">
              <a:extLst>
                <a:ext uri="{FF2B5EF4-FFF2-40B4-BE49-F238E27FC236}">
                  <a16:creationId xmlns:a16="http://schemas.microsoft.com/office/drawing/2014/main" id="{D4D80C20-0264-455C-B575-7B5E4128501B}"/>
                </a:ext>
              </a:extLst>
            </p:cNvPr>
            <p:cNvSpPr txBox="1"/>
            <p:nvPr/>
          </p:nvSpPr>
          <p:spPr>
            <a:xfrm>
              <a:off x="5691977" y="1756298"/>
              <a:ext cx="755335" cy="769441"/>
            </a:xfrm>
            <a:prstGeom prst="rect">
              <a:avLst/>
            </a:prstGeom>
            <a:noFill/>
          </p:spPr>
          <p:txBody>
            <a:bodyPr wrap="none" rtlCol="0">
              <a:spAutoFit/>
            </a:bodyPr>
            <a:lstStyle/>
            <a:p>
              <a:r>
                <a:rPr lang="en-US" altLang="zh-CN" sz="4400" b="1" dirty="0">
                  <a:solidFill>
                    <a:srgbClr val="683726"/>
                  </a:solidFill>
                  <a:latin typeface="Calibri" panose="020F0502020204030204" pitchFamily="34" charset="0"/>
                  <a:ea typeface="字魂24号-镇魂手书" panose="00000500000000000000" pitchFamily="2" charset="-122"/>
                  <a:cs typeface="Calibri" panose="020F0502020204030204" pitchFamily="34" charset="0"/>
                </a:rPr>
                <a:t>01</a:t>
              </a:r>
              <a:endParaRPr lang="zh-CN" altLang="en-US" sz="4400" b="1" dirty="0">
                <a:solidFill>
                  <a:srgbClr val="683726"/>
                </a:solidFill>
                <a:latin typeface="Calibri" panose="020F0502020204030204" pitchFamily="34" charset="0"/>
                <a:ea typeface="字魂24号-镇魂手书" panose="00000500000000000000" pitchFamily="2" charset="-122"/>
                <a:cs typeface="Calibri" panose="020F0502020204030204" pitchFamily="34" charset="0"/>
              </a:endParaRPr>
            </a:p>
          </p:txBody>
        </p:sp>
      </p:grpSp>
      <p:grpSp>
        <p:nvGrpSpPr>
          <p:cNvPr id="3" name="组合 2">
            <a:extLst>
              <a:ext uri="{FF2B5EF4-FFF2-40B4-BE49-F238E27FC236}">
                <a16:creationId xmlns:a16="http://schemas.microsoft.com/office/drawing/2014/main" id="{D8390753-0AA6-4EA3-B6FA-287106DE8B7E}"/>
              </a:ext>
            </a:extLst>
          </p:cNvPr>
          <p:cNvGrpSpPr/>
          <p:nvPr/>
        </p:nvGrpSpPr>
        <p:grpSpPr>
          <a:xfrm>
            <a:off x="10382268" y="4005400"/>
            <a:ext cx="1504540" cy="845740"/>
            <a:chOff x="12017466" y="357654"/>
            <a:chExt cx="1504540" cy="845740"/>
          </a:xfrm>
        </p:grpSpPr>
        <p:pic>
          <p:nvPicPr>
            <p:cNvPr id="14" name="图片 13">
              <a:extLst>
                <a:ext uri="{FF2B5EF4-FFF2-40B4-BE49-F238E27FC236}">
                  <a16:creationId xmlns:a16="http://schemas.microsoft.com/office/drawing/2014/main" id="{48CA1617-9321-4FE7-B4E3-A0A98615131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034" r="13171"/>
            <a:stretch/>
          </p:blipFill>
          <p:spPr>
            <a:xfrm>
              <a:off x="12017466" y="357654"/>
              <a:ext cx="987041" cy="845740"/>
            </a:xfrm>
            <a:prstGeom prst="rect">
              <a:avLst/>
            </a:prstGeom>
          </p:spPr>
        </p:pic>
        <p:sp>
          <p:nvSpPr>
            <p:cNvPr id="21" name="文本框 20">
              <a:extLst>
                <a:ext uri="{FF2B5EF4-FFF2-40B4-BE49-F238E27FC236}">
                  <a16:creationId xmlns:a16="http://schemas.microsoft.com/office/drawing/2014/main" id="{434520B6-D784-47E0-9886-D327761E89FA}"/>
                </a:ext>
              </a:extLst>
            </p:cNvPr>
            <p:cNvSpPr txBox="1"/>
            <p:nvPr/>
          </p:nvSpPr>
          <p:spPr>
            <a:xfrm>
              <a:off x="12766671" y="369751"/>
              <a:ext cx="755335" cy="769441"/>
            </a:xfrm>
            <a:prstGeom prst="rect">
              <a:avLst/>
            </a:prstGeom>
            <a:noFill/>
          </p:spPr>
          <p:txBody>
            <a:bodyPr wrap="none" rtlCol="0">
              <a:spAutoFit/>
            </a:bodyPr>
            <a:lstStyle/>
            <a:p>
              <a:r>
                <a:rPr lang="en-US" altLang="zh-CN" sz="4400" b="1" dirty="0">
                  <a:solidFill>
                    <a:srgbClr val="683726"/>
                  </a:solidFill>
                  <a:latin typeface="Calibri" panose="020F0502020204030204" pitchFamily="34" charset="0"/>
                  <a:ea typeface="字魂24号-镇魂手书" panose="00000500000000000000" pitchFamily="2" charset="-122"/>
                  <a:cs typeface="Calibri" panose="020F0502020204030204" pitchFamily="34" charset="0"/>
                </a:rPr>
                <a:t>02</a:t>
              </a:r>
              <a:endParaRPr lang="zh-CN" altLang="en-US" sz="4400" b="1" dirty="0">
                <a:solidFill>
                  <a:srgbClr val="683726"/>
                </a:solidFill>
                <a:latin typeface="Calibri" panose="020F0502020204030204" pitchFamily="34" charset="0"/>
                <a:ea typeface="字魂24号-镇魂手书" panose="00000500000000000000" pitchFamily="2" charset="-122"/>
                <a:cs typeface="Calibri" panose="020F0502020204030204" pitchFamily="34" charset="0"/>
              </a:endParaRPr>
            </a:p>
          </p:txBody>
        </p:sp>
      </p:grpSp>
      <p:grpSp>
        <p:nvGrpSpPr>
          <p:cNvPr id="4" name="组合 3">
            <a:extLst>
              <a:ext uri="{FF2B5EF4-FFF2-40B4-BE49-F238E27FC236}">
                <a16:creationId xmlns:a16="http://schemas.microsoft.com/office/drawing/2014/main" id="{C16AC318-DE34-46DB-BE99-B0813CCC9C8B}"/>
              </a:ext>
            </a:extLst>
          </p:cNvPr>
          <p:cNvGrpSpPr/>
          <p:nvPr/>
        </p:nvGrpSpPr>
        <p:grpSpPr>
          <a:xfrm>
            <a:off x="3497569" y="5022187"/>
            <a:ext cx="1703738" cy="946948"/>
            <a:chOff x="8346051" y="1930835"/>
            <a:chExt cx="1703738" cy="946948"/>
          </a:xfrm>
        </p:grpSpPr>
        <p:pic>
          <p:nvPicPr>
            <p:cNvPr id="15" name="图片 14">
              <a:extLst>
                <a:ext uri="{FF2B5EF4-FFF2-40B4-BE49-F238E27FC236}">
                  <a16:creationId xmlns:a16="http://schemas.microsoft.com/office/drawing/2014/main" id="{820D7AF4-E135-4C19-8C16-7FFE01D33C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9034" r="13171"/>
            <a:stretch/>
          </p:blipFill>
          <p:spPr>
            <a:xfrm>
              <a:off x="8346051" y="1930835"/>
              <a:ext cx="1105158" cy="946948"/>
            </a:xfrm>
            <a:prstGeom prst="rect">
              <a:avLst/>
            </a:prstGeom>
          </p:spPr>
        </p:pic>
        <p:sp>
          <p:nvSpPr>
            <p:cNvPr id="22" name="文本框 21">
              <a:extLst>
                <a:ext uri="{FF2B5EF4-FFF2-40B4-BE49-F238E27FC236}">
                  <a16:creationId xmlns:a16="http://schemas.microsoft.com/office/drawing/2014/main" id="{63B4EC86-7F26-4D01-BA36-8BE3D92766A6}"/>
                </a:ext>
              </a:extLst>
            </p:cNvPr>
            <p:cNvSpPr txBox="1"/>
            <p:nvPr/>
          </p:nvSpPr>
          <p:spPr>
            <a:xfrm>
              <a:off x="9294454" y="2019588"/>
              <a:ext cx="755335" cy="769441"/>
            </a:xfrm>
            <a:prstGeom prst="rect">
              <a:avLst/>
            </a:prstGeom>
            <a:noFill/>
          </p:spPr>
          <p:txBody>
            <a:bodyPr wrap="none" rtlCol="0">
              <a:spAutoFit/>
            </a:bodyPr>
            <a:lstStyle/>
            <a:p>
              <a:r>
                <a:rPr lang="en-US" altLang="zh-CN" sz="4400" b="1" dirty="0">
                  <a:solidFill>
                    <a:srgbClr val="683726"/>
                  </a:solidFill>
                  <a:latin typeface="Calibri" panose="020F0502020204030204" pitchFamily="34" charset="0"/>
                  <a:ea typeface="字魂24号-镇魂手书" panose="00000500000000000000" pitchFamily="2" charset="-122"/>
                  <a:cs typeface="Calibri" panose="020F0502020204030204" pitchFamily="34" charset="0"/>
                </a:rPr>
                <a:t>03</a:t>
              </a:r>
              <a:endParaRPr lang="zh-CN" altLang="en-US" sz="4400" b="1" dirty="0">
                <a:solidFill>
                  <a:srgbClr val="683726"/>
                </a:solidFill>
                <a:latin typeface="Calibri" panose="020F0502020204030204" pitchFamily="34" charset="0"/>
                <a:ea typeface="字魂24号-镇魂手书" panose="00000500000000000000" pitchFamily="2" charset="-122"/>
                <a:cs typeface="Calibri" panose="020F0502020204030204" pitchFamily="34" charset="0"/>
              </a:endParaRPr>
            </a:p>
          </p:txBody>
        </p:sp>
      </p:grpSp>
      <p:sp>
        <p:nvSpPr>
          <p:cNvPr id="8" name="Rounded Rectangle 7"/>
          <p:cNvSpPr/>
          <p:nvPr/>
        </p:nvSpPr>
        <p:spPr>
          <a:xfrm>
            <a:off x="1701758" y="587828"/>
            <a:ext cx="3545990" cy="66620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Calibri" panose="020F0502020204030204" pitchFamily="34" charset="0"/>
                <a:cs typeface="Calibri" panose="020F0502020204030204" pitchFamily="34" charset="0"/>
              </a:rPr>
              <a:t>MỤC TIÊU BÀI HỌC</a:t>
            </a:r>
          </a:p>
        </p:txBody>
      </p:sp>
    </p:spTree>
    <p:extLst>
      <p:ext uri="{BB962C8B-B14F-4D97-AF65-F5344CB8AC3E}">
        <p14:creationId xmlns:p14="http://schemas.microsoft.com/office/powerpoint/2010/main" val="3924150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35197"/>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3AE022E3-BA87-BA97-D3F7-A203F97B63AA}"/>
              </a:ext>
            </a:extLst>
          </p:cNvPr>
          <p:cNvSpPr/>
          <p:nvPr/>
        </p:nvSpPr>
        <p:spPr>
          <a:xfrm>
            <a:off x="3962641" y="3635658"/>
            <a:ext cx="3954929" cy="1107996"/>
          </a:xfrm>
          <a:prstGeom prst="rect">
            <a:avLst/>
          </a:prstGeom>
          <a:noFill/>
        </p:spPr>
        <p:txBody>
          <a:bodyPr wrap="none" lIns="91440" tIns="45720" rIns="91440" bIns="45720">
            <a:spAutoFit/>
          </a:bodyPr>
          <a:lstStyle/>
          <a:p>
            <a:pPr algn="ctr"/>
            <a:r>
              <a:rPr lang="en-US" sz="6600" b="1" i="1" dirty="0" err="1">
                <a:ln w="0"/>
                <a:solidFill>
                  <a:srgbClr val="68372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Thơ</a:t>
            </a:r>
            <a:r>
              <a:rPr lang="en-US" sz="6600" b="1" i="1" dirty="0">
                <a:ln w="0"/>
                <a:solidFill>
                  <a:srgbClr val="68372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i="1" dirty="0" err="1">
                <a:ln w="0"/>
                <a:solidFill>
                  <a:srgbClr val="F2763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duyên</a:t>
            </a:r>
            <a:endParaRPr lang="en-US" sz="6600" b="1" i="1" cap="none" spc="0" dirty="0">
              <a:ln w="0"/>
              <a:solidFill>
                <a:srgbClr val="F2763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D1F132F-077B-C1C8-8234-6821D052EB76}"/>
              </a:ext>
            </a:extLst>
          </p:cNvPr>
          <p:cNvSpPr txBox="1"/>
          <p:nvPr/>
        </p:nvSpPr>
        <p:spPr>
          <a:xfrm>
            <a:off x="7757812" y="4892001"/>
            <a:ext cx="1851767" cy="523220"/>
          </a:xfrm>
          <a:prstGeom prst="rect">
            <a:avLst/>
          </a:prstGeom>
          <a:noFill/>
        </p:spPr>
        <p:txBody>
          <a:bodyPr wrap="square" rtlCol="0">
            <a:spAutoFit/>
          </a:bodyPr>
          <a:lstStyle/>
          <a:p>
            <a:r>
              <a:rPr lang="en-US" sz="2800" b="1" dirty="0" err="1">
                <a:solidFill>
                  <a:srgbClr val="7030A0"/>
                </a:solidFill>
                <a:latin typeface="Times New Roman" panose="02020603050405020304" pitchFamily="18" charset="0"/>
                <a:cs typeface="Times New Roman" panose="02020603050405020304" pitchFamily="18" charset="0"/>
              </a:rPr>
              <a:t>Xuân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Diệu</a:t>
            </a:r>
            <a:endParaRPr lang="en-US" sz="2800" b="1" dirty="0">
              <a:solidFill>
                <a:srgbClr val="7030A0"/>
              </a:solidFill>
              <a:latin typeface="Times New Roman" panose="02020603050405020304" pitchFamily="18" charset="0"/>
              <a:cs typeface="Times New Roman" panose="02020603050405020304" pitchFamily="18" charset="0"/>
            </a:endParaRPr>
          </a:p>
        </p:txBody>
      </p:sp>
      <p:grpSp>
        <p:nvGrpSpPr>
          <p:cNvPr id="7" name="Nhóm 5">
            <a:extLst>
              <a:ext uri="{FF2B5EF4-FFF2-40B4-BE49-F238E27FC236}">
                <a16:creationId xmlns:a16="http://schemas.microsoft.com/office/drawing/2014/main" id="{E2807E93-C69B-4A9F-60EE-FCAE79984DEC}"/>
              </a:ext>
            </a:extLst>
          </p:cNvPr>
          <p:cNvGrpSpPr/>
          <p:nvPr/>
        </p:nvGrpSpPr>
        <p:grpSpPr>
          <a:xfrm>
            <a:off x="1461257" y="562661"/>
            <a:ext cx="9419211" cy="2663040"/>
            <a:chOff x="2772789" y="1885209"/>
            <a:chExt cx="9419211" cy="2663040"/>
          </a:xfrm>
        </p:grpSpPr>
        <p:grpSp>
          <p:nvGrpSpPr>
            <p:cNvPr id="9" name="Nhóm 3">
              <a:extLst>
                <a:ext uri="{FF2B5EF4-FFF2-40B4-BE49-F238E27FC236}">
                  <a16:creationId xmlns:a16="http://schemas.microsoft.com/office/drawing/2014/main" id="{B5B06A09-3886-8E08-A3B2-2FB6FF74B6E2}"/>
                </a:ext>
              </a:extLst>
            </p:cNvPr>
            <p:cNvGrpSpPr/>
            <p:nvPr/>
          </p:nvGrpSpPr>
          <p:grpSpPr>
            <a:xfrm>
              <a:off x="4052357" y="1885209"/>
              <a:ext cx="8139643" cy="2663040"/>
              <a:chOff x="2245202" y="1549990"/>
              <a:chExt cx="14995839" cy="3087583"/>
            </a:xfrm>
          </p:grpSpPr>
          <p:sp>
            <p:nvSpPr>
              <p:cNvPr id="11" name="Hình chữ nhật: Góc Tròn 2">
                <a:extLst>
                  <a:ext uri="{FF2B5EF4-FFF2-40B4-BE49-F238E27FC236}">
                    <a16:creationId xmlns:a16="http://schemas.microsoft.com/office/drawing/2014/main" id="{03C73DFE-E14B-9A16-1429-A2FCF7540F84}"/>
                  </a:ext>
                </a:extLst>
              </p:cNvPr>
              <p:cNvSpPr/>
              <p:nvPr/>
            </p:nvSpPr>
            <p:spPr>
              <a:xfrm>
                <a:off x="2245202" y="1549990"/>
                <a:ext cx="14995839" cy="3087583"/>
              </a:xfrm>
              <a:prstGeom prst="roundRect">
                <a:avLst>
                  <a:gd name="adj" fmla="val 50000"/>
                </a:avLst>
              </a:prstGeom>
              <a:solidFill>
                <a:schemeClr val="bg1">
                  <a:alpha val="65000"/>
                </a:schemeClr>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矩形 1">
                <a:extLst>
                  <a:ext uri="{FF2B5EF4-FFF2-40B4-BE49-F238E27FC236}">
                    <a16:creationId xmlns:a16="http://schemas.microsoft.com/office/drawing/2014/main" id="{688D0C45-10D8-58C6-94AD-5CA17582EA72}"/>
                  </a:ext>
                </a:extLst>
              </p:cNvPr>
              <p:cNvSpPr/>
              <p:nvPr/>
            </p:nvSpPr>
            <p:spPr>
              <a:xfrm>
                <a:off x="2846851" y="1802439"/>
                <a:ext cx="13792540" cy="2462212"/>
              </a:xfrm>
              <a:prstGeom prst="rect">
                <a:avLst/>
              </a:prstGeom>
              <a:ln>
                <a:noFill/>
              </a:ln>
            </p:spPr>
            <p:txBody>
              <a:bodyPr vert="horz" wrap="square" anchor="ctr">
                <a:spAutoFit/>
              </a:bodyPr>
              <a:lstStyle/>
              <a:p>
                <a:pPr algn="ctr"/>
                <a:r>
                  <a:rPr lang="en-US" altLang="zh-CN" sz="6600" b="1" spc="-300" dirty="0" err="1">
                    <a:ln w="25400" cap="rnd">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字魂24号-镇魂手书" panose="00000500000000000000" pitchFamily="2" charset="-122"/>
                    <a:cs typeface="Times New Roman" panose="02020603050405020304" pitchFamily="18" charset="0"/>
                  </a:rPr>
                  <a:t>Hình</a:t>
                </a:r>
                <a:r>
                  <a:rPr lang="en-US" altLang="zh-CN" sz="6600" b="1" spc="-300" dirty="0">
                    <a:ln w="25400" cap="rnd">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字魂24号-镇魂手书" panose="00000500000000000000" pitchFamily="2" charset="-122"/>
                    <a:cs typeface="Times New Roman" panose="02020603050405020304" pitchFamily="18" charset="0"/>
                  </a:rPr>
                  <a:t> </a:t>
                </a:r>
                <a:r>
                  <a:rPr lang="en-US" altLang="zh-CN" sz="6600" b="1" spc="-300" dirty="0" err="1">
                    <a:ln w="25400" cap="rnd">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字魂24号-镇魂手书" panose="00000500000000000000" pitchFamily="2" charset="-122"/>
                    <a:cs typeface="Times New Roman" panose="02020603050405020304" pitchFamily="18" charset="0"/>
                  </a:rPr>
                  <a:t>thành</a:t>
                </a:r>
                <a:endParaRPr lang="en-US" altLang="zh-CN" sz="6600" b="1" spc="-300" dirty="0">
                  <a:ln w="25400" cap="rnd">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字魂24号-镇魂手书" panose="00000500000000000000" pitchFamily="2" charset="-122"/>
                  <a:cs typeface="Times New Roman" panose="02020603050405020304" pitchFamily="18" charset="0"/>
                </a:endParaRPr>
              </a:p>
              <a:p>
                <a:pPr algn="ctr"/>
                <a:r>
                  <a:rPr lang="en-US" altLang="zh-CN" sz="6600" b="1" spc="-300" dirty="0" err="1">
                    <a:ln w="25400" cap="rnd">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字魂24号-镇魂手书" panose="00000500000000000000" pitchFamily="2" charset="-122"/>
                    <a:cs typeface="Times New Roman" panose="02020603050405020304" pitchFamily="18" charset="0"/>
                  </a:rPr>
                  <a:t>kiến</a:t>
                </a:r>
                <a:r>
                  <a:rPr lang="en-US" altLang="zh-CN" sz="6600" b="1" spc="-300" dirty="0">
                    <a:ln w="25400" cap="rnd">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字魂24号-镇魂手书" panose="00000500000000000000" pitchFamily="2" charset="-122"/>
                    <a:cs typeface="Times New Roman" panose="02020603050405020304" pitchFamily="18" charset="0"/>
                  </a:rPr>
                  <a:t> thức mới</a:t>
                </a:r>
                <a:endParaRPr lang="zh-CN" altLang="en-US" sz="6600" b="1" spc="-300" dirty="0">
                  <a:ln w="25400" cap="rnd">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字魂24号-镇魂手书" panose="00000500000000000000" pitchFamily="2" charset="-122"/>
                  <a:cs typeface="Times New Roman" panose="02020603050405020304" pitchFamily="18" charset="0"/>
                </a:endParaRPr>
              </a:p>
            </p:txBody>
          </p:sp>
        </p:grpSp>
        <p:sp>
          <p:nvSpPr>
            <p:cNvPr id="10" name="Lưu đồ: Đường kết nối 4">
              <a:extLst>
                <a:ext uri="{FF2B5EF4-FFF2-40B4-BE49-F238E27FC236}">
                  <a16:creationId xmlns:a16="http://schemas.microsoft.com/office/drawing/2014/main" id="{B579AA07-8ACD-8840-CF59-4F6E71B5C1B9}"/>
                </a:ext>
              </a:extLst>
            </p:cNvPr>
            <p:cNvSpPr/>
            <p:nvPr/>
          </p:nvSpPr>
          <p:spPr>
            <a:xfrm>
              <a:off x="2772789" y="2576945"/>
              <a:ext cx="1279567" cy="1279567"/>
            </a:xfrm>
            <a:prstGeom prst="flowChartConnector">
              <a:avLst/>
            </a:prstGeom>
            <a:solidFill>
              <a:schemeClr val="bg1"/>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02</a:t>
              </a:r>
            </a:p>
          </p:txBody>
        </p:sp>
      </p:grpSp>
      <p:pic>
        <p:nvPicPr>
          <p:cNvPr id="13" name="Picture 14" descr="Logo&#10;&#10;Description automatically generated">
            <a:extLst>
              <a:ext uri="{FF2B5EF4-FFF2-40B4-BE49-F238E27FC236}">
                <a16:creationId xmlns:a16="http://schemas.microsoft.com/office/drawing/2014/main" id="{1583542D-CBC5-E6CD-5637-C29C6AD028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214" y="5617219"/>
            <a:ext cx="1360201" cy="1080158"/>
          </a:xfrm>
          <a:prstGeom prst="rect">
            <a:avLst/>
          </a:prstGeom>
          <a:ln>
            <a:noFill/>
          </a:ln>
        </p:spPr>
      </p:pic>
    </p:spTree>
    <p:extLst>
      <p:ext uri="{BB962C8B-B14F-4D97-AF65-F5344CB8AC3E}">
        <p14:creationId xmlns:p14="http://schemas.microsoft.com/office/powerpoint/2010/main" val="115374816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22280" y="7172"/>
            <a:ext cx="12359841" cy="6858000"/>
          </a:xfrm>
          <a:prstGeom prst="rect">
            <a:avLst/>
          </a:prstGeom>
        </p:spPr>
      </p:pic>
      <p:sp>
        <p:nvSpPr>
          <p:cNvPr id="6" name="Rectangle 1"/>
          <p:cNvSpPr>
            <a:spLocks noChangeArrowheads="1"/>
          </p:cNvSpPr>
          <p:nvPr/>
        </p:nvSpPr>
        <p:spPr bwMode="auto">
          <a:xfrm>
            <a:off x="602392" y="331589"/>
            <a:ext cx="2509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50000"/>
              </a:spcBef>
            </a:pPr>
            <a:r>
              <a:rPr lang="en-US" altLang="vi-VN" sz="3200" b="1" dirty="0" err="1">
                <a:solidFill>
                  <a:srgbClr val="FF0000"/>
                </a:solidFill>
                <a:latin typeface="Times New Roman" pitchFamily="18" charset="0"/>
              </a:rPr>
              <a:t>Đọc</a:t>
            </a:r>
            <a:r>
              <a:rPr lang="en-US" altLang="vi-VN" sz="3200" b="1" dirty="0">
                <a:solidFill>
                  <a:srgbClr val="FF0000"/>
                </a:solidFill>
                <a:latin typeface="Times New Roman" pitchFamily="18" charset="0"/>
              </a:rPr>
              <a:t> </a:t>
            </a:r>
            <a:r>
              <a:rPr lang="en-US" altLang="vi-VN" sz="3200" b="1" dirty="0" err="1">
                <a:solidFill>
                  <a:srgbClr val="FF0000"/>
                </a:solidFill>
                <a:latin typeface="Times New Roman" pitchFamily="18" charset="0"/>
              </a:rPr>
              <a:t>văn</a:t>
            </a:r>
            <a:r>
              <a:rPr lang="en-US" altLang="vi-VN" sz="3200" b="1" dirty="0">
                <a:solidFill>
                  <a:srgbClr val="FF0000"/>
                </a:solidFill>
                <a:latin typeface="Times New Roman" pitchFamily="18" charset="0"/>
              </a:rPr>
              <a:t> </a:t>
            </a:r>
            <a:r>
              <a:rPr lang="en-US" altLang="vi-VN" sz="3200" b="1" dirty="0" err="1">
                <a:solidFill>
                  <a:srgbClr val="FF0000"/>
                </a:solidFill>
                <a:latin typeface="Times New Roman" pitchFamily="18" charset="0"/>
              </a:rPr>
              <a:t>bản</a:t>
            </a:r>
            <a:r>
              <a:rPr lang="en-US" altLang="vi-VN" sz="3200" b="1" dirty="0">
                <a:solidFill>
                  <a:srgbClr val="FF0000"/>
                </a:solidFill>
                <a:latin typeface="Times New Roman" pitchFamily="18" charset="0"/>
              </a:rPr>
              <a:t>:</a:t>
            </a:r>
            <a:endParaRPr lang="en-US" altLang="vi-VN" sz="3200" b="1" i="1" dirty="0">
              <a:latin typeface="Times New Roman" pitchFamily="18" charset="0"/>
            </a:endParaRPr>
          </a:p>
        </p:txBody>
      </p:sp>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F998B786-3788-01DA-0EE0-297FD4A71C3B}"/>
              </a:ext>
            </a:extLst>
          </p:cNvPr>
          <p:cNvSpPr txBox="1"/>
          <p:nvPr/>
        </p:nvSpPr>
        <p:spPr>
          <a:xfrm>
            <a:off x="602392" y="1134756"/>
            <a:ext cx="5534254" cy="526297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2400" b="1" i="1" dirty="0">
                <a:solidFill>
                  <a:srgbClr val="7030A0"/>
                </a:solidFill>
                <a:effectLst/>
                <a:latin typeface="+mj-lt"/>
              </a:rPr>
              <a:t>Chiều mộng hoà thơ trên nhánh duyên,</a:t>
            </a:r>
            <a:br>
              <a:rPr lang="vi-VN" sz="2400" b="1" i="1" dirty="0">
                <a:solidFill>
                  <a:srgbClr val="7030A0"/>
                </a:solidFill>
                <a:latin typeface="+mj-lt"/>
              </a:rPr>
            </a:br>
            <a:r>
              <a:rPr lang="vi-VN" sz="2400" b="1" i="1" dirty="0">
                <a:solidFill>
                  <a:srgbClr val="7030A0"/>
                </a:solidFill>
                <a:effectLst/>
                <a:latin typeface="+mj-lt"/>
              </a:rPr>
              <a:t>Cây me ríu rít cặp chim chuyền.</a:t>
            </a:r>
            <a:br>
              <a:rPr lang="vi-VN" sz="2400" b="1" i="1" dirty="0">
                <a:solidFill>
                  <a:srgbClr val="7030A0"/>
                </a:solidFill>
                <a:latin typeface="+mj-lt"/>
              </a:rPr>
            </a:br>
            <a:r>
              <a:rPr lang="vi-VN" sz="2400" b="1" i="1" dirty="0">
                <a:solidFill>
                  <a:srgbClr val="7030A0"/>
                </a:solidFill>
                <a:effectLst/>
                <a:latin typeface="+mj-lt"/>
              </a:rPr>
              <a:t>Đổ trời xanh ngọc qua muôn lá,</a:t>
            </a:r>
            <a:br>
              <a:rPr lang="vi-VN" sz="2400" b="1" i="1" dirty="0">
                <a:solidFill>
                  <a:srgbClr val="7030A0"/>
                </a:solidFill>
                <a:latin typeface="+mj-lt"/>
              </a:rPr>
            </a:br>
            <a:r>
              <a:rPr lang="vi-VN" sz="2400" b="1" i="1" dirty="0">
                <a:solidFill>
                  <a:srgbClr val="7030A0"/>
                </a:solidFill>
                <a:effectLst/>
                <a:latin typeface="+mj-lt"/>
              </a:rPr>
              <a:t>Thu đến - nơi nơi động tiếng huyền.</a:t>
            </a:r>
            <a:br>
              <a:rPr lang="vi-VN" sz="2400" b="1" i="1" dirty="0">
                <a:solidFill>
                  <a:srgbClr val="7030A0"/>
                </a:solidFill>
                <a:latin typeface="+mj-lt"/>
              </a:rPr>
            </a:br>
            <a:br>
              <a:rPr lang="vi-VN" sz="2400" b="1" i="1" dirty="0">
                <a:solidFill>
                  <a:srgbClr val="7030A0"/>
                </a:solidFill>
                <a:latin typeface="+mj-lt"/>
              </a:rPr>
            </a:br>
            <a:r>
              <a:rPr lang="vi-VN" sz="2400" b="1" i="1" dirty="0">
                <a:solidFill>
                  <a:srgbClr val="7030A0"/>
                </a:solidFill>
                <a:effectLst/>
                <a:latin typeface="+mj-lt"/>
              </a:rPr>
              <a:t>Con đường nhỏ nhỏ gió xiêu xiêu,</a:t>
            </a:r>
            <a:br>
              <a:rPr lang="vi-VN" sz="2400" b="1" i="1" dirty="0">
                <a:solidFill>
                  <a:srgbClr val="7030A0"/>
                </a:solidFill>
                <a:latin typeface="+mj-lt"/>
              </a:rPr>
            </a:br>
            <a:r>
              <a:rPr lang="vi-VN" sz="2400" b="1" i="1" dirty="0">
                <a:solidFill>
                  <a:srgbClr val="7030A0"/>
                </a:solidFill>
                <a:effectLst/>
                <a:latin typeface="+mj-lt"/>
              </a:rPr>
              <a:t>Lả lả cành hoang nắng trở chiều.</a:t>
            </a:r>
            <a:br>
              <a:rPr lang="vi-VN" sz="2400" b="1" i="1" dirty="0">
                <a:solidFill>
                  <a:srgbClr val="7030A0"/>
                </a:solidFill>
                <a:latin typeface="+mj-lt"/>
              </a:rPr>
            </a:br>
            <a:r>
              <a:rPr lang="vi-VN" sz="2400" b="1" i="1" dirty="0">
                <a:solidFill>
                  <a:srgbClr val="7030A0"/>
                </a:solidFill>
                <a:effectLst/>
                <a:latin typeface="+mj-lt"/>
              </a:rPr>
              <a:t>Buổi ấy lòng ta nghe ý bạn,</a:t>
            </a:r>
            <a:br>
              <a:rPr lang="vi-VN" sz="2400" b="1" i="1" dirty="0">
                <a:solidFill>
                  <a:srgbClr val="7030A0"/>
                </a:solidFill>
                <a:latin typeface="+mj-lt"/>
              </a:rPr>
            </a:br>
            <a:r>
              <a:rPr lang="vi-VN" sz="2400" b="1" i="1" dirty="0">
                <a:solidFill>
                  <a:srgbClr val="7030A0"/>
                </a:solidFill>
                <a:effectLst/>
                <a:latin typeface="+mj-lt"/>
              </a:rPr>
              <a:t>Lần đầu rung động nỗi thương yêu.</a:t>
            </a:r>
            <a:br>
              <a:rPr lang="vi-VN" sz="2400" b="1" i="1" dirty="0">
                <a:solidFill>
                  <a:srgbClr val="7030A0"/>
                </a:solidFill>
                <a:latin typeface="+mj-lt"/>
              </a:rPr>
            </a:br>
            <a:br>
              <a:rPr lang="vi-VN" sz="2400" b="1" i="1" dirty="0">
                <a:solidFill>
                  <a:srgbClr val="7030A0"/>
                </a:solidFill>
                <a:latin typeface="+mj-lt"/>
              </a:rPr>
            </a:br>
            <a:r>
              <a:rPr lang="vi-VN" sz="2400" b="1" i="1" dirty="0">
                <a:solidFill>
                  <a:srgbClr val="7030A0"/>
                </a:solidFill>
                <a:effectLst/>
                <a:latin typeface="+mj-lt"/>
              </a:rPr>
              <a:t>Em bước điềm nhiên không vướng chân,</a:t>
            </a:r>
            <a:br>
              <a:rPr lang="vi-VN" sz="2400" b="1" i="1" dirty="0">
                <a:solidFill>
                  <a:srgbClr val="7030A0"/>
                </a:solidFill>
                <a:latin typeface="+mj-lt"/>
              </a:rPr>
            </a:br>
            <a:r>
              <a:rPr lang="vi-VN" sz="2400" b="1" i="1" dirty="0">
                <a:solidFill>
                  <a:srgbClr val="7030A0"/>
                </a:solidFill>
                <a:effectLst/>
                <a:latin typeface="+mj-lt"/>
              </a:rPr>
              <a:t>Anh đi lững đững chẳng theo gần.</a:t>
            </a:r>
            <a:br>
              <a:rPr lang="vi-VN" sz="2400" b="1" i="1" dirty="0">
                <a:solidFill>
                  <a:srgbClr val="7030A0"/>
                </a:solidFill>
                <a:latin typeface="+mj-lt"/>
              </a:rPr>
            </a:br>
            <a:r>
              <a:rPr lang="vi-VN" sz="2400" b="1" i="1" dirty="0">
                <a:solidFill>
                  <a:srgbClr val="7030A0"/>
                </a:solidFill>
                <a:effectLst/>
                <a:latin typeface="+mj-lt"/>
              </a:rPr>
              <a:t>Vô tâm - nhưng giữa bài thơ dịu,</a:t>
            </a:r>
            <a:br>
              <a:rPr lang="vi-VN" sz="2400" b="1" i="1" dirty="0">
                <a:solidFill>
                  <a:srgbClr val="7030A0"/>
                </a:solidFill>
                <a:latin typeface="+mj-lt"/>
              </a:rPr>
            </a:br>
            <a:r>
              <a:rPr lang="vi-VN" sz="2400" b="1" i="1" dirty="0">
                <a:solidFill>
                  <a:srgbClr val="7030A0"/>
                </a:solidFill>
                <a:effectLst/>
                <a:latin typeface="+mj-lt"/>
              </a:rPr>
              <a:t>Anh với em như một cặp vần.</a:t>
            </a:r>
            <a:endParaRPr lang="en-US" sz="2400" b="1" i="1" dirty="0">
              <a:solidFill>
                <a:srgbClr val="7030A0"/>
              </a:solidFill>
              <a:latin typeface="+mj-lt"/>
            </a:endParaRPr>
          </a:p>
        </p:txBody>
      </p:sp>
      <p:sp>
        <p:nvSpPr>
          <p:cNvPr id="13" name="TextBox 12">
            <a:extLst>
              <a:ext uri="{FF2B5EF4-FFF2-40B4-BE49-F238E27FC236}">
                <a16:creationId xmlns:a16="http://schemas.microsoft.com/office/drawing/2014/main" id="{DD5B245C-F27E-3BD8-97BF-74C146B86066}"/>
              </a:ext>
            </a:extLst>
          </p:cNvPr>
          <p:cNvSpPr txBox="1"/>
          <p:nvPr/>
        </p:nvSpPr>
        <p:spPr>
          <a:xfrm>
            <a:off x="6603432" y="2012097"/>
            <a:ext cx="5311903" cy="34163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2400" b="1" i="1" dirty="0">
                <a:solidFill>
                  <a:srgbClr val="7030A0"/>
                </a:solidFill>
                <a:effectLst/>
                <a:latin typeface="Times New Roman" panose="02020603050405020304" pitchFamily="18" charset="0"/>
                <a:cs typeface="Times New Roman" panose="02020603050405020304" pitchFamily="18" charset="0"/>
              </a:rPr>
              <a:t>Mây biếc về đâu bay gấp gấp,</a:t>
            </a:r>
            <a:br>
              <a:rPr lang="vi-VN" sz="2400" b="1" i="1" dirty="0">
                <a:solidFill>
                  <a:srgbClr val="7030A0"/>
                </a:solidFill>
                <a:latin typeface="Times New Roman" panose="02020603050405020304" pitchFamily="18" charset="0"/>
                <a:cs typeface="Times New Roman" panose="02020603050405020304" pitchFamily="18" charset="0"/>
              </a:rPr>
            </a:br>
            <a:r>
              <a:rPr lang="vi-VN" sz="2400" b="1" i="1" dirty="0">
                <a:solidFill>
                  <a:srgbClr val="7030A0"/>
                </a:solidFill>
                <a:effectLst/>
                <a:latin typeface="Times New Roman" panose="02020603050405020304" pitchFamily="18" charset="0"/>
                <a:cs typeface="Times New Roman" panose="02020603050405020304" pitchFamily="18" charset="0"/>
              </a:rPr>
              <a:t>Con cò trên ruộng cánh phân vân.</a:t>
            </a:r>
            <a:br>
              <a:rPr lang="vi-VN" sz="2400" b="1" i="1" dirty="0">
                <a:solidFill>
                  <a:srgbClr val="7030A0"/>
                </a:solidFill>
                <a:latin typeface="Times New Roman" panose="02020603050405020304" pitchFamily="18" charset="0"/>
                <a:cs typeface="Times New Roman" panose="02020603050405020304" pitchFamily="18" charset="0"/>
              </a:rPr>
            </a:br>
            <a:r>
              <a:rPr lang="vi-VN" sz="2400" b="1" i="1" dirty="0">
                <a:solidFill>
                  <a:srgbClr val="7030A0"/>
                </a:solidFill>
                <a:effectLst/>
                <a:latin typeface="Times New Roman" panose="02020603050405020304" pitchFamily="18" charset="0"/>
                <a:cs typeface="Times New Roman" panose="02020603050405020304" pitchFamily="18" charset="0"/>
              </a:rPr>
              <a:t>Chim nghe trời rộng giang thêm cánh,</a:t>
            </a:r>
            <a:br>
              <a:rPr lang="vi-VN" sz="2400" b="1" i="1" dirty="0">
                <a:solidFill>
                  <a:srgbClr val="7030A0"/>
                </a:solidFill>
                <a:latin typeface="Times New Roman" panose="02020603050405020304" pitchFamily="18" charset="0"/>
                <a:cs typeface="Times New Roman" panose="02020603050405020304" pitchFamily="18" charset="0"/>
              </a:rPr>
            </a:br>
            <a:r>
              <a:rPr lang="vi-VN" sz="2400" b="1" i="1" dirty="0">
                <a:solidFill>
                  <a:srgbClr val="7030A0"/>
                </a:solidFill>
                <a:effectLst/>
                <a:latin typeface="Times New Roman" panose="02020603050405020304" pitchFamily="18" charset="0"/>
                <a:cs typeface="Times New Roman" panose="02020603050405020304" pitchFamily="18" charset="0"/>
              </a:rPr>
              <a:t>Hoa lạnh chiều thưa sương xuống dần.</a:t>
            </a:r>
            <a:br>
              <a:rPr lang="vi-VN" sz="2400" b="1" i="1" dirty="0">
                <a:solidFill>
                  <a:srgbClr val="7030A0"/>
                </a:solidFill>
                <a:latin typeface="Times New Roman" panose="02020603050405020304" pitchFamily="18" charset="0"/>
                <a:cs typeface="Times New Roman" panose="02020603050405020304" pitchFamily="18" charset="0"/>
              </a:rPr>
            </a:br>
            <a:br>
              <a:rPr lang="vi-VN" sz="2400" b="1" i="1" dirty="0">
                <a:solidFill>
                  <a:srgbClr val="7030A0"/>
                </a:solidFill>
                <a:latin typeface="Times New Roman" panose="02020603050405020304" pitchFamily="18" charset="0"/>
                <a:cs typeface="Times New Roman" panose="02020603050405020304" pitchFamily="18" charset="0"/>
              </a:rPr>
            </a:br>
            <a:r>
              <a:rPr lang="vi-VN" sz="2400" b="1" i="1" dirty="0">
                <a:solidFill>
                  <a:srgbClr val="7030A0"/>
                </a:solidFill>
                <a:effectLst/>
                <a:latin typeface="Times New Roman" panose="02020603050405020304" pitchFamily="18" charset="0"/>
                <a:cs typeface="Times New Roman" panose="02020603050405020304" pitchFamily="18" charset="0"/>
              </a:rPr>
              <a:t>Ai hay tuy lặng bước thu êm,</a:t>
            </a:r>
            <a:br>
              <a:rPr lang="vi-VN" sz="2400" b="1" i="1" dirty="0">
                <a:solidFill>
                  <a:srgbClr val="7030A0"/>
                </a:solidFill>
                <a:latin typeface="Times New Roman" panose="02020603050405020304" pitchFamily="18" charset="0"/>
                <a:cs typeface="Times New Roman" panose="02020603050405020304" pitchFamily="18" charset="0"/>
              </a:rPr>
            </a:br>
            <a:r>
              <a:rPr lang="vi-VN" sz="2400" b="1" i="1" dirty="0">
                <a:solidFill>
                  <a:srgbClr val="7030A0"/>
                </a:solidFill>
                <a:effectLst/>
                <a:latin typeface="Times New Roman" panose="02020603050405020304" pitchFamily="18" charset="0"/>
                <a:cs typeface="Times New Roman" panose="02020603050405020304" pitchFamily="18" charset="0"/>
              </a:rPr>
              <a:t>Tuy chẳng băng nhân gạ tỏ niềm.</a:t>
            </a:r>
            <a:br>
              <a:rPr lang="vi-VN" sz="2400" b="1" i="1" dirty="0">
                <a:solidFill>
                  <a:srgbClr val="7030A0"/>
                </a:solidFill>
                <a:latin typeface="Times New Roman" panose="02020603050405020304" pitchFamily="18" charset="0"/>
                <a:cs typeface="Times New Roman" panose="02020603050405020304" pitchFamily="18" charset="0"/>
              </a:rPr>
            </a:br>
            <a:r>
              <a:rPr lang="vi-VN" sz="2400" b="1" i="1" dirty="0">
                <a:solidFill>
                  <a:srgbClr val="7030A0"/>
                </a:solidFill>
                <a:effectLst/>
                <a:latin typeface="Times New Roman" panose="02020603050405020304" pitchFamily="18" charset="0"/>
                <a:cs typeface="Times New Roman" panose="02020603050405020304" pitchFamily="18" charset="0"/>
              </a:rPr>
              <a:t>Trông thấy chiều hôm ngơ ngẩn vậy,</a:t>
            </a:r>
            <a:br>
              <a:rPr lang="vi-VN" sz="2400" b="1" i="1" dirty="0">
                <a:solidFill>
                  <a:srgbClr val="7030A0"/>
                </a:solidFill>
                <a:latin typeface="Times New Roman" panose="02020603050405020304" pitchFamily="18" charset="0"/>
                <a:cs typeface="Times New Roman" panose="02020603050405020304" pitchFamily="18" charset="0"/>
              </a:rPr>
            </a:br>
            <a:r>
              <a:rPr lang="vi-VN" sz="2400" b="1" i="1" dirty="0">
                <a:solidFill>
                  <a:srgbClr val="7030A0"/>
                </a:solidFill>
                <a:effectLst/>
                <a:latin typeface="Times New Roman" panose="02020603050405020304" pitchFamily="18" charset="0"/>
                <a:cs typeface="Times New Roman" panose="02020603050405020304" pitchFamily="18" charset="0"/>
              </a:rPr>
              <a:t>Lòng anh thôi đã cưới lòng em.</a:t>
            </a:r>
            <a:endParaRPr lang="en-US" sz="24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3755593"/>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anim calcmode="lin" valueType="num">
                                      <p:cBhvr>
                                        <p:cTn id="19" dur="1000" fill="hold"/>
                                        <p:tgtEl>
                                          <p:spTgt spid="13"/>
                                        </p:tgtEl>
                                        <p:attrNameLst>
                                          <p:attrName>style.rotation</p:attrName>
                                        </p:attrNameLst>
                                      </p:cBhvr>
                                      <p:tavLst>
                                        <p:tav tm="0">
                                          <p:val>
                                            <p:fltVal val="90"/>
                                          </p:val>
                                        </p:tav>
                                        <p:tav tm="100000">
                                          <p:val>
                                            <p:fltVal val="0"/>
                                          </p:val>
                                        </p:tav>
                                      </p:tavLst>
                                    </p:anim>
                                    <p:animEffect transition="in" filter="fade">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67841"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9" name="Rectangle 8"/>
          <p:cNvSpPr/>
          <p:nvPr/>
        </p:nvSpPr>
        <p:spPr>
          <a:xfrm>
            <a:off x="1177712" y="3939673"/>
            <a:ext cx="6725734" cy="1953868"/>
          </a:xfrm>
          <a:prstGeom prst="rect">
            <a:avLst/>
          </a:prstGeom>
        </p:spPr>
        <p:txBody>
          <a:bodyPr wrap="square">
            <a:spAutoFit/>
          </a:bodyPr>
          <a:lstStyle/>
          <a:p>
            <a:pPr algn="just">
              <a:lnSpc>
                <a:spcPct val="150000"/>
              </a:lnSpc>
              <a:spcAft>
                <a:spcPts val="0"/>
              </a:spcAft>
              <a:tabLst>
                <a:tab pos="90170" algn="l"/>
                <a:tab pos="180340" algn="l"/>
              </a:tabLst>
            </a:pPr>
            <a:r>
              <a:rPr lang="en-US" sz="2800" dirty="0" err="1">
                <a:solidFill>
                  <a:srgbClr val="008000"/>
                </a:solidFill>
                <a:latin typeface="Times New Roman"/>
                <a:ea typeface="Arial"/>
              </a:rPr>
              <a:t>Từ</a:t>
            </a:r>
            <a:r>
              <a:rPr lang="en-US" sz="2800" dirty="0">
                <a:solidFill>
                  <a:srgbClr val="008000"/>
                </a:solidFill>
                <a:latin typeface="Times New Roman"/>
                <a:ea typeface="Arial"/>
              </a:rPr>
              <a:t> </a:t>
            </a:r>
            <a:r>
              <a:rPr lang="en-US" sz="2800" dirty="0" err="1">
                <a:solidFill>
                  <a:srgbClr val="008000"/>
                </a:solidFill>
                <a:latin typeface="Times New Roman"/>
                <a:ea typeface="Arial"/>
              </a:rPr>
              <a:t>ngữ</a:t>
            </a:r>
            <a:r>
              <a:rPr lang="en-US" sz="2800" dirty="0">
                <a:solidFill>
                  <a:srgbClr val="008000"/>
                </a:solidFill>
                <a:latin typeface="Times New Roman"/>
                <a:ea typeface="Arial"/>
              </a:rPr>
              <a:t> </a:t>
            </a:r>
            <a:r>
              <a:rPr lang="en-US" sz="2800" dirty="0" err="1">
                <a:solidFill>
                  <a:srgbClr val="008000"/>
                </a:solidFill>
                <a:latin typeface="Times New Roman"/>
                <a:ea typeface="Arial"/>
              </a:rPr>
              <a:t>chỉ</a:t>
            </a:r>
            <a:r>
              <a:rPr lang="en-US" sz="2800" dirty="0">
                <a:solidFill>
                  <a:srgbClr val="008000"/>
                </a:solidFill>
                <a:latin typeface="Times New Roman"/>
                <a:ea typeface="Arial"/>
              </a:rPr>
              <a:t> </a:t>
            </a:r>
            <a:r>
              <a:rPr lang="en-US" sz="2800" dirty="0" err="1">
                <a:solidFill>
                  <a:srgbClr val="008000"/>
                </a:solidFill>
                <a:latin typeface="Times New Roman"/>
                <a:ea typeface="Arial"/>
              </a:rPr>
              <a:t>mối</a:t>
            </a:r>
            <a:r>
              <a:rPr lang="en-US" sz="2800" dirty="0">
                <a:solidFill>
                  <a:srgbClr val="008000"/>
                </a:solidFill>
                <a:latin typeface="Times New Roman"/>
                <a:ea typeface="Arial"/>
              </a:rPr>
              <a:t> </a:t>
            </a:r>
            <a:r>
              <a:rPr lang="en-US" sz="2800" dirty="0" err="1">
                <a:solidFill>
                  <a:srgbClr val="008000"/>
                </a:solidFill>
                <a:latin typeface="Times New Roman"/>
                <a:ea typeface="Arial"/>
              </a:rPr>
              <a:t>quan</a:t>
            </a:r>
            <a:r>
              <a:rPr lang="en-US" sz="2800" dirty="0">
                <a:solidFill>
                  <a:srgbClr val="008000"/>
                </a:solidFill>
                <a:latin typeface="Times New Roman"/>
                <a:ea typeface="Arial"/>
              </a:rPr>
              <a:t> </a:t>
            </a:r>
            <a:r>
              <a:rPr lang="en-US" sz="2800" dirty="0" err="1">
                <a:solidFill>
                  <a:srgbClr val="008000"/>
                </a:solidFill>
                <a:latin typeface="Times New Roman"/>
                <a:ea typeface="Arial"/>
              </a:rPr>
              <a:t>hệ</a:t>
            </a:r>
            <a:r>
              <a:rPr lang="en-US" sz="2800" dirty="0">
                <a:solidFill>
                  <a:srgbClr val="008000"/>
                </a:solidFill>
                <a:latin typeface="Times New Roman"/>
                <a:ea typeface="Arial"/>
              </a:rPr>
              <a:t>: </a:t>
            </a:r>
            <a:r>
              <a:rPr lang="en-US" sz="2800" b="1" dirty="0">
                <a:solidFill>
                  <a:srgbClr val="FF0000"/>
                </a:solidFill>
                <a:latin typeface="Times New Roman"/>
                <a:ea typeface="Arial"/>
              </a:rPr>
              <a:t>“</a:t>
            </a:r>
            <a:r>
              <a:rPr lang="en-US" sz="2800" b="1" i="1" dirty="0" err="1">
                <a:solidFill>
                  <a:srgbClr val="FF0000"/>
                </a:solidFill>
                <a:latin typeface="Times New Roman"/>
                <a:ea typeface="Arial"/>
              </a:rPr>
              <a:t>cặp</a:t>
            </a:r>
            <a:r>
              <a:rPr lang="en-US" sz="2800" b="1" i="1" dirty="0">
                <a:solidFill>
                  <a:srgbClr val="FF0000"/>
                </a:solidFill>
                <a:latin typeface="Times New Roman"/>
                <a:ea typeface="Arial"/>
              </a:rPr>
              <a:t> </a:t>
            </a:r>
            <a:r>
              <a:rPr lang="en-US" sz="2800" b="1" i="1" dirty="0" err="1">
                <a:solidFill>
                  <a:srgbClr val="FF0000"/>
                </a:solidFill>
                <a:latin typeface="Times New Roman"/>
                <a:ea typeface="Arial"/>
              </a:rPr>
              <a:t>chim</a:t>
            </a:r>
            <a:r>
              <a:rPr lang="en-US" sz="2800" b="1" i="1" dirty="0">
                <a:solidFill>
                  <a:srgbClr val="FF0000"/>
                </a:solidFill>
                <a:latin typeface="Times New Roman"/>
                <a:ea typeface="Arial"/>
              </a:rPr>
              <a:t> </a:t>
            </a:r>
            <a:r>
              <a:rPr lang="en-US" sz="2800" b="1" i="1" dirty="0" err="1">
                <a:solidFill>
                  <a:srgbClr val="FF0000"/>
                </a:solidFill>
                <a:latin typeface="Times New Roman"/>
                <a:ea typeface="Arial"/>
              </a:rPr>
              <a:t>chuyền</a:t>
            </a:r>
            <a:r>
              <a:rPr lang="en-US" sz="2800" b="1" dirty="0">
                <a:solidFill>
                  <a:srgbClr val="FF0000"/>
                </a:solidFill>
                <a:latin typeface="Times New Roman"/>
                <a:ea typeface="Arial"/>
              </a:rPr>
              <a:t>”</a:t>
            </a:r>
            <a:r>
              <a:rPr lang="en-US" sz="2800" b="1" dirty="0">
                <a:solidFill>
                  <a:srgbClr val="008000"/>
                </a:solidFill>
                <a:latin typeface="Times New Roman"/>
                <a:ea typeface="Arial"/>
              </a:rPr>
              <a:t> </a:t>
            </a:r>
            <a:r>
              <a:rPr lang="en-US" sz="2800" dirty="0" err="1">
                <a:solidFill>
                  <a:srgbClr val="008000"/>
                </a:solidFill>
                <a:latin typeface="Times New Roman"/>
                <a:ea typeface="Arial"/>
              </a:rPr>
              <a:t>thể</a:t>
            </a:r>
            <a:r>
              <a:rPr lang="en-US" sz="2800" dirty="0">
                <a:solidFill>
                  <a:srgbClr val="008000"/>
                </a:solidFill>
                <a:latin typeface="Times New Roman"/>
                <a:ea typeface="Arial"/>
              </a:rPr>
              <a:t> </a:t>
            </a:r>
            <a:r>
              <a:rPr lang="en-US" sz="2800" dirty="0" err="1">
                <a:solidFill>
                  <a:srgbClr val="008000"/>
                </a:solidFill>
                <a:latin typeface="Times New Roman"/>
                <a:ea typeface="Arial"/>
              </a:rPr>
              <a:t>hiện</a:t>
            </a:r>
            <a:r>
              <a:rPr lang="en-US" sz="2800" dirty="0">
                <a:solidFill>
                  <a:srgbClr val="008000"/>
                </a:solidFill>
                <a:latin typeface="Times New Roman"/>
                <a:ea typeface="Arial"/>
              </a:rPr>
              <a:t> </a:t>
            </a:r>
            <a:r>
              <a:rPr lang="en-US" sz="2800" dirty="0" err="1">
                <a:solidFill>
                  <a:srgbClr val="008000"/>
                </a:solidFill>
                <a:latin typeface="Times New Roman"/>
                <a:ea typeface="Arial"/>
              </a:rPr>
              <a:t>mối</a:t>
            </a:r>
            <a:r>
              <a:rPr lang="en-US" sz="2800" dirty="0">
                <a:solidFill>
                  <a:srgbClr val="008000"/>
                </a:solidFill>
                <a:latin typeface="Times New Roman"/>
                <a:ea typeface="Arial"/>
              </a:rPr>
              <a:t> </a:t>
            </a:r>
            <a:r>
              <a:rPr lang="en-US" sz="2800" dirty="0" err="1">
                <a:solidFill>
                  <a:srgbClr val="008000"/>
                </a:solidFill>
                <a:latin typeface="Times New Roman"/>
                <a:ea typeface="Arial"/>
              </a:rPr>
              <a:t>quan</a:t>
            </a:r>
            <a:r>
              <a:rPr lang="en-US" sz="2800" dirty="0">
                <a:solidFill>
                  <a:srgbClr val="008000"/>
                </a:solidFill>
                <a:latin typeface="Times New Roman"/>
                <a:ea typeface="Arial"/>
              </a:rPr>
              <a:t> </a:t>
            </a:r>
            <a:r>
              <a:rPr lang="en-US" sz="2800" dirty="0" err="1">
                <a:solidFill>
                  <a:srgbClr val="008000"/>
                </a:solidFill>
                <a:latin typeface="Times New Roman"/>
                <a:ea typeface="Arial"/>
              </a:rPr>
              <a:t>hệ</a:t>
            </a:r>
            <a:r>
              <a:rPr lang="en-US" sz="2800" dirty="0">
                <a:solidFill>
                  <a:srgbClr val="008000"/>
                </a:solidFill>
                <a:latin typeface="Times New Roman"/>
                <a:ea typeface="Arial"/>
              </a:rPr>
              <a:t> </a:t>
            </a:r>
            <a:r>
              <a:rPr lang="en-US" sz="2800" dirty="0" err="1">
                <a:solidFill>
                  <a:srgbClr val="008000"/>
                </a:solidFill>
                <a:latin typeface="Times New Roman"/>
                <a:ea typeface="Arial"/>
              </a:rPr>
              <a:t>thành</a:t>
            </a:r>
            <a:r>
              <a:rPr lang="en-US" sz="2800" dirty="0">
                <a:solidFill>
                  <a:srgbClr val="008000"/>
                </a:solidFill>
                <a:latin typeface="Times New Roman"/>
                <a:ea typeface="Arial"/>
              </a:rPr>
              <a:t> </a:t>
            </a:r>
            <a:r>
              <a:rPr lang="en-US" sz="2800" dirty="0" err="1">
                <a:solidFill>
                  <a:srgbClr val="008000"/>
                </a:solidFill>
                <a:latin typeface="Times New Roman"/>
                <a:ea typeface="Arial"/>
              </a:rPr>
              <a:t>cặp</a:t>
            </a:r>
            <a:r>
              <a:rPr lang="en-US" sz="2800" dirty="0">
                <a:solidFill>
                  <a:srgbClr val="008000"/>
                </a:solidFill>
                <a:latin typeface="Times New Roman"/>
                <a:ea typeface="Arial"/>
              </a:rPr>
              <a:t> </a:t>
            </a:r>
            <a:r>
              <a:rPr lang="en-US" sz="2800" dirty="0" err="1">
                <a:solidFill>
                  <a:srgbClr val="008000"/>
                </a:solidFill>
                <a:latin typeface="Times New Roman"/>
                <a:ea typeface="Arial"/>
              </a:rPr>
              <a:t>đôi</a:t>
            </a:r>
            <a:r>
              <a:rPr lang="en-US" sz="2800" dirty="0">
                <a:solidFill>
                  <a:srgbClr val="008000"/>
                </a:solidFill>
                <a:latin typeface="Times New Roman"/>
                <a:ea typeface="Arial"/>
              </a:rPr>
              <a:t>, </a:t>
            </a:r>
            <a:r>
              <a:rPr lang="en-US" sz="2800" dirty="0" err="1">
                <a:solidFill>
                  <a:srgbClr val="008000"/>
                </a:solidFill>
                <a:latin typeface="Times New Roman"/>
                <a:ea typeface="Arial"/>
              </a:rPr>
              <a:t>luôn</a:t>
            </a:r>
            <a:r>
              <a:rPr lang="en-US" sz="2800" dirty="0">
                <a:solidFill>
                  <a:srgbClr val="008000"/>
                </a:solidFill>
                <a:latin typeface="Times New Roman"/>
                <a:ea typeface="Arial"/>
              </a:rPr>
              <a:t> </a:t>
            </a:r>
            <a:r>
              <a:rPr lang="en-US" sz="2800" dirty="0" err="1">
                <a:solidFill>
                  <a:srgbClr val="008000"/>
                </a:solidFill>
                <a:latin typeface="Times New Roman"/>
                <a:ea typeface="Arial"/>
              </a:rPr>
              <a:t>gắn</a:t>
            </a:r>
            <a:r>
              <a:rPr lang="en-US" sz="2800" dirty="0">
                <a:solidFill>
                  <a:srgbClr val="008000"/>
                </a:solidFill>
                <a:latin typeface="Times New Roman"/>
                <a:ea typeface="Arial"/>
              </a:rPr>
              <a:t> </a:t>
            </a:r>
            <a:r>
              <a:rPr lang="en-US" sz="2800" dirty="0" err="1">
                <a:solidFill>
                  <a:srgbClr val="008000"/>
                </a:solidFill>
                <a:latin typeface="Times New Roman"/>
                <a:ea typeface="Arial"/>
              </a:rPr>
              <a:t>bó</a:t>
            </a:r>
            <a:r>
              <a:rPr lang="en-US" sz="2800" dirty="0">
                <a:solidFill>
                  <a:srgbClr val="008000"/>
                </a:solidFill>
                <a:latin typeface="Times New Roman"/>
                <a:ea typeface="Arial"/>
              </a:rPr>
              <a:t> </a:t>
            </a:r>
            <a:r>
              <a:rPr lang="en-US" sz="2800" dirty="0" err="1">
                <a:solidFill>
                  <a:srgbClr val="008000"/>
                </a:solidFill>
                <a:latin typeface="Times New Roman"/>
                <a:ea typeface="Arial"/>
              </a:rPr>
              <a:t>bên</a:t>
            </a:r>
            <a:r>
              <a:rPr lang="en-US" sz="2800" dirty="0">
                <a:solidFill>
                  <a:srgbClr val="008000"/>
                </a:solidFill>
                <a:latin typeface="Times New Roman"/>
                <a:ea typeface="Arial"/>
              </a:rPr>
              <a:t> </a:t>
            </a:r>
            <a:r>
              <a:rPr lang="en-US" sz="2800" dirty="0" err="1">
                <a:solidFill>
                  <a:srgbClr val="008000"/>
                </a:solidFill>
                <a:latin typeface="Times New Roman"/>
                <a:ea typeface="Arial"/>
              </a:rPr>
              <a:t>cạnh</a:t>
            </a:r>
            <a:r>
              <a:rPr lang="en-US" sz="2800" dirty="0">
                <a:solidFill>
                  <a:srgbClr val="008000"/>
                </a:solidFill>
                <a:latin typeface="Times New Roman"/>
                <a:ea typeface="Arial"/>
              </a:rPr>
              <a:t> </a:t>
            </a:r>
            <a:r>
              <a:rPr lang="en-US" sz="2800" dirty="0" err="1">
                <a:solidFill>
                  <a:srgbClr val="008000"/>
                </a:solidFill>
                <a:latin typeface="Times New Roman"/>
                <a:ea typeface="Arial"/>
              </a:rPr>
              <a:t>nhau</a:t>
            </a:r>
            <a:r>
              <a:rPr lang="en-US" sz="2800" dirty="0">
                <a:solidFill>
                  <a:srgbClr val="008000"/>
                </a:solidFill>
                <a:latin typeface="Times New Roman"/>
                <a:ea typeface="Arial"/>
              </a:rPr>
              <a:t>.</a:t>
            </a:r>
            <a:endParaRPr lang="en-US" sz="2800" dirty="0">
              <a:solidFill>
                <a:srgbClr val="008000"/>
              </a:solidFill>
              <a:effectLst/>
              <a:latin typeface="Times New Roman"/>
              <a:ea typeface="Times New Roman"/>
            </a:endParaRPr>
          </a:p>
        </p:txBody>
      </p:sp>
      <p:sp>
        <p:nvSpPr>
          <p:cNvPr id="11" name="Rectangle 10"/>
          <p:cNvSpPr/>
          <p:nvPr/>
        </p:nvSpPr>
        <p:spPr>
          <a:xfrm>
            <a:off x="1336358" y="143337"/>
            <a:ext cx="9563773" cy="954107"/>
          </a:xfrm>
          <a:prstGeom prst="rect">
            <a:avLst/>
          </a:prstGeom>
        </p:spPr>
        <p:txBody>
          <a:bodyPr wrap="square">
            <a:spAutoFit/>
          </a:bodyPr>
          <a:lstStyle/>
          <a:p>
            <a:pPr algn="just">
              <a:spcAft>
                <a:spcPts val="0"/>
              </a:spcAft>
              <a:tabLst>
                <a:tab pos="90170" algn="l"/>
                <a:tab pos="180340" algn="l"/>
                <a:tab pos="270510" algn="l"/>
              </a:tabLst>
            </a:pPr>
            <a:r>
              <a:rPr lang="nl-NL" sz="2800" b="1" dirty="0">
                <a:solidFill>
                  <a:srgbClr val="003300"/>
                </a:solidFill>
                <a:latin typeface="Times New Roman"/>
                <a:ea typeface="Times New Roman"/>
              </a:rPr>
              <a:t> </a:t>
            </a:r>
            <a:r>
              <a:rPr lang="en-US" altLang="vi-VN" sz="2800" b="1" dirty="0">
                <a:solidFill>
                  <a:srgbClr val="002060"/>
                </a:solidFill>
                <a:latin typeface="Times New Roman" pitchFamily="18" charset="0"/>
                <a:sym typeface="Wingdings" panose="05000000000000000000" pitchFamily="2" charset="2"/>
              </a:rPr>
              <a:t> </a:t>
            </a:r>
            <a:r>
              <a:rPr lang="nl-NL" altLang="vi-VN" sz="2800" b="1" dirty="0">
                <a:solidFill>
                  <a:srgbClr val="003300"/>
                </a:solidFill>
                <a:latin typeface="Times New Roman"/>
                <a:sym typeface="Wingdings" panose="05000000000000000000" pitchFamily="2" charset="2"/>
              </a:rPr>
              <a:t>Xác định </a:t>
            </a:r>
            <a:r>
              <a:rPr lang="nl-NL" sz="2800" b="1" dirty="0">
                <a:solidFill>
                  <a:srgbClr val="003300"/>
                </a:solidFill>
                <a:latin typeface="Times New Roman"/>
                <a:ea typeface="Times New Roman"/>
              </a:rPr>
              <a:t>từ ngữ chỉ mối quan hệ của sự vật trong </a:t>
            </a:r>
            <a:r>
              <a:rPr lang="nl-NL" sz="2800" b="1" dirty="0">
                <a:solidFill>
                  <a:srgbClr val="008000"/>
                </a:solidFill>
                <a:latin typeface="Times New Roman"/>
                <a:ea typeface="Times New Roman"/>
              </a:rPr>
              <a:t>khổ 1</a:t>
            </a:r>
            <a:r>
              <a:rPr lang="nl-NL" sz="2800" b="1" dirty="0">
                <a:solidFill>
                  <a:srgbClr val="003300"/>
                </a:solidFill>
                <a:latin typeface="Times New Roman"/>
                <a:ea typeface="Times New Roman"/>
              </a:rPr>
              <a:t>.</a:t>
            </a:r>
          </a:p>
          <a:p>
            <a:pPr algn="just">
              <a:spcAft>
                <a:spcPts val="0"/>
              </a:spcAft>
              <a:tabLst>
                <a:tab pos="90170" algn="l"/>
                <a:tab pos="180340" algn="l"/>
                <a:tab pos="270510" algn="l"/>
              </a:tabLst>
            </a:pPr>
            <a:r>
              <a:rPr lang="nl-NL" sz="2800" b="1" dirty="0">
                <a:solidFill>
                  <a:srgbClr val="003300"/>
                </a:solidFill>
                <a:latin typeface="Times New Roman"/>
                <a:ea typeface="Times New Roman"/>
              </a:rPr>
              <a:t>			</a:t>
            </a:r>
            <a:r>
              <a:rPr lang="en-US" sz="2800" b="1" dirty="0">
                <a:solidFill>
                  <a:srgbClr val="003300"/>
                </a:solidFill>
                <a:latin typeface="Times New Roman"/>
                <a:ea typeface="Times New Roman"/>
              </a:rPr>
              <a:t>  </a:t>
            </a:r>
            <a:r>
              <a:rPr lang="nl-NL" sz="2800" b="1" dirty="0">
                <a:solidFill>
                  <a:srgbClr val="003300"/>
                </a:solidFill>
                <a:latin typeface="Times New Roman"/>
                <a:ea typeface="Times New Roman"/>
              </a:rPr>
              <a:t>Mối quan hệ đó như thế nào ?</a:t>
            </a:r>
            <a:endParaRPr lang="en-US" sz="2800" dirty="0">
              <a:solidFill>
                <a:srgbClr val="003300"/>
              </a:solidFill>
              <a:effectLst/>
              <a:latin typeface="Times New Roman"/>
              <a:ea typeface="Times New Roman"/>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85" y="4395645"/>
            <a:ext cx="1027136" cy="59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F998B786-3788-01DA-0EE0-297FD4A71C3B}"/>
              </a:ext>
            </a:extLst>
          </p:cNvPr>
          <p:cNvSpPr txBox="1"/>
          <p:nvPr/>
        </p:nvSpPr>
        <p:spPr>
          <a:xfrm>
            <a:off x="2292962" y="1370845"/>
            <a:ext cx="6234051" cy="2123787"/>
          </a:xfrm>
          <a:prstGeom prst="rect">
            <a:avLst/>
          </a:prstGeom>
          <a:solidFill>
            <a:sysClr val="window" lastClr="FFFFFF"/>
          </a:solidFill>
          <a:ln w="12700" cap="flat" cmpd="sng" algn="ctr">
            <a:solidFill>
              <a:srgbClr val="70AD47"/>
            </a:solidFill>
            <a:prstDash val="solid"/>
            <a:miter lim="800000"/>
          </a:ln>
          <a:effectLst/>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7030A0"/>
                </a:solidFill>
                <a:effectLst/>
                <a:uLnTx/>
                <a:uFillTx/>
                <a:latin typeface="Times New Roman"/>
                <a:ea typeface="+mn-ea"/>
                <a:cs typeface="+mn-cs"/>
              </a:rPr>
              <a:t>Chiều mộng hoà thơ trên nhánh duyên,</a:t>
            </a:r>
            <a:br>
              <a:rPr kumimoji="0" lang="vi-VN" sz="2800" b="1" i="1" u="none" strike="noStrike" kern="0" cap="none" spc="0" normalizeH="0" baseline="0" noProof="0" dirty="0">
                <a:ln>
                  <a:noFill/>
                </a:ln>
                <a:solidFill>
                  <a:srgbClr val="7030A0"/>
                </a:solidFill>
                <a:effectLst/>
                <a:uLnTx/>
                <a:uFillTx/>
                <a:latin typeface="Times New Roman"/>
                <a:ea typeface="+mn-ea"/>
                <a:cs typeface="+mn-cs"/>
              </a:rPr>
            </a:br>
            <a:r>
              <a:rPr kumimoji="0" lang="vi-VN" sz="2800" b="1" i="1" u="none" strike="noStrike" kern="0" cap="none" spc="0" normalizeH="0" baseline="0" noProof="0" dirty="0">
                <a:ln>
                  <a:noFill/>
                </a:ln>
                <a:solidFill>
                  <a:srgbClr val="7030A0"/>
                </a:solidFill>
                <a:effectLst/>
                <a:uLnTx/>
                <a:uFillTx/>
                <a:latin typeface="Times New Roman"/>
                <a:ea typeface="+mn-ea"/>
                <a:cs typeface="+mn-cs"/>
              </a:rPr>
              <a:t>Cây me ríu rít cặp chim chuyền.</a:t>
            </a:r>
            <a:br>
              <a:rPr kumimoji="0" lang="vi-VN" sz="2800" b="1" i="1" u="none" strike="noStrike" kern="0" cap="none" spc="0" normalizeH="0" baseline="0" noProof="0" dirty="0">
                <a:ln>
                  <a:noFill/>
                </a:ln>
                <a:solidFill>
                  <a:srgbClr val="7030A0"/>
                </a:solidFill>
                <a:effectLst/>
                <a:uLnTx/>
                <a:uFillTx/>
                <a:latin typeface="Times New Roman"/>
                <a:ea typeface="+mn-ea"/>
                <a:cs typeface="+mn-cs"/>
              </a:rPr>
            </a:br>
            <a:r>
              <a:rPr kumimoji="0" lang="vi-VN" sz="2800" b="1" i="1" u="none" strike="noStrike" kern="0" cap="none" spc="0" normalizeH="0" baseline="0" noProof="0" dirty="0">
                <a:ln>
                  <a:noFill/>
                </a:ln>
                <a:solidFill>
                  <a:srgbClr val="7030A0"/>
                </a:solidFill>
                <a:effectLst/>
                <a:uLnTx/>
                <a:uFillTx/>
                <a:latin typeface="Times New Roman"/>
                <a:ea typeface="+mn-ea"/>
                <a:cs typeface="+mn-cs"/>
              </a:rPr>
              <a:t>Đổ trời xanh ngọc qua muôn lá,</a:t>
            </a:r>
            <a:br>
              <a:rPr kumimoji="0" lang="vi-VN" sz="2800" b="1" i="1" u="none" strike="noStrike" kern="0" cap="none" spc="0" normalizeH="0" baseline="0" noProof="0" dirty="0">
                <a:ln>
                  <a:noFill/>
                </a:ln>
                <a:solidFill>
                  <a:srgbClr val="7030A0"/>
                </a:solidFill>
                <a:effectLst/>
                <a:uLnTx/>
                <a:uFillTx/>
                <a:latin typeface="Times New Roman"/>
                <a:ea typeface="+mn-ea"/>
                <a:cs typeface="+mn-cs"/>
              </a:rPr>
            </a:br>
            <a:r>
              <a:rPr kumimoji="0" lang="vi-VN" sz="2800" b="1" i="1" u="none" strike="noStrike" kern="0" cap="none" spc="0" normalizeH="0" baseline="0" noProof="0" dirty="0">
                <a:ln>
                  <a:noFill/>
                </a:ln>
                <a:solidFill>
                  <a:srgbClr val="7030A0"/>
                </a:solidFill>
                <a:effectLst/>
                <a:uLnTx/>
                <a:uFillTx/>
                <a:latin typeface="Times New Roman"/>
                <a:ea typeface="+mn-ea"/>
                <a:cs typeface="+mn-cs"/>
              </a:rPr>
              <a:t>Thu đến - nơi nơi động tiếng huyền.</a:t>
            </a:r>
            <a:endParaRPr kumimoji="0" lang="en-US" sz="2800" b="1" i="1" u="none" strike="noStrike" kern="0" cap="none" spc="0" normalizeH="0" baseline="0" noProof="0" dirty="0">
              <a:ln>
                <a:noFill/>
              </a:ln>
              <a:solidFill>
                <a:srgbClr val="7030A0"/>
              </a:solidFill>
              <a:effectLst/>
              <a:uLnTx/>
              <a:uFillTx/>
              <a:latin typeface="Calibri Light"/>
              <a:ea typeface="+mn-ea"/>
              <a:cs typeface="+mn-cs"/>
            </a:endParaRPr>
          </a:p>
        </p:txBody>
      </p:sp>
      <p:pic>
        <p:nvPicPr>
          <p:cNvPr id="1026" name="Picture 2" descr="Chỉ ra nét độc đáo trong cách cảm nhận và miêu tả thiên nhiên trong bài Thơ  duyên">
            <a:extLst>
              <a:ext uri="{FF2B5EF4-FFF2-40B4-BE49-F238E27FC236}">
                <a16:creationId xmlns:a16="http://schemas.microsoft.com/office/drawing/2014/main" id="{42AA19E7-0369-B878-0050-DBB49001B8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3446" y="3646280"/>
            <a:ext cx="4178653" cy="306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44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additive="base">
                                        <p:cTn id="17" dur="500" fill="hold"/>
                                        <p:tgtEl>
                                          <p:spTgt spid="3075"/>
                                        </p:tgtEl>
                                        <p:attrNameLst>
                                          <p:attrName>ppt_x</p:attrName>
                                        </p:attrNameLst>
                                      </p:cBhvr>
                                      <p:tavLst>
                                        <p:tav tm="0">
                                          <p:val>
                                            <p:strVal val="#ppt_x"/>
                                          </p:val>
                                        </p:tav>
                                        <p:tav tm="100000">
                                          <p:val>
                                            <p:strVal val="#ppt_x"/>
                                          </p:val>
                                        </p:tav>
                                      </p:tavLst>
                                    </p:anim>
                                    <p:anim calcmode="lin" valueType="num">
                                      <p:cBhvr additive="base">
                                        <p:cTn id="18" dur="500" fill="hold"/>
                                        <p:tgtEl>
                                          <p:spTgt spid="307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randombar(horizontal)">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9057" y="0"/>
            <a:ext cx="12359841" cy="6858000"/>
          </a:xfrm>
          <a:prstGeom prst="rect">
            <a:avLst/>
          </a:prstGeom>
        </p:spPr>
      </p:pic>
      <p:sp>
        <p:nvSpPr>
          <p:cNvPr id="8" name="Rectangle 4"/>
          <p:cNvSpPr>
            <a:spLocks noChangeArrowheads="1"/>
          </p:cNvSpPr>
          <p:nvPr/>
        </p:nvSpPr>
        <p:spPr bwMode="auto">
          <a:xfrm>
            <a:off x="-167841" y="1240781"/>
            <a:ext cx="118402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400" b="1" dirty="0">
              <a:latin typeface="Times New Roman" pitchFamily="18" charset="0"/>
              <a:cs typeface="Times New Roman" pitchFamily="18" charset="0"/>
            </a:endParaRPr>
          </a:p>
        </p:txBody>
      </p:sp>
      <p:sp>
        <p:nvSpPr>
          <p:cNvPr id="11" name="Rectangle 10"/>
          <p:cNvSpPr/>
          <p:nvPr/>
        </p:nvSpPr>
        <p:spPr>
          <a:xfrm>
            <a:off x="848819" y="534381"/>
            <a:ext cx="10644088" cy="661207"/>
          </a:xfrm>
          <a:prstGeom prst="rect">
            <a:avLst/>
          </a:prstGeom>
        </p:spPr>
        <p:txBody>
          <a:bodyPr wrap="square">
            <a:spAutoFit/>
          </a:bodyPr>
          <a:lstStyle/>
          <a:p>
            <a:pPr algn="ctr">
              <a:lnSpc>
                <a:spcPct val="150000"/>
              </a:lnSpc>
              <a:spcAft>
                <a:spcPts val="0"/>
              </a:spcAft>
              <a:tabLst>
                <a:tab pos="90170" algn="l"/>
                <a:tab pos="180340" algn="l"/>
                <a:tab pos="270510" algn="l"/>
              </a:tabLst>
            </a:pPr>
            <a:r>
              <a:rPr lang="nl-NL" sz="1600" b="1" dirty="0">
                <a:latin typeface="Times New Roman"/>
                <a:ea typeface="Times New Roman"/>
              </a:rPr>
              <a:t> </a:t>
            </a:r>
            <a:r>
              <a:rPr lang="en-US" altLang="vi-VN" sz="2800" b="1" dirty="0">
                <a:solidFill>
                  <a:srgbClr val="002060"/>
                </a:solidFill>
                <a:latin typeface="Times New Roman" pitchFamily="18" charset="0"/>
                <a:sym typeface="Wingdings" panose="05000000000000000000" pitchFamily="2" charset="2"/>
              </a:rPr>
              <a:t> </a:t>
            </a:r>
            <a:r>
              <a:rPr lang="nl-NL" sz="2800" b="1" dirty="0">
                <a:solidFill>
                  <a:srgbClr val="0070C0"/>
                </a:solidFill>
                <a:latin typeface="Times New Roman"/>
                <a:ea typeface="Times New Roman"/>
              </a:rPr>
              <a:t>Trong </a:t>
            </a:r>
            <a:r>
              <a:rPr lang="nl-NL" sz="2800" b="1" dirty="0">
                <a:solidFill>
                  <a:srgbClr val="008000"/>
                </a:solidFill>
                <a:latin typeface="Times New Roman"/>
                <a:ea typeface="Times New Roman"/>
              </a:rPr>
              <a:t>khổ 4</a:t>
            </a:r>
            <a:r>
              <a:rPr lang="nl-NL" sz="2800" b="1" dirty="0">
                <a:solidFill>
                  <a:srgbClr val="0070C0"/>
                </a:solidFill>
                <a:latin typeface="Times New Roman"/>
                <a:ea typeface="Times New Roman"/>
              </a:rPr>
              <a:t>, cảnh vật có sự thay đổi gì so với </a:t>
            </a:r>
            <a:r>
              <a:rPr lang="nl-NL" sz="2800" b="1" dirty="0">
                <a:solidFill>
                  <a:srgbClr val="008000"/>
                </a:solidFill>
                <a:latin typeface="Times New Roman"/>
                <a:ea typeface="Times New Roman"/>
              </a:rPr>
              <a:t>khổ 1-2 </a:t>
            </a:r>
            <a:r>
              <a:rPr lang="nl-NL" sz="2800" b="1" dirty="0">
                <a:solidFill>
                  <a:srgbClr val="0070C0"/>
                </a:solidFill>
                <a:latin typeface="Times New Roman"/>
                <a:ea typeface="Times New Roman"/>
              </a:rPr>
              <a:t>?</a:t>
            </a:r>
            <a:endParaRPr lang="en-US" sz="2800" dirty="0">
              <a:solidFill>
                <a:srgbClr val="0070C0"/>
              </a:solidFill>
              <a:effectLst/>
              <a:latin typeface="Times New Roman"/>
              <a:ea typeface="Times New Roman"/>
            </a:endParaRPr>
          </a:p>
        </p:txBody>
      </p:sp>
      <p:sp>
        <p:nvSpPr>
          <p:cNvPr id="3" name="Rounded Rectangle 20">
            <a:extLst>
              <a:ext uri="{FF2B5EF4-FFF2-40B4-BE49-F238E27FC236}">
                <a16:creationId xmlns:a16="http://schemas.microsoft.com/office/drawing/2014/main" id="{6C0E493E-DA08-A812-5809-8DD5FD71B916}"/>
              </a:ext>
            </a:extLst>
          </p:cNvPr>
          <p:cNvSpPr/>
          <p:nvPr/>
        </p:nvSpPr>
        <p:spPr>
          <a:xfrm>
            <a:off x="8353761" y="5857369"/>
            <a:ext cx="1601916" cy="52857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solidFill>
                  <a:srgbClr val="0070C0"/>
                </a:solidFill>
                <a:latin typeface="Times New Roman" pitchFamily="18" charset="0"/>
                <a:cs typeface="Times New Roman" pitchFamily="18" charset="0"/>
              </a:rPr>
              <a:t>Khổ</a:t>
            </a:r>
            <a:r>
              <a:rPr lang="en-US" sz="2800" b="1" dirty="0">
                <a:solidFill>
                  <a:srgbClr val="0070C0"/>
                </a:solidFill>
                <a:latin typeface="Times New Roman" pitchFamily="18" charset="0"/>
                <a:cs typeface="Times New Roman" pitchFamily="18" charset="0"/>
              </a:rPr>
              <a:t> 1-2</a:t>
            </a:r>
          </a:p>
        </p:txBody>
      </p:sp>
      <p:sp>
        <p:nvSpPr>
          <p:cNvPr id="4" name="Rounded Rectangle 20">
            <a:extLst>
              <a:ext uri="{FF2B5EF4-FFF2-40B4-BE49-F238E27FC236}">
                <a16:creationId xmlns:a16="http://schemas.microsoft.com/office/drawing/2014/main" id="{D94C4FA4-BD82-D8C5-1F62-55B173EBD0A6}"/>
              </a:ext>
            </a:extLst>
          </p:cNvPr>
          <p:cNvSpPr/>
          <p:nvPr/>
        </p:nvSpPr>
        <p:spPr>
          <a:xfrm>
            <a:off x="2652229" y="4773399"/>
            <a:ext cx="1421380" cy="52857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solidFill>
                  <a:srgbClr val="0070C0"/>
                </a:solidFill>
                <a:latin typeface="Times New Roman" pitchFamily="18" charset="0"/>
                <a:cs typeface="Times New Roman" pitchFamily="18" charset="0"/>
              </a:rPr>
              <a:t>Khổ</a:t>
            </a:r>
            <a:r>
              <a:rPr lang="en-US" sz="2800" b="1" dirty="0">
                <a:solidFill>
                  <a:srgbClr val="0070C0"/>
                </a:solidFill>
                <a:latin typeface="Times New Roman" pitchFamily="18" charset="0"/>
                <a:cs typeface="Times New Roman" pitchFamily="18" charset="0"/>
              </a:rPr>
              <a:t> 4</a:t>
            </a:r>
          </a:p>
        </p:txBody>
      </p:sp>
      <p:sp>
        <p:nvSpPr>
          <p:cNvPr id="5" name="TextBox 4">
            <a:extLst>
              <a:ext uri="{FF2B5EF4-FFF2-40B4-BE49-F238E27FC236}">
                <a16:creationId xmlns:a16="http://schemas.microsoft.com/office/drawing/2014/main" id="{6FB42844-20CE-6337-1CD5-5F31138E345D}"/>
              </a:ext>
            </a:extLst>
          </p:cNvPr>
          <p:cNvSpPr txBox="1"/>
          <p:nvPr/>
        </p:nvSpPr>
        <p:spPr>
          <a:xfrm>
            <a:off x="6387592" y="1629930"/>
            <a:ext cx="5534254" cy="404963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20000"/>
              </a:lnSpc>
            </a:pPr>
            <a:r>
              <a:rPr lang="vi-VN" sz="2400" b="1" i="1" dirty="0">
                <a:solidFill>
                  <a:srgbClr val="7030A0"/>
                </a:solidFill>
                <a:effectLst/>
                <a:latin typeface="+mj-lt"/>
              </a:rPr>
              <a:t>Chiều mộng hoà thơ trên nhánh duyên,</a:t>
            </a:r>
            <a:br>
              <a:rPr lang="vi-VN" sz="2400" b="1" i="1" dirty="0">
                <a:solidFill>
                  <a:srgbClr val="7030A0"/>
                </a:solidFill>
                <a:latin typeface="+mj-lt"/>
              </a:rPr>
            </a:br>
            <a:r>
              <a:rPr lang="vi-VN" sz="2400" b="1" i="1" dirty="0">
                <a:solidFill>
                  <a:srgbClr val="7030A0"/>
                </a:solidFill>
                <a:effectLst/>
                <a:latin typeface="+mj-lt"/>
              </a:rPr>
              <a:t>Cây me ríu rít cặp chim chuyền.</a:t>
            </a:r>
            <a:br>
              <a:rPr lang="vi-VN" sz="2400" b="1" i="1" dirty="0">
                <a:solidFill>
                  <a:srgbClr val="7030A0"/>
                </a:solidFill>
                <a:latin typeface="+mj-lt"/>
              </a:rPr>
            </a:br>
            <a:r>
              <a:rPr lang="vi-VN" sz="2400" b="1" i="1" dirty="0">
                <a:solidFill>
                  <a:srgbClr val="7030A0"/>
                </a:solidFill>
                <a:effectLst/>
                <a:latin typeface="+mj-lt"/>
              </a:rPr>
              <a:t>Đổ trời xanh ngọc qua muôn lá,</a:t>
            </a:r>
            <a:br>
              <a:rPr lang="vi-VN" sz="2400" b="1" i="1" dirty="0">
                <a:solidFill>
                  <a:srgbClr val="7030A0"/>
                </a:solidFill>
                <a:latin typeface="+mj-lt"/>
              </a:rPr>
            </a:br>
            <a:r>
              <a:rPr lang="vi-VN" sz="2400" b="1" i="1" dirty="0">
                <a:solidFill>
                  <a:srgbClr val="7030A0"/>
                </a:solidFill>
                <a:effectLst/>
                <a:latin typeface="+mj-lt"/>
              </a:rPr>
              <a:t>Thu đến - nơi nơi động tiếng huyền.</a:t>
            </a:r>
            <a:br>
              <a:rPr lang="vi-VN" sz="2400" b="1" i="1" dirty="0">
                <a:solidFill>
                  <a:srgbClr val="7030A0"/>
                </a:solidFill>
                <a:latin typeface="+mj-lt"/>
              </a:rPr>
            </a:br>
            <a:br>
              <a:rPr lang="vi-VN" sz="2400" b="1" i="1" dirty="0">
                <a:solidFill>
                  <a:srgbClr val="7030A0"/>
                </a:solidFill>
                <a:latin typeface="+mj-lt"/>
              </a:rPr>
            </a:br>
            <a:r>
              <a:rPr lang="vi-VN" sz="2400" b="1" i="1" dirty="0">
                <a:solidFill>
                  <a:srgbClr val="7030A0"/>
                </a:solidFill>
                <a:effectLst/>
                <a:latin typeface="+mj-lt"/>
              </a:rPr>
              <a:t>Con đường nhỏ nhỏ gió xiêu xiêu,</a:t>
            </a:r>
            <a:br>
              <a:rPr lang="vi-VN" sz="2400" b="1" i="1" dirty="0">
                <a:solidFill>
                  <a:srgbClr val="7030A0"/>
                </a:solidFill>
                <a:latin typeface="+mj-lt"/>
              </a:rPr>
            </a:br>
            <a:r>
              <a:rPr lang="vi-VN" sz="2400" b="1" i="1" dirty="0">
                <a:solidFill>
                  <a:srgbClr val="7030A0"/>
                </a:solidFill>
                <a:effectLst/>
                <a:latin typeface="+mj-lt"/>
              </a:rPr>
              <a:t>Lả lả cành hoang nắng trở chiều.</a:t>
            </a:r>
            <a:br>
              <a:rPr lang="vi-VN" sz="2400" b="1" i="1" dirty="0">
                <a:solidFill>
                  <a:srgbClr val="7030A0"/>
                </a:solidFill>
                <a:latin typeface="+mj-lt"/>
              </a:rPr>
            </a:br>
            <a:r>
              <a:rPr lang="vi-VN" sz="2400" b="1" i="1" dirty="0">
                <a:solidFill>
                  <a:srgbClr val="7030A0"/>
                </a:solidFill>
                <a:effectLst/>
                <a:latin typeface="+mj-lt"/>
              </a:rPr>
              <a:t>Buổi ấy lòng ta nghe ý bạn,</a:t>
            </a:r>
            <a:br>
              <a:rPr lang="vi-VN" sz="2400" b="1" i="1" dirty="0">
                <a:solidFill>
                  <a:srgbClr val="7030A0"/>
                </a:solidFill>
                <a:latin typeface="+mj-lt"/>
              </a:rPr>
            </a:br>
            <a:r>
              <a:rPr lang="vi-VN" sz="2400" b="1" i="1" dirty="0">
                <a:solidFill>
                  <a:srgbClr val="7030A0"/>
                </a:solidFill>
                <a:effectLst/>
                <a:latin typeface="+mj-lt"/>
              </a:rPr>
              <a:t>Lần đầu rung động nỗi thương yêu.</a:t>
            </a:r>
            <a:endParaRPr lang="en-US" sz="2400" b="1" i="1" dirty="0">
              <a:solidFill>
                <a:srgbClr val="7030A0"/>
              </a:solidFill>
              <a:latin typeface="+mj-lt"/>
            </a:endParaRPr>
          </a:p>
        </p:txBody>
      </p:sp>
      <p:sp>
        <p:nvSpPr>
          <p:cNvPr id="6" name="TextBox 5">
            <a:extLst>
              <a:ext uri="{FF2B5EF4-FFF2-40B4-BE49-F238E27FC236}">
                <a16:creationId xmlns:a16="http://schemas.microsoft.com/office/drawing/2014/main" id="{D23DD229-92A4-D824-66E7-1E49E9E4E048}"/>
              </a:ext>
            </a:extLst>
          </p:cNvPr>
          <p:cNvSpPr txBox="1"/>
          <p:nvPr/>
        </p:nvSpPr>
        <p:spPr>
          <a:xfrm>
            <a:off x="590853" y="2755396"/>
            <a:ext cx="5311903" cy="182646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20000"/>
              </a:lnSpc>
            </a:pPr>
            <a:r>
              <a:rPr lang="vi-VN" sz="2400" b="1" i="1" dirty="0">
                <a:solidFill>
                  <a:srgbClr val="7030A0"/>
                </a:solidFill>
                <a:effectLst/>
                <a:latin typeface="Times New Roman" panose="02020603050405020304" pitchFamily="18" charset="0"/>
                <a:cs typeface="Times New Roman" panose="02020603050405020304" pitchFamily="18" charset="0"/>
              </a:rPr>
              <a:t>Mây biếc về đâu bay gấp gấp,</a:t>
            </a:r>
            <a:br>
              <a:rPr lang="vi-VN" sz="2400" b="1" i="1" dirty="0">
                <a:solidFill>
                  <a:srgbClr val="7030A0"/>
                </a:solidFill>
                <a:latin typeface="Times New Roman" panose="02020603050405020304" pitchFamily="18" charset="0"/>
                <a:cs typeface="Times New Roman" panose="02020603050405020304" pitchFamily="18" charset="0"/>
              </a:rPr>
            </a:br>
            <a:r>
              <a:rPr lang="vi-VN" sz="2400" b="1" i="1" dirty="0">
                <a:solidFill>
                  <a:srgbClr val="7030A0"/>
                </a:solidFill>
                <a:effectLst/>
                <a:latin typeface="Times New Roman" panose="02020603050405020304" pitchFamily="18" charset="0"/>
                <a:cs typeface="Times New Roman" panose="02020603050405020304" pitchFamily="18" charset="0"/>
              </a:rPr>
              <a:t>Con cò trên ruộng cánh phân vân.</a:t>
            </a:r>
            <a:br>
              <a:rPr lang="vi-VN" sz="2400" b="1" i="1" dirty="0">
                <a:solidFill>
                  <a:srgbClr val="7030A0"/>
                </a:solidFill>
                <a:latin typeface="Times New Roman" panose="02020603050405020304" pitchFamily="18" charset="0"/>
                <a:cs typeface="Times New Roman" panose="02020603050405020304" pitchFamily="18" charset="0"/>
              </a:rPr>
            </a:br>
            <a:r>
              <a:rPr lang="vi-VN" sz="2400" b="1" i="1" dirty="0">
                <a:solidFill>
                  <a:srgbClr val="7030A0"/>
                </a:solidFill>
                <a:effectLst/>
                <a:latin typeface="Times New Roman" panose="02020603050405020304" pitchFamily="18" charset="0"/>
                <a:cs typeface="Times New Roman" panose="02020603050405020304" pitchFamily="18" charset="0"/>
              </a:rPr>
              <a:t>Chim nghe trời rộng giang thêm cánh,</a:t>
            </a:r>
            <a:br>
              <a:rPr lang="vi-VN" sz="2400" b="1" i="1" dirty="0">
                <a:solidFill>
                  <a:srgbClr val="7030A0"/>
                </a:solidFill>
                <a:latin typeface="Times New Roman" panose="02020603050405020304" pitchFamily="18" charset="0"/>
                <a:cs typeface="Times New Roman" panose="02020603050405020304" pitchFamily="18" charset="0"/>
              </a:rPr>
            </a:br>
            <a:r>
              <a:rPr lang="vi-VN" sz="2400" b="1" i="1" dirty="0">
                <a:solidFill>
                  <a:srgbClr val="7030A0"/>
                </a:solidFill>
                <a:effectLst/>
                <a:latin typeface="Times New Roman" panose="02020603050405020304" pitchFamily="18" charset="0"/>
                <a:cs typeface="Times New Roman" panose="02020603050405020304" pitchFamily="18" charset="0"/>
              </a:rPr>
              <a:t>Hoa lạnh chiều thưa sương xuống dần.</a:t>
            </a:r>
            <a:endParaRPr lang="en-US" sz="24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504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500"/>
                            </p:stCondLst>
                            <p:childTnLst>
                              <p:par>
                                <p:cTn id="24" presetID="16" presetClass="entr" presetSubtype="2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9058"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9" name="Rectangle 8"/>
          <p:cNvSpPr/>
          <p:nvPr/>
        </p:nvSpPr>
        <p:spPr>
          <a:xfrm>
            <a:off x="1975363" y="721023"/>
            <a:ext cx="8172841" cy="1953868"/>
          </a:xfrm>
          <a:prstGeom prst="rect">
            <a:avLst/>
          </a:prstGeom>
        </p:spPr>
        <p:txBody>
          <a:bodyPr wrap="square">
            <a:spAutoFit/>
          </a:bodyPr>
          <a:lstStyle/>
          <a:p>
            <a:pPr algn="just">
              <a:lnSpc>
                <a:spcPct val="150000"/>
              </a:lnSpc>
              <a:spcAft>
                <a:spcPts val="0"/>
              </a:spcAft>
              <a:tabLst>
                <a:tab pos="90170" algn="l"/>
                <a:tab pos="180340" algn="l"/>
              </a:tabLst>
            </a:pPr>
            <a:r>
              <a:rPr lang="en-US" sz="2800" b="1" dirty="0">
                <a:latin typeface="Times New Roman"/>
                <a:ea typeface="Arial"/>
              </a:rPr>
              <a:t>So </a:t>
            </a:r>
            <a:r>
              <a:rPr lang="en-US" sz="2800" b="1" dirty="0" err="1">
                <a:latin typeface="Times New Roman"/>
                <a:ea typeface="Arial"/>
              </a:rPr>
              <a:t>với</a:t>
            </a:r>
            <a:r>
              <a:rPr lang="en-US" sz="2800" b="1" dirty="0">
                <a:latin typeface="Times New Roman"/>
                <a:ea typeface="Arial"/>
              </a:rPr>
              <a:t> </a:t>
            </a:r>
            <a:r>
              <a:rPr lang="en-US" sz="2800" b="1" dirty="0" err="1">
                <a:latin typeface="Times New Roman"/>
                <a:ea typeface="Arial"/>
              </a:rPr>
              <a:t>khổ</a:t>
            </a:r>
            <a:r>
              <a:rPr lang="en-US" sz="2800" b="1" dirty="0">
                <a:latin typeface="Times New Roman"/>
                <a:ea typeface="Arial"/>
              </a:rPr>
              <a:t> 1, 2,  </a:t>
            </a:r>
            <a:r>
              <a:rPr lang="en-US" sz="2800" b="1" dirty="0" err="1">
                <a:latin typeface="Times New Roman"/>
                <a:ea typeface="Arial"/>
              </a:rPr>
              <a:t>cảnh</a:t>
            </a:r>
            <a:r>
              <a:rPr lang="en-US" sz="2800" b="1" dirty="0">
                <a:latin typeface="Times New Roman"/>
                <a:ea typeface="Arial"/>
              </a:rPr>
              <a:t> </a:t>
            </a:r>
            <a:r>
              <a:rPr lang="en-US" sz="2800" b="1" dirty="0" err="1">
                <a:latin typeface="Times New Roman"/>
                <a:ea typeface="Arial"/>
              </a:rPr>
              <a:t>vật</a:t>
            </a:r>
            <a:r>
              <a:rPr lang="en-US" sz="2800" b="1" dirty="0">
                <a:latin typeface="Times New Roman"/>
                <a:ea typeface="Arial"/>
              </a:rPr>
              <a:t> ở </a:t>
            </a:r>
            <a:r>
              <a:rPr lang="en-US" sz="2800" b="1" dirty="0" err="1">
                <a:solidFill>
                  <a:srgbClr val="008000"/>
                </a:solidFill>
                <a:latin typeface="Times New Roman"/>
                <a:ea typeface="Arial"/>
              </a:rPr>
              <a:t>khổ</a:t>
            </a:r>
            <a:r>
              <a:rPr lang="en-US" sz="2800" b="1" dirty="0">
                <a:solidFill>
                  <a:srgbClr val="008000"/>
                </a:solidFill>
                <a:latin typeface="Times New Roman"/>
                <a:ea typeface="Arial"/>
              </a:rPr>
              <a:t> 4</a:t>
            </a:r>
            <a:r>
              <a:rPr lang="en-US" sz="2800" b="1" dirty="0">
                <a:latin typeface="Times New Roman"/>
                <a:ea typeface="Arial"/>
              </a:rPr>
              <a:t> </a:t>
            </a:r>
            <a:r>
              <a:rPr lang="en-US" sz="2800" b="1" dirty="0" err="1">
                <a:latin typeface="Times New Roman"/>
                <a:ea typeface="Arial"/>
              </a:rPr>
              <a:t>mang</a:t>
            </a:r>
            <a:r>
              <a:rPr lang="en-US" sz="2800" b="1" dirty="0">
                <a:latin typeface="Times New Roman"/>
                <a:ea typeface="Arial"/>
              </a:rPr>
              <a:t> </a:t>
            </a:r>
            <a:r>
              <a:rPr lang="en-US" sz="2800" b="1" dirty="0" err="1">
                <a:latin typeface="Times New Roman"/>
                <a:ea typeface="Arial"/>
              </a:rPr>
              <a:t>màu</a:t>
            </a:r>
            <a:r>
              <a:rPr lang="en-US" sz="2800" b="1" dirty="0">
                <a:latin typeface="Times New Roman"/>
                <a:ea typeface="Arial"/>
              </a:rPr>
              <a:t> </a:t>
            </a:r>
            <a:r>
              <a:rPr lang="en-US" sz="2800" b="1" dirty="0" err="1">
                <a:latin typeface="Times New Roman"/>
                <a:ea typeface="Arial"/>
              </a:rPr>
              <a:t>sắc</a:t>
            </a:r>
            <a:r>
              <a:rPr lang="en-US" sz="2800" b="1" dirty="0">
                <a:latin typeface="Times New Roman"/>
                <a:ea typeface="Arial"/>
              </a:rPr>
              <a:t> </a:t>
            </a:r>
            <a:r>
              <a:rPr lang="en-US" sz="2800" b="1" dirty="0" err="1">
                <a:latin typeface="Times New Roman"/>
                <a:ea typeface="Arial"/>
              </a:rPr>
              <a:t>trầm</a:t>
            </a:r>
            <a:r>
              <a:rPr lang="en-US" sz="2800" b="1" dirty="0">
                <a:latin typeface="Times New Roman"/>
                <a:ea typeface="Arial"/>
              </a:rPr>
              <a:t> </a:t>
            </a:r>
            <a:r>
              <a:rPr lang="en-US" sz="2800" b="1" dirty="0" err="1">
                <a:latin typeface="Times New Roman"/>
                <a:ea typeface="Arial"/>
              </a:rPr>
              <a:t>hơn</a:t>
            </a:r>
            <a:r>
              <a:rPr lang="en-US" sz="2800" b="1" dirty="0">
                <a:latin typeface="Times New Roman"/>
                <a:ea typeface="Arial"/>
              </a:rPr>
              <a:t>, </a:t>
            </a:r>
            <a:r>
              <a:rPr lang="en-US" sz="2800" b="1" dirty="0" err="1">
                <a:latin typeface="Times New Roman"/>
                <a:ea typeface="Arial"/>
              </a:rPr>
              <a:t>mọi</a:t>
            </a:r>
            <a:r>
              <a:rPr lang="en-US" sz="2800" b="1" dirty="0">
                <a:latin typeface="Times New Roman"/>
                <a:ea typeface="Arial"/>
              </a:rPr>
              <a:t> </a:t>
            </a:r>
            <a:r>
              <a:rPr lang="en-US" sz="2800" b="1" dirty="0" err="1">
                <a:latin typeface="Times New Roman"/>
                <a:ea typeface="Arial"/>
              </a:rPr>
              <a:t>thứ</a:t>
            </a:r>
            <a:r>
              <a:rPr lang="en-US" sz="2800" b="1" dirty="0">
                <a:latin typeface="Times New Roman"/>
                <a:ea typeface="Arial"/>
              </a:rPr>
              <a:t> </a:t>
            </a:r>
            <a:r>
              <a:rPr lang="en-US" sz="2800" b="1" dirty="0" err="1">
                <a:latin typeface="Times New Roman"/>
                <a:ea typeface="Arial"/>
              </a:rPr>
              <a:t>có</a:t>
            </a:r>
            <a:r>
              <a:rPr lang="en-US" sz="2800" b="1" dirty="0">
                <a:latin typeface="Times New Roman"/>
                <a:ea typeface="Arial"/>
              </a:rPr>
              <a:t> </a:t>
            </a:r>
            <a:r>
              <a:rPr lang="en-US" sz="2800" b="1" dirty="0" err="1">
                <a:latin typeface="Times New Roman"/>
                <a:ea typeface="Arial"/>
              </a:rPr>
              <a:t>vẻ</a:t>
            </a:r>
            <a:r>
              <a:rPr lang="en-US" sz="2800" b="1" dirty="0">
                <a:latin typeface="Times New Roman"/>
                <a:ea typeface="Arial"/>
              </a:rPr>
              <a:t> </a:t>
            </a:r>
            <a:r>
              <a:rPr lang="en-US" sz="2800" b="1" dirty="0" err="1">
                <a:latin typeface="Times New Roman"/>
                <a:ea typeface="Arial"/>
              </a:rPr>
              <a:t>dồn</a:t>
            </a:r>
            <a:r>
              <a:rPr lang="en-US" sz="2800" b="1" dirty="0">
                <a:latin typeface="Times New Roman"/>
                <a:ea typeface="Arial"/>
              </a:rPr>
              <a:t> </a:t>
            </a:r>
            <a:r>
              <a:rPr lang="en-US" sz="2800" b="1" dirty="0" err="1">
                <a:latin typeface="Times New Roman"/>
                <a:ea typeface="Arial"/>
              </a:rPr>
              <a:t>dập</a:t>
            </a:r>
            <a:r>
              <a:rPr lang="en-US" sz="2800" b="1" dirty="0">
                <a:latin typeface="Times New Roman"/>
                <a:ea typeface="Arial"/>
              </a:rPr>
              <a:t>, </a:t>
            </a:r>
            <a:r>
              <a:rPr lang="en-US" sz="2800" b="1" dirty="0" err="1">
                <a:latin typeface="Times New Roman"/>
                <a:ea typeface="Arial"/>
              </a:rPr>
              <a:t>vội</a:t>
            </a:r>
            <a:r>
              <a:rPr lang="en-US" sz="2800" b="1" dirty="0">
                <a:latin typeface="Times New Roman"/>
                <a:ea typeface="Arial"/>
              </a:rPr>
              <a:t> </a:t>
            </a:r>
            <a:r>
              <a:rPr lang="en-US" sz="2800" b="1" dirty="0" err="1">
                <a:latin typeface="Times New Roman"/>
                <a:ea typeface="Arial"/>
              </a:rPr>
              <a:t>vàng</a:t>
            </a:r>
            <a:r>
              <a:rPr lang="en-US" sz="2800" b="1" dirty="0">
                <a:latin typeface="Times New Roman"/>
                <a:ea typeface="Arial"/>
              </a:rPr>
              <a:t>, </a:t>
            </a:r>
            <a:r>
              <a:rPr lang="en-US" sz="2800" b="1" dirty="0" err="1">
                <a:latin typeface="Times New Roman"/>
                <a:ea typeface="Arial"/>
              </a:rPr>
              <a:t>hối</a:t>
            </a:r>
            <a:r>
              <a:rPr lang="en-US" sz="2800" b="1" dirty="0">
                <a:latin typeface="Times New Roman"/>
                <a:ea typeface="Arial"/>
              </a:rPr>
              <a:t> </a:t>
            </a:r>
            <a:r>
              <a:rPr lang="en-US" sz="2800" b="1" dirty="0" err="1">
                <a:latin typeface="Times New Roman"/>
                <a:ea typeface="Arial"/>
              </a:rPr>
              <a:t>hả</a:t>
            </a:r>
            <a:r>
              <a:rPr lang="en-US" sz="2800" b="1" dirty="0">
                <a:latin typeface="Times New Roman"/>
                <a:ea typeface="Arial"/>
              </a:rPr>
              <a:t> </a:t>
            </a:r>
            <a:r>
              <a:rPr lang="en-US" sz="2800" b="1" dirty="0" err="1">
                <a:latin typeface="Times New Roman"/>
                <a:ea typeface="Arial"/>
              </a:rPr>
              <a:t>hơn</a:t>
            </a:r>
            <a:r>
              <a:rPr lang="en-US" sz="2800" b="1" dirty="0">
                <a:latin typeface="Times New Roman"/>
                <a:ea typeface="Arial"/>
              </a:rPr>
              <a:t> </a:t>
            </a:r>
            <a:r>
              <a:rPr lang="en-US" sz="2800" b="1" dirty="0" err="1">
                <a:latin typeface="Times New Roman"/>
                <a:ea typeface="Arial"/>
              </a:rPr>
              <a:t>và</a:t>
            </a:r>
            <a:r>
              <a:rPr lang="en-US" sz="2800" b="1" dirty="0">
                <a:latin typeface="Times New Roman"/>
                <a:ea typeface="Arial"/>
              </a:rPr>
              <a:t> </a:t>
            </a:r>
            <a:r>
              <a:rPr lang="en-US" sz="2800" b="1" dirty="0" err="1">
                <a:latin typeface="Times New Roman"/>
                <a:ea typeface="Arial"/>
              </a:rPr>
              <a:t>dường</a:t>
            </a:r>
            <a:r>
              <a:rPr lang="en-US" sz="2800" b="1" dirty="0">
                <a:latin typeface="Times New Roman"/>
                <a:ea typeface="Arial"/>
              </a:rPr>
              <a:t> </a:t>
            </a:r>
            <a:r>
              <a:rPr lang="en-US" sz="2800" b="1" dirty="0" err="1">
                <a:latin typeface="Times New Roman"/>
                <a:ea typeface="Arial"/>
              </a:rPr>
              <a:t>như</a:t>
            </a:r>
            <a:r>
              <a:rPr lang="en-US" sz="2800" b="1" dirty="0">
                <a:latin typeface="Times New Roman"/>
                <a:ea typeface="Arial"/>
              </a:rPr>
              <a:t> </a:t>
            </a:r>
            <a:r>
              <a:rPr lang="en-US" sz="2800" b="1" dirty="0" err="1">
                <a:latin typeface="Times New Roman"/>
                <a:ea typeface="Arial"/>
              </a:rPr>
              <a:t>cô</a:t>
            </a:r>
            <a:r>
              <a:rPr lang="en-US" sz="2800" b="1" dirty="0">
                <a:latin typeface="Times New Roman"/>
                <a:ea typeface="Arial"/>
              </a:rPr>
              <a:t> </a:t>
            </a:r>
            <a:r>
              <a:rPr lang="en-US" sz="2800" b="1" dirty="0" err="1">
                <a:latin typeface="Times New Roman"/>
                <a:ea typeface="Arial"/>
              </a:rPr>
              <a:t>đơn</a:t>
            </a:r>
            <a:r>
              <a:rPr lang="en-US" sz="2800" b="1" dirty="0">
                <a:latin typeface="Times New Roman"/>
                <a:ea typeface="Arial"/>
              </a:rPr>
              <a:t>, </a:t>
            </a:r>
            <a:r>
              <a:rPr lang="en-US" sz="2800" b="1" dirty="0" err="1">
                <a:latin typeface="Times New Roman"/>
                <a:ea typeface="Arial"/>
              </a:rPr>
              <a:t>lẻ</a:t>
            </a:r>
            <a:r>
              <a:rPr lang="en-US" sz="2800" b="1" dirty="0">
                <a:latin typeface="Times New Roman"/>
                <a:ea typeface="Arial"/>
              </a:rPr>
              <a:t> </a:t>
            </a:r>
            <a:r>
              <a:rPr lang="en-US" sz="2800" b="1" dirty="0" err="1">
                <a:latin typeface="Times New Roman"/>
                <a:ea typeface="Arial"/>
              </a:rPr>
              <a:t>loi</a:t>
            </a:r>
            <a:r>
              <a:rPr lang="en-US" sz="2800" b="1" dirty="0">
                <a:latin typeface="Times New Roman"/>
                <a:ea typeface="Arial"/>
              </a:rPr>
              <a:t> </a:t>
            </a:r>
            <a:r>
              <a:rPr lang="en-US" sz="2800" b="1" dirty="0" err="1">
                <a:latin typeface="Times New Roman"/>
                <a:ea typeface="Arial"/>
              </a:rPr>
              <a:t>và</a:t>
            </a:r>
            <a:r>
              <a:rPr lang="en-US" sz="2800" b="1" dirty="0">
                <a:latin typeface="Times New Roman"/>
                <a:ea typeface="Arial"/>
              </a:rPr>
              <a:t> </a:t>
            </a:r>
            <a:r>
              <a:rPr lang="en-US" sz="2800" b="1" dirty="0" err="1">
                <a:latin typeface="Times New Roman"/>
                <a:ea typeface="Arial"/>
              </a:rPr>
              <a:t>lạnh</a:t>
            </a:r>
            <a:r>
              <a:rPr lang="en-US" sz="2800" b="1" dirty="0">
                <a:latin typeface="Times New Roman"/>
                <a:ea typeface="Arial"/>
              </a:rPr>
              <a:t> </a:t>
            </a:r>
            <a:r>
              <a:rPr lang="en-US" sz="2800" b="1" dirty="0" err="1">
                <a:latin typeface="Times New Roman"/>
                <a:ea typeface="Arial"/>
              </a:rPr>
              <a:t>lẽo</a:t>
            </a:r>
            <a:r>
              <a:rPr lang="en-US" sz="2800" b="1" dirty="0">
                <a:latin typeface="Times New Roman"/>
                <a:ea typeface="Arial"/>
              </a:rPr>
              <a:t> </a:t>
            </a:r>
            <a:r>
              <a:rPr lang="en-US" sz="2800" b="1" dirty="0" err="1">
                <a:latin typeface="Times New Roman"/>
                <a:ea typeface="Arial"/>
              </a:rPr>
              <a:t>hơn</a:t>
            </a:r>
            <a:r>
              <a:rPr lang="en-US" sz="2800" b="1" dirty="0">
                <a:latin typeface="Times New Roman"/>
                <a:ea typeface="Arial"/>
              </a:rPr>
              <a:t>.</a:t>
            </a:r>
            <a:endParaRPr lang="en-US" sz="3600" dirty="0">
              <a:effectLst/>
              <a:latin typeface="Times New Roman"/>
              <a:ea typeface="Times New Roman"/>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450" y="1185115"/>
            <a:ext cx="831913" cy="655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DD5B245C-F27E-3BD8-97BF-74C146B86066}"/>
              </a:ext>
            </a:extLst>
          </p:cNvPr>
          <p:cNvSpPr txBox="1"/>
          <p:nvPr/>
        </p:nvSpPr>
        <p:spPr>
          <a:xfrm>
            <a:off x="4637322" y="3292380"/>
            <a:ext cx="6061741" cy="2600199"/>
          </a:xfrm>
          <a:prstGeom prst="rect">
            <a:avLst/>
          </a:prstGeom>
          <a:solidFill>
            <a:sysClr val="window" lastClr="FFFFFF"/>
          </a:solidFill>
          <a:ln w="12700" cap="flat" cmpd="sng" algn="ctr">
            <a:solidFill>
              <a:srgbClr val="70AD47"/>
            </a:solidFill>
            <a:prstDash val="solid"/>
            <a:miter lim="800000"/>
          </a:ln>
          <a:effectLst/>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Mây</a:t>
            </a:r>
            <a:r>
              <a:rPr kumimoji="0" lang="vi-VN" sz="2800" b="1" i="1" u="none" strike="noStrike" kern="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 biếc về đâu </a:t>
            </a:r>
            <a:r>
              <a:rPr kumimoji="0" lang="vi-VN" sz="28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bay gấp gấp</a:t>
            </a:r>
            <a:r>
              <a:rPr kumimoji="0" lang="vi-VN" sz="2800" b="1" i="1" u="none" strike="noStrike" kern="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a:t>
            </a:r>
            <a:br>
              <a:rPr kumimoji="0" lang="vi-VN" sz="2800" b="1" i="1"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br>
            <a:r>
              <a:rPr kumimoji="0" lang="vi-VN" sz="2800" b="1" i="1"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Con cò </a:t>
            </a:r>
            <a:r>
              <a:rPr kumimoji="0" lang="vi-VN" sz="2800" b="1" i="1" u="none" strike="noStrike" kern="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trên ruộng cánh </a:t>
            </a:r>
            <a:r>
              <a:rPr kumimoji="0" lang="vi-VN" sz="2800" b="1" i="1"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phân vân</a:t>
            </a:r>
            <a:r>
              <a:rPr kumimoji="0" lang="vi-VN" sz="2800" b="1" i="1" u="none" strike="noStrike" kern="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a:t>
            </a:r>
            <a:br>
              <a:rPr kumimoji="0" lang="vi-VN" sz="2800" b="1" i="1"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br>
            <a:r>
              <a:rPr kumimoji="0" lang="vi-VN" sz="2800" b="1" i="1" u="none" strike="noStrike" kern="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Chim </a:t>
            </a:r>
            <a:r>
              <a:rPr kumimoji="0" lang="vi-VN" sz="2800" b="1" i="1" u="none" strike="noStrike" kern="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nghe </a:t>
            </a:r>
            <a:r>
              <a:rPr kumimoji="0" lang="vi-VN" sz="2800" b="1" i="1" u="none" strike="noStrike" kern="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trời rộng </a:t>
            </a:r>
            <a:r>
              <a:rPr kumimoji="0" lang="vi-VN" sz="2800" b="1" i="1" u="none" strike="noStrike" kern="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giang thêm cánh,</a:t>
            </a:r>
            <a:br>
              <a:rPr kumimoji="0" lang="vi-VN" sz="2800" b="1" i="1"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br>
            <a:r>
              <a:rPr kumimoji="0" lang="vi-VN" sz="2800" b="1" i="1"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Hoa lạnh </a:t>
            </a:r>
            <a:r>
              <a:rPr kumimoji="0" lang="vi-VN" sz="2800" b="1" i="1" u="none" strike="noStrike" kern="0" cap="none" spc="0" normalizeH="0" baseline="0" noProof="0" dirty="0">
                <a:ln>
                  <a:noFill/>
                </a:ln>
                <a:solidFill>
                  <a:schemeClr val="accent6"/>
                </a:solidFill>
                <a:effectLst/>
                <a:uLnTx/>
                <a:uFillTx/>
                <a:latin typeface="Times New Roman" panose="02020603050405020304" pitchFamily="18" charset="0"/>
                <a:ea typeface="+mn-ea"/>
                <a:cs typeface="Times New Roman" panose="02020603050405020304" pitchFamily="18" charset="0"/>
              </a:rPr>
              <a:t>chiều thưa </a:t>
            </a:r>
            <a:r>
              <a:rPr kumimoji="0" lang="vi-VN" sz="2800" b="1" i="1"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sương xuống </a:t>
            </a:r>
            <a:r>
              <a:rPr kumimoji="0" lang="vi-VN" sz="2800" b="1" i="1" u="none" strike="noStrike" kern="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dần.</a:t>
            </a:r>
            <a:endParaRPr kumimoji="0" lang="en-US" sz="2800" b="1" i="1"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Hình Ảnh Đàn Cò Bay Trên Cánh Đồng Ở Thừa Thiên, Đàn Cò Di Cư Bay Trắng  Cánh Đồng Ở Quảng Nam">
            <a:extLst>
              <a:ext uri="{FF2B5EF4-FFF2-40B4-BE49-F238E27FC236}">
                <a16:creationId xmlns:a16="http://schemas.microsoft.com/office/drawing/2014/main" id="{1DED4D08-B896-4E5E-3764-C775837C1A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417" y="2864514"/>
            <a:ext cx="2769177" cy="345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487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randombar(horizontal)">
                                      <p:cBhvr>
                                        <p:cTn id="23" dur="500"/>
                                        <p:tgtEl>
                                          <p:spTgt spid="205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0565"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2D8332DF-F110-8367-6A2A-53AAA5E72D1B}"/>
              </a:ext>
            </a:extLst>
          </p:cNvPr>
          <p:cNvSpPr txBox="1"/>
          <p:nvPr/>
        </p:nvSpPr>
        <p:spPr>
          <a:xfrm>
            <a:off x="206347" y="172738"/>
            <a:ext cx="6281816" cy="584775"/>
          </a:xfrm>
          <a:prstGeom prst="rect">
            <a:avLst/>
          </a:prstGeom>
          <a:noFill/>
        </p:spPr>
        <p:txBody>
          <a:bodyPr wrap="square" rtlCol="0">
            <a:spAutoFit/>
          </a:bodyPr>
          <a:lstStyle/>
          <a:p>
            <a:pPr lvl="0" algn="ctr">
              <a:defRPr/>
            </a:pPr>
            <a:r>
              <a:rPr lang="en-US" sz="3200" b="1" dirty="0">
                <a:solidFill>
                  <a:srgbClr val="FF0000"/>
                </a:solidFill>
                <a:latin typeface="Times New Roman" panose="02020603050405020304" pitchFamily="18" charset="0"/>
                <a:cs typeface="Times New Roman" panose="02020603050405020304" pitchFamily="18" charset="0"/>
              </a:rPr>
              <a:t>I. </a:t>
            </a:r>
            <a:r>
              <a:rPr lang="en-US" sz="3200" b="1" dirty="0" err="1">
                <a:solidFill>
                  <a:srgbClr val="FF0000"/>
                </a:solidFill>
                <a:latin typeface="Times New Roman" panose="02020603050405020304" pitchFamily="18" charset="0"/>
                <a:cs typeface="Times New Roman" panose="02020603050405020304" pitchFamily="18" charset="0"/>
              </a:rPr>
              <a:t>Tìm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hiểu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phẩm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duyên</a:t>
            </a:r>
            <a:r>
              <a:rPr lang="en-US" sz="3200" b="1" dirty="0">
                <a:solidFill>
                  <a:srgbClr val="FF0000"/>
                </a:solidFill>
                <a:latin typeface="Times New Roman" panose="02020603050405020304" pitchFamily="18" charset="0"/>
                <a:cs typeface="Times New Roman" panose="02020603050405020304" pitchFamily="18" charset="0"/>
              </a:rPr>
              <a:t>”</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D8332DF-F110-8367-6A2A-53AAA5E72D1B}"/>
              </a:ext>
            </a:extLst>
          </p:cNvPr>
          <p:cNvSpPr txBox="1"/>
          <p:nvPr/>
        </p:nvSpPr>
        <p:spPr>
          <a:xfrm>
            <a:off x="519568" y="818988"/>
            <a:ext cx="1926598" cy="661207"/>
          </a:xfrm>
          <a:prstGeom prst="rect">
            <a:avLst/>
          </a:prstGeom>
          <a:noFill/>
        </p:spPr>
        <p:txBody>
          <a:bodyPr wrap="square" rtlCol="0">
            <a:spAutoFit/>
          </a:bodyPr>
          <a:lstStyle/>
          <a:p>
            <a:pPr lvl="0" algn="just">
              <a:lnSpc>
                <a:spcPct val="150000"/>
              </a:lnSpc>
            </a:pPr>
            <a:r>
              <a:rPr lang="en-US" sz="2800" b="1" dirty="0">
                <a:solidFill>
                  <a:srgbClr val="0070C0"/>
                </a:solidFill>
                <a:latin typeface="Times New Roman" panose="02020603050405020304" pitchFamily="18" charset="0"/>
                <a:cs typeface="Times New Roman" panose="02020603050405020304" pitchFamily="18" charset="0"/>
              </a:rPr>
              <a:t>1. </a:t>
            </a:r>
            <a:r>
              <a:rPr lang="en-US" sz="2800" b="1" dirty="0" err="1">
                <a:solidFill>
                  <a:srgbClr val="0070C0"/>
                </a:solidFill>
                <a:latin typeface="Times New Roman" panose="02020603050405020304" pitchFamily="18" charset="0"/>
                <a:cs typeface="Times New Roman" panose="02020603050405020304" pitchFamily="18" charset="0"/>
              </a:rPr>
              <a:t>Xuất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xứ</a:t>
            </a:r>
            <a:r>
              <a:rPr lang="en-US" sz="2800" b="1" dirty="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0AE8370-1CE1-4F3F-8881-F0A259D299CC}"/>
              </a:ext>
            </a:extLst>
          </p:cNvPr>
          <p:cNvPicPr>
            <a:picLocks noChangeAspect="1"/>
          </p:cNvPicPr>
          <p:nvPr/>
        </p:nvPicPr>
        <p:blipFill>
          <a:blip r:embed="rId3"/>
          <a:stretch>
            <a:fillRect/>
          </a:stretch>
        </p:blipFill>
        <p:spPr>
          <a:xfrm>
            <a:off x="8810862" y="2199642"/>
            <a:ext cx="3221403" cy="3996596"/>
          </a:xfrm>
          <a:prstGeom prst="rect">
            <a:avLst/>
          </a:prstGeom>
        </p:spPr>
      </p:pic>
      <p:sp>
        <p:nvSpPr>
          <p:cNvPr id="9" name="TextBox 8">
            <a:extLst>
              <a:ext uri="{FF2B5EF4-FFF2-40B4-BE49-F238E27FC236}">
                <a16:creationId xmlns:a16="http://schemas.microsoft.com/office/drawing/2014/main" id="{4C5C797A-3C33-B2C6-8F76-4083B89A2B0C}"/>
              </a:ext>
            </a:extLst>
          </p:cNvPr>
          <p:cNvSpPr txBox="1"/>
          <p:nvPr/>
        </p:nvSpPr>
        <p:spPr>
          <a:xfrm>
            <a:off x="3767435" y="4948923"/>
            <a:ext cx="4664819" cy="830997"/>
          </a:xfrm>
          <a:prstGeom prst="rect">
            <a:avLst/>
          </a:prstGeom>
          <a:solidFill>
            <a:schemeClr val="accent5">
              <a:lumMod val="20000"/>
              <a:lumOff val="80000"/>
            </a:schemeClr>
          </a:solidFill>
          <a:ln w="57150">
            <a:solidFill>
              <a:schemeClr val="tx1"/>
            </a:solidFill>
          </a:ln>
        </p:spPr>
        <p:txBody>
          <a:bodyPr wrap="square">
            <a:spAutoFit/>
          </a:bodyPr>
          <a:lstStyle/>
          <a:p>
            <a:pPr algn="just"/>
            <a:r>
              <a:rPr lang="en-US" sz="2400" b="1" dirty="0" err="1">
                <a:latin typeface="Times New Roman" pitchFamily="18" charset="0"/>
                <a:cs typeface="Times New Roman" pitchFamily="18" charset="0"/>
              </a:rPr>
              <a:t>Em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hiểu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chữ</a:t>
            </a:r>
            <a:r>
              <a:rPr lang="en-US" sz="2400" b="1" dirty="0">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duyên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nhan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đề</a:t>
            </a:r>
            <a:r>
              <a:rPr lang="en-US" sz="2400" b="1" dirty="0">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Thơ</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duyên</a:t>
            </a:r>
            <a:r>
              <a:rPr lang="en-US" sz="2400" b="1" i="1" dirty="0">
                <a:solidFill>
                  <a:srgbClr val="FF0000"/>
                </a:solidFill>
                <a:latin typeface="Times New Roman" pitchFamily="18" charset="0"/>
                <a:cs typeface="Times New Roman" pitchFamily="18" charset="0"/>
              </a:rPr>
              <a:t> </a:t>
            </a:r>
            <a:r>
              <a:rPr lang="en-US" sz="2400" b="1" dirty="0">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B6C224DF-D674-1F0E-FF31-5AAB48917F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841" y="3922534"/>
            <a:ext cx="3445821" cy="3108204"/>
          </a:xfrm>
          <a:prstGeom prst="rect">
            <a:avLst/>
          </a:prstGeom>
        </p:spPr>
      </p:pic>
      <p:sp>
        <p:nvSpPr>
          <p:cNvPr id="11" name="Rounded Rectangle 10">
            <a:extLst>
              <a:ext uri="{FF2B5EF4-FFF2-40B4-BE49-F238E27FC236}">
                <a16:creationId xmlns:a16="http://schemas.microsoft.com/office/drawing/2014/main" id="{B029ED87-EDD4-A8C0-20A2-F85BB4B70703}"/>
              </a:ext>
            </a:extLst>
          </p:cNvPr>
          <p:cNvSpPr/>
          <p:nvPr/>
        </p:nvSpPr>
        <p:spPr>
          <a:xfrm>
            <a:off x="3767435" y="3455591"/>
            <a:ext cx="4885950" cy="81639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rgbClr val="669900"/>
                </a:solidFill>
                <a:latin typeface="Times New Roman" pitchFamily="18" charset="0"/>
                <a:cs typeface="Times New Roman" pitchFamily="18" charset="0"/>
              </a:rPr>
              <a:t>HS </a:t>
            </a:r>
            <a:r>
              <a:rPr lang="en-US" sz="2400" b="1" dirty="0" err="1">
                <a:solidFill>
                  <a:srgbClr val="669900"/>
                </a:solidFill>
                <a:latin typeface="Times New Roman" pitchFamily="18" charset="0"/>
                <a:cs typeface="Times New Roman" pitchFamily="18" charset="0"/>
              </a:rPr>
              <a:t>thảo</a:t>
            </a:r>
            <a:r>
              <a:rPr lang="en-US" sz="2400" b="1" dirty="0">
                <a:solidFill>
                  <a:srgbClr val="669900"/>
                </a:solidFill>
                <a:latin typeface="Times New Roman" pitchFamily="18" charset="0"/>
                <a:cs typeface="Times New Roman" pitchFamily="18" charset="0"/>
              </a:rPr>
              <a:t> </a:t>
            </a:r>
            <a:r>
              <a:rPr lang="en-US" sz="2400" b="1" dirty="0" err="1">
                <a:solidFill>
                  <a:srgbClr val="669900"/>
                </a:solidFill>
                <a:latin typeface="Times New Roman" pitchFamily="18" charset="0"/>
                <a:cs typeface="Times New Roman" pitchFamily="18" charset="0"/>
              </a:rPr>
              <a:t>luận</a:t>
            </a:r>
            <a:r>
              <a:rPr lang="en-US" sz="2400" b="1" dirty="0">
                <a:solidFill>
                  <a:srgbClr val="669900"/>
                </a:solidFill>
                <a:latin typeface="Times New Roman" pitchFamily="18" charset="0"/>
                <a:cs typeface="Times New Roman" pitchFamily="18" charset="0"/>
              </a:rPr>
              <a:t> </a:t>
            </a:r>
            <a:r>
              <a:rPr lang="en-US" sz="2400" b="1" dirty="0" err="1">
                <a:solidFill>
                  <a:srgbClr val="669900"/>
                </a:solidFill>
                <a:latin typeface="Times New Roman" pitchFamily="18" charset="0"/>
                <a:cs typeface="Times New Roman" pitchFamily="18" charset="0"/>
              </a:rPr>
              <a:t>theo</a:t>
            </a:r>
            <a:r>
              <a:rPr lang="en-US" sz="2400" b="1" dirty="0">
                <a:solidFill>
                  <a:srgbClr val="669900"/>
                </a:solidFill>
                <a:latin typeface="Times New Roman" pitchFamily="18" charset="0"/>
                <a:cs typeface="Times New Roman" pitchFamily="18" charset="0"/>
              </a:rPr>
              <a:t> </a:t>
            </a:r>
            <a:r>
              <a:rPr lang="en-US" sz="2400" b="1" dirty="0" err="1">
                <a:solidFill>
                  <a:srgbClr val="669900"/>
                </a:solidFill>
                <a:latin typeface="Times New Roman" pitchFamily="18" charset="0"/>
                <a:cs typeface="Times New Roman" pitchFamily="18" charset="0"/>
              </a:rPr>
              <a:t>bàn</a:t>
            </a:r>
            <a:r>
              <a:rPr lang="en-US" sz="2400" b="1" dirty="0">
                <a:solidFill>
                  <a:srgbClr val="669900"/>
                </a:solidFill>
                <a:latin typeface="Times New Roman" pitchFamily="18" charset="0"/>
                <a:cs typeface="Times New Roman" pitchFamily="18" charset="0"/>
              </a:rPr>
              <a:t>/</a:t>
            </a:r>
            <a:r>
              <a:rPr lang="en-US" sz="2400" b="1" dirty="0" err="1">
                <a:solidFill>
                  <a:srgbClr val="669900"/>
                </a:solidFill>
                <a:latin typeface="Times New Roman" pitchFamily="18" charset="0"/>
                <a:cs typeface="Times New Roman" pitchFamily="18" charset="0"/>
              </a:rPr>
              <a:t>cặp</a:t>
            </a:r>
            <a:r>
              <a:rPr lang="en-US" sz="2400" b="1" dirty="0">
                <a:solidFill>
                  <a:srgbClr val="669900"/>
                </a:solidFill>
                <a:latin typeface="Times New Roman" pitchFamily="18" charset="0"/>
                <a:cs typeface="Times New Roman" pitchFamily="18" charset="0"/>
              </a:rPr>
              <a:t> </a:t>
            </a:r>
            <a:r>
              <a:rPr lang="en-US" sz="2400" b="1" dirty="0" err="1">
                <a:solidFill>
                  <a:srgbClr val="669900"/>
                </a:solidFill>
                <a:latin typeface="Times New Roman" pitchFamily="18" charset="0"/>
                <a:cs typeface="Times New Roman" pitchFamily="18" charset="0"/>
              </a:rPr>
              <a:t>đôi</a:t>
            </a:r>
            <a:endParaRPr lang="en-US" sz="2400" b="1" dirty="0">
              <a:solidFill>
                <a:srgbClr val="669900"/>
              </a:solidFill>
              <a:latin typeface="Times New Roman" pitchFamily="18" charset="0"/>
              <a:cs typeface="Times New Roman" pitchFamily="18" charset="0"/>
            </a:endParaRPr>
          </a:p>
          <a:p>
            <a:pPr algn="ctr"/>
            <a:r>
              <a:rPr lang="en-US" sz="2400" b="1" dirty="0">
                <a:solidFill>
                  <a:srgbClr val="669900"/>
                </a:solidFill>
                <a:latin typeface="Times New Roman" pitchFamily="18" charset="0"/>
                <a:cs typeface="Times New Roman" pitchFamily="18" charset="0"/>
              </a:rPr>
              <a:t>(</a:t>
            </a:r>
            <a:r>
              <a:rPr lang="en-US" sz="2400" b="1" i="1" dirty="0">
                <a:solidFill>
                  <a:srgbClr val="669900"/>
                </a:solidFill>
                <a:latin typeface="Times New Roman" pitchFamily="18" charset="0"/>
                <a:cs typeface="Times New Roman" pitchFamily="18" charset="0"/>
              </a:rPr>
              <a:t>4 </a:t>
            </a:r>
            <a:r>
              <a:rPr lang="en-US" sz="2400" b="1" i="1" dirty="0" err="1">
                <a:solidFill>
                  <a:srgbClr val="669900"/>
                </a:solidFill>
                <a:latin typeface="Times New Roman" pitchFamily="18" charset="0"/>
                <a:cs typeface="Times New Roman" pitchFamily="18" charset="0"/>
              </a:rPr>
              <a:t>phút</a:t>
            </a:r>
            <a:r>
              <a:rPr lang="en-US" sz="2400" b="1" dirty="0">
                <a:solidFill>
                  <a:srgbClr val="669900"/>
                </a:solidFill>
                <a:latin typeface="Times New Roman" pitchFamily="18" charset="0"/>
                <a:cs typeface="Times New Roman" pitchFamily="18" charset="0"/>
              </a:rPr>
              <a:t>)</a:t>
            </a:r>
          </a:p>
        </p:txBody>
      </p:sp>
      <p:sp>
        <p:nvSpPr>
          <p:cNvPr id="12" name="Arrow: Curved Up 11">
            <a:extLst>
              <a:ext uri="{FF2B5EF4-FFF2-40B4-BE49-F238E27FC236}">
                <a16:creationId xmlns:a16="http://schemas.microsoft.com/office/drawing/2014/main" id="{CD1B3C43-FE84-05D0-83C0-AD6C798B7C1E}"/>
              </a:ext>
            </a:extLst>
          </p:cNvPr>
          <p:cNvSpPr/>
          <p:nvPr/>
        </p:nvSpPr>
        <p:spPr>
          <a:xfrm rot="5400000">
            <a:off x="2744782" y="4164737"/>
            <a:ext cx="1216152" cy="741732"/>
          </a:xfrm>
          <a:prstGeom prst="curvedUp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5A1FB8B0-27D8-5635-0E4C-4D90B48CF37A}"/>
              </a:ext>
            </a:extLst>
          </p:cNvPr>
          <p:cNvSpPr txBox="1"/>
          <p:nvPr/>
        </p:nvSpPr>
        <p:spPr>
          <a:xfrm>
            <a:off x="2358832" y="805140"/>
            <a:ext cx="6668684" cy="1081322"/>
          </a:xfrm>
          <a:prstGeom prst="rect">
            <a:avLst/>
          </a:prstGeom>
          <a:noFill/>
        </p:spPr>
        <p:txBody>
          <a:bodyPr wrap="square" rtlCol="0">
            <a:spAutoFit/>
          </a:bodyPr>
          <a:lstStyle/>
          <a:p>
            <a:pPr lvl="0" algn="just">
              <a:lnSpc>
                <a:spcPct val="120000"/>
              </a:lnSpc>
            </a:pP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duyên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in trong</a:t>
            </a: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cs typeface="Times New Roman" panose="02020603050405020304" pitchFamily="18" charset="0"/>
              </a:rPr>
              <a:t> </a:t>
            </a:r>
            <a:r>
              <a:rPr lang="vi-VN" sz="2800" i="1" dirty="0">
                <a:solidFill>
                  <a:prstClr val="black"/>
                </a:solidFill>
                <a:latin typeface="Times New Roman" panose="02020603050405020304" pitchFamily="18" charset="0"/>
                <a:cs typeface="Times New Roman" panose="02020603050405020304" pitchFamily="18" charset="0"/>
              </a:rPr>
              <a:t>Thơ</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thơ</a:t>
            </a:r>
            <a:r>
              <a:rPr lang="vi-VN" sz="2800" i="1" dirty="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(1933-1938), </a:t>
            </a:r>
            <a:r>
              <a:rPr lang="en-US" sz="2800" dirty="0" err="1">
                <a:solidFill>
                  <a:prstClr val="black"/>
                </a:solidFill>
                <a:latin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đầu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tay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Diệu</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12118F27-3CC0-0C65-3D7B-95AAAF6846A1}"/>
              </a:ext>
            </a:extLst>
          </p:cNvPr>
          <p:cNvSpPr txBox="1"/>
          <p:nvPr/>
        </p:nvSpPr>
        <p:spPr>
          <a:xfrm>
            <a:off x="515553" y="1964154"/>
            <a:ext cx="2006327" cy="661207"/>
          </a:xfrm>
          <a:prstGeom prst="rect">
            <a:avLst/>
          </a:prstGeom>
          <a:noFill/>
        </p:spPr>
        <p:txBody>
          <a:bodyPr wrap="square" rtlCol="0">
            <a:spAutoFit/>
          </a:bodyPr>
          <a:lstStyle/>
          <a:p>
            <a:pPr lvl="0" algn="just">
              <a:lnSpc>
                <a:spcPct val="150000"/>
              </a:lnSpc>
            </a:pPr>
            <a:r>
              <a:rPr lang="en-US" sz="2800" b="1" dirty="0">
                <a:solidFill>
                  <a:srgbClr val="0070C0"/>
                </a:solidFill>
                <a:latin typeface="Times New Roman" panose="02020603050405020304" pitchFamily="18" charset="0"/>
                <a:cs typeface="Times New Roman" panose="02020603050405020304" pitchFamily="18" charset="0"/>
              </a:rPr>
              <a:t>2. </a:t>
            </a:r>
            <a:r>
              <a:rPr lang="en-US" sz="2800" b="1" dirty="0" err="1">
                <a:solidFill>
                  <a:srgbClr val="0070C0"/>
                </a:solidFill>
                <a:latin typeface="Times New Roman" panose="02020603050405020304" pitchFamily="18" charset="0"/>
                <a:cs typeface="Times New Roman" panose="02020603050405020304" pitchFamily="18" charset="0"/>
              </a:rPr>
              <a:t>Thể</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thơ</a:t>
            </a:r>
            <a:r>
              <a:rPr lang="en-US" sz="2800" b="1" dirty="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0271C5B-FAC9-F469-9A5A-9E32D34C343C}"/>
              </a:ext>
            </a:extLst>
          </p:cNvPr>
          <p:cNvSpPr txBox="1"/>
          <p:nvPr/>
        </p:nvSpPr>
        <p:spPr>
          <a:xfrm>
            <a:off x="2358832" y="1966410"/>
            <a:ext cx="5183512" cy="661207"/>
          </a:xfrm>
          <a:prstGeom prst="rect">
            <a:avLst/>
          </a:prstGeom>
          <a:noFill/>
        </p:spPr>
        <p:txBody>
          <a:bodyPr wrap="square" rtlCol="0">
            <a:spAutoFit/>
          </a:bodyPr>
          <a:lstStyle/>
          <a:p>
            <a:pPr lvl="0" algn="just">
              <a:lnSpc>
                <a:spcPct val="150000"/>
              </a:lnSpc>
            </a:pPr>
            <a:r>
              <a:rPr lang="en-US" sz="2800" dirty="0" err="1">
                <a:solidFill>
                  <a:prstClr val="black"/>
                </a:solidFill>
                <a:latin typeface="Times New Roman" panose="02020603050405020304" pitchFamily="18" charset="0"/>
                <a:cs typeface="Times New Roman" panose="02020603050405020304" pitchFamily="18" charset="0"/>
              </a:rPr>
              <a:t>thất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ngôn</a:t>
            </a:r>
            <a:r>
              <a:rPr lang="en-US" sz="2800" dirty="0">
                <a:solidFill>
                  <a:prstClr val="black"/>
                </a:solidFill>
                <a:latin typeface="Times New Roman" panose="02020603050405020304" pitchFamily="18" charset="0"/>
                <a:cs typeface="Times New Roman" panose="02020603050405020304" pitchFamily="18" charset="0"/>
              </a:rPr>
              <a:t> (7 </a:t>
            </a:r>
            <a:r>
              <a:rPr lang="en-US" sz="2800" dirty="0" err="1">
                <a:solidFill>
                  <a:prstClr val="black"/>
                </a:solidFill>
                <a:latin typeface="Times New Roman" panose="02020603050405020304" pitchFamily="18" charset="0"/>
                <a:cs typeface="Times New Roman" panose="02020603050405020304" pitchFamily="18" charset="0"/>
              </a:rPr>
              <a:t>chữ</a:t>
            </a: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dòng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mới</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62598911-6ADC-6C8F-E8C3-474A97B8D4A6}"/>
              </a:ext>
            </a:extLst>
          </p:cNvPr>
          <p:cNvSpPr txBox="1"/>
          <p:nvPr/>
        </p:nvSpPr>
        <p:spPr>
          <a:xfrm>
            <a:off x="515553" y="2639214"/>
            <a:ext cx="1843279" cy="661207"/>
          </a:xfrm>
          <a:prstGeom prst="rect">
            <a:avLst/>
          </a:prstGeom>
          <a:noFill/>
        </p:spPr>
        <p:txBody>
          <a:bodyPr wrap="square" rtlCol="0">
            <a:spAutoFit/>
          </a:bodyPr>
          <a:lstStyle/>
          <a:p>
            <a:pPr lvl="0" algn="just">
              <a:lnSpc>
                <a:spcPct val="150000"/>
              </a:lnSpc>
            </a:pPr>
            <a:r>
              <a:rPr lang="en-US" sz="2800" b="1" dirty="0">
                <a:solidFill>
                  <a:srgbClr val="0070C0"/>
                </a:solidFill>
                <a:latin typeface="Times New Roman" panose="02020603050405020304" pitchFamily="18" charset="0"/>
                <a:cs typeface="Times New Roman" panose="02020603050405020304" pitchFamily="18" charset="0"/>
              </a:rPr>
              <a:t>3. </a:t>
            </a:r>
            <a:r>
              <a:rPr lang="en-US" sz="2800" b="1" dirty="0" err="1">
                <a:solidFill>
                  <a:srgbClr val="0070C0"/>
                </a:solidFill>
                <a:latin typeface="Times New Roman" panose="02020603050405020304" pitchFamily="18" charset="0"/>
                <a:cs typeface="Times New Roman" panose="02020603050405020304" pitchFamily="18" charset="0"/>
              </a:rPr>
              <a:t>Nhan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đề</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7631596"/>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1000"/>
                                        <p:tgtEl>
                                          <p:spTgt spid="4">
                                            <p:txEl>
                                              <p:pRg st="0" end="0"/>
                                            </p:txEl>
                                          </p:spTgt>
                                        </p:tgtEl>
                                      </p:cBhvr>
                                    </p:animEffect>
                                    <p:anim calcmode="lin" valueType="num">
                                      <p:cBhvr>
                                        <p:cTn id="2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fade">
                                      <p:cBhvr>
                                        <p:cTn id="33" dur="1000"/>
                                        <p:tgtEl>
                                          <p:spTgt spid="7">
                                            <p:txEl>
                                              <p:pRg st="0" end="0"/>
                                            </p:txEl>
                                          </p:spTgt>
                                        </p:tgtEl>
                                      </p:cBhvr>
                                    </p:animEffect>
                                    <p:anim calcmode="lin" valueType="num">
                                      <p:cBhvr>
                                        <p:cTn id="3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fade">
                                      <p:cBhvr>
                                        <p:cTn id="40" dur="1000"/>
                                        <p:tgtEl>
                                          <p:spTgt spid="13">
                                            <p:txEl>
                                              <p:pRg st="0" end="0"/>
                                            </p:txEl>
                                          </p:spTgt>
                                        </p:tgtEl>
                                      </p:cBhvr>
                                    </p:animEffect>
                                    <p:anim calcmode="lin" valueType="num">
                                      <p:cBhvr>
                                        <p:cTn id="41"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1000"/>
                                        <p:tgtEl>
                                          <p:spTgt spid="14">
                                            <p:txEl>
                                              <p:pRg st="0" end="0"/>
                                            </p:txEl>
                                          </p:spTgt>
                                        </p:tgtEl>
                                      </p:cBhvr>
                                    </p:animEffect>
                                    <p:anim calcmode="lin" valueType="num">
                                      <p:cBhvr>
                                        <p:cTn id="4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2"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Scale>
                                      <p:cBhvr>
                                        <p:cTn id="54"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10"/>
                                        </p:tgtEl>
                                        <p:attrNameLst>
                                          <p:attrName>ppt_x</p:attrName>
                                          <p:attrName>ppt_y</p:attrName>
                                        </p:attrNameLst>
                                      </p:cBhvr>
                                    </p:animMotion>
                                    <p:animEffect transition="in" filter="fade">
                                      <p:cBhvr>
                                        <p:cTn id="56" dur="1000"/>
                                        <p:tgtEl>
                                          <p:spTgt spid="10"/>
                                        </p:tgtEl>
                                      </p:cBhvr>
                                    </p:animEffect>
                                  </p:childTnLst>
                                </p:cTn>
                              </p:par>
                            </p:childTnLst>
                          </p:cTn>
                        </p:par>
                        <p:par>
                          <p:cTn id="57" fill="hold">
                            <p:stCondLst>
                              <p:cond delay="1000"/>
                            </p:stCondLst>
                            <p:childTnLst>
                              <p:par>
                                <p:cTn id="58" presetID="16" presetClass="entr" presetSubtype="21"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barn(inVertical)">
                                      <p:cBhvr>
                                        <p:cTn id="60" dur="500"/>
                                        <p:tgtEl>
                                          <p:spTgt spid="11"/>
                                        </p:tgtEl>
                                      </p:cBhvr>
                                    </p:animEffect>
                                  </p:childTnLst>
                                </p:cTn>
                              </p:par>
                            </p:childTnLst>
                          </p:cTn>
                        </p:par>
                        <p:par>
                          <p:cTn id="61" fill="hold">
                            <p:stCondLst>
                              <p:cond delay="1500"/>
                            </p:stCondLst>
                            <p:childTnLst>
                              <p:par>
                                <p:cTn id="62" presetID="31"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fltVal val="0"/>
                                          </p:val>
                                        </p:tav>
                                        <p:tav tm="100000">
                                          <p:val>
                                            <p:strVal val="#ppt_w"/>
                                          </p:val>
                                        </p:tav>
                                      </p:tavLst>
                                    </p:anim>
                                    <p:anim calcmode="lin" valueType="num">
                                      <p:cBhvr>
                                        <p:cTn id="65" dur="1000" fill="hold"/>
                                        <p:tgtEl>
                                          <p:spTgt spid="12"/>
                                        </p:tgtEl>
                                        <p:attrNameLst>
                                          <p:attrName>ppt_h</p:attrName>
                                        </p:attrNameLst>
                                      </p:cBhvr>
                                      <p:tavLst>
                                        <p:tav tm="0">
                                          <p:val>
                                            <p:fltVal val="0"/>
                                          </p:val>
                                        </p:tav>
                                        <p:tav tm="100000">
                                          <p:val>
                                            <p:strVal val="#ppt_h"/>
                                          </p:val>
                                        </p:tav>
                                      </p:tavLst>
                                    </p:anim>
                                    <p:anim calcmode="lin" valueType="num">
                                      <p:cBhvr>
                                        <p:cTn id="66" dur="1000" fill="hold"/>
                                        <p:tgtEl>
                                          <p:spTgt spid="12"/>
                                        </p:tgtEl>
                                        <p:attrNameLst>
                                          <p:attrName>style.rotation</p:attrName>
                                        </p:attrNameLst>
                                      </p:cBhvr>
                                      <p:tavLst>
                                        <p:tav tm="0">
                                          <p:val>
                                            <p:fltVal val="90"/>
                                          </p:val>
                                        </p:tav>
                                        <p:tav tm="100000">
                                          <p:val>
                                            <p:fltVal val="0"/>
                                          </p:val>
                                        </p:tav>
                                      </p:tavLst>
                                    </p:anim>
                                    <p:animEffect transition="in" filter="fade">
                                      <p:cBhvr>
                                        <p:cTn id="67" dur="1000"/>
                                        <p:tgtEl>
                                          <p:spTgt spid="12"/>
                                        </p:tgtEl>
                                      </p:cBhvr>
                                    </p:animEffect>
                                  </p:childTnLst>
                                </p:cTn>
                              </p:par>
                            </p:childTnLst>
                          </p:cTn>
                        </p:par>
                        <p:par>
                          <p:cTn id="68" fill="hold">
                            <p:stCondLst>
                              <p:cond delay="2500"/>
                            </p:stCondLst>
                            <p:childTnLst>
                              <p:par>
                                <p:cTn id="69" presetID="10" presetClass="entr" presetSubtype="0" fill="hold" grpId="0" nodeType="after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ải nghĩa và nguồn gốc thành ngữ “Hữu duyên thiên lý năng tương ngộ”">
            <a:extLst>
              <a:ext uri="{FF2B5EF4-FFF2-40B4-BE49-F238E27FC236}">
                <a16:creationId xmlns:a16="http://schemas.microsoft.com/office/drawing/2014/main" id="{4C3759C2-FB78-0700-13D0-5092BE326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36" y="609246"/>
            <a:ext cx="4306869" cy="2957816"/>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14">
            <a:extLst>
              <a:ext uri="{FF2B5EF4-FFF2-40B4-BE49-F238E27FC236}">
                <a16:creationId xmlns:a16="http://schemas.microsoft.com/office/drawing/2014/main" id="{73B7429D-D3A0-4478-8934-A24332306C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5654" y="2638222"/>
            <a:ext cx="1339755" cy="1565391"/>
          </a:xfrm>
          <a:prstGeom prst="rect">
            <a:avLst/>
          </a:prstGeom>
        </p:spPr>
      </p:pic>
      <p:pic>
        <p:nvPicPr>
          <p:cNvPr id="3074" name="Picture 2" descr="Hình nền thư pháp - Thơ tình yêu đầy xúc động">
            <a:extLst>
              <a:ext uri="{FF2B5EF4-FFF2-40B4-BE49-F238E27FC236}">
                <a16:creationId xmlns:a16="http://schemas.microsoft.com/office/drawing/2014/main" id="{DA90EB6B-DDFB-B1C6-7098-EAA2A577A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4067" y="1800597"/>
            <a:ext cx="3153242" cy="42097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AB15604-E049-754D-989C-9C15443B6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5237" y="1141251"/>
            <a:ext cx="2908727" cy="48516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Vạn sự tùy duyên là gì? Ý nghĩa lời Phật dạy về cách chấp thuận cuộc sống">
            <a:extLst>
              <a:ext uri="{FF2B5EF4-FFF2-40B4-BE49-F238E27FC236}">
                <a16:creationId xmlns:a16="http://schemas.microsoft.com/office/drawing/2014/main" id="{07B2EF53-3766-4F6F-E813-79CDA6DE29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5531" y="4098226"/>
            <a:ext cx="2841969" cy="1894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par>
                          <p:cTn id="12" fill="hold">
                            <p:stCondLst>
                              <p:cond delay="2500"/>
                            </p:stCondLst>
                            <p:childTnLst>
                              <p:par>
                                <p:cTn id="13" presetID="42" presetClass="entr" presetSubtype="0"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1000"/>
                                        <p:tgtEl>
                                          <p:spTgt spid="3074"/>
                                        </p:tgtEl>
                                      </p:cBhvr>
                                    </p:animEffect>
                                    <p:anim calcmode="lin" valueType="num">
                                      <p:cBhvr>
                                        <p:cTn id="16" dur="1000" fill="hold"/>
                                        <p:tgtEl>
                                          <p:spTgt spid="3074"/>
                                        </p:tgtEl>
                                        <p:attrNameLst>
                                          <p:attrName>ppt_x</p:attrName>
                                        </p:attrNameLst>
                                      </p:cBhvr>
                                      <p:tavLst>
                                        <p:tav tm="0">
                                          <p:val>
                                            <p:strVal val="#ppt_x"/>
                                          </p:val>
                                        </p:tav>
                                        <p:tav tm="100000">
                                          <p:val>
                                            <p:strVal val="#ppt_x"/>
                                          </p:val>
                                        </p:tav>
                                      </p:tavLst>
                                    </p:anim>
                                    <p:anim calcmode="lin" valueType="num">
                                      <p:cBhvr>
                                        <p:cTn id="17" dur="1000" fill="hold"/>
                                        <p:tgtEl>
                                          <p:spTgt spid="3074"/>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42" presetClass="entr" presetSubtype="0" fill="hold" nodeType="after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1" name="Rounded Rectangle 10"/>
          <p:cNvSpPr/>
          <p:nvPr/>
        </p:nvSpPr>
        <p:spPr>
          <a:xfrm>
            <a:off x="3378932" y="509357"/>
            <a:ext cx="5987973" cy="65690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US" sz="3200" dirty="0" err="1">
                <a:latin typeface="Times New Roman"/>
                <a:ea typeface="Arial"/>
              </a:rPr>
              <a:t>Nghĩa</a:t>
            </a:r>
            <a:r>
              <a:rPr lang="en-US" sz="3200" dirty="0">
                <a:latin typeface="Times New Roman"/>
                <a:ea typeface="Arial"/>
              </a:rPr>
              <a:t> </a:t>
            </a:r>
            <a:r>
              <a:rPr lang="en-US" sz="3200" dirty="0" err="1">
                <a:latin typeface="Times New Roman"/>
                <a:ea typeface="Arial"/>
              </a:rPr>
              <a:t>chữ</a:t>
            </a:r>
            <a:r>
              <a:rPr lang="en-US" sz="3200" dirty="0">
                <a:latin typeface="Times New Roman"/>
                <a:ea typeface="Arial"/>
              </a:rPr>
              <a:t> “</a:t>
            </a:r>
            <a:r>
              <a:rPr lang="en-US" sz="3200" b="1" dirty="0" err="1">
                <a:solidFill>
                  <a:srgbClr val="0070C0"/>
                </a:solidFill>
                <a:effectLst>
                  <a:outerShdw blurRad="38100" dist="38100" dir="2700000" algn="tl">
                    <a:srgbClr val="000000">
                      <a:alpha val="43137"/>
                    </a:srgbClr>
                  </a:outerShdw>
                </a:effectLst>
                <a:latin typeface="Times New Roman"/>
                <a:ea typeface="Arial"/>
              </a:rPr>
              <a:t>duyên</a:t>
            </a:r>
            <a:r>
              <a:rPr lang="en-US" sz="3200" dirty="0">
                <a:latin typeface="Times New Roman"/>
                <a:ea typeface="Arial"/>
              </a:rPr>
              <a:t>” </a:t>
            </a:r>
            <a:r>
              <a:rPr lang="en-US" sz="3200" dirty="0" err="1">
                <a:latin typeface="Times New Roman"/>
                <a:ea typeface="Arial"/>
              </a:rPr>
              <a:t>rất</a:t>
            </a:r>
            <a:r>
              <a:rPr lang="en-US" sz="3200" dirty="0">
                <a:latin typeface="Times New Roman"/>
                <a:ea typeface="Arial"/>
              </a:rPr>
              <a:t> </a:t>
            </a:r>
            <a:r>
              <a:rPr lang="en-US" sz="3200" dirty="0" err="1">
                <a:latin typeface="Times New Roman"/>
                <a:ea typeface="Arial"/>
              </a:rPr>
              <a:t>phong</a:t>
            </a:r>
            <a:r>
              <a:rPr lang="en-US" sz="3200" dirty="0">
                <a:latin typeface="Times New Roman"/>
                <a:ea typeface="Arial"/>
              </a:rPr>
              <a:t> </a:t>
            </a:r>
            <a:r>
              <a:rPr lang="en-US" sz="3200" dirty="0" err="1">
                <a:latin typeface="Times New Roman"/>
                <a:ea typeface="Arial"/>
              </a:rPr>
              <a:t>phú</a:t>
            </a:r>
            <a:r>
              <a:rPr lang="en-US" sz="3200" dirty="0">
                <a:latin typeface="Times New Roman"/>
                <a:ea typeface="Arial"/>
              </a:rPr>
              <a:t> </a:t>
            </a:r>
            <a:endParaRPr lang="en-US" sz="3200" b="1" dirty="0">
              <a:solidFill>
                <a:prstClr val="black"/>
              </a:solidFill>
              <a:latin typeface="Times New Roman" pitchFamily="18" charset="0"/>
              <a:cs typeface="Times New Roman" pitchFamily="18" charset="0"/>
            </a:endParaRPr>
          </a:p>
        </p:txBody>
      </p:sp>
      <p:sp>
        <p:nvSpPr>
          <p:cNvPr id="12" name="Down Arrow 11"/>
          <p:cNvSpPr/>
          <p:nvPr/>
        </p:nvSpPr>
        <p:spPr>
          <a:xfrm>
            <a:off x="6105445" y="1218621"/>
            <a:ext cx="534948" cy="498607"/>
          </a:xfrm>
          <a:prstGeom prst="downArrow">
            <a:avLst/>
          </a:prstGeom>
          <a:solidFill>
            <a:srgbClr val="FFC000">
              <a:lumMod val="60000"/>
              <a:lumOff val="40000"/>
            </a:srgbClr>
          </a:solidFill>
          <a:ln w="6350" cap="flat" cmpd="sng" algn="ctr">
            <a:solidFill>
              <a:srgbClr val="5B9BD5"/>
            </a:solidFill>
            <a:prstDash val="solid"/>
            <a:miter lim="800000"/>
          </a:ln>
          <a:effectLst/>
        </p:spPr>
        <p:txBody>
          <a:bodyPr lIns="108782" tIns="54391" rIns="108782" bIns="54391" rtlCol="0" anchor="ctr"/>
          <a:lstStyle/>
          <a:p>
            <a:pPr marL="0" marR="0" lvl="0" indent="0" algn="ctr" defTabSz="2176145"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Down Arrow 13"/>
          <p:cNvSpPr/>
          <p:nvPr/>
        </p:nvSpPr>
        <p:spPr>
          <a:xfrm>
            <a:off x="5974682" y="2971918"/>
            <a:ext cx="547567" cy="582981"/>
          </a:xfrm>
          <a:prstGeom prst="downArrow">
            <a:avLst/>
          </a:prstGeom>
          <a:solidFill>
            <a:srgbClr val="FFC000">
              <a:lumMod val="60000"/>
              <a:lumOff val="40000"/>
            </a:srgbClr>
          </a:solidFill>
          <a:ln w="6350" cap="flat" cmpd="sng" algn="ctr">
            <a:solidFill>
              <a:srgbClr val="5B9BD5"/>
            </a:solidFill>
            <a:prstDash val="solid"/>
            <a:miter lim="800000"/>
          </a:ln>
          <a:effectLst/>
        </p:spPr>
        <p:txBody>
          <a:bodyPr lIns="108782" tIns="54391" rIns="108782" bIns="54391" rtlCol="0" anchor="ctr"/>
          <a:lstStyle/>
          <a:p>
            <a:pPr marL="0" marR="0" lvl="0" indent="0" algn="ctr" defTabSz="2176145"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6" name="Rounded Rectangle 15"/>
          <p:cNvSpPr/>
          <p:nvPr/>
        </p:nvSpPr>
        <p:spPr>
          <a:xfrm>
            <a:off x="2561175" y="5937665"/>
            <a:ext cx="7701207" cy="78423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spcAft>
                <a:spcPts val="0"/>
              </a:spcAft>
              <a:tabLst>
                <a:tab pos="90170" algn="l"/>
                <a:tab pos="180340" algn="l"/>
              </a:tabLst>
            </a:pPr>
            <a:r>
              <a:rPr lang="en-US" sz="2800" b="1" dirty="0">
                <a:solidFill>
                  <a:srgbClr val="7030A0"/>
                </a:solidFill>
                <a:latin typeface="Times New Roman" panose="02020603050405020304" pitchFamily="18" charset="0"/>
                <a:ea typeface="Times New Roman"/>
                <a:cs typeface="Times New Roman" panose="02020603050405020304" pitchFamily="18" charset="0"/>
              </a:rPr>
              <a:t>“</a:t>
            </a:r>
            <a:r>
              <a:rPr lang="en-US" sz="2800" b="1" i="1" dirty="0" err="1">
                <a:solidFill>
                  <a:srgbClr val="7030A0"/>
                </a:solidFill>
                <a:latin typeface="Times New Roman" panose="02020603050405020304" pitchFamily="18" charset="0"/>
                <a:ea typeface="Arial"/>
                <a:cs typeface="Times New Roman" panose="02020603050405020304" pitchFamily="18" charset="0"/>
              </a:rPr>
              <a:t>Thơ</a:t>
            </a:r>
            <a:r>
              <a:rPr lang="en-US" sz="2800" b="1" i="1" dirty="0">
                <a:solidFill>
                  <a:srgbClr val="7030A0"/>
                </a:solidFill>
                <a:latin typeface="Times New Roman" panose="02020603050405020304" pitchFamily="18" charset="0"/>
                <a:ea typeface="Arial"/>
                <a:cs typeface="Times New Roman" panose="02020603050405020304" pitchFamily="18" charset="0"/>
              </a:rPr>
              <a:t> </a:t>
            </a:r>
            <a:r>
              <a:rPr lang="en-US" sz="2800" b="1" i="1" dirty="0" err="1">
                <a:solidFill>
                  <a:srgbClr val="7030A0"/>
                </a:solidFill>
                <a:latin typeface="Times New Roman" panose="02020603050405020304" pitchFamily="18" charset="0"/>
                <a:ea typeface="Arial"/>
                <a:cs typeface="Times New Roman" panose="02020603050405020304" pitchFamily="18" charset="0"/>
              </a:rPr>
              <a:t>duyên</a:t>
            </a:r>
            <a:r>
              <a:rPr lang="en-US" sz="2800" b="1" dirty="0">
                <a:solidFill>
                  <a:srgbClr val="7030A0"/>
                </a:solidFill>
                <a:latin typeface="Times New Roman" panose="02020603050405020304" pitchFamily="18" charset="0"/>
                <a:ea typeface="Arial"/>
                <a:cs typeface="Times New Roman" panose="02020603050405020304" pitchFamily="18" charset="0"/>
              </a:rPr>
              <a:t>” </a:t>
            </a:r>
            <a:r>
              <a:rPr lang="en-US" sz="2800" b="1" dirty="0" err="1">
                <a:solidFill>
                  <a:srgbClr val="7030A0"/>
                </a:solidFill>
                <a:latin typeface="Times New Roman" panose="02020603050405020304" pitchFamily="18" charset="0"/>
                <a:ea typeface="Arial"/>
                <a:cs typeface="Times New Roman" panose="02020603050405020304" pitchFamily="18" charset="0"/>
              </a:rPr>
              <a:t>nói</a:t>
            </a:r>
            <a:r>
              <a:rPr lang="en-US" sz="2800" b="1" dirty="0">
                <a:solidFill>
                  <a:srgbClr val="7030A0"/>
                </a:solidFill>
                <a:latin typeface="Times New Roman" panose="02020603050405020304" pitchFamily="18" charset="0"/>
                <a:ea typeface="Arial"/>
                <a:cs typeface="Times New Roman" panose="02020603050405020304" pitchFamily="18" charset="0"/>
              </a:rPr>
              <a:t> </a:t>
            </a:r>
            <a:r>
              <a:rPr lang="en-US" sz="2800" b="1" dirty="0" err="1">
                <a:solidFill>
                  <a:srgbClr val="7030A0"/>
                </a:solidFill>
                <a:latin typeface="Times New Roman" panose="02020603050405020304" pitchFamily="18" charset="0"/>
                <a:ea typeface="Arial"/>
                <a:cs typeface="Times New Roman" panose="02020603050405020304" pitchFamily="18" charset="0"/>
              </a:rPr>
              <a:t>về</a:t>
            </a:r>
            <a:r>
              <a:rPr lang="en-US" sz="2800" b="1" dirty="0">
                <a:solidFill>
                  <a:srgbClr val="7030A0"/>
                </a:solidFill>
                <a:latin typeface="Times New Roman" panose="02020603050405020304" pitchFamily="18" charset="0"/>
                <a:ea typeface="Arial"/>
                <a:cs typeface="Times New Roman" panose="02020603050405020304" pitchFamily="18" charset="0"/>
              </a:rPr>
              <a:t> </a:t>
            </a:r>
            <a:r>
              <a:rPr lang="en-US" sz="2800" b="1" dirty="0" err="1">
                <a:solidFill>
                  <a:srgbClr val="7030A0"/>
                </a:solidFill>
                <a:latin typeface="Times New Roman" panose="02020603050405020304" pitchFamily="18" charset="0"/>
                <a:ea typeface="Arial"/>
                <a:cs typeface="Times New Roman" panose="02020603050405020304" pitchFamily="18" charset="0"/>
              </a:rPr>
              <a:t>những</a:t>
            </a:r>
            <a:r>
              <a:rPr lang="en-US" sz="2800" b="1" dirty="0">
                <a:solidFill>
                  <a:srgbClr val="7030A0"/>
                </a:solidFill>
                <a:latin typeface="Times New Roman" panose="02020603050405020304" pitchFamily="18" charset="0"/>
                <a:ea typeface="Arial"/>
                <a:cs typeface="Times New Roman" panose="02020603050405020304" pitchFamily="18" charset="0"/>
              </a:rPr>
              <a:t> </a:t>
            </a:r>
            <a:r>
              <a:rPr lang="en-US" sz="2800" b="1" dirty="0" err="1">
                <a:solidFill>
                  <a:srgbClr val="7030A0"/>
                </a:solidFill>
                <a:latin typeface="Times New Roman" panose="02020603050405020304" pitchFamily="18" charset="0"/>
                <a:ea typeface="Arial"/>
                <a:cs typeface="Times New Roman" panose="02020603050405020304" pitchFamily="18" charset="0"/>
              </a:rPr>
              <a:t>duyên</a:t>
            </a:r>
            <a:r>
              <a:rPr lang="en-US" sz="2800" b="1" dirty="0">
                <a:solidFill>
                  <a:srgbClr val="7030A0"/>
                </a:solidFill>
                <a:latin typeface="Times New Roman" panose="02020603050405020304" pitchFamily="18" charset="0"/>
                <a:ea typeface="Arial"/>
                <a:cs typeface="Times New Roman" panose="02020603050405020304" pitchFamily="18" charset="0"/>
              </a:rPr>
              <a:t> </a:t>
            </a:r>
            <a:r>
              <a:rPr lang="en-US" sz="2800" b="1" dirty="0" err="1">
                <a:solidFill>
                  <a:srgbClr val="7030A0"/>
                </a:solidFill>
                <a:latin typeface="Times New Roman" panose="02020603050405020304" pitchFamily="18" charset="0"/>
                <a:ea typeface="Arial"/>
                <a:cs typeface="Times New Roman" panose="02020603050405020304" pitchFamily="18" charset="0"/>
              </a:rPr>
              <a:t>tình</a:t>
            </a:r>
            <a:r>
              <a:rPr lang="en-US" sz="2800" b="1" dirty="0">
                <a:solidFill>
                  <a:srgbClr val="7030A0"/>
                </a:solidFill>
                <a:latin typeface="Times New Roman" panose="02020603050405020304" pitchFamily="18" charset="0"/>
                <a:ea typeface="Arial"/>
                <a:cs typeface="Times New Roman" panose="02020603050405020304" pitchFamily="18" charset="0"/>
              </a:rPr>
              <a:t> </a:t>
            </a:r>
            <a:r>
              <a:rPr lang="en-US" sz="2800" b="1" dirty="0" err="1">
                <a:solidFill>
                  <a:srgbClr val="7030A0"/>
                </a:solidFill>
                <a:latin typeface="Times New Roman" panose="02020603050405020304" pitchFamily="18" charset="0"/>
                <a:ea typeface="Arial"/>
                <a:cs typeface="Times New Roman" panose="02020603050405020304" pitchFamily="18" charset="0"/>
              </a:rPr>
              <a:t>đẹp</a:t>
            </a:r>
            <a:r>
              <a:rPr lang="en-US" sz="2800" b="1" dirty="0">
                <a:solidFill>
                  <a:srgbClr val="7030A0"/>
                </a:solidFill>
                <a:latin typeface="Times New Roman" panose="02020603050405020304" pitchFamily="18" charset="0"/>
                <a:ea typeface="Arial"/>
                <a:cs typeface="Times New Roman" panose="02020603050405020304" pitchFamily="18" charset="0"/>
              </a:rPr>
              <a:t> </a:t>
            </a:r>
            <a:r>
              <a:rPr lang="en-US" sz="2800" b="1" dirty="0" err="1">
                <a:solidFill>
                  <a:srgbClr val="7030A0"/>
                </a:solidFill>
                <a:latin typeface="Times New Roman" panose="02020603050405020304" pitchFamily="18" charset="0"/>
                <a:ea typeface="Arial"/>
                <a:cs typeface="Times New Roman" panose="02020603050405020304" pitchFamily="18" charset="0"/>
              </a:rPr>
              <a:t>đẽ</a:t>
            </a:r>
            <a:r>
              <a:rPr lang="en-US" sz="2800" b="1" dirty="0">
                <a:solidFill>
                  <a:srgbClr val="7030A0"/>
                </a:solidFill>
                <a:latin typeface="Times New Roman" panose="02020603050405020304" pitchFamily="18" charset="0"/>
                <a:ea typeface="Arial"/>
                <a:cs typeface="Times New Roman" panose="02020603050405020304" pitchFamily="18" charset="0"/>
              </a:rPr>
              <a:t> </a:t>
            </a:r>
            <a:r>
              <a:rPr lang="en-US" sz="2800" b="1" dirty="0" err="1">
                <a:solidFill>
                  <a:srgbClr val="7030A0"/>
                </a:solidFill>
                <a:latin typeface="Times New Roman" panose="02020603050405020304" pitchFamily="18" charset="0"/>
                <a:ea typeface="Arial"/>
                <a:cs typeface="Times New Roman" panose="02020603050405020304" pitchFamily="18" charset="0"/>
              </a:rPr>
              <a:t>ấy</a:t>
            </a:r>
            <a:r>
              <a:rPr lang="en-US" sz="2800" b="1" dirty="0">
                <a:solidFill>
                  <a:srgbClr val="7030A0"/>
                </a:solidFill>
                <a:latin typeface="Times New Roman" panose="02020603050405020304" pitchFamily="18" charset="0"/>
                <a:ea typeface="Arial"/>
                <a:cs typeface="Times New Roman" panose="02020603050405020304" pitchFamily="18" charset="0"/>
              </a:rPr>
              <a:t>.</a:t>
            </a:r>
            <a:endParaRPr lang="en-US" sz="2800" b="1" dirty="0">
              <a:solidFill>
                <a:srgbClr val="7030A0"/>
              </a:solidFill>
              <a:effectLst/>
              <a:latin typeface="Times New Roman" panose="02020603050405020304" pitchFamily="18" charset="0"/>
              <a:ea typeface="Times New Roman"/>
              <a:cs typeface="Times New Roman" panose="02020603050405020304" pitchFamily="18" charset="0"/>
            </a:endParaRPr>
          </a:p>
        </p:txBody>
      </p:sp>
      <p:sp>
        <p:nvSpPr>
          <p:cNvPr id="18" name="Down Arrow 17"/>
          <p:cNvSpPr/>
          <p:nvPr/>
        </p:nvSpPr>
        <p:spPr>
          <a:xfrm>
            <a:off x="5936324" y="5264597"/>
            <a:ext cx="547567" cy="582981"/>
          </a:xfrm>
          <a:prstGeom prst="downArrow">
            <a:avLst/>
          </a:prstGeom>
          <a:solidFill>
            <a:srgbClr val="FFC000">
              <a:lumMod val="60000"/>
              <a:lumOff val="40000"/>
            </a:srgbClr>
          </a:solidFill>
          <a:ln w="6350" cap="flat" cmpd="sng" algn="ctr">
            <a:solidFill>
              <a:srgbClr val="5B9BD5"/>
            </a:solidFill>
            <a:prstDash val="solid"/>
            <a:miter lim="800000"/>
          </a:ln>
          <a:effectLst/>
        </p:spPr>
        <p:txBody>
          <a:bodyPr lIns="108782" tIns="54391" rIns="108782" bIns="54391" rtlCol="0" anchor="ctr"/>
          <a:lstStyle/>
          <a:p>
            <a:pPr marL="0" marR="0" lvl="0" indent="0" algn="ctr" defTabSz="2176145"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12">
            <a:extLst>
              <a:ext uri="{FF2B5EF4-FFF2-40B4-BE49-F238E27FC236}">
                <a16:creationId xmlns:a16="http://schemas.microsoft.com/office/drawing/2014/main" id="{F6A6D78D-7844-726B-F958-79C729AE1B5D}"/>
              </a:ext>
            </a:extLst>
          </p:cNvPr>
          <p:cNvSpPr/>
          <p:nvPr/>
        </p:nvSpPr>
        <p:spPr>
          <a:xfrm>
            <a:off x="1181007" y="1701928"/>
            <a:ext cx="10134918" cy="1210546"/>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spcAft>
                <a:spcPts val="0"/>
              </a:spcAft>
              <a:tabLst>
                <a:tab pos="90170" algn="l"/>
                <a:tab pos="180340" algn="l"/>
              </a:tabLst>
            </a:pP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gặp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giữa</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gắn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a:cs typeface="Times New Roman" panose="02020603050405020304" pitchFamily="18" charset="0"/>
            </a:endParaRPr>
          </a:p>
        </p:txBody>
      </p:sp>
      <p:sp>
        <p:nvSpPr>
          <p:cNvPr id="6" name="Rounded Rectangle 14">
            <a:extLst>
              <a:ext uri="{FF2B5EF4-FFF2-40B4-BE49-F238E27FC236}">
                <a16:creationId xmlns:a16="http://schemas.microsoft.com/office/drawing/2014/main" id="{AEC34DAE-62F2-9D79-F0C0-AE70EE792684}"/>
              </a:ext>
            </a:extLst>
          </p:cNvPr>
          <p:cNvSpPr/>
          <p:nvPr/>
        </p:nvSpPr>
        <p:spPr>
          <a:xfrm>
            <a:off x="626778" y="3584306"/>
            <a:ext cx="11106283" cy="1617522"/>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Diệu</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duyên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p>
        </p:txBody>
      </p:sp>
      <p:pic>
        <p:nvPicPr>
          <p:cNvPr id="1026" name="Picture 2">
            <a:extLst>
              <a:ext uri="{FF2B5EF4-FFF2-40B4-BE49-F238E27FC236}">
                <a16:creationId xmlns:a16="http://schemas.microsoft.com/office/drawing/2014/main" id="{90BA889C-E347-66CE-CAFD-39F7C61AF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080" y="201468"/>
            <a:ext cx="1308798" cy="130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084745"/>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1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8" grpId="0" animBg="1"/>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50800" y="0"/>
            <a:ext cx="12192000" cy="6858000"/>
          </a:xfrm>
          <a:prstGeom prst="rect">
            <a:avLst/>
          </a:prstGeom>
        </p:spPr>
      </p:pic>
      <p:sp>
        <p:nvSpPr>
          <p:cNvPr id="8" name="Rounded Rectangle 7"/>
          <p:cNvSpPr/>
          <p:nvPr/>
        </p:nvSpPr>
        <p:spPr>
          <a:xfrm>
            <a:off x="3248044" y="1679438"/>
            <a:ext cx="8361389" cy="876471"/>
          </a:xfrm>
          <a:prstGeom prst="roundRect">
            <a:avLst/>
          </a:prstGeom>
          <a:solidFill>
            <a:schemeClr val="accent6">
              <a:lumMod val="20000"/>
              <a:lumOff val="80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ysClr val="windowText" lastClr="000000"/>
                </a:solidFill>
                <a:latin typeface="Times New Roman" panose="02020603050405020304" pitchFamily="18" charset="0"/>
                <a:cs typeface="Times New Roman" panose="02020603050405020304" pitchFamily="18" charset="0"/>
              </a:rPr>
              <a:t>Nhìn</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hình</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đoán</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tên</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nước</a:t>
            </a:r>
            <a:r>
              <a:rPr lang="en-US" sz="3600" b="1" dirty="0">
                <a:solidFill>
                  <a:sysClr val="windowText" lastClr="000000"/>
                </a:solidFill>
                <a:latin typeface="Times New Roman" panose="02020603050405020304" pitchFamily="18" charset="0"/>
                <a:cs typeface="Times New Roman" panose="02020603050405020304" pitchFamily="18" charset="0"/>
              </a:rPr>
              <a:t>/</a:t>
            </a:r>
            <a:r>
              <a:rPr lang="en-US" sz="3600" b="1" dirty="0" err="1">
                <a:solidFill>
                  <a:sysClr val="windowText" lastClr="000000"/>
                </a:solidFill>
                <a:latin typeface="Times New Roman" panose="02020603050405020304" pitchFamily="18" charset="0"/>
                <a:cs typeface="Times New Roman" panose="02020603050405020304" pitchFamily="18" charset="0"/>
              </a:rPr>
              <a:t>quốc</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gia</a:t>
            </a:r>
            <a:r>
              <a:rPr lang="en-US" sz="3600" b="1" dirty="0">
                <a:solidFill>
                  <a:sysClr val="windowText" lastClr="000000"/>
                </a:solidFill>
                <a:latin typeface="Times New Roman" panose="02020603050405020304" pitchFamily="18" charset="0"/>
                <a:cs typeface="Times New Roman" panose="02020603050405020304" pitchFamily="18" charset="0"/>
              </a:rPr>
              <a:t>. </a:t>
            </a:r>
          </a:p>
        </p:txBody>
      </p:sp>
      <p:pic>
        <p:nvPicPr>
          <p:cNvPr id="9" name="Picture 4" descr="Idea ">
            <a:extLst>
              <a:ext uri="{FF2B5EF4-FFF2-40B4-BE49-F238E27FC236}">
                <a16:creationId xmlns:a16="http://schemas.microsoft.com/office/drawing/2014/main" id="{16541F81-B39C-2657-B7F5-12D90C504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3856">
            <a:off x="1114906" y="1341482"/>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tudents ">
            <a:extLst>
              <a:ext uri="{FF2B5EF4-FFF2-40B4-BE49-F238E27FC236}">
                <a16:creationId xmlns:a16="http://schemas.microsoft.com/office/drawing/2014/main" id="{8F4C2E44-68FE-6918-CF04-98FDD184A2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94" y="2770235"/>
            <a:ext cx="2994563" cy="29945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351" y="2555909"/>
            <a:ext cx="4316412" cy="3570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8763" y="2522507"/>
            <a:ext cx="4001632" cy="357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Nhóm 5">
            <a:extLst>
              <a:ext uri="{FF2B5EF4-FFF2-40B4-BE49-F238E27FC236}">
                <a16:creationId xmlns:a16="http://schemas.microsoft.com/office/drawing/2014/main" id="{9F8B9671-C940-9740-3F69-766056EFCB57}"/>
              </a:ext>
            </a:extLst>
          </p:cNvPr>
          <p:cNvGrpSpPr/>
          <p:nvPr/>
        </p:nvGrpSpPr>
        <p:grpSpPr>
          <a:xfrm>
            <a:off x="3248044" y="44616"/>
            <a:ext cx="5651339" cy="1184284"/>
            <a:chOff x="2590682" y="2215331"/>
            <a:chExt cx="9601318" cy="2130847"/>
          </a:xfrm>
        </p:grpSpPr>
        <p:grpSp>
          <p:nvGrpSpPr>
            <p:cNvPr id="4" name="Nhóm 3">
              <a:extLst>
                <a:ext uri="{FF2B5EF4-FFF2-40B4-BE49-F238E27FC236}">
                  <a16:creationId xmlns:a16="http://schemas.microsoft.com/office/drawing/2014/main" id="{3F9D8BA6-4339-9D4E-81A6-3DD05B3BE2BA}"/>
                </a:ext>
              </a:extLst>
            </p:cNvPr>
            <p:cNvGrpSpPr/>
            <p:nvPr/>
          </p:nvGrpSpPr>
          <p:grpSpPr>
            <a:xfrm>
              <a:off x="4051524" y="2215331"/>
              <a:ext cx="8140476" cy="2130847"/>
              <a:chOff x="2245203" y="1866734"/>
              <a:chExt cx="9567435" cy="2432095"/>
            </a:xfrm>
          </p:grpSpPr>
          <p:sp>
            <p:nvSpPr>
              <p:cNvPr id="6" name="Hình chữ nhật: Góc Tròn 2">
                <a:extLst>
                  <a:ext uri="{FF2B5EF4-FFF2-40B4-BE49-F238E27FC236}">
                    <a16:creationId xmlns:a16="http://schemas.microsoft.com/office/drawing/2014/main" id="{A8F7990C-7B20-639F-E9DB-1F974FE0561B}"/>
                  </a:ext>
                </a:extLst>
              </p:cNvPr>
              <p:cNvSpPr/>
              <p:nvPr/>
            </p:nvSpPr>
            <p:spPr>
              <a:xfrm>
                <a:off x="2245203" y="2139766"/>
                <a:ext cx="9567435" cy="2159063"/>
              </a:xfrm>
              <a:prstGeom prst="roundRect">
                <a:avLst>
                  <a:gd name="adj" fmla="val 50000"/>
                </a:avLst>
              </a:prstGeom>
              <a:solidFill>
                <a:schemeClr val="bg1">
                  <a:alpha val="65000"/>
                </a:schemeClr>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 name="矩形 1">
                <a:extLst>
                  <a:ext uri="{FF2B5EF4-FFF2-40B4-BE49-F238E27FC236}">
                    <a16:creationId xmlns:a16="http://schemas.microsoft.com/office/drawing/2014/main" id="{7553F836-249B-0297-A385-AABA11B47B18}"/>
                  </a:ext>
                </a:extLst>
              </p:cNvPr>
              <p:cNvSpPr/>
              <p:nvPr/>
            </p:nvSpPr>
            <p:spPr>
              <a:xfrm>
                <a:off x="3252982" y="1866734"/>
                <a:ext cx="7333691" cy="2275426"/>
              </a:xfrm>
              <a:prstGeom prst="rect">
                <a:avLst/>
              </a:prstGeom>
            </p:spPr>
            <p:txBody>
              <a:bodyPr vert="horz" wrap="none" anchor="ctr">
                <a:spAutoFit/>
              </a:bodyPr>
              <a:lstStyle/>
              <a:p>
                <a:pPr algn="ctr"/>
                <a:r>
                  <a:rPr lang="en-US" altLang="zh-CN" sz="6600" b="1" spc="-300" dirty="0">
                    <a:ln w="25400" cap="rnd">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字魂24号-镇魂手书" panose="00000500000000000000" pitchFamily="2" charset="-122"/>
                    <a:cs typeface="Times New Roman" panose="02020603050405020304" pitchFamily="18" charset="0"/>
                  </a:rPr>
                  <a:t>Khởi động</a:t>
                </a:r>
                <a:endParaRPr lang="zh-CN" altLang="en-US" sz="6600" b="1" spc="-300" dirty="0">
                  <a:ln w="25400" cap="rnd">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字魂24号-镇魂手书" panose="00000500000000000000" pitchFamily="2" charset="-122"/>
                  <a:cs typeface="Times New Roman" panose="02020603050405020304" pitchFamily="18" charset="0"/>
                </a:endParaRPr>
              </a:p>
            </p:txBody>
          </p:sp>
        </p:grpSp>
        <p:sp>
          <p:nvSpPr>
            <p:cNvPr id="5" name="Lưu đồ: Đường kết nối 4">
              <a:extLst>
                <a:ext uri="{FF2B5EF4-FFF2-40B4-BE49-F238E27FC236}">
                  <a16:creationId xmlns:a16="http://schemas.microsoft.com/office/drawing/2014/main" id="{C77AC443-BE21-1BC2-CA62-2A857C6917B1}"/>
                </a:ext>
              </a:extLst>
            </p:cNvPr>
            <p:cNvSpPr/>
            <p:nvPr/>
          </p:nvSpPr>
          <p:spPr>
            <a:xfrm>
              <a:off x="2590682" y="2686792"/>
              <a:ext cx="1460842" cy="1386933"/>
            </a:xfrm>
            <a:prstGeom prst="flowChartConnector">
              <a:avLst/>
            </a:prstGeom>
            <a:solidFill>
              <a:schemeClr val="bg1"/>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grpSp>
      <p:pic>
        <p:nvPicPr>
          <p:cNvPr id="12" name="Picture 14" descr="Logo&#10;&#10;Description automatically generated">
            <a:extLst>
              <a:ext uri="{FF2B5EF4-FFF2-40B4-BE49-F238E27FC236}">
                <a16:creationId xmlns:a16="http://schemas.microsoft.com/office/drawing/2014/main" id="{954B9BEA-B160-F97D-112A-EBBFCB05CF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29926" y="72454"/>
            <a:ext cx="1360201" cy="1080158"/>
          </a:xfrm>
          <a:prstGeom prst="rect">
            <a:avLst/>
          </a:prstGeom>
          <a:ln>
            <a:noFill/>
          </a:ln>
        </p:spPr>
      </p:pic>
    </p:spTree>
    <p:extLst>
      <p:ext uri="{BB962C8B-B14F-4D97-AF65-F5344CB8AC3E}">
        <p14:creationId xmlns:p14="http://schemas.microsoft.com/office/powerpoint/2010/main" val="276013770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1000"/>
                            </p:stCondLst>
                            <p:childTnLst>
                              <p:par>
                                <p:cTn id="23" presetID="6" presetClass="entr" presetSubtype="16" fill="hold" nodeType="after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circle(in)">
                                      <p:cBhvr>
                                        <p:cTn id="25" dur="2000"/>
                                        <p:tgtEl>
                                          <p:spTgt spid="1027"/>
                                        </p:tgtEl>
                                      </p:cBhvr>
                                    </p:animEffect>
                                  </p:childTnLst>
                                </p:cTn>
                              </p:par>
                            </p:childTnLst>
                          </p:cTn>
                        </p:par>
                        <p:par>
                          <p:cTn id="26" fill="hold">
                            <p:stCondLst>
                              <p:cond delay="3000"/>
                            </p:stCondLst>
                            <p:childTnLst>
                              <p:par>
                                <p:cTn id="27" presetID="6" presetClass="entr" presetSubtype="16"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circle(in)">
                                      <p:cBhvr>
                                        <p:cTn id="29"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53235" y="6918"/>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2D8332DF-F110-8367-6A2A-53AAA5E72D1B}"/>
              </a:ext>
            </a:extLst>
          </p:cNvPr>
          <p:cNvSpPr txBox="1"/>
          <p:nvPr/>
        </p:nvSpPr>
        <p:spPr>
          <a:xfrm>
            <a:off x="0" y="9970"/>
            <a:ext cx="10642209" cy="742511"/>
          </a:xfrm>
          <a:prstGeom prst="rect">
            <a:avLst/>
          </a:prstGeom>
          <a:noFill/>
        </p:spPr>
        <p:txBody>
          <a:bodyPr wrap="square" rtlCol="0">
            <a:spAutoFit/>
          </a:bodyPr>
          <a:lstStyle/>
          <a:p>
            <a:pPr algn="just">
              <a:lnSpc>
                <a:spcPct val="150000"/>
              </a:lnSpc>
              <a:spcAft>
                <a:spcPts val="0"/>
              </a:spcAft>
              <a:tabLst>
                <a:tab pos="90170" algn="l"/>
                <a:tab pos="180340" algn="l"/>
              </a:tabLst>
            </a:pPr>
            <a:r>
              <a:rPr lang="en-US" sz="3200" b="1" dirty="0">
                <a:solidFill>
                  <a:srgbClr val="0070C0"/>
                </a:solidFill>
                <a:latin typeface="Times New Roman"/>
                <a:ea typeface="Arial"/>
              </a:rPr>
              <a:t>4. So </a:t>
            </a:r>
            <a:r>
              <a:rPr lang="en-US" sz="3200" b="1" dirty="0" err="1">
                <a:solidFill>
                  <a:srgbClr val="0070C0"/>
                </a:solidFill>
                <a:latin typeface="Times New Roman"/>
                <a:ea typeface="Arial"/>
              </a:rPr>
              <a:t>sánh</a:t>
            </a:r>
            <a:r>
              <a:rPr lang="en-US" sz="3200" b="1" dirty="0">
                <a:solidFill>
                  <a:srgbClr val="0070C0"/>
                </a:solidFill>
                <a:latin typeface="Times New Roman"/>
                <a:ea typeface="Arial"/>
              </a:rPr>
              <a:t> </a:t>
            </a:r>
            <a:r>
              <a:rPr lang="en-US" sz="3200" b="1" dirty="0" err="1">
                <a:solidFill>
                  <a:srgbClr val="0070C0"/>
                </a:solidFill>
                <a:latin typeface="Times New Roman"/>
                <a:ea typeface="Arial"/>
              </a:rPr>
              <a:t>cảnh</a:t>
            </a:r>
            <a:r>
              <a:rPr lang="en-US" sz="3200" b="1" dirty="0">
                <a:solidFill>
                  <a:srgbClr val="0070C0"/>
                </a:solidFill>
                <a:latin typeface="Times New Roman"/>
                <a:ea typeface="Arial"/>
              </a:rPr>
              <a:t> </a:t>
            </a:r>
            <a:r>
              <a:rPr lang="en-US" sz="3200" b="1" dirty="0" err="1">
                <a:solidFill>
                  <a:srgbClr val="0070C0"/>
                </a:solidFill>
                <a:latin typeface="Times New Roman"/>
                <a:ea typeface="Arial"/>
              </a:rPr>
              <a:t>sắc</a:t>
            </a:r>
            <a:r>
              <a:rPr lang="en-US" sz="3200" b="1" dirty="0">
                <a:solidFill>
                  <a:srgbClr val="0070C0"/>
                </a:solidFill>
                <a:latin typeface="Times New Roman"/>
                <a:ea typeface="Arial"/>
              </a:rPr>
              <a:t> </a:t>
            </a:r>
            <a:r>
              <a:rPr lang="en-US" sz="3200" b="1" dirty="0" err="1">
                <a:solidFill>
                  <a:srgbClr val="0070C0"/>
                </a:solidFill>
                <a:latin typeface="Times New Roman"/>
                <a:ea typeface="Arial"/>
              </a:rPr>
              <a:t>thiên</a:t>
            </a:r>
            <a:r>
              <a:rPr lang="en-US" sz="3200" b="1" dirty="0">
                <a:solidFill>
                  <a:srgbClr val="0070C0"/>
                </a:solidFill>
                <a:latin typeface="Times New Roman"/>
                <a:ea typeface="Arial"/>
              </a:rPr>
              <a:t> </a:t>
            </a:r>
            <a:r>
              <a:rPr lang="en-US" sz="3200" b="1" dirty="0" err="1">
                <a:solidFill>
                  <a:srgbClr val="0070C0"/>
                </a:solidFill>
                <a:latin typeface="Times New Roman"/>
                <a:ea typeface="Arial"/>
              </a:rPr>
              <a:t>nhiên</a:t>
            </a:r>
            <a:r>
              <a:rPr lang="en-US" sz="3200" b="1" dirty="0">
                <a:solidFill>
                  <a:srgbClr val="0070C0"/>
                </a:solidFill>
                <a:latin typeface="Times New Roman"/>
                <a:ea typeface="Arial"/>
              </a:rPr>
              <a:t> </a:t>
            </a:r>
            <a:r>
              <a:rPr lang="en-US" sz="3200" b="1" dirty="0" err="1">
                <a:solidFill>
                  <a:srgbClr val="0070C0"/>
                </a:solidFill>
                <a:latin typeface="Times New Roman"/>
                <a:ea typeface="Arial"/>
              </a:rPr>
              <a:t>chiều</a:t>
            </a:r>
            <a:r>
              <a:rPr lang="en-US" sz="3200" b="1" dirty="0">
                <a:solidFill>
                  <a:srgbClr val="0070C0"/>
                </a:solidFill>
                <a:latin typeface="Times New Roman"/>
                <a:ea typeface="Arial"/>
              </a:rPr>
              <a:t> </a:t>
            </a:r>
            <a:r>
              <a:rPr lang="en-US" sz="3200" b="1" dirty="0" err="1">
                <a:solidFill>
                  <a:srgbClr val="0070C0"/>
                </a:solidFill>
                <a:latin typeface="Times New Roman"/>
                <a:ea typeface="Arial"/>
              </a:rPr>
              <a:t>thu</a:t>
            </a:r>
            <a:r>
              <a:rPr lang="en-US" sz="3200" b="1" dirty="0">
                <a:solidFill>
                  <a:srgbClr val="0070C0"/>
                </a:solidFill>
                <a:latin typeface="Times New Roman"/>
                <a:ea typeface="Arial"/>
              </a:rPr>
              <a:t> ở </a:t>
            </a:r>
            <a:r>
              <a:rPr lang="en-US" sz="3200" b="1" u="sng" dirty="0" err="1">
                <a:solidFill>
                  <a:srgbClr val="0070C0"/>
                </a:solidFill>
                <a:effectLst>
                  <a:outerShdw blurRad="38100" dist="38100" dir="2700000" algn="tl">
                    <a:srgbClr val="000000">
                      <a:alpha val="43137"/>
                    </a:srgbClr>
                  </a:outerShdw>
                </a:effectLst>
                <a:latin typeface="Times New Roman"/>
                <a:ea typeface="Arial"/>
              </a:rPr>
              <a:t>khổ</a:t>
            </a:r>
            <a:r>
              <a:rPr lang="en-US" sz="3200" b="1" u="sng" dirty="0">
                <a:solidFill>
                  <a:srgbClr val="0070C0"/>
                </a:solidFill>
                <a:effectLst>
                  <a:outerShdw blurRad="38100" dist="38100" dir="2700000" algn="tl">
                    <a:srgbClr val="000000">
                      <a:alpha val="43137"/>
                    </a:srgbClr>
                  </a:outerShdw>
                </a:effectLst>
                <a:latin typeface="Times New Roman"/>
                <a:ea typeface="Arial"/>
              </a:rPr>
              <a:t> 1 </a:t>
            </a:r>
            <a:r>
              <a:rPr lang="en-US" sz="3200" b="1" dirty="0" err="1">
                <a:solidFill>
                  <a:srgbClr val="0070C0"/>
                </a:solidFill>
                <a:latin typeface="Times New Roman"/>
                <a:ea typeface="Arial"/>
              </a:rPr>
              <a:t>và</a:t>
            </a:r>
            <a:r>
              <a:rPr lang="en-US" sz="3200" b="1" dirty="0">
                <a:solidFill>
                  <a:srgbClr val="0070C0"/>
                </a:solidFill>
                <a:latin typeface="Times New Roman"/>
                <a:ea typeface="Arial"/>
              </a:rPr>
              <a:t> </a:t>
            </a:r>
            <a:r>
              <a:rPr lang="en-US" sz="3200" b="1" u="sng" dirty="0" err="1">
                <a:solidFill>
                  <a:srgbClr val="0070C0"/>
                </a:solidFill>
                <a:effectLst>
                  <a:outerShdw blurRad="38100" dist="38100" dir="2700000" algn="tl">
                    <a:srgbClr val="000000">
                      <a:alpha val="43137"/>
                    </a:srgbClr>
                  </a:outerShdw>
                </a:effectLst>
                <a:latin typeface="Times New Roman"/>
                <a:ea typeface="Arial"/>
              </a:rPr>
              <a:t>khổ</a:t>
            </a:r>
            <a:r>
              <a:rPr lang="en-US" sz="3200" b="1" u="sng" dirty="0">
                <a:solidFill>
                  <a:srgbClr val="0070C0"/>
                </a:solidFill>
                <a:effectLst>
                  <a:outerShdw blurRad="38100" dist="38100" dir="2700000" algn="tl">
                    <a:srgbClr val="000000">
                      <a:alpha val="43137"/>
                    </a:srgbClr>
                  </a:outerShdw>
                </a:effectLst>
                <a:latin typeface="Times New Roman"/>
                <a:ea typeface="Arial"/>
              </a:rPr>
              <a:t> 4</a:t>
            </a:r>
            <a:endParaRPr lang="en-US" sz="4000" u="sng" dirty="0">
              <a:solidFill>
                <a:srgbClr val="0070C0"/>
              </a:solidFill>
              <a:effectLst>
                <a:outerShdw blurRad="38100" dist="38100" dir="2700000" algn="tl">
                  <a:srgbClr val="000000">
                    <a:alpha val="43137"/>
                  </a:srgbClr>
                </a:outerShdw>
              </a:effectLst>
              <a:latin typeface="Times New Roman"/>
              <a:ea typeface="Times New Roman"/>
            </a:endParaRPr>
          </a:p>
        </p:txBody>
      </p:sp>
      <p:sp>
        <p:nvSpPr>
          <p:cNvPr id="11" name="Rounded Rectangle 10"/>
          <p:cNvSpPr/>
          <p:nvPr/>
        </p:nvSpPr>
        <p:spPr>
          <a:xfrm>
            <a:off x="5535510" y="835826"/>
            <a:ext cx="5329340" cy="78639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0070C0"/>
                </a:solidFill>
                <a:latin typeface="Times New Roman" pitchFamily="18" charset="0"/>
                <a:cs typeface="Times New Roman" pitchFamily="18" charset="0"/>
              </a:rPr>
              <a:t>HS </a:t>
            </a:r>
            <a:r>
              <a:rPr lang="en-US" sz="2800" b="1" dirty="0" err="1">
                <a:solidFill>
                  <a:srgbClr val="0070C0"/>
                </a:solidFill>
                <a:latin typeface="Times New Roman" pitchFamily="18" charset="0"/>
                <a:cs typeface="Times New Roman" pitchFamily="18" charset="0"/>
              </a:rPr>
              <a:t>thảo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luận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theo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nhóm</a:t>
            </a:r>
            <a:r>
              <a:rPr lang="en-US" sz="2800" b="1" dirty="0">
                <a:solidFill>
                  <a:srgbClr val="0070C0"/>
                </a:solidFill>
                <a:latin typeface="Times New Roman" pitchFamily="18" charset="0"/>
                <a:cs typeface="Times New Roman" pitchFamily="18" charset="0"/>
              </a:rPr>
              <a:t> (4 </a:t>
            </a:r>
            <a:r>
              <a:rPr lang="en-US" sz="2800" b="1" dirty="0" err="1">
                <a:solidFill>
                  <a:srgbClr val="0070C0"/>
                </a:solidFill>
                <a:latin typeface="Times New Roman" pitchFamily="18" charset="0"/>
                <a:cs typeface="Times New Roman" pitchFamily="18" charset="0"/>
              </a:rPr>
              <a:t>phút</a:t>
            </a:r>
            <a:r>
              <a:rPr lang="en-US" sz="2800" b="1" dirty="0">
                <a:solidFill>
                  <a:srgbClr val="0070C0"/>
                </a:solidFill>
                <a:latin typeface="Times New Roman" pitchFamily="18" charset="0"/>
                <a:cs typeface="Times New Roman" pitchFamily="18" charset="0"/>
              </a:rPr>
              <a:t>)</a:t>
            </a:r>
          </a:p>
        </p:txBody>
      </p:sp>
      <p:sp>
        <p:nvSpPr>
          <p:cNvPr id="12" name="Down Arrow 11"/>
          <p:cNvSpPr/>
          <p:nvPr/>
        </p:nvSpPr>
        <p:spPr>
          <a:xfrm>
            <a:off x="7880404" y="1665727"/>
            <a:ext cx="812800" cy="409427"/>
          </a:xfrm>
          <a:prstGeom prst="downArrow">
            <a:avLst/>
          </a:prstGeom>
          <a:solidFill>
            <a:srgbClr val="FFC000">
              <a:lumMod val="60000"/>
              <a:lumOff val="40000"/>
            </a:srgbClr>
          </a:solidFill>
          <a:ln w="6350" cap="flat" cmpd="sng" algn="ctr">
            <a:solidFill>
              <a:srgbClr val="5B9BD5"/>
            </a:solidFill>
            <a:prstDash val="solid"/>
            <a:miter lim="800000"/>
          </a:ln>
          <a:effectLst/>
        </p:spPr>
        <p:txBody>
          <a:bodyPr lIns="108782" tIns="54391" rIns="108782" bIns="54391" rtlCol="0" anchor="ctr"/>
          <a:lstStyle/>
          <a:p>
            <a:pPr marL="0" marR="0" lvl="0" indent="0" algn="ctr" defTabSz="2176145"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5300413" y="2075154"/>
            <a:ext cx="6255527" cy="78639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US" sz="2800" b="1" dirty="0" err="1">
                <a:solidFill>
                  <a:srgbClr val="FF0000"/>
                </a:solidFill>
                <a:latin typeface="Times New Roman" pitchFamily="18" charset="0"/>
                <a:cs typeface="Times New Roman" pitchFamily="18" charset="0"/>
              </a:rPr>
              <a:t>Nhóm</a:t>
            </a:r>
            <a:r>
              <a:rPr lang="en-US" sz="2800" b="1" dirty="0">
                <a:solidFill>
                  <a:srgbClr val="FF0000"/>
                </a:solidFill>
                <a:latin typeface="Times New Roman" pitchFamily="18" charset="0"/>
                <a:cs typeface="Times New Roman" pitchFamily="18" charset="0"/>
              </a:rPr>
              <a:t> 1-2</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tìm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sự</a:t>
            </a:r>
            <a:r>
              <a:rPr lang="en-US" sz="2800" b="1" dirty="0">
                <a:solidFill>
                  <a:srgbClr val="0070C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giống</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nhau</a:t>
            </a:r>
            <a:endParaRPr lang="en-US" sz="2800" b="1" dirty="0">
              <a:solidFill>
                <a:srgbClr val="800000"/>
              </a:solidFill>
              <a:latin typeface="Times New Roman" pitchFamily="18" charset="0"/>
              <a:cs typeface="Times New Roman" pitchFamily="18" charset="0"/>
            </a:endParaRPr>
          </a:p>
        </p:txBody>
      </p:sp>
      <p:sp>
        <p:nvSpPr>
          <p:cNvPr id="14" name="Rounded Rectangle 13"/>
          <p:cNvSpPr/>
          <p:nvPr/>
        </p:nvSpPr>
        <p:spPr>
          <a:xfrm>
            <a:off x="5244284" y="2973514"/>
            <a:ext cx="6320184" cy="88640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US" sz="2800" b="1" dirty="0" err="1">
                <a:solidFill>
                  <a:srgbClr val="FF0000"/>
                </a:solidFill>
                <a:latin typeface="Times New Roman" pitchFamily="18" charset="0"/>
                <a:cs typeface="Times New Roman" pitchFamily="18" charset="0"/>
              </a:rPr>
              <a:t>Nhóm</a:t>
            </a:r>
            <a:r>
              <a:rPr lang="en-US" sz="2800" b="1" dirty="0">
                <a:solidFill>
                  <a:srgbClr val="FF0000"/>
                </a:solidFill>
                <a:latin typeface="Times New Roman" pitchFamily="18" charset="0"/>
                <a:cs typeface="Times New Roman" pitchFamily="18" charset="0"/>
              </a:rPr>
              <a:t> 3</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tìm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sự</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khác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nhau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về</a:t>
            </a:r>
            <a:r>
              <a:rPr lang="en-US" sz="2800" b="1" dirty="0">
                <a:solidFill>
                  <a:srgbClr val="0070C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từ</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ngữ</a:t>
            </a:r>
            <a:endParaRPr lang="en-US" sz="2800" b="1" dirty="0">
              <a:solidFill>
                <a:srgbClr val="800000"/>
              </a:solidFill>
              <a:latin typeface="Times New Roman" pitchFamily="18" charset="0"/>
              <a:cs typeface="Times New Roman" pitchFamily="18" charset="0"/>
            </a:endParaRPr>
          </a:p>
        </p:txBody>
      </p:sp>
      <p:sp>
        <p:nvSpPr>
          <p:cNvPr id="15" name="Rounded Rectangle 14"/>
          <p:cNvSpPr/>
          <p:nvPr/>
        </p:nvSpPr>
        <p:spPr>
          <a:xfrm>
            <a:off x="5281363" y="3941047"/>
            <a:ext cx="6320184" cy="88640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US" sz="2800" b="1" dirty="0" err="1">
                <a:solidFill>
                  <a:srgbClr val="FF0000"/>
                </a:solidFill>
                <a:latin typeface="Times New Roman" pitchFamily="18" charset="0"/>
                <a:cs typeface="Times New Roman" pitchFamily="18" charset="0"/>
              </a:rPr>
              <a:t>Nhóm</a:t>
            </a:r>
            <a:r>
              <a:rPr lang="en-US" sz="2800" b="1" dirty="0">
                <a:solidFill>
                  <a:srgbClr val="FF0000"/>
                </a:solidFill>
                <a:latin typeface="Times New Roman" pitchFamily="18" charset="0"/>
                <a:cs typeface="Times New Roman" pitchFamily="18" charset="0"/>
              </a:rPr>
              <a:t> 4</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tìm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sự</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khác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nhau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về</a:t>
            </a:r>
            <a:r>
              <a:rPr lang="en-US" sz="2800" b="1" dirty="0">
                <a:solidFill>
                  <a:srgbClr val="0070C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hình</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ảnh</a:t>
            </a:r>
            <a:endParaRPr lang="en-US" sz="2800" b="1" dirty="0">
              <a:solidFill>
                <a:srgbClr val="800000"/>
              </a:solidFill>
              <a:latin typeface="Times New Roman" pitchFamily="18" charset="0"/>
              <a:cs typeface="Times New Roman" pitchFamily="18" charset="0"/>
            </a:endParaRPr>
          </a:p>
        </p:txBody>
      </p:sp>
      <p:sp>
        <p:nvSpPr>
          <p:cNvPr id="16" name="Rounded Rectangle 15"/>
          <p:cNvSpPr/>
          <p:nvPr/>
        </p:nvSpPr>
        <p:spPr>
          <a:xfrm>
            <a:off x="5221659" y="5952392"/>
            <a:ext cx="6320184" cy="88640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US" sz="2800" b="1" dirty="0" err="1">
                <a:solidFill>
                  <a:srgbClr val="FF0000"/>
                </a:solidFill>
                <a:latin typeface="Times New Roman" pitchFamily="18" charset="0"/>
                <a:cs typeface="Times New Roman" pitchFamily="18" charset="0"/>
              </a:rPr>
              <a:t>Nhóm</a:t>
            </a:r>
            <a:r>
              <a:rPr lang="en-US" sz="2800" b="1" dirty="0">
                <a:solidFill>
                  <a:srgbClr val="FF0000"/>
                </a:solidFill>
                <a:latin typeface="Times New Roman" pitchFamily="18" charset="0"/>
                <a:cs typeface="Times New Roman" pitchFamily="18" charset="0"/>
              </a:rPr>
              <a:t> 6</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tìm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sự</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khác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nhau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về</a:t>
            </a:r>
            <a:r>
              <a:rPr lang="en-US" sz="2800" b="1" dirty="0">
                <a:solidFill>
                  <a:srgbClr val="0070C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nhịp</a:t>
            </a:r>
            <a:endParaRPr lang="en-US" sz="2800" b="1" dirty="0">
              <a:solidFill>
                <a:srgbClr val="800000"/>
              </a:solidFill>
              <a:latin typeface="Times New Roman" pitchFamily="18" charset="0"/>
              <a:cs typeface="Times New Roman" pitchFamily="18" charset="0"/>
            </a:endParaRPr>
          </a:p>
        </p:txBody>
      </p:sp>
      <p:sp>
        <p:nvSpPr>
          <p:cNvPr id="17" name="Rounded Rectangle 16"/>
          <p:cNvSpPr/>
          <p:nvPr/>
        </p:nvSpPr>
        <p:spPr>
          <a:xfrm>
            <a:off x="5221659" y="4954017"/>
            <a:ext cx="6320184" cy="88640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US" sz="2800" b="1" dirty="0" err="1">
                <a:solidFill>
                  <a:srgbClr val="FF0000"/>
                </a:solidFill>
                <a:latin typeface="Times New Roman" pitchFamily="18" charset="0"/>
                <a:cs typeface="Times New Roman" pitchFamily="18" charset="0"/>
              </a:rPr>
              <a:t>Nhóm</a:t>
            </a:r>
            <a:r>
              <a:rPr lang="en-US" sz="2800" b="1" dirty="0">
                <a:solidFill>
                  <a:srgbClr val="FF0000"/>
                </a:solidFill>
                <a:latin typeface="Times New Roman" pitchFamily="18" charset="0"/>
                <a:cs typeface="Times New Roman" pitchFamily="18" charset="0"/>
              </a:rPr>
              <a:t> 5</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tìm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sự</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khác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nhau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về</a:t>
            </a:r>
            <a:r>
              <a:rPr lang="en-US" sz="2800" b="1" dirty="0">
                <a:solidFill>
                  <a:srgbClr val="0070C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vần</a:t>
            </a:r>
            <a:endParaRPr lang="en-US" sz="2800" b="1" dirty="0">
              <a:solidFill>
                <a:srgbClr val="800000"/>
              </a:solidFill>
              <a:latin typeface="Times New Roman" pitchFamily="18" charset="0"/>
              <a:cs typeface="Times New Roman" pitchFamily="18" charset="0"/>
            </a:endParaRPr>
          </a:p>
        </p:txBody>
      </p:sp>
      <p:pic>
        <p:nvPicPr>
          <p:cNvPr id="4100" name="Picture 4" descr="Table Ronde Vectoriels et illustrations libres de droits - iStock">
            <a:extLst>
              <a:ext uri="{FF2B5EF4-FFF2-40B4-BE49-F238E27FC236}">
                <a16:creationId xmlns:a16="http://schemas.microsoft.com/office/drawing/2014/main" id="{7A3CDE03-621F-FA96-5589-DF7265E1A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56" y="1498638"/>
            <a:ext cx="4453754" cy="4453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147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par>
                          <p:cTn id="14" fill="hold">
                            <p:stCondLst>
                              <p:cond delay="500"/>
                            </p:stCondLst>
                            <p:childTnLst>
                              <p:par>
                                <p:cTn id="15" presetID="55" presetClass="entr" presetSubtype="0" fill="hold" nodeType="afterEffect">
                                  <p:stCondLst>
                                    <p:cond delay="0"/>
                                  </p:stCondLst>
                                  <p:childTnLst>
                                    <p:set>
                                      <p:cBhvr>
                                        <p:cTn id="16" dur="1" fill="hold">
                                          <p:stCondLst>
                                            <p:cond delay="0"/>
                                          </p:stCondLst>
                                        </p:cTn>
                                        <p:tgtEl>
                                          <p:spTgt spid="4100"/>
                                        </p:tgtEl>
                                        <p:attrNameLst>
                                          <p:attrName>style.visibility</p:attrName>
                                        </p:attrNameLst>
                                      </p:cBhvr>
                                      <p:to>
                                        <p:strVal val="visible"/>
                                      </p:to>
                                    </p:set>
                                    <p:anim calcmode="lin" valueType="num">
                                      <p:cBhvr>
                                        <p:cTn id="17" dur="1000" fill="hold"/>
                                        <p:tgtEl>
                                          <p:spTgt spid="4100"/>
                                        </p:tgtEl>
                                        <p:attrNameLst>
                                          <p:attrName>ppt_w</p:attrName>
                                        </p:attrNameLst>
                                      </p:cBhvr>
                                      <p:tavLst>
                                        <p:tav tm="0">
                                          <p:val>
                                            <p:strVal val="#ppt_w*0.70"/>
                                          </p:val>
                                        </p:tav>
                                        <p:tav tm="100000">
                                          <p:val>
                                            <p:strVal val="#ppt_w"/>
                                          </p:val>
                                        </p:tav>
                                      </p:tavLst>
                                    </p:anim>
                                    <p:anim calcmode="lin" valueType="num">
                                      <p:cBhvr>
                                        <p:cTn id="18" dur="1000" fill="hold"/>
                                        <p:tgtEl>
                                          <p:spTgt spid="4100"/>
                                        </p:tgtEl>
                                        <p:attrNameLst>
                                          <p:attrName>ppt_h</p:attrName>
                                        </p:attrNameLst>
                                      </p:cBhvr>
                                      <p:tavLst>
                                        <p:tav tm="0">
                                          <p:val>
                                            <p:strVal val="#ppt_h"/>
                                          </p:val>
                                        </p:tav>
                                        <p:tav tm="100000">
                                          <p:val>
                                            <p:strVal val="#ppt_h"/>
                                          </p:val>
                                        </p:tav>
                                      </p:tavLst>
                                    </p:anim>
                                    <p:animEffect transition="in" filter="fade">
                                      <p:cBhvr>
                                        <p:cTn id="19" dur="1000"/>
                                        <p:tgtEl>
                                          <p:spTgt spid="410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P spid="13" grpId="0" animBg="1"/>
      <p:bldP spid="14"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CF13D73-6D77-6681-DCBB-30714804F463}"/>
              </a:ext>
            </a:extLst>
          </p:cNvPr>
          <p:cNvPicPr>
            <a:picLocks noChangeAspect="1"/>
          </p:cNvPicPr>
          <p:nvPr/>
        </p:nvPicPr>
        <p:blipFill>
          <a:blip r:embed="rId2"/>
          <a:srcRect t="30116" b="30116"/>
          <a:stretch>
            <a:fillRect/>
          </a:stretch>
        </p:blipFill>
        <p:spPr>
          <a:xfrm>
            <a:off x="-83921" y="-274563"/>
            <a:ext cx="12359841" cy="7132563"/>
          </a:xfrm>
          <a:prstGeom prst="rect">
            <a:avLst/>
          </a:prstGeom>
        </p:spPr>
      </p:pic>
      <p:sp>
        <p:nvSpPr>
          <p:cNvPr id="6" name="TextBox 5">
            <a:extLst>
              <a:ext uri="{FF2B5EF4-FFF2-40B4-BE49-F238E27FC236}">
                <a16:creationId xmlns:a16="http://schemas.microsoft.com/office/drawing/2014/main" id="{C6F498AF-1537-E31C-D4DD-4C59668BA61D}"/>
              </a:ext>
            </a:extLst>
          </p:cNvPr>
          <p:cNvSpPr txBox="1"/>
          <p:nvPr/>
        </p:nvSpPr>
        <p:spPr>
          <a:xfrm>
            <a:off x="52140" y="575167"/>
            <a:ext cx="7065628" cy="1815882"/>
          </a:xfrm>
          <a:prstGeom prst="rect">
            <a:avLst/>
          </a:prstGeom>
          <a:noFill/>
        </p:spPr>
        <p:txBody>
          <a:bodyPr wrap="square">
            <a:spAutoFit/>
          </a:bodyPr>
          <a:lstStyle/>
          <a:p>
            <a:r>
              <a:rPr lang="vi-VN" sz="2800" b="1" i="0" dirty="0">
                <a:solidFill>
                  <a:srgbClr val="00264D"/>
                </a:solidFill>
                <a:effectLst/>
                <a:latin typeface="+mj-lt"/>
              </a:rPr>
              <a:t>Chiều mộng hoà thơ trên nhánh duyên,</a:t>
            </a:r>
            <a:br>
              <a:rPr lang="vi-VN" sz="2800" b="1" dirty="0">
                <a:latin typeface="+mj-lt"/>
              </a:rPr>
            </a:br>
            <a:r>
              <a:rPr lang="vi-VN" sz="2800" b="1" i="0" dirty="0">
                <a:solidFill>
                  <a:srgbClr val="00264D"/>
                </a:solidFill>
                <a:effectLst/>
                <a:latin typeface="+mj-lt"/>
              </a:rPr>
              <a:t>Cây me ríu rít cặp chim chuyền.</a:t>
            </a:r>
            <a:br>
              <a:rPr lang="vi-VN" sz="2800" b="1" dirty="0">
                <a:latin typeface="+mj-lt"/>
              </a:rPr>
            </a:br>
            <a:r>
              <a:rPr lang="vi-VN" sz="2800" b="1" i="0" dirty="0">
                <a:solidFill>
                  <a:srgbClr val="00264D"/>
                </a:solidFill>
                <a:effectLst/>
                <a:latin typeface="+mj-lt"/>
              </a:rPr>
              <a:t>Đổ trời xanh ngọc qua muôn lá,</a:t>
            </a:r>
            <a:br>
              <a:rPr lang="vi-VN" sz="2800" b="1" dirty="0">
                <a:latin typeface="+mj-lt"/>
              </a:rPr>
            </a:br>
            <a:r>
              <a:rPr lang="vi-VN" sz="2800" b="1" i="0" dirty="0">
                <a:solidFill>
                  <a:srgbClr val="00264D"/>
                </a:solidFill>
                <a:effectLst/>
                <a:latin typeface="+mj-lt"/>
              </a:rPr>
              <a:t>Thu đến - nơi nơi động tiếng huyền.</a:t>
            </a:r>
            <a:endParaRPr lang="en-US" sz="2800" dirty="0"/>
          </a:p>
        </p:txBody>
      </p:sp>
      <p:sp>
        <p:nvSpPr>
          <p:cNvPr id="8" name="TextBox 7">
            <a:extLst>
              <a:ext uri="{FF2B5EF4-FFF2-40B4-BE49-F238E27FC236}">
                <a16:creationId xmlns:a16="http://schemas.microsoft.com/office/drawing/2014/main" id="{A30898FA-E2F0-8E79-3957-C060F3AFEBA8}"/>
              </a:ext>
            </a:extLst>
          </p:cNvPr>
          <p:cNvSpPr txBox="1"/>
          <p:nvPr/>
        </p:nvSpPr>
        <p:spPr>
          <a:xfrm>
            <a:off x="458540" y="52723"/>
            <a:ext cx="121151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800"/>
              </a:spcAft>
              <a:buClrTx/>
              <a:buSzTx/>
              <a:buFontTx/>
              <a:buNone/>
              <a:tabLst>
                <a:tab pos="90170" algn="l"/>
                <a:tab pos="180340" algn="l"/>
              </a:tabLst>
              <a:defRPr/>
            </a:pPr>
            <a:r>
              <a:rPr kumimoji="0" lang="vi-VN" sz="3200" b="1" i="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Khổ 1</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1331210E-D913-64ED-204A-3AA6E86C98E7}"/>
              </a:ext>
            </a:extLst>
          </p:cNvPr>
          <p:cNvPicPr>
            <a:picLocks noChangeAspect="1"/>
          </p:cNvPicPr>
          <p:nvPr/>
        </p:nvPicPr>
        <p:blipFill>
          <a:blip r:embed="rId3"/>
          <a:stretch>
            <a:fillRect/>
          </a:stretch>
        </p:blipFill>
        <p:spPr>
          <a:xfrm>
            <a:off x="6187493" y="168411"/>
            <a:ext cx="2673350" cy="2517052"/>
          </a:xfrm>
          <a:prstGeom prst="rect">
            <a:avLst/>
          </a:prstGeom>
          <a:ln>
            <a:noFill/>
          </a:ln>
          <a:effectLst>
            <a:softEdge rad="112500"/>
          </a:effectLst>
        </p:spPr>
      </p:pic>
      <p:sp>
        <p:nvSpPr>
          <p:cNvPr id="3" name="TextBox 2">
            <a:extLst>
              <a:ext uri="{FF2B5EF4-FFF2-40B4-BE49-F238E27FC236}">
                <a16:creationId xmlns:a16="http://schemas.microsoft.com/office/drawing/2014/main" id="{BF46B27A-D99B-7FDE-D436-3E99A3DEF703}"/>
              </a:ext>
            </a:extLst>
          </p:cNvPr>
          <p:cNvSpPr txBox="1"/>
          <p:nvPr/>
        </p:nvSpPr>
        <p:spPr>
          <a:xfrm>
            <a:off x="7143168" y="3439587"/>
            <a:ext cx="1471277" cy="584775"/>
          </a:xfrm>
          <a:prstGeom prst="rect">
            <a:avLst/>
          </a:prstGeom>
          <a:noFill/>
        </p:spPr>
        <p:txBody>
          <a:bodyPr wrap="square">
            <a:spAutoFit/>
          </a:bodyPr>
          <a:lstStyle/>
          <a:p>
            <a:pPr lvl="0" algn="ctr">
              <a:spcAft>
                <a:spcPts val="800"/>
              </a:spcAft>
              <a:tabLst>
                <a:tab pos="90170" algn="l"/>
                <a:tab pos="180340" algn="l"/>
              </a:tabLst>
              <a:defRPr/>
            </a:pPr>
            <a:r>
              <a:rPr lang="vi-VN"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Khổ </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4</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5CCFBCF-52D2-6CB5-9946-D187C2276491}"/>
              </a:ext>
            </a:extLst>
          </p:cNvPr>
          <p:cNvSpPr txBox="1"/>
          <p:nvPr/>
        </p:nvSpPr>
        <p:spPr>
          <a:xfrm>
            <a:off x="5927638" y="4024362"/>
            <a:ext cx="6153324" cy="1815882"/>
          </a:xfrm>
          <a:prstGeom prst="rect">
            <a:avLst/>
          </a:prstGeom>
          <a:noFill/>
        </p:spPr>
        <p:txBody>
          <a:bodyPr wrap="square">
            <a:spAutoFit/>
          </a:bodyPr>
          <a:lstStyle/>
          <a:p>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Mây biếc về đâu bay gấp gấp,</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Con cò trên ruộng cánh phân vân.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Chim nghe trời rộng giang thêm cánh,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Hoa lạnh chiều thưa sương xuống dần.</a:t>
            </a:r>
            <a:endParaRPr lang="en-US" dirty="0"/>
          </a:p>
        </p:txBody>
      </p:sp>
      <p:pic>
        <p:nvPicPr>
          <p:cNvPr id="7" name="Picture 6">
            <a:extLst>
              <a:ext uri="{FF2B5EF4-FFF2-40B4-BE49-F238E27FC236}">
                <a16:creationId xmlns:a16="http://schemas.microsoft.com/office/drawing/2014/main" id="{7F4603DA-B95F-61D1-CE47-FF43BC9E8CF2}"/>
              </a:ext>
            </a:extLst>
          </p:cNvPr>
          <p:cNvPicPr>
            <a:picLocks noChangeAspect="1"/>
          </p:cNvPicPr>
          <p:nvPr/>
        </p:nvPicPr>
        <p:blipFill>
          <a:blip r:embed="rId4"/>
          <a:stretch>
            <a:fillRect/>
          </a:stretch>
        </p:blipFill>
        <p:spPr>
          <a:xfrm>
            <a:off x="3187700" y="3688005"/>
            <a:ext cx="2609850" cy="2690604"/>
          </a:xfrm>
          <a:prstGeom prst="rect">
            <a:avLst/>
          </a:prstGeom>
        </p:spPr>
      </p:pic>
    </p:spTree>
    <p:extLst>
      <p:ext uri="{BB962C8B-B14F-4D97-AF65-F5344CB8AC3E}">
        <p14:creationId xmlns:p14="http://schemas.microsoft.com/office/powerpoint/2010/main" val="3076281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par>
                          <p:cTn id="18" fill="hold">
                            <p:stCondLst>
                              <p:cond delay="2000"/>
                            </p:stCondLst>
                            <p:childTnLst>
                              <p:par>
                                <p:cTn id="19" presetID="1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plus(in)">
                                      <p:cBhvr>
                                        <p:cTn id="21" dur="2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par>
                          <p:cTn id="33" fill="hold">
                            <p:stCondLst>
                              <p:cond delay="1000"/>
                            </p:stCondLst>
                            <p:childTnLst>
                              <p:par>
                                <p:cTn id="34" presetID="31"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 calcmode="lin" valueType="num">
                                      <p:cBhvr>
                                        <p:cTn id="38" dur="1000" fill="hold"/>
                                        <p:tgtEl>
                                          <p:spTgt spid="7"/>
                                        </p:tgtEl>
                                        <p:attrNameLst>
                                          <p:attrName>style.rotation</p:attrName>
                                        </p:attrNameLst>
                                      </p:cBhvr>
                                      <p:tavLst>
                                        <p:tav tm="0">
                                          <p:val>
                                            <p:fltVal val="90"/>
                                          </p:val>
                                        </p:tav>
                                        <p:tav tm="100000">
                                          <p:val>
                                            <p:fltVal val="0"/>
                                          </p:val>
                                        </p:tav>
                                      </p:tavLst>
                                    </p:anim>
                                    <p:animEffect transition="in" filter="fade">
                                      <p:cBhvr>
                                        <p:cTn id="3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65254376"/>
              </p:ext>
            </p:extLst>
          </p:nvPr>
        </p:nvGraphicFramePr>
        <p:xfrm>
          <a:off x="320054" y="315054"/>
          <a:ext cx="11545792" cy="6236719"/>
        </p:xfrm>
        <a:graphic>
          <a:graphicData uri="http://schemas.openxmlformats.org/drawingml/2006/table">
            <a:tbl>
              <a:tblPr firstRow="1" firstCol="1" bandRow="1">
                <a:tableStyleId>{00A15C55-8517-42AA-B614-E9B94910E393}</a:tableStyleId>
              </a:tblPr>
              <a:tblGrid>
                <a:gridCol w="1303018">
                  <a:extLst>
                    <a:ext uri="{9D8B030D-6E8A-4147-A177-3AD203B41FA5}">
                      <a16:colId xmlns:a16="http://schemas.microsoft.com/office/drawing/2014/main" val="1895062771"/>
                    </a:ext>
                  </a:extLst>
                </a:gridCol>
                <a:gridCol w="2957896">
                  <a:extLst>
                    <a:ext uri="{9D8B030D-6E8A-4147-A177-3AD203B41FA5}">
                      <a16:colId xmlns:a16="http://schemas.microsoft.com/office/drawing/2014/main" val="3656420671"/>
                    </a:ext>
                  </a:extLst>
                </a:gridCol>
                <a:gridCol w="3633987">
                  <a:extLst>
                    <a:ext uri="{9D8B030D-6E8A-4147-A177-3AD203B41FA5}">
                      <a16:colId xmlns:a16="http://schemas.microsoft.com/office/drawing/2014/main" val="43845293"/>
                    </a:ext>
                  </a:extLst>
                </a:gridCol>
                <a:gridCol w="3650891">
                  <a:extLst>
                    <a:ext uri="{9D8B030D-6E8A-4147-A177-3AD203B41FA5}">
                      <a16:colId xmlns:a16="http://schemas.microsoft.com/office/drawing/2014/main" val="2052967432"/>
                    </a:ext>
                  </a:extLst>
                </a:gridCol>
              </a:tblGrid>
              <a:tr h="656497">
                <a:tc>
                  <a:txBody>
                    <a:bodyPr/>
                    <a:lstStyle/>
                    <a:p>
                      <a:pPr algn="ctr">
                        <a:lnSpc>
                          <a:spcPct val="150000"/>
                        </a:lnSpc>
                        <a:spcAft>
                          <a:spcPts val="0"/>
                        </a:spcAft>
                      </a:pPr>
                      <a:r>
                        <a:rPr lang="en-US" sz="1400" dirty="0">
                          <a:effectLst/>
                          <a:latin typeface="Times New Roman" panose="02020603050405020304" pitchFamily="18" charset="0"/>
                          <a:cs typeface="Times New Roman" panose="02020603050405020304" pitchFamily="18" charset="0"/>
                        </a:rPr>
                        <a:t>TIÊU CHÍ</a:t>
                      </a:r>
                      <a:endParaRPr lang="en-US" sz="1400" dirty="0">
                        <a:effectLst/>
                        <a:latin typeface="Times New Roman" panose="02020603050405020304" pitchFamily="18" charset="0"/>
                        <a:ea typeface="Yu Mincho"/>
                        <a:cs typeface="Times New Roman" panose="02020603050405020304" pitchFamily="18" charset="0"/>
                      </a:endParaRPr>
                    </a:p>
                  </a:txBody>
                  <a:tcPr marL="34626" marR="34626" marT="0" marB="0" anchor="ctr"/>
                </a:tc>
                <a:tc>
                  <a:txBody>
                    <a:bodyPr/>
                    <a:lstStyle/>
                    <a:p>
                      <a:pPr algn="ctr">
                        <a:lnSpc>
                          <a:spcPct val="150000"/>
                        </a:lnSpc>
                        <a:spcAft>
                          <a:spcPts val="0"/>
                        </a:spcAft>
                      </a:pPr>
                      <a:r>
                        <a:rPr lang="en-US" sz="1400" dirty="0">
                          <a:effectLst/>
                          <a:latin typeface="Times New Roman" panose="02020603050405020304" pitchFamily="18" charset="0"/>
                          <a:cs typeface="Times New Roman" panose="02020603050405020304" pitchFamily="18" charset="0"/>
                        </a:rPr>
                        <a:t>CẦN CỐ GẮNG</a:t>
                      </a:r>
                    </a:p>
                    <a:p>
                      <a:pPr algn="ctr">
                        <a:lnSpc>
                          <a:spcPct val="150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(0-4 điểm)</a:t>
                      </a:r>
                      <a:endParaRPr lang="en-US" sz="1400" dirty="0">
                        <a:solidFill>
                          <a:srgbClr val="FFFF00"/>
                        </a:solidFill>
                        <a:effectLst/>
                        <a:latin typeface="Times New Roman" panose="02020603050405020304" pitchFamily="18" charset="0"/>
                        <a:ea typeface="Yu Mincho"/>
                        <a:cs typeface="Times New Roman" panose="02020603050405020304" pitchFamily="18" charset="0"/>
                      </a:endParaRPr>
                    </a:p>
                  </a:txBody>
                  <a:tcPr marL="34626" marR="34626" marT="0" marB="0" anchor="ctr"/>
                </a:tc>
                <a:tc>
                  <a:txBody>
                    <a:bodyPr/>
                    <a:lstStyle/>
                    <a:p>
                      <a:pPr algn="ctr">
                        <a:lnSpc>
                          <a:spcPct val="150000"/>
                        </a:lnSpc>
                        <a:spcAft>
                          <a:spcPts val="0"/>
                        </a:spcAft>
                      </a:pPr>
                      <a:r>
                        <a:rPr lang="en-US" sz="1400" dirty="0">
                          <a:effectLst/>
                          <a:latin typeface="Times New Roman" panose="02020603050405020304" pitchFamily="18" charset="0"/>
                          <a:cs typeface="Times New Roman" panose="02020603050405020304" pitchFamily="18" charset="0"/>
                        </a:rPr>
                        <a:t>ĐÃ LÀM TỐT</a:t>
                      </a:r>
                    </a:p>
                    <a:p>
                      <a:pPr algn="ctr">
                        <a:lnSpc>
                          <a:spcPct val="150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(5-7 </a:t>
                      </a:r>
                      <a:r>
                        <a:rPr lang="en-US" sz="1400" dirty="0" err="1">
                          <a:solidFill>
                            <a:srgbClr val="FFFF00"/>
                          </a:solidFill>
                          <a:effectLst/>
                          <a:latin typeface="Times New Roman" panose="02020603050405020304" pitchFamily="18" charset="0"/>
                          <a:cs typeface="Times New Roman" panose="02020603050405020304" pitchFamily="18" charset="0"/>
                        </a:rPr>
                        <a:t>điểm</a:t>
                      </a:r>
                      <a:r>
                        <a:rPr lang="en-US" sz="1400" dirty="0">
                          <a:solidFill>
                            <a:srgbClr val="FFFF00"/>
                          </a:solidFill>
                          <a:effectLst/>
                          <a:latin typeface="Times New Roman" panose="02020603050405020304" pitchFamily="18" charset="0"/>
                          <a:cs typeface="Times New Roman" panose="02020603050405020304" pitchFamily="18" charset="0"/>
                        </a:rPr>
                        <a:t>)</a:t>
                      </a:r>
                      <a:endParaRPr lang="en-US" sz="1400" dirty="0">
                        <a:solidFill>
                          <a:srgbClr val="FFFF00"/>
                        </a:solidFill>
                        <a:effectLst/>
                        <a:latin typeface="Times New Roman" panose="02020603050405020304" pitchFamily="18" charset="0"/>
                        <a:ea typeface="Yu Mincho"/>
                        <a:cs typeface="Times New Roman" panose="02020603050405020304" pitchFamily="18" charset="0"/>
                      </a:endParaRPr>
                    </a:p>
                  </a:txBody>
                  <a:tcPr marL="34626" marR="34626" marT="0" marB="0" anchor="ctr"/>
                </a:tc>
                <a:tc>
                  <a:txBody>
                    <a:bodyPr/>
                    <a:lstStyle/>
                    <a:p>
                      <a:pPr algn="ctr">
                        <a:lnSpc>
                          <a:spcPct val="150000"/>
                        </a:lnSpc>
                        <a:spcAft>
                          <a:spcPts val="0"/>
                        </a:spcAft>
                      </a:pPr>
                      <a:r>
                        <a:rPr lang="en-US" sz="1400" dirty="0">
                          <a:effectLst/>
                          <a:latin typeface="Times New Roman" panose="02020603050405020304" pitchFamily="18" charset="0"/>
                          <a:cs typeface="Times New Roman" panose="02020603050405020304" pitchFamily="18" charset="0"/>
                        </a:rPr>
                        <a:t>RẤT XUẤT SẮC</a:t>
                      </a:r>
                    </a:p>
                    <a:p>
                      <a:pPr algn="ctr">
                        <a:lnSpc>
                          <a:spcPct val="150000"/>
                        </a:lnSpc>
                        <a:spcAft>
                          <a:spcPts val="0"/>
                        </a:spcAft>
                      </a:pPr>
                      <a:r>
                        <a:rPr lang="en-US" sz="1400">
                          <a:solidFill>
                            <a:srgbClr val="FFFF00"/>
                          </a:solidFill>
                          <a:effectLst/>
                          <a:latin typeface="Times New Roman" panose="02020603050405020304" pitchFamily="18" charset="0"/>
                          <a:cs typeface="Times New Roman" panose="02020603050405020304" pitchFamily="18" charset="0"/>
                        </a:rPr>
                        <a:t>(8-10 </a:t>
                      </a:r>
                      <a:r>
                        <a:rPr lang="en-US" sz="1400" dirty="0" err="1">
                          <a:solidFill>
                            <a:srgbClr val="FFFF00"/>
                          </a:solidFill>
                          <a:effectLst/>
                          <a:latin typeface="Times New Roman" panose="02020603050405020304" pitchFamily="18" charset="0"/>
                          <a:cs typeface="Times New Roman" panose="02020603050405020304" pitchFamily="18" charset="0"/>
                        </a:rPr>
                        <a:t>điểm</a:t>
                      </a:r>
                      <a:r>
                        <a:rPr lang="en-US" sz="1400" dirty="0">
                          <a:solidFill>
                            <a:srgbClr val="FFFF00"/>
                          </a:solidFill>
                          <a:effectLst/>
                          <a:latin typeface="Times New Roman" panose="02020603050405020304" pitchFamily="18" charset="0"/>
                          <a:cs typeface="Times New Roman" panose="02020603050405020304" pitchFamily="18" charset="0"/>
                        </a:rPr>
                        <a:t>)</a:t>
                      </a:r>
                      <a:endParaRPr lang="en-US" sz="1400" dirty="0">
                        <a:solidFill>
                          <a:srgbClr val="FFFF00"/>
                        </a:solidFill>
                        <a:effectLst/>
                        <a:latin typeface="Times New Roman" panose="02020603050405020304" pitchFamily="18" charset="0"/>
                        <a:ea typeface="Yu Mincho"/>
                        <a:cs typeface="Times New Roman" panose="02020603050405020304" pitchFamily="18" charset="0"/>
                      </a:endParaRPr>
                    </a:p>
                  </a:txBody>
                  <a:tcPr marL="34626" marR="34626" marT="0" marB="0" anchor="ctr"/>
                </a:tc>
                <a:extLst>
                  <a:ext uri="{0D108BD9-81ED-4DB2-BD59-A6C34878D82A}">
                    <a16:rowId xmlns:a16="http://schemas.microsoft.com/office/drawing/2014/main" val="1439993632"/>
                  </a:ext>
                </a:extLst>
              </a:tr>
              <a:tr h="1641242">
                <a:tc>
                  <a:txBody>
                    <a:bodyPr/>
                    <a:lstStyle/>
                    <a:p>
                      <a:pPr algn="ctr">
                        <a:lnSpc>
                          <a:spcPct val="150000"/>
                        </a:lnSpc>
                        <a:spcAft>
                          <a:spcPts val="0"/>
                        </a:spcAft>
                      </a:pPr>
                      <a:r>
                        <a:rPr lang="en-US" sz="1400" dirty="0" err="1">
                          <a:effectLst/>
                          <a:latin typeface="Times New Roman" panose="02020603050405020304" pitchFamily="18" charset="0"/>
                          <a:cs typeface="Times New Roman" panose="02020603050405020304" pitchFamily="18" charset="0"/>
                        </a:rPr>
                        <a:t>Hình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thức</a:t>
                      </a:r>
                      <a:endParaRPr lang="en-US" sz="1400" dirty="0">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(2 </a:t>
                      </a:r>
                      <a:r>
                        <a:rPr lang="en-US" sz="1400" dirty="0" err="1">
                          <a:solidFill>
                            <a:srgbClr val="FFFF00"/>
                          </a:solidFill>
                          <a:effectLst/>
                          <a:latin typeface="Times New Roman" panose="02020603050405020304" pitchFamily="18" charset="0"/>
                          <a:cs typeface="Times New Roman" panose="02020603050405020304" pitchFamily="18" charset="0"/>
                        </a:rPr>
                        <a:t>điểm</a:t>
                      </a:r>
                      <a:r>
                        <a:rPr lang="en-US" sz="1400" dirty="0">
                          <a:solidFill>
                            <a:srgbClr val="FFFF00"/>
                          </a:solidFill>
                          <a:effectLst/>
                          <a:latin typeface="Times New Roman" panose="02020603050405020304" pitchFamily="18" charset="0"/>
                          <a:cs typeface="Times New Roman" panose="02020603050405020304" pitchFamily="18" charset="0"/>
                        </a:rPr>
                        <a:t>)</a:t>
                      </a:r>
                      <a:endParaRPr lang="en-US" sz="1400" dirty="0">
                        <a:solidFill>
                          <a:srgbClr val="FFFF00"/>
                        </a:solidFill>
                        <a:effectLst/>
                        <a:latin typeface="Times New Roman" panose="02020603050405020304" pitchFamily="18" charset="0"/>
                        <a:ea typeface="Yu Mincho"/>
                        <a:cs typeface="Times New Roman" panose="02020603050405020304" pitchFamily="18" charset="0"/>
                      </a:endParaRPr>
                    </a:p>
                  </a:txBody>
                  <a:tcPr marL="34626" marR="34626" marT="0" marB="0" anchor="ctr"/>
                </a:tc>
                <a:tc>
                  <a:txBody>
                    <a:bodyPr/>
                    <a:lstStyle/>
                    <a:p>
                      <a:pPr algn="just">
                        <a:lnSpc>
                          <a:spcPct val="150000"/>
                        </a:lnSpc>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0 điểm </a:t>
                      </a:r>
                    </a:p>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Bài </a:t>
                      </a:r>
                      <a:r>
                        <a:rPr lang="en-US" sz="1400" dirty="0" err="1">
                          <a:effectLst/>
                          <a:latin typeface="Times New Roman" panose="02020603050405020304" pitchFamily="18" charset="0"/>
                          <a:cs typeface="Times New Roman" panose="02020603050405020304" pitchFamily="18" charset="0"/>
                        </a:rPr>
                        <a:t>làm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còn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sơ</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sài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trình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bày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cẩu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thả</a:t>
                      </a:r>
                      <a:endParaRPr lang="en-US" sz="1400" dirty="0">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Sai lỗi </a:t>
                      </a:r>
                      <a:r>
                        <a:rPr lang="en-US" sz="1400" dirty="0" err="1">
                          <a:effectLst/>
                          <a:latin typeface="Times New Roman" panose="02020603050405020304" pitchFamily="18" charset="0"/>
                          <a:cs typeface="Times New Roman" panose="02020603050405020304" pitchFamily="18" charset="0"/>
                        </a:rPr>
                        <a:t>chính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tả</a:t>
                      </a: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Yu Mincho"/>
                        <a:cs typeface="Times New Roman" panose="02020603050405020304" pitchFamily="18" charset="0"/>
                      </a:endParaRPr>
                    </a:p>
                  </a:txBody>
                  <a:tcPr marL="34626" marR="34626" marT="0" marB="0"/>
                </a:tc>
                <a:tc>
                  <a:txBody>
                    <a:bodyPr/>
                    <a:lstStyle/>
                    <a:p>
                      <a:pPr algn="just">
                        <a:lnSpc>
                          <a:spcPct val="150000"/>
                        </a:lnSpc>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1 điểm</a:t>
                      </a:r>
                    </a:p>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Bài </a:t>
                      </a:r>
                      <a:r>
                        <a:rPr lang="en-US" sz="1400" dirty="0" err="1">
                          <a:effectLst/>
                          <a:latin typeface="Times New Roman" panose="02020603050405020304" pitchFamily="18" charset="0"/>
                          <a:cs typeface="Times New Roman" panose="02020603050405020304" pitchFamily="18" charset="0"/>
                        </a:rPr>
                        <a:t>làm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tương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đối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đẩy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đủ</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chỉn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chu</a:t>
                      </a:r>
                      <a:r>
                        <a:rPr lang="en-US" sz="14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1400" dirty="0" err="1">
                          <a:effectLst/>
                          <a:latin typeface="Times New Roman" panose="02020603050405020304" pitchFamily="18" charset="0"/>
                          <a:cs typeface="Times New Roman" panose="02020603050405020304" pitchFamily="18" charset="0"/>
                        </a:rPr>
                        <a:t>Trình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bày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cẩn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thận</a:t>
                      </a:r>
                      <a:r>
                        <a:rPr lang="en-US" sz="14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Không có lỗi </a:t>
                      </a:r>
                      <a:r>
                        <a:rPr lang="en-US" sz="1400" dirty="0" err="1">
                          <a:effectLst/>
                          <a:latin typeface="Times New Roman" panose="02020603050405020304" pitchFamily="18" charset="0"/>
                          <a:cs typeface="Times New Roman" panose="02020603050405020304" pitchFamily="18" charset="0"/>
                        </a:rPr>
                        <a:t>chính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tả</a:t>
                      </a: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Yu Mincho"/>
                        <a:cs typeface="Times New Roman" panose="02020603050405020304" pitchFamily="18" charset="0"/>
                      </a:endParaRPr>
                    </a:p>
                  </a:txBody>
                  <a:tcPr marL="34626" marR="34626" marT="0" marB="0"/>
                </a:tc>
                <a:tc>
                  <a:txBody>
                    <a:bodyPr/>
                    <a:lstStyle/>
                    <a:p>
                      <a:pPr algn="just">
                        <a:lnSpc>
                          <a:spcPct val="150000"/>
                        </a:lnSpc>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2 điểm </a:t>
                      </a:r>
                    </a:p>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Bài </a:t>
                      </a:r>
                      <a:r>
                        <a:rPr lang="en-US" sz="1400" dirty="0" err="1">
                          <a:effectLst/>
                          <a:latin typeface="Times New Roman" panose="02020603050405020304" pitchFamily="18" charset="0"/>
                          <a:cs typeface="Times New Roman" panose="02020603050405020304" pitchFamily="18" charset="0"/>
                        </a:rPr>
                        <a:t>làm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tương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đối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đẩy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đủ</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chỉn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chu</a:t>
                      </a:r>
                      <a:r>
                        <a:rPr lang="en-US" sz="14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1400" dirty="0" err="1">
                          <a:effectLst/>
                          <a:latin typeface="Times New Roman" panose="02020603050405020304" pitchFamily="18" charset="0"/>
                          <a:cs typeface="Times New Roman" panose="02020603050405020304" pitchFamily="18" charset="0"/>
                        </a:rPr>
                        <a:t>Trình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bày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cẩn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thận</a:t>
                      </a:r>
                      <a:r>
                        <a:rPr lang="en-US" sz="14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Không có lỗi </a:t>
                      </a:r>
                      <a:r>
                        <a:rPr lang="en-US" sz="1400" dirty="0" err="1">
                          <a:effectLst/>
                          <a:latin typeface="Times New Roman" panose="02020603050405020304" pitchFamily="18" charset="0"/>
                          <a:cs typeface="Times New Roman" panose="02020603050405020304" pitchFamily="18" charset="0"/>
                        </a:rPr>
                        <a:t>chính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tả</a:t>
                      </a:r>
                      <a:endParaRPr lang="en-US" sz="1400" dirty="0">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Có sự </a:t>
                      </a:r>
                      <a:r>
                        <a:rPr lang="en-US" sz="1400" dirty="0" err="1">
                          <a:effectLst/>
                          <a:latin typeface="Times New Roman" panose="02020603050405020304" pitchFamily="18" charset="0"/>
                          <a:cs typeface="Times New Roman" panose="02020603050405020304" pitchFamily="18" charset="0"/>
                        </a:rPr>
                        <a:t>sáng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tạo</a:t>
                      </a:r>
                      <a:endParaRPr lang="en-US" sz="1400" dirty="0">
                        <a:effectLst/>
                        <a:latin typeface="Times New Roman" panose="02020603050405020304" pitchFamily="18" charset="0"/>
                        <a:cs typeface="Times New Roman" panose="02020603050405020304" pitchFamily="18" charset="0"/>
                      </a:endParaRPr>
                    </a:p>
                  </a:txBody>
                  <a:tcPr marL="34626" marR="34626" marT="0" marB="0"/>
                </a:tc>
                <a:extLst>
                  <a:ext uri="{0D108BD9-81ED-4DB2-BD59-A6C34878D82A}">
                    <a16:rowId xmlns:a16="http://schemas.microsoft.com/office/drawing/2014/main" val="4176461760"/>
                  </a:ext>
                </a:extLst>
              </a:tr>
              <a:tr h="1641242">
                <a:tc>
                  <a:txBody>
                    <a:bodyPr/>
                    <a:lstStyle/>
                    <a:p>
                      <a:pPr algn="ctr">
                        <a:lnSpc>
                          <a:spcPct val="150000"/>
                        </a:lnSpc>
                        <a:spcAft>
                          <a:spcPts val="0"/>
                        </a:spcAft>
                      </a:pPr>
                      <a:r>
                        <a:rPr lang="en-US" sz="1400" dirty="0" err="1">
                          <a:effectLst/>
                          <a:latin typeface="Times New Roman" panose="02020603050405020304" pitchFamily="18" charset="0"/>
                          <a:cs typeface="Times New Roman" panose="02020603050405020304" pitchFamily="18" charset="0"/>
                        </a:rPr>
                        <a:t>Nội</a:t>
                      </a:r>
                      <a:r>
                        <a:rPr lang="en-US" sz="1400" dirty="0">
                          <a:effectLst/>
                          <a:latin typeface="Times New Roman" panose="02020603050405020304" pitchFamily="18" charset="0"/>
                          <a:cs typeface="Times New Roman" panose="02020603050405020304" pitchFamily="18" charset="0"/>
                        </a:rPr>
                        <a:t> dung</a:t>
                      </a:r>
                    </a:p>
                    <a:p>
                      <a:pPr algn="ctr">
                        <a:lnSpc>
                          <a:spcPct val="150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(6 </a:t>
                      </a:r>
                      <a:r>
                        <a:rPr lang="en-US" sz="1400" dirty="0" err="1">
                          <a:solidFill>
                            <a:srgbClr val="FFFF00"/>
                          </a:solidFill>
                          <a:effectLst/>
                          <a:latin typeface="Times New Roman" panose="02020603050405020304" pitchFamily="18" charset="0"/>
                          <a:cs typeface="Times New Roman" panose="02020603050405020304" pitchFamily="18" charset="0"/>
                        </a:rPr>
                        <a:t>điểm</a:t>
                      </a:r>
                      <a:r>
                        <a:rPr lang="en-US" sz="1400" dirty="0">
                          <a:solidFill>
                            <a:srgbClr val="FFFF00"/>
                          </a:solidFill>
                          <a:effectLst/>
                          <a:latin typeface="Times New Roman" panose="02020603050405020304" pitchFamily="18" charset="0"/>
                          <a:cs typeface="Times New Roman" panose="02020603050405020304" pitchFamily="18" charset="0"/>
                        </a:rPr>
                        <a:t>)</a:t>
                      </a:r>
                      <a:endParaRPr lang="en-US" sz="1400" dirty="0">
                        <a:solidFill>
                          <a:srgbClr val="FFFF00"/>
                        </a:solidFill>
                        <a:effectLst/>
                        <a:latin typeface="Times New Roman" panose="02020603050405020304" pitchFamily="18" charset="0"/>
                        <a:ea typeface="Yu Mincho"/>
                        <a:cs typeface="Times New Roman" panose="02020603050405020304" pitchFamily="18" charset="0"/>
                      </a:endParaRPr>
                    </a:p>
                  </a:txBody>
                  <a:tcPr marL="34626" marR="34626" marT="0" marB="0" anchor="ctr"/>
                </a:tc>
                <a:tc>
                  <a:txBody>
                    <a:bodyPr/>
                    <a:lstStyle/>
                    <a:p>
                      <a:pPr algn="just">
                        <a:lnSpc>
                          <a:spcPct val="150000"/>
                        </a:lnSpc>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1-3 </a:t>
                      </a:r>
                      <a:r>
                        <a:rPr lang="en-US" sz="1400" dirty="0" err="1">
                          <a:solidFill>
                            <a:srgbClr val="FF0000"/>
                          </a:solidFill>
                          <a:effectLst/>
                          <a:latin typeface="Times New Roman" panose="02020603050405020304" pitchFamily="18" charset="0"/>
                          <a:cs typeface="Times New Roman" panose="02020603050405020304" pitchFamily="18" charset="0"/>
                        </a:rPr>
                        <a:t>điểm</a:t>
                      </a:r>
                      <a:endParaRPr lang="en-US" sz="1400"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1400" dirty="0" err="1">
                          <a:effectLst/>
                          <a:latin typeface="Times New Roman" panose="02020603050405020304" pitchFamily="18" charset="0"/>
                          <a:cs typeface="Times New Roman" panose="02020603050405020304" pitchFamily="18" charset="0"/>
                        </a:rPr>
                        <a:t>Chưa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trả</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lơi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đúng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câu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hỏi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trọng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tâm</a:t>
                      </a:r>
                      <a:r>
                        <a:rPr lang="en-US" sz="14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1400" dirty="0" err="1">
                          <a:effectLst/>
                          <a:latin typeface="Times New Roman" panose="02020603050405020304" pitchFamily="18" charset="0"/>
                          <a:cs typeface="Times New Roman" panose="02020603050405020304" pitchFamily="18" charset="0"/>
                        </a:rPr>
                        <a:t>Không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trả</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lời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đủ</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hết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các</a:t>
                      </a:r>
                      <a:r>
                        <a:rPr lang="en-US" sz="1400" dirty="0">
                          <a:effectLst/>
                          <a:latin typeface="Times New Roman" panose="02020603050405020304" pitchFamily="18" charset="0"/>
                          <a:cs typeface="Times New Roman" panose="02020603050405020304" pitchFamily="18" charset="0"/>
                        </a:rPr>
                        <a:t> ý </a:t>
                      </a:r>
                      <a:r>
                        <a:rPr lang="en-US" sz="1400" dirty="0" err="1">
                          <a:effectLst/>
                          <a:latin typeface="Times New Roman" panose="02020603050405020304" pitchFamily="18" charset="0"/>
                          <a:cs typeface="Times New Roman" panose="02020603050405020304" pitchFamily="18" charset="0"/>
                        </a:rPr>
                        <a:t>gợi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dẫn</a:t>
                      </a:r>
                      <a:r>
                        <a:rPr lang="en-US" sz="14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1400" dirty="0" err="1">
                          <a:effectLst/>
                          <a:latin typeface="Times New Roman" panose="02020603050405020304" pitchFamily="18" charset="0"/>
                          <a:cs typeface="Times New Roman" panose="02020603050405020304" pitchFamily="18" charset="0"/>
                        </a:rPr>
                        <a:t>Nội</a:t>
                      </a:r>
                      <a:r>
                        <a:rPr lang="en-US" sz="1400" dirty="0">
                          <a:effectLst/>
                          <a:latin typeface="Times New Roman" panose="02020603050405020304" pitchFamily="18" charset="0"/>
                          <a:cs typeface="Times New Roman" panose="02020603050405020304" pitchFamily="18" charset="0"/>
                        </a:rPr>
                        <a:t> dung </a:t>
                      </a:r>
                      <a:r>
                        <a:rPr lang="en-US" sz="1400" dirty="0" err="1">
                          <a:effectLst/>
                          <a:latin typeface="Times New Roman" panose="02020603050405020304" pitchFamily="18" charset="0"/>
                          <a:cs typeface="Times New Roman" panose="02020603050405020304" pitchFamily="18" charset="0"/>
                        </a:rPr>
                        <a:t>sơ</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sài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mới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dừng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lại</a:t>
                      </a:r>
                      <a:r>
                        <a:rPr lang="en-US" sz="1400" dirty="0">
                          <a:effectLst/>
                          <a:latin typeface="Times New Roman" panose="02020603050405020304" pitchFamily="18" charset="0"/>
                          <a:cs typeface="Times New Roman" panose="02020603050405020304" pitchFamily="18" charset="0"/>
                        </a:rPr>
                        <a:t> ở </a:t>
                      </a:r>
                      <a:r>
                        <a:rPr lang="en-US" sz="1400" dirty="0" err="1">
                          <a:effectLst/>
                          <a:latin typeface="Times New Roman" panose="02020603050405020304" pitchFamily="18" charset="0"/>
                          <a:cs typeface="Times New Roman" panose="02020603050405020304" pitchFamily="18" charset="0"/>
                        </a:rPr>
                        <a:t>mức</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độ</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biết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và</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nhận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diện</a:t>
                      </a: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Yu Mincho"/>
                        <a:cs typeface="Times New Roman" panose="02020603050405020304" pitchFamily="18" charset="0"/>
                      </a:endParaRPr>
                    </a:p>
                  </a:txBody>
                  <a:tcPr marL="34626" marR="34626" marT="0" marB="0"/>
                </a:tc>
                <a:tc>
                  <a:txBody>
                    <a:bodyPr/>
                    <a:lstStyle/>
                    <a:p>
                      <a:pPr algn="just">
                        <a:lnSpc>
                          <a:spcPct val="150000"/>
                        </a:lnSpc>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4-5 </a:t>
                      </a:r>
                      <a:r>
                        <a:rPr lang="en-US" sz="1400" dirty="0" err="1">
                          <a:solidFill>
                            <a:srgbClr val="FF0000"/>
                          </a:solidFill>
                          <a:effectLst/>
                          <a:latin typeface="Times New Roman" panose="02020603050405020304" pitchFamily="18" charset="0"/>
                          <a:cs typeface="Times New Roman" panose="02020603050405020304" pitchFamily="18" charset="0"/>
                        </a:rPr>
                        <a:t>điểm</a:t>
                      </a:r>
                      <a:endParaRPr lang="en-US" sz="1400"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1400" dirty="0" err="1">
                          <a:effectLst/>
                          <a:latin typeface="Times New Roman" panose="02020603050405020304" pitchFamily="18" charset="0"/>
                          <a:cs typeface="Times New Roman" panose="02020603050405020304" pitchFamily="18" charset="0"/>
                        </a:rPr>
                        <a:t>Trả</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lời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tương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đối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đầy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đủ</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các</a:t>
                      </a:r>
                      <a:r>
                        <a:rPr lang="en-US" sz="1400" dirty="0">
                          <a:effectLst/>
                          <a:latin typeface="Times New Roman" panose="02020603050405020304" pitchFamily="18" charset="0"/>
                          <a:cs typeface="Times New Roman" panose="02020603050405020304" pitchFamily="18" charset="0"/>
                        </a:rPr>
                        <a:t> ý </a:t>
                      </a:r>
                      <a:r>
                        <a:rPr lang="en-US" sz="1400" dirty="0" err="1">
                          <a:effectLst/>
                          <a:latin typeface="Times New Roman" panose="02020603050405020304" pitchFamily="18" charset="0"/>
                          <a:cs typeface="Times New Roman" panose="02020603050405020304" pitchFamily="18" charset="0"/>
                        </a:rPr>
                        <a:t>gợi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dẫn</a:t>
                      </a:r>
                      <a:r>
                        <a:rPr lang="en-US" sz="14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1400" dirty="0" err="1">
                          <a:effectLst/>
                          <a:latin typeface="Times New Roman" panose="02020603050405020304" pitchFamily="18" charset="0"/>
                          <a:cs typeface="Times New Roman" panose="02020603050405020304" pitchFamily="18" charset="0"/>
                        </a:rPr>
                        <a:t>Trả</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lời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đúng</a:t>
                      </a:r>
                      <a:r>
                        <a:rPr lang="en-US" sz="1400" dirty="0">
                          <a:effectLst/>
                          <a:latin typeface="Times New Roman" panose="02020603050405020304" pitchFamily="18" charset="0"/>
                          <a:cs typeface="Times New Roman" panose="02020603050405020304" pitchFamily="18" charset="0"/>
                        </a:rPr>
                        <a:t> trọng tâm</a:t>
                      </a:r>
                    </a:p>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Có </a:t>
                      </a:r>
                      <a:r>
                        <a:rPr lang="en-US" sz="1400" dirty="0" err="1">
                          <a:effectLst/>
                          <a:latin typeface="Times New Roman" panose="02020603050405020304" pitchFamily="18" charset="0"/>
                          <a:cs typeface="Times New Roman" panose="02020603050405020304" pitchFamily="18" charset="0"/>
                        </a:rPr>
                        <a:t>ít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nhất</a:t>
                      </a:r>
                      <a:r>
                        <a:rPr lang="en-US" sz="1400" dirty="0">
                          <a:effectLst/>
                          <a:latin typeface="Times New Roman" panose="02020603050405020304" pitchFamily="18" charset="0"/>
                          <a:cs typeface="Times New Roman" panose="02020603050405020304" pitchFamily="18" charset="0"/>
                        </a:rPr>
                        <a:t> 1 – 2 ý </a:t>
                      </a:r>
                      <a:r>
                        <a:rPr lang="en-US" sz="1400" dirty="0" err="1">
                          <a:effectLst/>
                          <a:latin typeface="Times New Roman" panose="02020603050405020304" pitchFamily="18" charset="0"/>
                          <a:cs typeface="Times New Roman" panose="02020603050405020304" pitchFamily="18" charset="0"/>
                        </a:rPr>
                        <a:t>mở</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rộng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nâng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cao</a:t>
                      </a: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Yu Mincho"/>
                        <a:cs typeface="Times New Roman" panose="02020603050405020304" pitchFamily="18" charset="0"/>
                      </a:endParaRPr>
                    </a:p>
                  </a:txBody>
                  <a:tcPr marL="34626" marR="34626" marT="0" marB="0"/>
                </a:tc>
                <a:tc>
                  <a:txBody>
                    <a:bodyPr/>
                    <a:lstStyle/>
                    <a:p>
                      <a:pPr algn="just">
                        <a:lnSpc>
                          <a:spcPct val="150000"/>
                        </a:lnSpc>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6 điểm</a:t>
                      </a:r>
                    </a:p>
                    <a:p>
                      <a:pPr algn="just">
                        <a:lnSpc>
                          <a:spcPct val="150000"/>
                        </a:lnSpc>
                        <a:spcAft>
                          <a:spcPts val="0"/>
                        </a:spcAft>
                      </a:pPr>
                      <a:r>
                        <a:rPr lang="en-US" sz="1400" dirty="0" err="1">
                          <a:effectLst/>
                          <a:latin typeface="Times New Roman" panose="02020603050405020304" pitchFamily="18" charset="0"/>
                          <a:cs typeface="Times New Roman" panose="02020603050405020304" pitchFamily="18" charset="0"/>
                        </a:rPr>
                        <a:t>Trả</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lời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tương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đối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đầy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đủ</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các</a:t>
                      </a:r>
                      <a:r>
                        <a:rPr lang="en-US" sz="1400" dirty="0">
                          <a:effectLst/>
                          <a:latin typeface="Times New Roman" panose="02020603050405020304" pitchFamily="18" charset="0"/>
                          <a:cs typeface="Times New Roman" panose="02020603050405020304" pitchFamily="18" charset="0"/>
                        </a:rPr>
                        <a:t> ý </a:t>
                      </a:r>
                      <a:r>
                        <a:rPr lang="en-US" sz="1400" dirty="0" err="1">
                          <a:effectLst/>
                          <a:latin typeface="Times New Roman" panose="02020603050405020304" pitchFamily="18" charset="0"/>
                          <a:cs typeface="Times New Roman" panose="02020603050405020304" pitchFamily="18" charset="0"/>
                        </a:rPr>
                        <a:t>gợi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dẫn</a:t>
                      </a:r>
                      <a:r>
                        <a:rPr lang="en-US" sz="14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1400" dirty="0" err="1">
                          <a:effectLst/>
                          <a:latin typeface="Times New Roman" panose="02020603050405020304" pitchFamily="18" charset="0"/>
                          <a:cs typeface="Times New Roman" panose="02020603050405020304" pitchFamily="18" charset="0"/>
                        </a:rPr>
                        <a:t>Trả</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lời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đúng</a:t>
                      </a:r>
                      <a:r>
                        <a:rPr lang="en-US" sz="1400" dirty="0">
                          <a:effectLst/>
                          <a:latin typeface="Times New Roman" panose="02020603050405020304" pitchFamily="18" charset="0"/>
                          <a:cs typeface="Times New Roman" panose="02020603050405020304" pitchFamily="18" charset="0"/>
                        </a:rPr>
                        <a:t> trọng tâm</a:t>
                      </a:r>
                    </a:p>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Có nhiều hơn 2 ý </a:t>
                      </a:r>
                      <a:r>
                        <a:rPr lang="en-US" sz="1400" dirty="0" err="1">
                          <a:effectLst/>
                          <a:latin typeface="Times New Roman" panose="02020603050405020304" pitchFamily="18" charset="0"/>
                          <a:cs typeface="Times New Roman" panose="02020603050405020304" pitchFamily="18" charset="0"/>
                        </a:rPr>
                        <a:t>mở</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rộng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nâng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cao</a:t>
                      </a:r>
                      <a:endParaRPr lang="en-US" sz="1400" dirty="0">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Có sự </a:t>
                      </a:r>
                      <a:r>
                        <a:rPr lang="en-US" sz="1400" dirty="0" err="1">
                          <a:effectLst/>
                          <a:latin typeface="Times New Roman" panose="02020603050405020304" pitchFamily="18" charset="0"/>
                          <a:cs typeface="Times New Roman" panose="02020603050405020304" pitchFamily="18" charset="0"/>
                        </a:rPr>
                        <a:t>sáng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tạo</a:t>
                      </a: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Yu Mincho"/>
                        <a:cs typeface="Times New Roman" panose="02020603050405020304" pitchFamily="18" charset="0"/>
                      </a:endParaRPr>
                    </a:p>
                  </a:txBody>
                  <a:tcPr marL="34626" marR="34626" marT="0" marB="0"/>
                </a:tc>
                <a:extLst>
                  <a:ext uri="{0D108BD9-81ED-4DB2-BD59-A6C34878D82A}">
                    <a16:rowId xmlns:a16="http://schemas.microsoft.com/office/drawing/2014/main" val="1022432978"/>
                  </a:ext>
                </a:extLst>
              </a:tr>
              <a:tr h="1641242">
                <a:tc>
                  <a:txBody>
                    <a:bodyPr/>
                    <a:lstStyle/>
                    <a:p>
                      <a:pPr algn="ctr">
                        <a:lnSpc>
                          <a:spcPct val="150000"/>
                        </a:lnSpc>
                        <a:spcAft>
                          <a:spcPts val="0"/>
                        </a:spcAft>
                      </a:pPr>
                      <a:r>
                        <a:rPr lang="en-US" sz="1400" dirty="0" err="1">
                          <a:effectLst/>
                          <a:latin typeface="Times New Roman" panose="02020603050405020304" pitchFamily="18" charset="0"/>
                          <a:cs typeface="Times New Roman" panose="02020603050405020304" pitchFamily="18" charset="0"/>
                        </a:rPr>
                        <a:t>Hiệu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quả</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nhóm</a:t>
                      </a:r>
                      <a:endParaRPr lang="en-US" sz="1400" dirty="0">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(2 </a:t>
                      </a:r>
                      <a:r>
                        <a:rPr lang="en-US" sz="1400" dirty="0" err="1">
                          <a:solidFill>
                            <a:srgbClr val="FFFF00"/>
                          </a:solidFill>
                          <a:effectLst/>
                          <a:latin typeface="Times New Roman" panose="02020603050405020304" pitchFamily="18" charset="0"/>
                          <a:cs typeface="Times New Roman" panose="02020603050405020304" pitchFamily="18" charset="0"/>
                        </a:rPr>
                        <a:t>điểm</a:t>
                      </a:r>
                      <a:r>
                        <a:rPr lang="en-US" sz="1400" dirty="0">
                          <a:solidFill>
                            <a:srgbClr val="FFFF00"/>
                          </a:solidFill>
                          <a:effectLst/>
                          <a:latin typeface="Times New Roman" panose="02020603050405020304" pitchFamily="18" charset="0"/>
                          <a:cs typeface="Times New Roman" panose="02020603050405020304" pitchFamily="18" charset="0"/>
                        </a:rPr>
                        <a:t>)</a:t>
                      </a:r>
                      <a:endParaRPr lang="en-US" sz="1400" dirty="0">
                        <a:solidFill>
                          <a:srgbClr val="FFFF00"/>
                        </a:solidFill>
                        <a:effectLst/>
                        <a:latin typeface="Times New Roman" panose="02020603050405020304" pitchFamily="18" charset="0"/>
                        <a:ea typeface="Yu Mincho"/>
                        <a:cs typeface="Times New Roman" panose="02020603050405020304" pitchFamily="18" charset="0"/>
                      </a:endParaRPr>
                    </a:p>
                  </a:txBody>
                  <a:tcPr marL="34626" marR="34626" marT="0" marB="0" anchor="ctr"/>
                </a:tc>
                <a:tc>
                  <a:txBody>
                    <a:bodyPr/>
                    <a:lstStyle/>
                    <a:p>
                      <a:pPr algn="just">
                        <a:lnSpc>
                          <a:spcPct val="150000"/>
                        </a:lnSpc>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0 </a:t>
                      </a:r>
                      <a:r>
                        <a:rPr lang="en-US" sz="1400" dirty="0" err="1">
                          <a:solidFill>
                            <a:srgbClr val="FF0000"/>
                          </a:solidFill>
                          <a:effectLst/>
                          <a:latin typeface="Times New Roman" panose="02020603050405020304" pitchFamily="18" charset="0"/>
                          <a:cs typeface="Times New Roman" panose="02020603050405020304" pitchFamily="18" charset="0"/>
                        </a:rPr>
                        <a:t>điểm</a:t>
                      </a:r>
                      <a:endParaRPr lang="en-US" sz="1400"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1400" dirty="0" err="1">
                          <a:effectLst/>
                          <a:latin typeface="Times New Roman" panose="02020603050405020304" pitchFamily="18" charset="0"/>
                          <a:cs typeface="Times New Roman" panose="02020603050405020304" pitchFamily="18" charset="0"/>
                        </a:rPr>
                        <a:t>Các</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thành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viên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chưa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gắn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kết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chặt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chẽ</a:t>
                      </a:r>
                      <a:r>
                        <a:rPr lang="en-US" sz="14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1400" dirty="0" err="1">
                          <a:effectLst/>
                          <a:latin typeface="Times New Roman" panose="02020603050405020304" pitchFamily="18" charset="0"/>
                          <a:cs typeface="Times New Roman" panose="02020603050405020304" pitchFamily="18" charset="0"/>
                        </a:rPr>
                        <a:t>Vẫn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còn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trên</a:t>
                      </a:r>
                      <a:r>
                        <a:rPr lang="en-US" sz="1400" dirty="0">
                          <a:effectLst/>
                          <a:latin typeface="Times New Roman" panose="02020603050405020304" pitchFamily="18" charset="0"/>
                          <a:cs typeface="Times New Roman" panose="02020603050405020304" pitchFamily="18" charset="0"/>
                        </a:rPr>
                        <a:t> 2 </a:t>
                      </a:r>
                      <a:r>
                        <a:rPr lang="en-US" sz="1400" dirty="0" err="1">
                          <a:effectLst/>
                          <a:latin typeface="Times New Roman" panose="02020603050405020304" pitchFamily="18" charset="0"/>
                          <a:cs typeface="Times New Roman" panose="02020603050405020304" pitchFamily="18" charset="0"/>
                        </a:rPr>
                        <a:t>thành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viên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không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tham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gia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hoạt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động</a:t>
                      </a: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Yu Mincho"/>
                        <a:cs typeface="Times New Roman" panose="02020603050405020304" pitchFamily="18" charset="0"/>
                      </a:endParaRPr>
                    </a:p>
                  </a:txBody>
                  <a:tcPr marL="34626" marR="34626" marT="0" marB="0"/>
                </a:tc>
                <a:tc>
                  <a:txBody>
                    <a:bodyPr/>
                    <a:lstStyle/>
                    <a:p>
                      <a:pPr algn="just">
                        <a:lnSpc>
                          <a:spcPct val="150000"/>
                        </a:lnSpc>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1 </a:t>
                      </a:r>
                      <a:r>
                        <a:rPr lang="en-US" sz="1400" dirty="0" err="1">
                          <a:solidFill>
                            <a:srgbClr val="FF0000"/>
                          </a:solidFill>
                          <a:effectLst/>
                          <a:latin typeface="Times New Roman" panose="02020603050405020304" pitchFamily="18" charset="0"/>
                          <a:cs typeface="Times New Roman" panose="02020603050405020304" pitchFamily="18" charset="0"/>
                        </a:rPr>
                        <a:t>điểm</a:t>
                      </a:r>
                      <a:endParaRPr lang="en-US" sz="1400"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1400" dirty="0" err="1">
                          <a:effectLst/>
                          <a:latin typeface="Times New Roman" panose="02020603050405020304" pitchFamily="18" charset="0"/>
                          <a:cs typeface="Times New Roman" panose="02020603050405020304" pitchFamily="18" charset="0"/>
                        </a:rPr>
                        <a:t>Hoạt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động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tương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đối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gắn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kết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tranh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luận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nhưng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vẫn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đến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thông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nhất</a:t>
                      </a:r>
                      <a:r>
                        <a:rPr lang="en-US" sz="14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1400" dirty="0" err="1">
                          <a:effectLst/>
                          <a:latin typeface="Times New Roman" panose="02020603050405020304" pitchFamily="18" charset="0"/>
                          <a:cs typeface="Times New Roman" panose="02020603050405020304" pitchFamily="18" charset="0"/>
                        </a:rPr>
                        <a:t>Vẫn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còn</a:t>
                      </a:r>
                      <a:r>
                        <a:rPr lang="en-US" sz="1400" dirty="0">
                          <a:effectLst/>
                          <a:latin typeface="Times New Roman" panose="02020603050405020304" pitchFamily="18" charset="0"/>
                          <a:cs typeface="Times New Roman" panose="02020603050405020304" pitchFamily="18" charset="0"/>
                        </a:rPr>
                        <a:t> 1 </a:t>
                      </a:r>
                      <a:r>
                        <a:rPr lang="en-US" sz="1400" dirty="0" err="1">
                          <a:effectLst/>
                          <a:latin typeface="Times New Roman" panose="02020603050405020304" pitchFamily="18" charset="0"/>
                          <a:cs typeface="Times New Roman" panose="02020603050405020304" pitchFamily="18" charset="0"/>
                        </a:rPr>
                        <a:t>thành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viên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không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tham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gia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hoạt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động</a:t>
                      </a: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Yu Mincho"/>
                        <a:cs typeface="Times New Roman" panose="02020603050405020304" pitchFamily="18" charset="0"/>
                      </a:endParaRPr>
                    </a:p>
                  </a:txBody>
                  <a:tcPr marL="34626" marR="34626" marT="0" marB="0"/>
                </a:tc>
                <a:tc>
                  <a:txBody>
                    <a:bodyPr/>
                    <a:lstStyle/>
                    <a:p>
                      <a:pPr algn="just">
                        <a:lnSpc>
                          <a:spcPct val="150000"/>
                        </a:lnSpc>
                        <a:spcAft>
                          <a:spcPts val="0"/>
                        </a:spcAft>
                      </a:pPr>
                      <a:r>
                        <a:rPr lang="en-US" sz="1400">
                          <a:solidFill>
                            <a:srgbClr val="FF0000"/>
                          </a:solidFill>
                          <a:effectLst/>
                          <a:latin typeface="Times New Roman" panose="02020603050405020304" pitchFamily="18" charset="0"/>
                          <a:cs typeface="Times New Roman" panose="02020603050405020304" pitchFamily="18" charset="0"/>
                        </a:rPr>
                        <a:t>2 điểm</a:t>
                      </a:r>
                    </a:p>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Hoạt động gắn kết </a:t>
                      </a:r>
                    </a:p>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Có sự đồng thuận và nhiều ý tưởng khác biệt, sáng tạo </a:t>
                      </a:r>
                    </a:p>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Toàn bộ thành viên đều tham gia hoạt động</a:t>
                      </a:r>
                      <a:endParaRPr lang="en-US" sz="1400">
                        <a:effectLst/>
                        <a:latin typeface="Times New Roman" panose="02020603050405020304" pitchFamily="18" charset="0"/>
                        <a:ea typeface="Yu Mincho"/>
                        <a:cs typeface="Times New Roman" panose="02020603050405020304" pitchFamily="18" charset="0"/>
                      </a:endParaRPr>
                    </a:p>
                  </a:txBody>
                  <a:tcPr marL="34626" marR="34626" marT="0" marB="0"/>
                </a:tc>
                <a:extLst>
                  <a:ext uri="{0D108BD9-81ED-4DB2-BD59-A6C34878D82A}">
                    <a16:rowId xmlns:a16="http://schemas.microsoft.com/office/drawing/2014/main" val="732637432"/>
                  </a:ext>
                </a:extLst>
              </a:tr>
              <a:tr h="328248">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Điểm </a:t>
                      </a:r>
                      <a:endParaRPr lang="en-US" sz="1400">
                        <a:effectLst/>
                        <a:latin typeface="Times New Roman" panose="02020603050405020304" pitchFamily="18" charset="0"/>
                        <a:ea typeface="Yu Mincho"/>
                        <a:cs typeface="Times New Roman" panose="02020603050405020304" pitchFamily="18" charset="0"/>
                      </a:endParaRPr>
                    </a:p>
                  </a:txBody>
                  <a:tcPr marL="34626" marR="34626" marT="0" marB="0"/>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Yu Mincho"/>
                        <a:cs typeface="Times New Roman" panose="02020603050405020304" pitchFamily="18" charset="0"/>
                      </a:endParaRPr>
                    </a:p>
                  </a:txBody>
                  <a:tcPr marL="34626" marR="34626" marT="0" marB="0"/>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Yu Mincho"/>
                        <a:cs typeface="Times New Roman" panose="02020603050405020304" pitchFamily="18" charset="0"/>
                      </a:endParaRPr>
                    </a:p>
                  </a:txBody>
                  <a:tcPr marL="34626" marR="34626" marT="0" marB="0"/>
                </a:tc>
                <a:tc>
                  <a:txBody>
                    <a:bodyPr/>
                    <a:lstStyle/>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Yu Mincho"/>
                        <a:cs typeface="Times New Roman" panose="02020603050405020304" pitchFamily="18" charset="0"/>
                      </a:endParaRPr>
                    </a:p>
                  </a:txBody>
                  <a:tcPr marL="34626" marR="34626" marT="0" marB="0"/>
                </a:tc>
                <a:extLst>
                  <a:ext uri="{0D108BD9-81ED-4DB2-BD59-A6C34878D82A}">
                    <a16:rowId xmlns:a16="http://schemas.microsoft.com/office/drawing/2014/main" val="2100391009"/>
                  </a:ext>
                </a:extLst>
              </a:tr>
              <a:tr h="328248">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TỔNG </a:t>
                      </a:r>
                      <a:endParaRPr lang="en-US" sz="1400">
                        <a:effectLst/>
                        <a:latin typeface="Times New Roman" panose="02020603050405020304" pitchFamily="18" charset="0"/>
                        <a:ea typeface="Yu Mincho"/>
                        <a:cs typeface="Times New Roman" panose="02020603050405020304" pitchFamily="18" charset="0"/>
                      </a:endParaRPr>
                    </a:p>
                  </a:txBody>
                  <a:tcPr marL="34626" marR="34626" marT="0" marB="0"/>
                </a:tc>
                <a:tc gridSpan="3">
                  <a:txBody>
                    <a:bodyPr/>
                    <a:lstStyle/>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Yu Mincho"/>
                        <a:cs typeface="Times New Roman" panose="02020603050405020304" pitchFamily="18" charset="0"/>
                      </a:endParaRPr>
                    </a:p>
                  </a:txBody>
                  <a:tcPr marL="34626" marR="34626"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7181634"/>
                  </a:ext>
                </a:extLst>
              </a:tr>
            </a:tbl>
          </a:graphicData>
        </a:graphic>
      </p:graphicFrame>
    </p:spTree>
    <p:extLst>
      <p:ext uri="{BB962C8B-B14F-4D97-AF65-F5344CB8AC3E}">
        <p14:creationId xmlns:p14="http://schemas.microsoft.com/office/powerpoint/2010/main" val="2662348976"/>
      </p:ext>
    </p:extLst>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53235" y="6918"/>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7" name="Rounded Rectangle 16"/>
          <p:cNvSpPr/>
          <p:nvPr/>
        </p:nvSpPr>
        <p:spPr>
          <a:xfrm>
            <a:off x="-83976" y="2424810"/>
            <a:ext cx="2388637" cy="1176807"/>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0070C0"/>
                </a:solidFill>
                <a:latin typeface="Times New Roman" pitchFamily="18" charset="0"/>
                <a:cs typeface="Times New Roman" pitchFamily="18" charset="0"/>
              </a:rPr>
              <a:t>Giống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nhau</a:t>
            </a:r>
            <a:endParaRPr lang="en-US" sz="3200" b="1" dirty="0">
              <a:solidFill>
                <a:srgbClr val="0070C0"/>
              </a:solidFill>
              <a:latin typeface="Times New Roman" pitchFamily="18" charset="0"/>
              <a:cs typeface="Times New Roman" pitchFamily="18" charset="0"/>
            </a:endParaRPr>
          </a:p>
        </p:txBody>
      </p:sp>
      <p:sp>
        <p:nvSpPr>
          <p:cNvPr id="18" name="Right Arrow 17"/>
          <p:cNvSpPr/>
          <p:nvPr/>
        </p:nvSpPr>
        <p:spPr>
          <a:xfrm>
            <a:off x="2373920" y="2616913"/>
            <a:ext cx="3074380" cy="761901"/>
          </a:xfrm>
          <a:prstGeom prst="rightArrow">
            <a:avLst>
              <a:gd name="adj1" fmla="val 50000"/>
              <a:gd name="adj2" fmla="val 50000"/>
            </a:avLst>
          </a:prstGeom>
          <a:solidFill>
            <a:srgbClr val="FFC000">
              <a:lumMod val="60000"/>
              <a:lumOff val="40000"/>
            </a:srgbClr>
          </a:solidFill>
          <a:ln w="6350" cap="flat" cmpd="sng" algn="ctr">
            <a:solidFill>
              <a:srgbClr val="5B9BD5"/>
            </a:solidFill>
            <a:prstDash val="solid"/>
            <a:miter lim="800000"/>
          </a:ln>
          <a:effectLst/>
        </p:spPr>
        <p:txBody>
          <a:bodyPr lIns="108782" tIns="54391" rIns="108782" bIns="54391" rtlCol="0" anchor="ctr"/>
          <a:lstStyle/>
          <a:p>
            <a:pPr marL="0" marR="0" lvl="0" indent="0" algn="ctr" defTabSz="2176145"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18"/>
          <p:cNvSpPr/>
          <p:nvPr/>
        </p:nvSpPr>
        <p:spPr>
          <a:xfrm>
            <a:off x="5517559" y="1379781"/>
            <a:ext cx="6515821" cy="326686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spcAft>
                <a:spcPts val="0"/>
              </a:spcAft>
              <a:tabLst>
                <a:tab pos="90170" algn="l"/>
                <a:tab pos="180340" algn="l"/>
              </a:tabLst>
            </a:pPr>
            <a:r>
              <a:rPr lang="en-US" sz="3200" dirty="0" err="1">
                <a:latin typeface="Times New Roman"/>
                <a:ea typeface="Arial"/>
              </a:rPr>
              <a:t>Đều</a:t>
            </a:r>
            <a:r>
              <a:rPr lang="en-US" sz="3200" dirty="0">
                <a:latin typeface="Times New Roman"/>
                <a:ea typeface="Arial"/>
              </a:rPr>
              <a:t> </a:t>
            </a:r>
            <a:r>
              <a:rPr lang="en-US" sz="3200" dirty="0" err="1">
                <a:latin typeface="Times New Roman"/>
                <a:ea typeface="Arial"/>
              </a:rPr>
              <a:t>là</a:t>
            </a:r>
            <a:r>
              <a:rPr lang="en-US" sz="3200" dirty="0">
                <a:latin typeface="Times New Roman"/>
                <a:ea typeface="Arial"/>
              </a:rPr>
              <a:t> </a:t>
            </a:r>
            <a:r>
              <a:rPr lang="en-US" sz="3200" dirty="0" err="1">
                <a:latin typeface="Times New Roman"/>
                <a:ea typeface="Arial"/>
              </a:rPr>
              <a:t>những</a:t>
            </a:r>
            <a:r>
              <a:rPr lang="en-US" sz="3200" dirty="0">
                <a:latin typeface="Times New Roman"/>
                <a:ea typeface="Arial"/>
              </a:rPr>
              <a:t> </a:t>
            </a:r>
            <a:r>
              <a:rPr lang="en-US" sz="3200" dirty="0" err="1">
                <a:latin typeface="Times New Roman"/>
                <a:ea typeface="Arial"/>
              </a:rPr>
              <a:t>bức</a:t>
            </a:r>
            <a:r>
              <a:rPr lang="en-US" sz="3200" dirty="0">
                <a:latin typeface="Times New Roman"/>
                <a:ea typeface="Arial"/>
              </a:rPr>
              <a:t> </a:t>
            </a:r>
            <a:r>
              <a:rPr lang="en-US" sz="3200" dirty="0" err="1">
                <a:latin typeface="Times New Roman"/>
                <a:ea typeface="Arial"/>
              </a:rPr>
              <a:t>tranh</a:t>
            </a:r>
            <a:r>
              <a:rPr lang="en-US" sz="3200" dirty="0">
                <a:latin typeface="Times New Roman"/>
                <a:ea typeface="Arial"/>
              </a:rPr>
              <a:t> </a:t>
            </a:r>
            <a:r>
              <a:rPr lang="en-US" sz="3200" dirty="0" err="1">
                <a:latin typeface="Times New Roman"/>
                <a:ea typeface="Arial"/>
              </a:rPr>
              <a:t>thiên</a:t>
            </a:r>
            <a:r>
              <a:rPr lang="en-US" sz="3200" dirty="0">
                <a:latin typeface="Times New Roman"/>
                <a:ea typeface="Arial"/>
              </a:rPr>
              <a:t> </a:t>
            </a:r>
            <a:r>
              <a:rPr lang="en-US" sz="3200" dirty="0" err="1">
                <a:latin typeface="Times New Roman"/>
                <a:ea typeface="Arial"/>
              </a:rPr>
              <a:t>nhiên</a:t>
            </a:r>
            <a:r>
              <a:rPr lang="en-US" sz="3200" dirty="0">
                <a:latin typeface="Times New Roman"/>
                <a:ea typeface="Arial"/>
              </a:rPr>
              <a:t> </a:t>
            </a:r>
            <a:r>
              <a:rPr lang="en-US" sz="3200" dirty="0" err="1">
                <a:latin typeface="Times New Roman"/>
                <a:ea typeface="Arial"/>
              </a:rPr>
              <a:t>miêu</a:t>
            </a:r>
            <a:r>
              <a:rPr lang="en-US" sz="3200" dirty="0">
                <a:latin typeface="Times New Roman"/>
                <a:ea typeface="Arial"/>
              </a:rPr>
              <a:t> </a:t>
            </a:r>
            <a:r>
              <a:rPr lang="en-US" sz="3200" dirty="0" err="1">
                <a:latin typeface="Times New Roman"/>
                <a:ea typeface="Arial"/>
              </a:rPr>
              <a:t>tả</a:t>
            </a:r>
            <a:r>
              <a:rPr lang="en-US" sz="3200" dirty="0">
                <a:latin typeface="Times New Roman"/>
                <a:ea typeface="Arial"/>
              </a:rPr>
              <a:t> </a:t>
            </a:r>
            <a:r>
              <a:rPr lang="en-US" sz="3200" dirty="0" err="1">
                <a:latin typeface="Times New Roman"/>
                <a:ea typeface="Arial"/>
              </a:rPr>
              <a:t>vẻ</a:t>
            </a:r>
            <a:r>
              <a:rPr lang="en-US" sz="3200" dirty="0">
                <a:latin typeface="Times New Roman"/>
                <a:ea typeface="Arial"/>
              </a:rPr>
              <a:t> </a:t>
            </a:r>
            <a:r>
              <a:rPr lang="en-US" sz="3200" dirty="0" err="1">
                <a:latin typeface="Times New Roman"/>
                <a:ea typeface="Arial"/>
              </a:rPr>
              <a:t>đẹp</a:t>
            </a:r>
            <a:r>
              <a:rPr lang="en-US" sz="3200" dirty="0">
                <a:latin typeface="Times New Roman"/>
                <a:ea typeface="Arial"/>
              </a:rPr>
              <a:t> </a:t>
            </a:r>
            <a:r>
              <a:rPr lang="en-US" sz="3200" dirty="0" err="1">
                <a:latin typeface="Times New Roman"/>
                <a:ea typeface="Arial"/>
              </a:rPr>
              <a:t>phong</a:t>
            </a:r>
            <a:r>
              <a:rPr lang="en-US" sz="3200" dirty="0">
                <a:latin typeface="Times New Roman"/>
                <a:ea typeface="Arial"/>
              </a:rPr>
              <a:t> </a:t>
            </a:r>
            <a:r>
              <a:rPr lang="en-US" sz="3200" dirty="0" err="1">
                <a:latin typeface="Times New Roman"/>
                <a:ea typeface="Arial"/>
              </a:rPr>
              <a:t>phú</a:t>
            </a:r>
            <a:r>
              <a:rPr lang="en-US" sz="3200" dirty="0">
                <a:latin typeface="Times New Roman"/>
                <a:ea typeface="Arial"/>
              </a:rPr>
              <a:t> </a:t>
            </a:r>
            <a:r>
              <a:rPr lang="en-US" sz="3200" dirty="0" err="1">
                <a:latin typeface="Times New Roman"/>
                <a:ea typeface="Arial"/>
              </a:rPr>
              <a:t>và</a:t>
            </a:r>
            <a:r>
              <a:rPr lang="en-US" sz="3200" dirty="0">
                <a:latin typeface="Times New Roman"/>
                <a:ea typeface="Arial"/>
              </a:rPr>
              <a:t> </a:t>
            </a:r>
            <a:r>
              <a:rPr lang="en-US" sz="3200" dirty="0" err="1">
                <a:latin typeface="Times New Roman"/>
                <a:ea typeface="Arial"/>
              </a:rPr>
              <a:t>giàu</a:t>
            </a:r>
            <a:r>
              <a:rPr lang="en-US" sz="3200" dirty="0">
                <a:latin typeface="Times New Roman"/>
                <a:ea typeface="Arial"/>
              </a:rPr>
              <a:t> </a:t>
            </a:r>
            <a:r>
              <a:rPr lang="en-US" sz="3200" dirty="0" err="1">
                <a:latin typeface="Times New Roman"/>
                <a:ea typeface="Arial"/>
              </a:rPr>
              <a:t>cảm</a:t>
            </a:r>
            <a:r>
              <a:rPr lang="en-US" sz="3200" dirty="0">
                <a:latin typeface="Times New Roman"/>
                <a:ea typeface="Arial"/>
              </a:rPr>
              <a:t> </a:t>
            </a:r>
            <a:r>
              <a:rPr lang="en-US" sz="3200" dirty="0" err="1">
                <a:latin typeface="Times New Roman"/>
                <a:ea typeface="Arial"/>
              </a:rPr>
              <a:t>xúc</a:t>
            </a:r>
            <a:r>
              <a:rPr lang="en-US" sz="3200" dirty="0">
                <a:latin typeface="Times New Roman"/>
                <a:ea typeface="Arial"/>
              </a:rPr>
              <a:t> </a:t>
            </a:r>
            <a:r>
              <a:rPr lang="en-US" sz="3200" dirty="0" err="1">
                <a:latin typeface="Times New Roman"/>
                <a:ea typeface="Arial"/>
              </a:rPr>
              <a:t>của</a:t>
            </a:r>
            <a:r>
              <a:rPr lang="en-US" sz="3200" dirty="0">
                <a:latin typeface="Times New Roman"/>
                <a:ea typeface="Arial"/>
              </a:rPr>
              <a:t> </a:t>
            </a:r>
            <a:r>
              <a:rPr lang="en-US" sz="3200" dirty="0" err="1">
                <a:latin typeface="Times New Roman"/>
                <a:ea typeface="Arial"/>
              </a:rPr>
              <a:t>mùa</a:t>
            </a:r>
            <a:r>
              <a:rPr lang="en-US" sz="3200" dirty="0">
                <a:latin typeface="Times New Roman"/>
                <a:ea typeface="Arial"/>
              </a:rPr>
              <a:t> </a:t>
            </a:r>
            <a:r>
              <a:rPr lang="en-US" sz="3200" dirty="0" err="1">
                <a:latin typeface="Times New Roman"/>
                <a:ea typeface="Arial"/>
              </a:rPr>
              <a:t>thu</a:t>
            </a:r>
            <a:r>
              <a:rPr lang="en-US" sz="3200" dirty="0">
                <a:latin typeface="Times New Roman"/>
                <a:ea typeface="Arial"/>
              </a:rPr>
              <a:t>, </a:t>
            </a:r>
            <a:r>
              <a:rPr lang="en-US" sz="3200" dirty="0" err="1">
                <a:latin typeface="Times New Roman"/>
                <a:ea typeface="Arial"/>
              </a:rPr>
              <a:t>thầm</a:t>
            </a:r>
            <a:r>
              <a:rPr lang="en-US" sz="3200" dirty="0">
                <a:latin typeface="Times New Roman"/>
                <a:ea typeface="Arial"/>
              </a:rPr>
              <a:t> </a:t>
            </a:r>
            <a:r>
              <a:rPr lang="en-US" sz="3200" dirty="0" err="1">
                <a:latin typeface="Times New Roman"/>
                <a:ea typeface="Arial"/>
              </a:rPr>
              <a:t>kín</a:t>
            </a:r>
            <a:r>
              <a:rPr lang="en-US" sz="3200" dirty="0">
                <a:latin typeface="Times New Roman"/>
                <a:ea typeface="Arial"/>
              </a:rPr>
              <a:t> </a:t>
            </a:r>
            <a:r>
              <a:rPr lang="en-US" sz="3200" dirty="0" err="1">
                <a:latin typeface="Times New Roman"/>
                <a:ea typeface="Arial"/>
              </a:rPr>
              <a:t>gợi</a:t>
            </a:r>
            <a:r>
              <a:rPr lang="en-US" sz="3200" dirty="0">
                <a:latin typeface="Times New Roman"/>
                <a:ea typeface="Arial"/>
              </a:rPr>
              <a:t> </a:t>
            </a:r>
            <a:r>
              <a:rPr lang="en-US" sz="3200" dirty="0" err="1">
                <a:latin typeface="Times New Roman"/>
                <a:ea typeface="Arial"/>
              </a:rPr>
              <a:t>lên</a:t>
            </a:r>
            <a:r>
              <a:rPr lang="en-US" sz="3200" dirty="0">
                <a:latin typeface="Times New Roman"/>
                <a:ea typeface="Arial"/>
              </a:rPr>
              <a:t> </a:t>
            </a:r>
            <a:r>
              <a:rPr lang="en-US" sz="3200" dirty="0" err="1">
                <a:latin typeface="Times New Roman"/>
                <a:ea typeface="Arial"/>
              </a:rPr>
              <a:t>khát</a:t>
            </a:r>
            <a:r>
              <a:rPr lang="en-US" sz="3200" dirty="0">
                <a:latin typeface="Times New Roman"/>
                <a:ea typeface="Arial"/>
              </a:rPr>
              <a:t> </a:t>
            </a:r>
            <a:r>
              <a:rPr lang="en-US" sz="3200" dirty="0" err="1">
                <a:latin typeface="Times New Roman"/>
                <a:ea typeface="Arial"/>
              </a:rPr>
              <a:t>khao</a:t>
            </a:r>
            <a:r>
              <a:rPr lang="en-US" sz="3200" dirty="0">
                <a:latin typeface="Times New Roman"/>
                <a:ea typeface="Arial"/>
              </a:rPr>
              <a:t> </a:t>
            </a:r>
            <a:r>
              <a:rPr lang="en-US" sz="3200" dirty="0" err="1">
                <a:latin typeface="Times New Roman"/>
                <a:ea typeface="Arial"/>
              </a:rPr>
              <a:t>lứa</a:t>
            </a:r>
            <a:r>
              <a:rPr lang="en-US" sz="3200" dirty="0">
                <a:latin typeface="Times New Roman"/>
                <a:ea typeface="Arial"/>
              </a:rPr>
              <a:t> </a:t>
            </a:r>
            <a:r>
              <a:rPr lang="en-US" sz="3200" dirty="0" err="1">
                <a:latin typeface="Times New Roman"/>
                <a:ea typeface="Arial"/>
              </a:rPr>
              <a:t>đôi</a:t>
            </a:r>
            <a:r>
              <a:rPr lang="en-US" sz="3200" dirty="0">
                <a:latin typeface="Times New Roman"/>
                <a:ea typeface="Arial"/>
              </a:rPr>
              <a:t>.</a:t>
            </a:r>
            <a:endParaRPr lang="en-US" sz="4000" dirty="0">
              <a:effectLst/>
              <a:latin typeface="Times New Roman"/>
              <a:ea typeface="Times New Roman"/>
            </a:endParaRPr>
          </a:p>
        </p:txBody>
      </p:sp>
      <p:sp>
        <p:nvSpPr>
          <p:cNvPr id="3" name="TextBox 2">
            <a:extLst>
              <a:ext uri="{FF2B5EF4-FFF2-40B4-BE49-F238E27FC236}">
                <a16:creationId xmlns:a16="http://schemas.microsoft.com/office/drawing/2014/main" id="{57E73E84-AE0A-EBD2-B7C0-75AA2A6A520F}"/>
              </a:ext>
            </a:extLst>
          </p:cNvPr>
          <p:cNvSpPr txBox="1"/>
          <p:nvPr/>
        </p:nvSpPr>
        <p:spPr>
          <a:xfrm>
            <a:off x="2200694" y="2275422"/>
            <a:ext cx="3065710" cy="584775"/>
          </a:xfrm>
          <a:prstGeom prst="rect">
            <a:avLst/>
          </a:prstGeom>
          <a:noFill/>
        </p:spPr>
        <p:txBody>
          <a:bodyPr wrap="square">
            <a:spAutoFit/>
          </a:bodyPr>
          <a:lstStyle/>
          <a:p>
            <a:pPr marL="0" marR="0" lvl="0" indent="0" algn="ctr" defTabSz="914400" rtl="0" eaLnBrk="1" fontAlgn="auto" latinLnBrk="0" hangingPunct="1">
              <a:spcBef>
                <a:spcPts val="0"/>
              </a:spcBef>
              <a:spcAft>
                <a:spcPts val="800"/>
              </a:spcAft>
              <a:buClrTx/>
              <a:buSzTx/>
              <a:buFontTx/>
              <a:buNone/>
              <a:tabLst>
                <a:tab pos="90170" algn="l"/>
                <a:tab pos="180340" algn="l"/>
              </a:tabLst>
              <a:defRPr/>
            </a:pPr>
            <a:r>
              <a:rPr kumimoji="0" lang="vi-VN" sz="3200" b="1" i="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Khổ 1</a:t>
            </a:r>
            <a:r>
              <a:rPr kumimoji="0" 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Khổ</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4</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1356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ppt_x</p:attrName>
                                        </p:attrNameLst>
                                      </p:cBhvr>
                                      <p:tavLst>
                                        <p:tav tm="0">
                                          <p:val>
                                            <p:strVal val="#ppt_x-.2"/>
                                          </p:val>
                                        </p:tav>
                                        <p:tav tm="100000">
                                          <p:val>
                                            <p:strVal val="#ppt_x"/>
                                          </p:val>
                                        </p:tav>
                                      </p:tavLst>
                                    </p:anim>
                                    <p:anim calcmode="lin" valueType="num">
                                      <p:cBhvr>
                                        <p:cTn id="13"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8"/>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bldLvl="0" animBg="1"/>
      <p:bldP spid="19"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67842"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graphicFrame>
        <p:nvGraphicFramePr>
          <p:cNvPr id="5" name="Table 4"/>
          <p:cNvGraphicFramePr>
            <a:graphicFrameLocks noGrp="1"/>
          </p:cNvGraphicFramePr>
          <p:nvPr/>
        </p:nvGraphicFramePr>
        <p:xfrm>
          <a:off x="281758" y="108642"/>
          <a:ext cx="11623549" cy="6654297"/>
        </p:xfrm>
        <a:graphic>
          <a:graphicData uri="http://schemas.openxmlformats.org/drawingml/2006/table">
            <a:tbl>
              <a:tblPr firstRow="1" bandRow="1">
                <a:tableStyleId>{5940675A-B579-460E-94D1-54222C63F5DA}</a:tableStyleId>
              </a:tblPr>
              <a:tblGrid>
                <a:gridCol w="1044575">
                  <a:extLst>
                    <a:ext uri="{9D8B030D-6E8A-4147-A177-3AD203B41FA5}">
                      <a16:colId xmlns:a16="http://schemas.microsoft.com/office/drawing/2014/main" val="20000"/>
                    </a:ext>
                  </a:extLst>
                </a:gridCol>
                <a:gridCol w="5146895">
                  <a:extLst>
                    <a:ext uri="{9D8B030D-6E8A-4147-A177-3AD203B41FA5}">
                      <a16:colId xmlns:a16="http://schemas.microsoft.com/office/drawing/2014/main" val="20001"/>
                    </a:ext>
                  </a:extLst>
                </a:gridCol>
                <a:gridCol w="5432079">
                  <a:extLst>
                    <a:ext uri="{9D8B030D-6E8A-4147-A177-3AD203B41FA5}">
                      <a16:colId xmlns:a16="http://schemas.microsoft.com/office/drawing/2014/main" val="20002"/>
                    </a:ext>
                  </a:extLst>
                </a:gridCol>
              </a:tblGrid>
              <a:tr h="497941">
                <a:tc>
                  <a:txBody>
                    <a:bodyPr/>
                    <a:lstStyle/>
                    <a:p>
                      <a:endParaRPr lang="en-US" sz="1800" dirty="0"/>
                    </a:p>
                  </a:txBody>
                  <a:tcPr marL="91444" marR="91444" marT="45726" marB="45726"/>
                </a:tc>
                <a:tc>
                  <a:txBody>
                    <a:bodyPr/>
                    <a:lstStyle/>
                    <a:p>
                      <a:pPr algn="ctr"/>
                      <a:r>
                        <a:rPr lang="en-US" sz="2400" b="1" i="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Khổ</a:t>
                      </a:r>
                      <a:r>
                        <a:rPr lang="en-US" sz="2400" b="1" i="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1</a:t>
                      </a:r>
                      <a:endParaRPr lang="en-US" sz="2400" i="0" dirty="0">
                        <a:effectLst>
                          <a:outerShdw blurRad="38100" dist="38100" dir="2700000" algn="tl">
                            <a:srgbClr val="000000">
                              <a:alpha val="43137"/>
                            </a:srgbClr>
                          </a:outerShdw>
                        </a:effectLst>
                      </a:endParaRPr>
                    </a:p>
                  </a:txBody>
                  <a:tcPr marL="91444" marR="91444" marT="45726" marB="45726"/>
                </a:tc>
                <a:tc>
                  <a:txBody>
                    <a:bodyPr/>
                    <a:lstStyle/>
                    <a:p>
                      <a:pPr algn="ctr"/>
                      <a:r>
                        <a:rPr lang="en-US" sz="2400" b="1" i="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Khổ</a:t>
                      </a:r>
                      <a:r>
                        <a:rPr lang="en-US" sz="2400" b="1" i="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4</a:t>
                      </a:r>
                      <a:endParaRPr lang="en-US" sz="2400" i="0" dirty="0">
                        <a:effectLst>
                          <a:outerShdw blurRad="38100" dist="38100" dir="2700000" algn="tl">
                            <a:srgbClr val="000000">
                              <a:alpha val="43137"/>
                            </a:srgbClr>
                          </a:outerShdw>
                        </a:effectLst>
                      </a:endParaRPr>
                    </a:p>
                  </a:txBody>
                  <a:tcPr marL="91444" marR="91444" marT="45726" marB="45726"/>
                </a:tc>
                <a:extLst>
                  <a:ext uri="{0D108BD9-81ED-4DB2-BD59-A6C34878D82A}">
                    <a16:rowId xmlns:a16="http://schemas.microsoft.com/office/drawing/2014/main" val="10000"/>
                  </a:ext>
                </a:extLst>
              </a:tr>
              <a:tr h="61563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baseline="0" dirty="0" err="1">
                          <a:solidFill>
                            <a:srgbClr val="0070C0"/>
                          </a:solidFill>
                          <a:latin typeface="Times New Roman" pitchFamily="18" charset="0"/>
                          <a:cs typeface="Times New Roman" pitchFamily="18" charset="0"/>
                        </a:rPr>
                        <a:t>Khác</a:t>
                      </a:r>
                      <a:r>
                        <a:rPr lang="en-US" sz="2400" b="1" baseline="0" dirty="0">
                          <a:solidFill>
                            <a:srgbClr val="0070C0"/>
                          </a:solidFill>
                          <a:latin typeface="Times New Roman" pitchFamily="18" charset="0"/>
                          <a:cs typeface="Times New Roman" pitchFamily="18" charset="0"/>
                        </a:rPr>
                        <a:t> </a:t>
                      </a:r>
                      <a:r>
                        <a:rPr lang="en-US" sz="2400" b="1" baseline="0" dirty="0" err="1">
                          <a:solidFill>
                            <a:srgbClr val="0070C0"/>
                          </a:solidFill>
                          <a:latin typeface="Times New Roman" pitchFamily="18" charset="0"/>
                          <a:cs typeface="Times New Roman" pitchFamily="18" charset="0"/>
                        </a:rPr>
                        <a:t>nhau</a:t>
                      </a:r>
                      <a:endParaRPr lang="en-US" sz="2400" b="1" dirty="0">
                        <a:solidFill>
                          <a:srgbClr val="0070C0"/>
                        </a:solidFill>
                        <a:latin typeface="Times New Roman" pitchFamily="18" charset="0"/>
                        <a:cs typeface="Times New Roman" pitchFamily="18" charset="0"/>
                      </a:endParaRPr>
                    </a:p>
                    <a:p>
                      <a:endParaRPr lang="en-US" sz="1800" dirty="0"/>
                    </a:p>
                  </a:txBody>
                  <a:tcPr marL="91444" marR="91444" marT="45726" marB="45726"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000" b="1" i="0" dirty="0">
                        <a:solidFill>
                          <a:schemeClr val="tx1"/>
                        </a:solidFill>
                        <a:latin typeface="Times New Roman" pitchFamily="18" charset="0"/>
                        <a:cs typeface="Times New Roman" pitchFamily="18" charset="0"/>
                      </a:endParaRPr>
                    </a:p>
                  </a:txBody>
                  <a:tcPr marL="91444" marR="91444" marT="45726" marB="45726"/>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000" b="1" kern="1200" baseline="0" dirty="0">
                        <a:solidFill>
                          <a:schemeClr val="tx1"/>
                        </a:solidFill>
                        <a:effectLst/>
                        <a:latin typeface="Times New Roman" pitchFamily="18" charset="0"/>
                        <a:ea typeface="+mn-ea"/>
                        <a:cs typeface="Times New Roman" pitchFamily="18" charset="0"/>
                        <a:sym typeface="Wingdings 3"/>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2000" b="1" kern="1200" baseline="0" dirty="0">
                        <a:solidFill>
                          <a:schemeClr val="tx1"/>
                        </a:solidFill>
                        <a:effectLst/>
                        <a:latin typeface="Times New Roman" pitchFamily="18" charset="0"/>
                        <a:ea typeface="+mn-ea"/>
                        <a:cs typeface="Times New Roman" pitchFamily="18" charset="0"/>
                        <a:sym typeface="Wingdings 3"/>
                      </a:endParaRPr>
                    </a:p>
                  </a:txBody>
                  <a:tcPr marL="91444" marR="91444" marT="45726" marB="45726"/>
                </a:tc>
                <a:extLst>
                  <a:ext uri="{0D108BD9-81ED-4DB2-BD59-A6C34878D82A}">
                    <a16:rowId xmlns:a16="http://schemas.microsoft.com/office/drawing/2014/main" val="10001"/>
                  </a:ext>
                </a:extLst>
              </a:tr>
            </a:tbl>
          </a:graphicData>
        </a:graphic>
      </p:graphicFrame>
      <p:sp>
        <p:nvSpPr>
          <p:cNvPr id="6" name="Rectangle 5"/>
          <p:cNvSpPr>
            <a:spLocks noChangeArrowheads="1"/>
          </p:cNvSpPr>
          <p:nvPr/>
        </p:nvSpPr>
        <p:spPr bwMode="auto">
          <a:xfrm>
            <a:off x="1379537" y="629216"/>
            <a:ext cx="50665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ngữ</a:t>
            </a:r>
            <a:r>
              <a:rPr lang="en-US" sz="2800" b="1" dirty="0">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hòa</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ríu</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rít</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cặp</a:t>
            </a:r>
            <a:r>
              <a:rPr lang="en-US" sz="2800" b="1" i="1" dirty="0">
                <a:solidFill>
                  <a:srgbClr val="0000FF"/>
                </a:solidFill>
                <a:latin typeface="Times New Roman" pitchFamily="18" charset="0"/>
                <a:cs typeface="Times New Roman" pitchFamily="18" charset="0"/>
              </a:rPr>
              <a:t>,</a:t>
            </a:r>
            <a:r>
              <a:rPr lang="en-US" sz="2800" b="1" i="1" dirty="0">
                <a:latin typeface="Times New Roman" pitchFamily="18" charset="0"/>
                <a:cs typeface="Times New Roman" pitchFamily="18" charset="0"/>
              </a:rPr>
              <a:t>…</a:t>
            </a:r>
            <a:r>
              <a:rPr lang="en-US" sz="2800" b="1" dirty="0">
                <a:latin typeface="Times New Roman" pitchFamily="18" charset="0"/>
                <a:cs typeface="Times New Roman" pitchFamily="18" charset="0"/>
              </a:rPr>
              <a:t> </a:t>
            </a:r>
            <a:r>
              <a:rPr lang="en-US" sz="2800" b="1" dirty="0">
                <a:latin typeface="Times New Roman" pitchFamily="18" charset="0"/>
                <a:cs typeface="Times New Roman" pitchFamily="18" charset="0"/>
                <a:sym typeface="Wingdings 3" pitchFamily="18" charset="2"/>
              </a:rPr>
              <a:t> </a:t>
            </a:r>
            <a:r>
              <a:rPr lang="en-US" sz="2800" b="1" dirty="0" err="1">
                <a:latin typeface="Times New Roman" pitchFamily="18" charset="0"/>
                <a:cs typeface="Times New Roman" pitchFamily="18" charset="0"/>
              </a:rPr>
              <a:t>mối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hệ</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thắm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hòa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quyện</a:t>
            </a:r>
            <a:r>
              <a:rPr lang="en-US" sz="2800" b="1" dirty="0">
                <a:latin typeface="Times New Roman" pitchFamily="18" charset="0"/>
                <a:cs typeface="Times New Roman" pitchFamily="18" charset="0"/>
              </a:rPr>
              <a:t>.</a:t>
            </a:r>
          </a:p>
        </p:txBody>
      </p:sp>
      <p:sp>
        <p:nvSpPr>
          <p:cNvPr id="7" name="Rectangle 6"/>
          <p:cNvSpPr>
            <a:spLocks noChangeArrowheads="1"/>
          </p:cNvSpPr>
          <p:nvPr/>
        </p:nvSpPr>
        <p:spPr bwMode="auto">
          <a:xfrm>
            <a:off x="6446065" y="629216"/>
            <a:ext cx="54230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ngữ</a:t>
            </a:r>
            <a:r>
              <a:rPr lang="en-US" sz="2800" b="1" dirty="0">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gấp</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gấp</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phân</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vân</a:t>
            </a:r>
            <a:r>
              <a:rPr lang="en-US" sz="2800" b="1" i="1" dirty="0">
                <a:solidFill>
                  <a:srgbClr val="0000FF"/>
                </a:solidFill>
                <a:latin typeface="Times New Roman" pitchFamily="18" charset="0"/>
                <a:cs typeface="Times New Roman" pitchFamily="18" charset="0"/>
              </a:rPr>
              <a:t>,</a:t>
            </a:r>
            <a:r>
              <a:rPr lang="en-US" sz="2800" b="1" i="1" dirty="0">
                <a:latin typeface="Times New Roman" pitchFamily="18" charset="0"/>
                <a:cs typeface="Times New Roman" pitchFamily="18" charset="0"/>
              </a:rPr>
              <a:t>…</a:t>
            </a:r>
            <a:r>
              <a:rPr lang="en-US" sz="2800" b="1" dirty="0">
                <a:latin typeface="Times New Roman" pitchFamily="18" charset="0"/>
                <a:cs typeface="Times New Roman" pitchFamily="18" charset="0"/>
                <a:sym typeface="Wingdings 3" pitchFamily="18" charset="2"/>
              </a:rPr>
              <a:t>  </a:t>
            </a:r>
            <a:r>
              <a:rPr lang="en-US" sz="2800" b="1" dirty="0" err="1">
                <a:latin typeface="Times New Roman" pitchFamily="18" charset="0"/>
                <a:cs typeface="Times New Roman" pitchFamily="18" charset="0"/>
              </a:rPr>
              <a:t>sự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cách</a:t>
            </a:r>
            <a:r>
              <a:rPr lang="en-US" sz="2800" b="1" dirty="0">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9" name="Rectangle 8"/>
          <p:cNvSpPr>
            <a:spLocks noChangeArrowheads="1"/>
          </p:cNvSpPr>
          <p:nvPr/>
        </p:nvSpPr>
        <p:spPr bwMode="auto">
          <a:xfrm>
            <a:off x="1379536" y="1985726"/>
            <a:ext cx="506652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ảo</a:t>
            </a:r>
            <a:r>
              <a:rPr lang="en-US" sz="2800" b="1" dirty="0">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cây</a:t>
            </a:r>
            <a:r>
              <a:rPr lang="en-US" sz="2800" b="1" i="1" dirty="0">
                <a:solidFill>
                  <a:srgbClr val="0000FF"/>
                </a:solidFill>
                <a:latin typeface="Times New Roman" pitchFamily="18" charset="0"/>
                <a:cs typeface="Times New Roman" pitchFamily="18" charset="0"/>
              </a:rPr>
              <a:t> me, </a:t>
            </a:r>
            <a:r>
              <a:rPr lang="en-US" sz="2800" b="1" i="1" dirty="0" err="1">
                <a:solidFill>
                  <a:srgbClr val="0000FF"/>
                </a:solidFill>
                <a:latin typeface="Times New Roman" pitchFamily="18" charset="0"/>
                <a:cs typeface="Times New Roman" pitchFamily="18" charset="0"/>
              </a:rPr>
              <a:t>cặp</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chim</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chuyền</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trời</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xanh</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ngọc</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chiều</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mộng</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hòa</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thơ</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trên</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nhánh</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duyên</a:t>
            </a:r>
            <a:r>
              <a:rPr lang="en-US" sz="2800" b="1" dirty="0">
                <a:latin typeface="Times New Roman" pitchFamily="18" charset="0"/>
                <a:cs typeface="Times New Roman" pitchFamily="18" charset="0"/>
                <a:sym typeface="Wingdings 3" pitchFamily="18" charset="2"/>
              </a:rPr>
              <a:t>  </a:t>
            </a:r>
            <a:r>
              <a:rPr lang="en-US" sz="2800" b="1" dirty="0" err="1">
                <a:latin typeface="Times New Roman" pitchFamily="18" charset="0"/>
                <a:cs typeface="Times New Roman" pitchFamily="18" charset="0"/>
                <a:sym typeface="Wingdings 3" pitchFamily="18" charset="2"/>
              </a:rPr>
              <a:t>k</a:t>
            </a:r>
            <a:r>
              <a:rPr lang="en-US" sz="2800" b="1" dirty="0" err="1">
                <a:latin typeface="Times New Roman" pitchFamily="18" charset="0"/>
                <a:cs typeface="Times New Roman" pitchFamily="18" charset="0"/>
              </a:rPr>
              <a:t>hông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đẹp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mộng</a:t>
            </a:r>
            <a:r>
              <a:rPr lang="en-US" sz="2800" b="1" dirty="0">
                <a:latin typeface="Times New Roman" pitchFamily="18" charset="0"/>
                <a:cs typeface="Times New Roman" pitchFamily="18" charset="0"/>
              </a:rPr>
              <a:t>.</a:t>
            </a:r>
          </a:p>
        </p:txBody>
      </p:sp>
      <p:sp>
        <p:nvSpPr>
          <p:cNvPr id="10" name="Rectangle 9"/>
          <p:cNvSpPr>
            <a:spLocks noChangeArrowheads="1"/>
          </p:cNvSpPr>
          <p:nvPr/>
        </p:nvSpPr>
        <p:spPr bwMode="auto">
          <a:xfrm>
            <a:off x="6446066" y="1991824"/>
            <a:ext cx="542302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ảnh</a:t>
            </a:r>
            <a:r>
              <a:rPr lang="en-US" sz="2800" b="1" dirty="0">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mây</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biếc</a:t>
            </a:r>
            <a:r>
              <a:rPr lang="en-US" sz="2800" b="1" i="1" dirty="0">
                <a:solidFill>
                  <a:srgbClr val="0000FF"/>
                </a:solidFill>
                <a:latin typeface="Times New Roman" pitchFamily="18" charset="0"/>
                <a:cs typeface="Times New Roman" pitchFamily="18" charset="0"/>
              </a:rPr>
              <a:t>, con </a:t>
            </a:r>
            <a:r>
              <a:rPr lang="en-US" sz="2800" b="1" i="1" dirty="0" err="1">
                <a:solidFill>
                  <a:srgbClr val="0000FF"/>
                </a:solidFill>
                <a:latin typeface="Times New Roman" pitchFamily="18" charset="0"/>
                <a:cs typeface="Times New Roman" pitchFamily="18" charset="0"/>
              </a:rPr>
              <a:t>cò</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chiều</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thưa</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sương</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xuống</a:t>
            </a:r>
            <a:r>
              <a:rPr lang="en-US" sz="2800" b="1" i="1" dirty="0">
                <a:solidFill>
                  <a:srgbClr val="0000FF"/>
                </a:solidFill>
                <a:latin typeface="Times New Roman" pitchFamily="18" charset="0"/>
                <a:cs typeface="Times New Roman" pitchFamily="18" charset="0"/>
              </a:rPr>
              <a:t> </a:t>
            </a:r>
            <a:r>
              <a:rPr lang="en-US" sz="2800" b="1" dirty="0">
                <a:latin typeface="Times New Roman" pitchFamily="18" charset="0"/>
                <a:cs typeface="Times New Roman" pitchFamily="18" charset="0"/>
                <a:sym typeface="Wingdings 3" pitchFamily="18" charset="2"/>
              </a:rPr>
              <a:t> </a:t>
            </a:r>
            <a:r>
              <a:rPr lang="en-US" sz="2800" b="1" dirty="0" err="1">
                <a:latin typeface="Times New Roman" pitchFamily="18" charset="0"/>
                <a:cs typeface="Times New Roman" pitchFamily="18" charset="0"/>
                <a:sym typeface="Wingdings 3" pitchFamily="18" charset="2"/>
              </a:rPr>
              <a:t>đẹp</a:t>
            </a:r>
            <a:r>
              <a:rPr lang="en-US" sz="2800" b="1" dirty="0">
                <a:latin typeface="Times New Roman" pitchFamily="18" charset="0"/>
                <a:cs typeface="Times New Roman" pitchFamily="18" charset="0"/>
                <a:sym typeface="Wingdings 3" pitchFamily="18" charset="2"/>
              </a:rPr>
              <a:t>, </a:t>
            </a:r>
            <a:r>
              <a:rPr lang="en-US" sz="2800" b="1" dirty="0" err="1">
                <a:latin typeface="Times New Roman" pitchFamily="18" charset="0"/>
                <a:cs typeface="Times New Roman" pitchFamily="18" charset="0"/>
                <a:sym typeface="Wingdings 3" pitchFamily="18" charset="2"/>
              </a:rPr>
              <a:t>đượm</a:t>
            </a:r>
            <a:r>
              <a:rPr lang="en-US" sz="2800" b="1" dirty="0">
                <a:latin typeface="Times New Roman" pitchFamily="18" charset="0"/>
                <a:cs typeface="Times New Roman" pitchFamily="18" charset="0"/>
                <a:sym typeface="Wingdings 3" pitchFamily="18" charset="2"/>
              </a:rPr>
              <a:t> </a:t>
            </a:r>
            <a:r>
              <a:rPr lang="en-US" sz="2800" b="1" dirty="0" err="1">
                <a:latin typeface="Times New Roman" pitchFamily="18" charset="0"/>
                <a:cs typeface="Times New Roman" pitchFamily="18" charset="0"/>
                <a:sym typeface="Wingdings 3" pitchFamily="18" charset="2"/>
              </a:rPr>
              <a:t>buồn</a:t>
            </a:r>
            <a:r>
              <a:rPr lang="en-US" sz="2800" b="1" dirty="0">
                <a:latin typeface="Times New Roman" pitchFamily="18" charset="0"/>
                <a:cs typeface="Times New Roman" pitchFamily="18" charset="0"/>
                <a:sym typeface="Wingdings 3" pitchFamily="18" charset="2"/>
              </a:rPr>
              <a:t>.</a:t>
            </a:r>
          </a:p>
        </p:txBody>
      </p:sp>
      <p:sp>
        <p:nvSpPr>
          <p:cNvPr id="11" name="Rectangle 10"/>
          <p:cNvSpPr>
            <a:spLocks noChangeArrowheads="1"/>
          </p:cNvSpPr>
          <p:nvPr/>
        </p:nvSpPr>
        <p:spPr bwMode="auto">
          <a:xfrm>
            <a:off x="1379534" y="4475430"/>
            <a:ext cx="506652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Vần</a:t>
            </a:r>
            <a:r>
              <a:rPr lang="en-US" sz="2800" b="1" dirty="0">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uyên</a:t>
            </a:r>
            <a:r>
              <a:rPr lang="en-US" sz="2800" b="1" i="1" dirty="0">
                <a:solidFill>
                  <a:srgbClr val="0000FF"/>
                </a:solidFill>
                <a:latin typeface="Times New Roman" pitchFamily="18" charset="0"/>
                <a:cs typeface="Times New Roman" pitchFamily="18" charset="0"/>
              </a:rPr>
              <a:t> </a:t>
            </a:r>
            <a:r>
              <a:rPr lang="en-US" sz="2800" b="1" dirty="0">
                <a:latin typeface="Times New Roman" pitchFamily="18" charset="0"/>
                <a:cs typeface="Times New Roman" pitchFamily="18" charset="0"/>
                <a:sym typeface="Wingdings 3" pitchFamily="18" charset="2"/>
              </a:rPr>
              <a:t> </a:t>
            </a:r>
            <a:r>
              <a:rPr lang="en-US" sz="2800" b="1" dirty="0" err="1">
                <a:latin typeface="Times New Roman" pitchFamily="18" charset="0"/>
                <a:cs typeface="Times New Roman" pitchFamily="18" charset="0"/>
              </a:rPr>
              <a:t>sự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nhẹ</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nhàng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đằm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thắm</a:t>
            </a:r>
            <a:r>
              <a:rPr lang="en-US" sz="2800" b="1" dirty="0">
                <a:latin typeface="Times New Roman" pitchFamily="18" charset="0"/>
                <a:cs typeface="Times New Roman" pitchFamily="18" charset="0"/>
              </a:rPr>
              <a:t>.</a:t>
            </a:r>
            <a:endParaRPr lang="en-US" sz="2800" dirty="0"/>
          </a:p>
        </p:txBody>
      </p:sp>
      <p:sp>
        <p:nvSpPr>
          <p:cNvPr id="12" name="Rectangle 11"/>
          <p:cNvSpPr>
            <a:spLocks noChangeArrowheads="1"/>
          </p:cNvSpPr>
          <p:nvPr/>
        </p:nvSpPr>
        <p:spPr bwMode="auto">
          <a:xfrm>
            <a:off x="6446066" y="4345777"/>
            <a:ext cx="54230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Vần</a:t>
            </a:r>
            <a:r>
              <a:rPr lang="en-US" sz="2800" b="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ân</a:t>
            </a:r>
            <a:r>
              <a:rPr lang="en-US" sz="2800" b="1" i="1" dirty="0">
                <a:solidFill>
                  <a:srgbClr val="0000FF"/>
                </a:solidFill>
                <a:latin typeface="Times New Roman" pitchFamily="18" charset="0"/>
                <a:cs typeface="Times New Roman" pitchFamily="18" charset="0"/>
              </a:rPr>
              <a:t> </a:t>
            </a:r>
            <a:r>
              <a:rPr lang="en-US" sz="2800" b="1" dirty="0">
                <a:latin typeface="Times New Roman" pitchFamily="18" charset="0"/>
                <a:cs typeface="Times New Roman" pitchFamily="18" charset="0"/>
                <a:sym typeface="Wingdings 3" pitchFamily="18" charset="2"/>
              </a:rPr>
              <a:t> </a:t>
            </a:r>
            <a:r>
              <a:rPr lang="en-US" sz="2800" b="1" dirty="0" err="1">
                <a:latin typeface="Times New Roman" pitchFamily="18" charset="0"/>
                <a:cs typeface="Times New Roman" pitchFamily="18" charset="0"/>
              </a:rPr>
              <a:t>sự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trầm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lắng</a:t>
            </a:r>
            <a:r>
              <a:rPr lang="en-US" sz="2800" b="1" dirty="0">
                <a:latin typeface="Times New Roman" pitchFamily="18" charset="0"/>
                <a:cs typeface="Times New Roman" pitchFamily="18" charset="0"/>
              </a:rPr>
              <a:t>.</a:t>
            </a:r>
          </a:p>
        </p:txBody>
      </p:sp>
      <p:sp>
        <p:nvSpPr>
          <p:cNvPr id="14" name="Rectangle 13"/>
          <p:cNvSpPr>
            <a:spLocks noChangeArrowheads="1"/>
          </p:cNvSpPr>
          <p:nvPr/>
        </p:nvSpPr>
        <p:spPr bwMode="auto">
          <a:xfrm>
            <a:off x="1303700" y="5699038"/>
            <a:ext cx="4651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Nhịp</a:t>
            </a:r>
            <a:r>
              <a:rPr lang="en-US" sz="2800" b="1" dirty="0">
                <a:latin typeface="Times New Roman" pitchFamily="18" charset="0"/>
                <a:cs typeface="Times New Roman" pitchFamily="18" charset="0"/>
              </a:rPr>
              <a:t>: 2/2/3 </a:t>
            </a:r>
            <a:r>
              <a:rPr lang="en-US" sz="2800" b="1" dirty="0">
                <a:latin typeface="Times New Roman" pitchFamily="18" charset="0"/>
                <a:cs typeface="Times New Roman" pitchFamily="18" charset="0"/>
                <a:sym typeface="Wingdings 3" pitchFamily="18" charset="2"/>
              </a:rPr>
              <a: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khoan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thai</a:t>
            </a:r>
            <a:r>
              <a:rPr lang="en-US" sz="2400" b="1" dirty="0" err="1">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15" name="Rectangle 14"/>
          <p:cNvSpPr>
            <a:spLocks noChangeArrowheads="1"/>
          </p:cNvSpPr>
          <p:nvPr/>
        </p:nvSpPr>
        <p:spPr bwMode="auto">
          <a:xfrm>
            <a:off x="6451032" y="5719672"/>
            <a:ext cx="54180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Nhịp</a:t>
            </a:r>
            <a:r>
              <a:rPr lang="en-US" sz="2800" b="1" dirty="0">
                <a:latin typeface="Times New Roman" pitchFamily="18" charset="0"/>
                <a:cs typeface="Times New Roman" pitchFamily="18" charset="0"/>
              </a:rPr>
              <a:t>: 4/3 </a:t>
            </a:r>
            <a:r>
              <a:rPr lang="en-US" sz="2800" b="1" dirty="0">
                <a:latin typeface="Times New Roman" pitchFamily="18" charset="0"/>
                <a:cs typeface="Times New Roman" pitchFamily="18" charset="0"/>
                <a:sym typeface="Wingdings 3" pitchFamily="18" charset="2"/>
              </a:rPr>
              <a:t> </a:t>
            </a:r>
            <a:r>
              <a:rPr lang="en-US" sz="2800" b="1" dirty="0" err="1">
                <a:latin typeface="Times New Roman" pitchFamily="18" charset="0"/>
                <a:cs typeface="Times New Roman" pitchFamily="18" charset="0"/>
              </a:rPr>
              <a:t>gấp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gáp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vội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vã</a:t>
            </a:r>
            <a:r>
              <a:rPr lang="en-US" sz="2800" b="1" dirty="0">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227750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63942" y="-72428"/>
            <a:ext cx="12359841" cy="7213833"/>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7" name="Rounded Rectangle 16"/>
          <p:cNvSpPr/>
          <p:nvPr/>
        </p:nvSpPr>
        <p:spPr>
          <a:xfrm>
            <a:off x="4992526" y="27617"/>
            <a:ext cx="2388637" cy="948615"/>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0070C0"/>
                </a:solidFill>
                <a:latin typeface="Times New Roman" pitchFamily="18" charset="0"/>
                <a:cs typeface="Times New Roman" pitchFamily="18" charset="0"/>
              </a:rPr>
              <a:t>Khác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nhau</a:t>
            </a:r>
            <a:endParaRPr lang="en-US" sz="3200" b="1" dirty="0">
              <a:solidFill>
                <a:srgbClr val="0070C0"/>
              </a:solidFill>
              <a:latin typeface="Times New Roman" pitchFamily="18" charset="0"/>
              <a:cs typeface="Times New Roman" pitchFamily="18" charset="0"/>
            </a:endParaRPr>
          </a:p>
        </p:txBody>
      </p:sp>
      <p:sp>
        <p:nvSpPr>
          <p:cNvPr id="19" name="Rounded Rectangle 18"/>
          <p:cNvSpPr/>
          <p:nvPr/>
        </p:nvSpPr>
        <p:spPr>
          <a:xfrm>
            <a:off x="-1" y="1240783"/>
            <a:ext cx="5752295" cy="554026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spcAft>
                <a:spcPts val="0"/>
              </a:spcAft>
              <a:tabLst>
                <a:tab pos="90170" algn="l"/>
                <a:tab pos="180340" algn="l"/>
              </a:tabLst>
            </a:pPr>
            <a:r>
              <a:rPr lang="en-US" sz="2800" i="1" dirty="0" err="1">
                <a:latin typeface="Times New Roman"/>
                <a:ea typeface="Arial"/>
              </a:rPr>
              <a:t>Cảnh</a:t>
            </a:r>
            <a:r>
              <a:rPr lang="en-US" sz="2800" i="1" dirty="0">
                <a:latin typeface="Times New Roman"/>
                <a:ea typeface="Arial"/>
              </a:rPr>
              <a:t> </a:t>
            </a:r>
            <a:r>
              <a:rPr lang="en-US" sz="2800" i="1" dirty="0" err="1">
                <a:latin typeface="Times New Roman"/>
                <a:ea typeface="Arial"/>
              </a:rPr>
              <a:t>chiều</a:t>
            </a:r>
            <a:r>
              <a:rPr lang="en-US" sz="2800" i="1" dirty="0">
                <a:latin typeface="Times New Roman"/>
                <a:ea typeface="Arial"/>
              </a:rPr>
              <a:t> </a:t>
            </a:r>
            <a:r>
              <a:rPr lang="en-US" sz="2800" i="1" dirty="0" err="1">
                <a:latin typeface="Times New Roman"/>
                <a:ea typeface="Arial"/>
              </a:rPr>
              <a:t>thu</a:t>
            </a:r>
            <a:r>
              <a:rPr lang="en-US" sz="2800" i="1" dirty="0">
                <a:latin typeface="Times New Roman"/>
                <a:ea typeface="Arial"/>
              </a:rPr>
              <a:t> </a:t>
            </a:r>
            <a:r>
              <a:rPr lang="en-US" sz="2800" i="1" dirty="0" err="1">
                <a:latin typeface="Times New Roman"/>
                <a:ea typeface="Arial"/>
              </a:rPr>
              <a:t>tươi</a:t>
            </a:r>
            <a:r>
              <a:rPr lang="en-US" sz="2800" i="1" dirty="0">
                <a:latin typeface="Times New Roman"/>
                <a:ea typeface="Arial"/>
              </a:rPr>
              <a:t> </a:t>
            </a:r>
            <a:r>
              <a:rPr lang="en-US" sz="2800" i="1" dirty="0" err="1">
                <a:latin typeface="Times New Roman"/>
                <a:ea typeface="Arial"/>
              </a:rPr>
              <a:t>vui</a:t>
            </a:r>
            <a:r>
              <a:rPr lang="en-US" sz="2800" i="1" dirty="0">
                <a:latin typeface="Times New Roman"/>
                <a:ea typeface="Arial"/>
              </a:rPr>
              <a:t>, </a:t>
            </a:r>
            <a:r>
              <a:rPr lang="en-US" sz="2800" i="1" dirty="0" err="1">
                <a:latin typeface="Times New Roman"/>
                <a:ea typeface="Arial"/>
              </a:rPr>
              <a:t>trong</a:t>
            </a:r>
            <a:r>
              <a:rPr lang="en-US" sz="2800" i="1" dirty="0">
                <a:latin typeface="Times New Roman"/>
                <a:ea typeface="Arial"/>
              </a:rPr>
              <a:t> </a:t>
            </a:r>
            <a:r>
              <a:rPr lang="en-US" sz="2800" i="1" dirty="0" err="1">
                <a:latin typeface="Times New Roman"/>
                <a:ea typeface="Arial"/>
              </a:rPr>
              <a:t>ngần</a:t>
            </a:r>
            <a:r>
              <a:rPr lang="en-US" sz="2800" i="1" dirty="0">
                <a:latin typeface="Times New Roman"/>
                <a:ea typeface="Arial"/>
              </a:rPr>
              <a:t>, </a:t>
            </a:r>
            <a:r>
              <a:rPr lang="en-US" sz="2800" i="1" dirty="0" err="1">
                <a:latin typeface="Times New Roman"/>
                <a:ea typeface="Arial"/>
              </a:rPr>
              <a:t>mơ</a:t>
            </a:r>
            <a:r>
              <a:rPr lang="en-US" sz="2800" i="1" dirty="0">
                <a:latin typeface="Times New Roman"/>
                <a:ea typeface="Arial"/>
              </a:rPr>
              <a:t> </a:t>
            </a:r>
            <a:r>
              <a:rPr lang="en-US" sz="2800" i="1" dirty="0" err="1">
                <a:latin typeface="Times New Roman"/>
                <a:ea typeface="Arial"/>
              </a:rPr>
              <a:t>mộng</a:t>
            </a:r>
            <a:r>
              <a:rPr lang="en-US" sz="2800" i="1" dirty="0">
                <a:latin typeface="Times New Roman"/>
                <a:ea typeface="Arial"/>
              </a:rPr>
              <a:t> </a:t>
            </a:r>
            <a:r>
              <a:rPr lang="en-US" sz="2800" i="1" dirty="0" err="1">
                <a:latin typeface="Times New Roman"/>
                <a:ea typeface="Arial"/>
              </a:rPr>
              <a:t>với</a:t>
            </a:r>
            <a:r>
              <a:rPr lang="en-US" sz="2800" i="1" dirty="0">
                <a:latin typeface="Times New Roman"/>
                <a:ea typeface="Arial"/>
              </a:rPr>
              <a:t> </a:t>
            </a:r>
            <a:r>
              <a:rPr lang="en-US" sz="2800" i="1" dirty="0" err="1">
                <a:latin typeface="Times New Roman"/>
                <a:ea typeface="Arial"/>
              </a:rPr>
              <a:t>hình</a:t>
            </a:r>
            <a:r>
              <a:rPr lang="en-US" sz="2800" i="1" dirty="0">
                <a:latin typeface="Times New Roman"/>
                <a:ea typeface="Arial"/>
              </a:rPr>
              <a:t> </a:t>
            </a:r>
            <a:r>
              <a:rPr lang="en-US" sz="2800" i="1" dirty="0" err="1">
                <a:latin typeface="Times New Roman"/>
                <a:ea typeface="Arial"/>
              </a:rPr>
              <a:t>ảnh</a:t>
            </a:r>
            <a:r>
              <a:rPr lang="en-US" sz="2800" i="1" dirty="0">
                <a:latin typeface="Times New Roman"/>
                <a:ea typeface="Arial"/>
              </a:rPr>
              <a:t> </a:t>
            </a:r>
            <a:r>
              <a:rPr lang="en-US" sz="2800" i="1" dirty="0" err="1">
                <a:latin typeface="Times New Roman"/>
                <a:ea typeface="Arial"/>
              </a:rPr>
              <a:t>cặp</a:t>
            </a:r>
            <a:r>
              <a:rPr lang="en-US" sz="2800" i="1" dirty="0">
                <a:latin typeface="Times New Roman"/>
                <a:ea typeface="Arial"/>
              </a:rPr>
              <a:t> </a:t>
            </a:r>
            <a:r>
              <a:rPr lang="en-US" sz="2800" i="1" dirty="0" err="1">
                <a:latin typeface="Times New Roman"/>
                <a:ea typeface="Arial"/>
              </a:rPr>
              <a:t>chim</a:t>
            </a:r>
            <a:r>
              <a:rPr lang="en-US" sz="2800" i="1" dirty="0">
                <a:latin typeface="Times New Roman"/>
                <a:ea typeface="Arial"/>
              </a:rPr>
              <a:t> </a:t>
            </a:r>
            <a:r>
              <a:rPr lang="en-US" sz="2800" i="1" dirty="0" err="1">
                <a:latin typeface="Times New Roman"/>
                <a:ea typeface="Arial"/>
              </a:rPr>
              <a:t>chuyền</a:t>
            </a:r>
            <a:r>
              <a:rPr lang="en-US" sz="2800" i="1" dirty="0">
                <a:latin typeface="Times New Roman"/>
                <a:ea typeface="Arial"/>
              </a:rPr>
              <a:t> </a:t>
            </a:r>
            <a:r>
              <a:rPr lang="en-US" sz="2800" i="1" dirty="0" err="1">
                <a:latin typeface="Times New Roman"/>
                <a:ea typeface="Arial"/>
              </a:rPr>
              <a:t>ríu</a:t>
            </a:r>
            <a:r>
              <a:rPr lang="en-US" sz="2800" i="1" dirty="0">
                <a:latin typeface="Times New Roman"/>
                <a:ea typeface="Arial"/>
              </a:rPr>
              <a:t> </a:t>
            </a:r>
            <a:r>
              <a:rPr lang="en-US" sz="2800" i="1" dirty="0" err="1">
                <a:latin typeface="Times New Roman"/>
                <a:ea typeface="Arial"/>
              </a:rPr>
              <a:t>rít</a:t>
            </a:r>
            <a:r>
              <a:rPr lang="en-US" sz="2800" i="1" dirty="0">
                <a:latin typeface="Times New Roman"/>
                <a:ea typeface="Arial"/>
              </a:rPr>
              <a:t>, </a:t>
            </a:r>
            <a:r>
              <a:rPr lang="en-US" sz="2800" i="1" dirty="0" err="1">
                <a:latin typeface="Times New Roman"/>
                <a:ea typeface="Arial"/>
              </a:rPr>
              <a:t>bầu</a:t>
            </a:r>
            <a:r>
              <a:rPr lang="en-US" sz="2800" i="1" dirty="0">
                <a:latin typeface="Times New Roman"/>
                <a:ea typeface="Arial"/>
              </a:rPr>
              <a:t> </a:t>
            </a:r>
            <a:r>
              <a:rPr lang="en-US" sz="2800" i="1" dirty="0" err="1">
                <a:latin typeface="Times New Roman"/>
                <a:ea typeface="Arial"/>
              </a:rPr>
              <a:t>trời</a:t>
            </a:r>
            <a:r>
              <a:rPr lang="en-US" sz="2800" i="1" dirty="0">
                <a:latin typeface="Times New Roman"/>
                <a:ea typeface="Arial"/>
              </a:rPr>
              <a:t> </a:t>
            </a:r>
            <a:r>
              <a:rPr lang="en-US" sz="2800" i="1" dirty="0" err="1">
                <a:latin typeface="Times New Roman"/>
                <a:ea typeface="Arial"/>
              </a:rPr>
              <a:t>thu</a:t>
            </a:r>
            <a:r>
              <a:rPr lang="en-US" sz="2800" i="1" dirty="0">
                <a:latin typeface="Times New Roman"/>
                <a:ea typeface="Arial"/>
              </a:rPr>
              <a:t> </a:t>
            </a:r>
            <a:r>
              <a:rPr lang="en-US" sz="2800" i="1" dirty="0" err="1">
                <a:latin typeface="Times New Roman"/>
                <a:ea typeface="Arial"/>
              </a:rPr>
              <a:t>trong</a:t>
            </a:r>
            <a:r>
              <a:rPr lang="en-US" sz="2800" i="1" dirty="0">
                <a:latin typeface="Times New Roman"/>
                <a:ea typeface="Arial"/>
              </a:rPr>
              <a:t> </a:t>
            </a:r>
            <a:r>
              <a:rPr lang="en-US" sz="2800" i="1" dirty="0" err="1">
                <a:latin typeface="Times New Roman"/>
                <a:ea typeface="Arial"/>
              </a:rPr>
              <a:t>xanh</a:t>
            </a:r>
            <a:r>
              <a:rPr lang="en-US" sz="2800" i="1" dirty="0">
                <a:latin typeface="Times New Roman"/>
                <a:ea typeface="Arial"/>
              </a:rPr>
              <a:t> </a:t>
            </a:r>
            <a:r>
              <a:rPr lang="en-US" sz="2800" i="1" dirty="0" err="1">
                <a:latin typeface="Times New Roman"/>
                <a:ea typeface="Arial"/>
              </a:rPr>
              <a:t>đang</a:t>
            </a:r>
            <a:r>
              <a:rPr lang="en-US" sz="2800" i="1" dirty="0">
                <a:latin typeface="Times New Roman"/>
                <a:ea typeface="Arial"/>
              </a:rPr>
              <a:t> </a:t>
            </a:r>
            <a:r>
              <a:rPr lang="en-US" sz="2800" i="1" dirty="0" err="1">
                <a:latin typeface="Times New Roman"/>
                <a:ea typeface="Arial"/>
              </a:rPr>
              <a:t>tuôn</a:t>
            </a:r>
            <a:r>
              <a:rPr lang="en-US" sz="2800" i="1" dirty="0">
                <a:latin typeface="Times New Roman"/>
                <a:ea typeface="Arial"/>
              </a:rPr>
              <a:t> </a:t>
            </a:r>
            <a:r>
              <a:rPr lang="en-US" sz="2800" i="1" dirty="0" err="1">
                <a:latin typeface="Times New Roman"/>
                <a:ea typeface="Arial"/>
              </a:rPr>
              <a:t>tràn</a:t>
            </a:r>
            <a:r>
              <a:rPr lang="en-US" sz="2800" i="1" dirty="0">
                <a:latin typeface="Times New Roman"/>
                <a:ea typeface="Arial"/>
              </a:rPr>
              <a:t> </a:t>
            </a:r>
            <a:r>
              <a:rPr lang="en-US" sz="2800" i="1" dirty="0" err="1">
                <a:latin typeface="Times New Roman"/>
                <a:ea typeface="Arial"/>
              </a:rPr>
              <a:t>ánh</a:t>
            </a:r>
            <a:r>
              <a:rPr lang="en-US" sz="2800" i="1" dirty="0">
                <a:latin typeface="Times New Roman"/>
                <a:ea typeface="Arial"/>
              </a:rPr>
              <a:t> </a:t>
            </a:r>
            <a:r>
              <a:rPr lang="en-US" sz="2800" i="1" dirty="0" err="1">
                <a:latin typeface="Times New Roman"/>
                <a:ea typeface="Arial"/>
              </a:rPr>
              <a:t>sáng</a:t>
            </a:r>
            <a:r>
              <a:rPr lang="en-US" sz="2800" i="1" dirty="0">
                <a:latin typeface="Times New Roman"/>
                <a:ea typeface="Arial"/>
              </a:rPr>
              <a:t> </a:t>
            </a:r>
            <a:r>
              <a:rPr lang="en-US" sz="2800" i="1" dirty="0" err="1">
                <a:latin typeface="Times New Roman"/>
                <a:ea typeface="Arial"/>
              </a:rPr>
              <a:t>ngọc</a:t>
            </a:r>
            <a:r>
              <a:rPr lang="en-US" sz="2800" i="1" dirty="0">
                <a:latin typeface="Times New Roman"/>
                <a:ea typeface="Arial"/>
              </a:rPr>
              <a:t> qua </a:t>
            </a:r>
            <a:r>
              <a:rPr lang="en-US" sz="2800" i="1" dirty="0" err="1">
                <a:latin typeface="Times New Roman"/>
                <a:ea typeface="Arial"/>
              </a:rPr>
              <a:t>kẽ</a:t>
            </a:r>
            <a:r>
              <a:rPr lang="en-US" sz="2800" i="1" dirty="0">
                <a:latin typeface="Times New Roman"/>
                <a:ea typeface="Arial"/>
              </a:rPr>
              <a:t> </a:t>
            </a:r>
            <a:r>
              <a:rPr lang="en-US" sz="2800" i="1" dirty="0" err="1">
                <a:latin typeface="Times New Roman"/>
                <a:ea typeface="Arial"/>
              </a:rPr>
              <a:t>lá</a:t>
            </a:r>
            <a:r>
              <a:rPr lang="en-US" sz="2800" i="1" dirty="0">
                <a:latin typeface="Times New Roman"/>
                <a:ea typeface="Arial"/>
              </a:rPr>
              <a:t> </a:t>
            </a:r>
            <a:r>
              <a:rPr lang="en-US" sz="2800" i="1" dirty="0" err="1">
                <a:latin typeface="Times New Roman"/>
                <a:ea typeface="Arial"/>
              </a:rPr>
              <a:t>và</a:t>
            </a:r>
            <a:r>
              <a:rPr lang="en-US" sz="2800" i="1" dirty="0">
                <a:latin typeface="Times New Roman"/>
                <a:ea typeface="Arial"/>
              </a:rPr>
              <a:t> </a:t>
            </a:r>
            <a:r>
              <a:rPr lang="en-US" sz="2800" i="1" dirty="0" err="1">
                <a:latin typeface="Times New Roman"/>
                <a:ea typeface="Arial"/>
              </a:rPr>
              <a:t>khúc</a:t>
            </a:r>
            <a:r>
              <a:rPr lang="en-US" sz="2800" i="1" dirty="0">
                <a:latin typeface="Times New Roman"/>
                <a:ea typeface="Arial"/>
              </a:rPr>
              <a:t> </a:t>
            </a:r>
            <a:r>
              <a:rPr lang="en-US" sz="2800" i="1" dirty="0" err="1">
                <a:latin typeface="Times New Roman"/>
                <a:ea typeface="Arial"/>
              </a:rPr>
              <a:t>giao</a:t>
            </a:r>
            <a:r>
              <a:rPr lang="en-US" sz="2800" i="1" dirty="0">
                <a:latin typeface="Times New Roman"/>
                <a:ea typeface="Arial"/>
              </a:rPr>
              <a:t> </a:t>
            </a:r>
            <a:r>
              <a:rPr lang="en-US" sz="2800" i="1" dirty="0" err="1">
                <a:latin typeface="Times New Roman"/>
                <a:ea typeface="Arial"/>
              </a:rPr>
              <a:t>hoà</a:t>
            </a:r>
            <a:r>
              <a:rPr lang="en-US" sz="2800" i="1" dirty="0">
                <a:latin typeface="Times New Roman"/>
                <a:ea typeface="Arial"/>
              </a:rPr>
              <a:t> du </a:t>
            </a:r>
            <a:r>
              <a:rPr lang="en-US" sz="2800" i="1" dirty="0" err="1">
                <a:latin typeface="Times New Roman"/>
                <a:ea typeface="Arial"/>
              </a:rPr>
              <a:t>dương</a:t>
            </a:r>
            <a:r>
              <a:rPr lang="en-US" sz="2800" i="1" dirty="0">
                <a:latin typeface="Times New Roman"/>
                <a:ea typeface="Arial"/>
              </a:rPr>
              <a:t> </a:t>
            </a:r>
            <a:r>
              <a:rPr lang="en-US" sz="2800" i="1" dirty="0" err="1">
                <a:latin typeface="Times New Roman"/>
                <a:ea typeface="Arial"/>
              </a:rPr>
              <a:t>của</a:t>
            </a:r>
            <a:r>
              <a:rPr lang="en-US" sz="2800" i="1" dirty="0">
                <a:latin typeface="Times New Roman"/>
                <a:ea typeface="Arial"/>
              </a:rPr>
              <a:t> </a:t>
            </a:r>
            <a:r>
              <a:rPr lang="en-US" sz="2800" i="1" dirty="0" err="1">
                <a:latin typeface="Times New Roman"/>
                <a:ea typeface="Arial"/>
              </a:rPr>
              <a:t>đất</a:t>
            </a:r>
            <a:r>
              <a:rPr lang="en-US" sz="2800" i="1" dirty="0">
                <a:latin typeface="Times New Roman"/>
                <a:ea typeface="Arial"/>
              </a:rPr>
              <a:t> </a:t>
            </a:r>
            <a:r>
              <a:rPr lang="en-US" sz="2800" i="1" dirty="0" err="1">
                <a:latin typeface="Times New Roman"/>
                <a:ea typeface="Arial"/>
              </a:rPr>
              <a:t>trời</a:t>
            </a:r>
            <a:r>
              <a:rPr lang="en-US" sz="2800" i="1" dirty="0">
                <a:latin typeface="Times New Roman"/>
                <a:ea typeface="Arial"/>
              </a:rPr>
              <a:t> </a:t>
            </a:r>
            <a:r>
              <a:rPr lang="en-US" sz="2800" i="1" dirty="0" err="1">
                <a:latin typeface="Times New Roman"/>
                <a:ea typeface="Arial"/>
              </a:rPr>
              <a:t>vào</a:t>
            </a:r>
            <a:r>
              <a:rPr lang="en-US" sz="2800" i="1" dirty="0">
                <a:latin typeface="Times New Roman"/>
                <a:ea typeface="Arial"/>
              </a:rPr>
              <a:t> </a:t>
            </a:r>
            <a:r>
              <a:rPr lang="en-US" sz="2800" i="1" dirty="0" err="1">
                <a:latin typeface="Times New Roman"/>
                <a:ea typeface="Arial"/>
              </a:rPr>
              <a:t>thu</a:t>
            </a:r>
            <a:r>
              <a:rPr lang="en-US" sz="2800" i="1" dirty="0">
                <a:latin typeface="Times New Roman"/>
                <a:ea typeface="Arial"/>
              </a:rPr>
              <a:t> </a:t>
            </a:r>
            <a:r>
              <a:rPr lang="en-US" sz="2800" i="1" dirty="0" err="1">
                <a:latin typeface="Times New Roman"/>
                <a:ea typeface="Arial"/>
              </a:rPr>
              <a:t>tựa</a:t>
            </a:r>
            <a:r>
              <a:rPr lang="en-US" sz="2800" i="1" dirty="0">
                <a:latin typeface="Times New Roman"/>
                <a:ea typeface="Arial"/>
              </a:rPr>
              <a:t> </a:t>
            </a:r>
            <a:r>
              <a:rPr lang="en-US" sz="2800" i="1" dirty="0" err="1">
                <a:latin typeface="Times New Roman"/>
                <a:ea typeface="Arial"/>
              </a:rPr>
              <a:t>như</a:t>
            </a:r>
            <a:r>
              <a:rPr lang="en-US" sz="2800" i="1" dirty="0">
                <a:latin typeface="Times New Roman"/>
                <a:ea typeface="Arial"/>
              </a:rPr>
              <a:t> </a:t>
            </a:r>
            <a:r>
              <a:rPr lang="en-US" sz="2800" i="1" dirty="0" err="1">
                <a:latin typeface="Times New Roman"/>
                <a:ea typeface="Arial"/>
              </a:rPr>
              <a:t>tiếng</a:t>
            </a:r>
            <a:r>
              <a:rPr lang="en-US" sz="2800" i="1" dirty="0">
                <a:latin typeface="Times New Roman"/>
                <a:ea typeface="Arial"/>
              </a:rPr>
              <a:t> </a:t>
            </a:r>
            <a:r>
              <a:rPr lang="en-US" sz="2800" i="1" dirty="0" err="1">
                <a:latin typeface="Times New Roman"/>
                <a:ea typeface="Arial"/>
              </a:rPr>
              <a:t>đàn</a:t>
            </a:r>
            <a:r>
              <a:rPr lang="en-US" sz="2800" i="1" dirty="0">
                <a:latin typeface="Times New Roman"/>
                <a:ea typeface="Arial"/>
              </a:rPr>
              <a:t> </a:t>
            </a:r>
            <a:r>
              <a:rPr lang="en-US" sz="2800" i="1" dirty="0" err="1">
                <a:latin typeface="Times New Roman"/>
                <a:ea typeface="Arial"/>
              </a:rPr>
              <a:t>lan</a:t>
            </a:r>
            <a:r>
              <a:rPr lang="en-US" sz="2800" i="1" dirty="0">
                <a:latin typeface="Times New Roman"/>
                <a:ea typeface="Arial"/>
              </a:rPr>
              <a:t> </a:t>
            </a:r>
            <a:r>
              <a:rPr lang="en-US" sz="2800" i="1" dirty="0" err="1">
                <a:latin typeface="Times New Roman"/>
                <a:ea typeface="Arial"/>
              </a:rPr>
              <a:t>toả</a:t>
            </a:r>
            <a:r>
              <a:rPr lang="en-US" sz="2800" i="1" dirty="0">
                <a:latin typeface="Times New Roman"/>
                <a:ea typeface="Arial"/>
              </a:rPr>
              <a:t> </a:t>
            </a:r>
            <a:r>
              <a:rPr lang="en-US" sz="2800" i="1" dirty="0" err="1">
                <a:latin typeface="Times New Roman"/>
                <a:ea typeface="Arial"/>
              </a:rPr>
              <a:t>dịu</a:t>
            </a:r>
            <a:r>
              <a:rPr lang="en-US" sz="2800" i="1" dirty="0">
                <a:latin typeface="Times New Roman"/>
                <a:ea typeface="Arial"/>
              </a:rPr>
              <a:t> </a:t>
            </a:r>
            <a:r>
              <a:rPr lang="en-US" sz="2800" i="1" dirty="0" err="1">
                <a:latin typeface="Times New Roman"/>
                <a:ea typeface="Arial"/>
              </a:rPr>
              <a:t>dàng</a:t>
            </a:r>
            <a:r>
              <a:rPr lang="en-US" sz="2800" i="1" dirty="0">
                <a:latin typeface="Times New Roman"/>
                <a:ea typeface="Arial"/>
              </a:rPr>
              <a:t> </a:t>
            </a:r>
            <a:r>
              <a:rPr lang="en-US" sz="2800" i="1" dirty="0" err="1">
                <a:latin typeface="Times New Roman"/>
                <a:ea typeface="Arial"/>
              </a:rPr>
              <a:t>sâu</a:t>
            </a:r>
            <a:r>
              <a:rPr lang="en-US" sz="2800" i="1" dirty="0">
                <a:latin typeface="Times New Roman"/>
                <a:ea typeface="Arial"/>
              </a:rPr>
              <a:t> </a:t>
            </a:r>
            <a:r>
              <a:rPr lang="en-US" sz="2800" i="1" dirty="0" err="1">
                <a:latin typeface="Times New Roman"/>
                <a:ea typeface="Arial"/>
              </a:rPr>
              <a:t>lắng</a:t>
            </a:r>
            <a:r>
              <a:rPr lang="en-US" sz="2800" i="1" dirty="0">
                <a:latin typeface="Times New Roman"/>
                <a:ea typeface="Arial"/>
              </a:rPr>
              <a:t> </a:t>
            </a:r>
            <a:r>
              <a:rPr lang="en-US" sz="2800" i="1" dirty="0" err="1">
                <a:latin typeface="Times New Roman"/>
                <a:ea typeface="Arial"/>
              </a:rPr>
              <a:t>trong</a:t>
            </a:r>
            <a:r>
              <a:rPr lang="en-US" sz="2800" i="1" dirty="0">
                <a:latin typeface="Times New Roman"/>
                <a:ea typeface="Arial"/>
              </a:rPr>
              <a:t> </a:t>
            </a:r>
            <a:r>
              <a:rPr lang="en-US" sz="2800" i="1" dirty="0" err="1">
                <a:latin typeface="Times New Roman"/>
                <a:ea typeface="Arial"/>
              </a:rPr>
              <a:t>không</a:t>
            </a:r>
            <a:r>
              <a:rPr lang="en-US" sz="2800" i="1" dirty="0">
                <a:latin typeface="Times New Roman"/>
                <a:ea typeface="Arial"/>
              </a:rPr>
              <a:t> </a:t>
            </a:r>
            <a:r>
              <a:rPr lang="en-US" sz="2800" i="1" dirty="0" err="1">
                <a:latin typeface="Times New Roman"/>
                <a:ea typeface="Arial"/>
              </a:rPr>
              <a:t>gian</a:t>
            </a:r>
            <a:r>
              <a:rPr lang="en-US" sz="2800" i="1" dirty="0">
                <a:latin typeface="Times New Roman"/>
                <a:ea typeface="Arial"/>
              </a:rPr>
              <a:t>.</a:t>
            </a:r>
            <a:endParaRPr lang="en-US" sz="2800" i="1" dirty="0">
              <a:effectLst/>
              <a:latin typeface="Times New Roman"/>
              <a:ea typeface="Times New Roman"/>
            </a:endParaRPr>
          </a:p>
        </p:txBody>
      </p:sp>
      <p:sp>
        <p:nvSpPr>
          <p:cNvPr id="9" name="Rounded Rectangle 8"/>
          <p:cNvSpPr/>
          <p:nvPr/>
        </p:nvSpPr>
        <p:spPr>
          <a:xfrm>
            <a:off x="5948127" y="1389225"/>
            <a:ext cx="6243873" cy="5219805"/>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spcAft>
                <a:spcPts val="0"/>
              </a:spcAft>
              <a:tabLst>
                <a:tab pos="90170" algn="l"/>
                <a:tab pos="180340" algn="l"/>
              </a:tabLst>
            </a:pPr>
            <a:r>
              <a:rPr lang="en-US" sz="3200" i="1" dirty="0" err="1">
                <a:latin typeface="Times New Roman"/>
                <a:ea typeface="Arial"/>
              </a:rPr>
              <a:t>Cảnh</a:t>
            </a:r>
            <a:r>
              <a:rPr lang="en-US" sz="3200" i="1" dirty="0">
                <a:latin typeface="Times New Roman"/>
                <a:ea typeface="Arial"/>
              </a:rPr>
              <a:t> </a:t>
            </a:r>
            <a:r>
              <a:rPr lang="en-US" sz="3200" i="1" dirty="0" err="1">
                <a:latin typeface="Times New Roman"/>
                <a:ea typeface="Arial"/>
              </a:rPr>
              <a:t>chiều</a:t>
            </a:r>
            <a:r>
              <a:rPr lang="en-US" sz="3200" i="1" dirty="0">
                <a:latin typeface="Times New Roman"/>
                <a:ea typeface="Arial"/>
              </a:rPr>
              <a:t> </a:t>
            </a:r>
            <a:r>
              <a:rPr lang="en-US" sz="3200" i="1" dirty="0" err="1">
                <a:latin typeface="Times New Roman"/>
                <a:ea typeface="Arial"/>
              </a:rPr>
              <a:t>thu</a:t>
            </a:r>
            <a:r>
              <a:rPr lang="en-US" sz="3200" i="1" dirty="0">
                <a:latin typeface="Times New Roman"/>
                <a:ea typeface="Arial"/>
              </a:rPr>
              <a:t> </a:t>
            </a:r>
            <a:r>
              <a:rPr lang="en-US" sz="3200" i="1" dirty="0" err="1">
                <a:latin typeface="Times New Roman"/>
                <a:ea typeface="Arial"/>
              </a:rPr>
              <a:t>chuyển</a:t>
            </a:r>
            <a:r>
              <a:rPr lang="en-US" sz="3200" i="1" dirty="0">
                <a:latin typeface="Times New Roman"/>
                <a:ea typeface="Arial"/>
              </a:rPr>
              <a:t> sang </a:t>
            </a:r>
            <a:r>
              <a:rPr lang="en-US" sz="3200" i="1" dirty="0" err="1">
                <a:latin typeface="Times New Roman"/>
                <a:ea typeface="Arial"/>
              </a:rPr>
              <a:t>thời</a:t>
            </a:r>
            <a:r>
              <a:rPr lang="en-US" sz="3200" i="1" dirty="0">
                <a:latin typeface="Times New Roman"/>
                <a:ea typeface="Arial"/>
              </a:rPr>
              <a:t> </a:t>
            </a:r>
            <a:r>
              <a:rPr lang="en-US" sz="3200" i="1" dirty="0" err="1">
                <a:latin typeface="Times New Roman"/>
                <a:ea typeface="Arial"/>
              </a:rPr>
              <a:t>khắc</a:t>
            </a:r>
            <a:r>
              <a:rPr lang="en-US" sz="3200" i="1" dirty="0">
                <a:latin typeface="Times New Roman"/>
                <a:ea typeface="Arial"/>
              </a:rPr>
              <a:t> </a:t>
            </a:r>
            <a:r>
              <a:rPr lang="en-US" sz="3200" i="1" dirty="0" err="1">
                <a:latin typeface="Times New Roman"/>
                <a:ea typeface="Arial"/>
              </a:rPr>
              <a:t>mới</a:t>
            </a:r>
            <a:r>
              <a:rPr lang="en-US" sz="3200" i="1" dirty="0">
                <a:latin typeface="Times New Roman"/>
                <a:ea typeface="Arial"/>
              </a:rPr>
              <a:t>: </a:t>
            </a:r>
            <a:r>
              <a:rPr lang="en-US" sz="3200" i="1" dirty="0" err="1">
                <a:latin typeface="Times New Roman"/>
                <a:ea typeface="Arial"/>
              </a:rPr>
              <a:t>chiều</a:t>
            </a:r>
            <a:r>
              <a:rPr lang="en-US" sz="3200" i="1" dirty="0">
                <a:latin typeface="Times New Roman"/>
                <a:ea typeface="Arial"/>
              </a:rPr>
              <a:t> </a:t>
            </a:r>
            <a:r>
              <a:rPr lang="en-US" sz="3200" i="1" dirty="0" err="1">
                <a:latin typeface="Times New Roman"/>
                <a:ea typeface="Arial"/>
              </a:rPr>
              <a:t>thưa</a:t>
            </a:r>
            <a:r>
              <a:rPr lang="en-US" sz="3200" i="1" dirty="0">
                <a:latin typeface="Times New Roman"/>
                <a:ea typeface="Arial"/>
              </a:rPr>
              <a:t> </a:t>
            </a:r>
            <a:r>
              <a:rPr lang="en-US" sz="3200" i="1" dirty="0" err="1">
                <a:latin typeface="Times New Roman"/>
                <a:ea typeface="Arial"/>
              </a:rPr>
              <a:t>với</a:t>
            </a:r>
            <a:r>
              <a:rPr lang="en-US" sz="3200" i="1" dirty="0">
                <a:latin typeface="Times New Roman"/>
                <a:ea typeface="Arial"/>
              </a:rPr>
              <a:t> </a:t>
            </a:r>
            <a:r>
              <a:rPr lang="en-US" sz="3200" i="1" dirty="0" err="1">
                <a:latin typeface="Times New Roman"/>
                <a:ea typeface="Arial"/>
              </a:rPr>
              <a:t>sương</a:t>
            </a:r>
            <a:r>
              <a:rPr lang="en-US" sz="3200" i="1" dirty="0">
                <a:latin typeface="Times New Roman"/>
                <a:ea typeface="Arial"/>
              </a:rPr>
              <a:t> </a:t>
            </a:r>
            <a:r>
              <a:rPr lang="en-US" sz="3200" i="1" dirty="0" err="1">
                <a:latin typeface="Times New Roman"/>
                <a:ea typeface="Arial"/>
              </a:rPr>
              <a:t>xuống</a:t>
            </a:r>
            <a:r>
              <a:rPr lang="en-US" sz="3200" i="1" dirty="0">
                <a:latin typeface="Times New Roman"/>
                <a:ea typeface="Arial"/>
              </a:rPr>
              <a:t> </a:t>
            </a:r>
            <a:r>
              <a:rPr lang="en-US" sz="3200" i="1" dirty="0" err="1">
                <a:latin typeface="Times New Roman"/>
                <a:ea typeface="Arial"/>
              </a:rPr>
              <a:t>dần</a:t>
            </a:r>
            <a:r>
              <a:rPr lang="en-US" sz="3200" i="1" dirty="0">
                <a:latin typeface="Times New Roman"/>
                <a:ea typeface="Arial"/>
              </a:rPr>
              <a:t>. </a:t>
            </a:r>
            <a:r>
              <a:rPr lang="en-US" sz="3200" i="1" dirty="0" err="1">
                <a:latin typeface="Times New Roman"/>
                <a:ea typeface="Arial"/>
              </a:rPr>
              <a:t>Các</a:t>
            </a:r>
            <a:r>
              <a:rPr lang="en-US" sz="3200" i="1" dirty="0">
                <a:latin typeface="Times New Roman"/>
                <a:ea typeface="Arial"/>
              </a:rPr>
              <a:t> </a:t>
            </a:r>
            <a:r>
              <a:rPr lang="en-US" sz="3200" i="1" dirty="0" err="1">
                <a:latin typeface="Times New Roman"/>
                <a:ea typeface="Arial"/>
              </a:rPr>
              <a:t>hình</a:t>
            </a:r>
            <a:r>
              <a:rPr lang="en-US" sz="3200" i="1" dirty="0">
                <a:latin typeface="Times New Roman"/>
                <a:ea typeface="Arial"/>
              </a:rPr>
              <a:t> </a:t>
            </a:r>
            <a:r>
              <a:rPr lang="en-US" sz="3200" i="1" dirty="0" err="1">
                <a:latin typeface="Times New Roman"/>
                <a:ea typeface="Arial"/>
              </a:rPr>
              <a:t>ảnh</a:t>
            </a:r>
            <a:r>
              <a:rPr lang="en-US" sz="3200" i="1" dirty="0">
                <a:latin typeface="Times New Roman"/>
                <a:ea typeface="Arial"/>
              </a:rPr>
              <a:t> </a:t>
            </a:r>
            <a:r>
              <a:rPr lang="en-US" sz="3200" i="1" dirty="0" err="1">
                <a:latin typeface="Times New Roman"/>
                <a:ea typeface="Arial"/>
              </a:rPr>
              <a:t>đều</a:t>
            </a:r>
            <a:r>
              <a:rPr lang="en-US" sz="3200" i="1" dirty="0">
                <a:latin typeface="Times New Roman"/>
                <a:ea typeface="Arial"/>
              </a:rPr>
              <a:t> </a:t>
            </a:r>
            <a:r>
              <a:rPr lang="en-US" sz="3200" i="1" dirty="0" err="1">
                <a:latin typeface="Times New Roman"/>
                <a:ea typeface="Arial"/>
              </a:rPr>
              <a:t>đơn</a:t>
            </a:r>
            <a:r>
              <a:rPr lang="en-US" sz="3200" i="1" dirty="0">
                <a:latin typeface="Times New Roman"/>
                <a:ea typeface="Arial"/>
              </a:rPr>
              <a:t> </a:t>
            </a:r>
            <a:r>
              <a:rPr lang="en-US" sz="3200" i="1" dirty="0" err="1">
                <a:latin typeface="Times New Roman"/>
                <a:ea typeface="Arial"/>
              </a:rPr>
              <a:t>lẻ</a:t>
            </a:r>
            <a:r>
              <a:rPr lang="en-US" sz="3200" i="1" dirty="0">
                <a:latin typeface="Times New Roman"/>
                <a:ea typeface="Arial"/>
              </a:rPr>
              <a:t>, </a:t>
            </a:r>
            <a:r>
              <a:rPr lang="en-US" sz="3200" i="1" dirty="0" err="1">
                <a:latin typeface="Times New Roman"/>
                <a:ea typeface="Arial"/>
              </a:rPr>
              <a:t>cô</a:t>
            </a:r>
            <a:r>
              <a:rPr lang="en-US" sz="3200" i="1" dirty="0">
                <a:latin typeface="Times New Roman"/>
                <a:ea typeface="Arial"/>
              </a:rPr>
              <a:t> </a:t>
            </a:r>
            <a:r>
              <a:rPr lang="en-US" sz="3200" i="1" dirty="0" err="1">
                <a:latin typeface="Times New Roman"/>
                <a:ea typeface="Arial"/>
              </a:rPr>
              <a:t>độc</a:t>
            </a:r>
            <a:r>
              <a:rPr lang="en-US" sz="3200" i="1" dirty="0">
                <a:latin typeface="Times New Roman"/>
                <a:ea typeface="Arial"/>
              </a:rPr>
              <a:t>: </a:t>
            </a:r>
            <a:r>
              <a:rPr lang="en-US" sz="3200" i="1" dirty="0" err="1">
                <a:latin typeface="Times New Roman"/>
                <a:ea typeface="Arial"/>
              </a:rPr>
              <a:t>áng</a:t>
            </a:r>
            <a:r>
              <a:rPr lang="en-US" sz="3200" i="1" dirty="0">
                <a:latin typeface="Times New Roman"/>
                <a:ea typeface="Arial"/>
              </a:rPr>
              <a:t> </a:t>
            </a:r>
            <a:r>
              <a:rPr lang="en-US" sz="3200" i="1" dirty="0" err="1">
                <a:latin typeface="Times New Roman"/>
                <a:ea typeface="Arial"/>
              </a:rPr>
              <a:t>mây</a:t>
            </a:r>
            <a:r>
              <a:rPr lang="en-US" sz="3200" i="1" dirty="0">
                <a:latin typeface="Times New Roman"/>
                <a:ea typeface="Arial"/>
              </a:rPr>
              <a:t>, </a:t>
            </a:r>
            <a:r>
              <a:rPr lang="en-US" sz="3200" i="1" dirty="0" err="1">
                <a:latin typeface="Times New Roman"/>
                <a:ea typeface="Arial"/>
              </a:rPr>
              <a:t>cánh</a:t>
            </a:r>
            <a:r>
              <a:rPr lang="en-US" sz="3200" i="1" dirty="0">
                <a:latin typeface="Times New Roman"/>
                <a:ea typeface="Arial"/>
              </a:rPr>
              <a:t> </a:t>
            </a:r>
            <a:r>
              <a:rPr lang="en-US" sz="3200" i="1" dirty="0" err="1">
                <a:latin typeface="Times New Roman"/>
                <a:ea typeface="Arial"/>
              </a:rPr>
              <a:t>chim</a:t>
            </a:r>
            <a:r>
              <a:rPr lang="en-US" sz="3200" i="1" dirty="0">
                <a:latin typeface="Times New Roman"/>
                <a:ea typeface="Arial"/>
              </a:rPr>
              <a:t>,… </a:t>
            </a:r>
            <a:r>
              <a:rPr lang="en-US" sz="3200" i="1" dirty="0" err="1">
                <a:latin typeface="Times New Roman"/>
                <a:ea typeface="Arial"/>
              </a:rPr>
              <a:t>đang</a:t>
            </a:r>
            <a:r>
              <a:rPr lang="en-US" sz="3200" i="1" dirty="0">
                <a:latin typeface="Times New Roman"/>
                <a:ea typeface="Arial"/>
              </a:rPr>
              <a:t> </a:t>
            </a:r>
            <a:r>
              <a:rPr lang="en-US" sz="3200" i="1" dirty="0" err="1">
                <a:latin typeface="Times New Roman"/>
                <a:ea typeface="Arial"/>
              </a:rPr>
              <a:t>vội</a:t>
            </a:r>
            <a:r>
              <a:rPr lang="en-US" sz="3200" i="1" dirty="0">
                <a:latin typeface="Times New Roman"/>
                <a:ea typeface="Arial"/>
              </a:rPr>
              <a:t> </a:t>
            </a:r>
            <a:r>
              <a:rPr lang="en-US" sz="3200" i="1" dirty="0" err="1">
                <a:latin typeface="Times New Roman"/>
                <a:ea typeface="Arial"/>
              </a:rPr>
              <a:t>vã</a:t>
            </a:r>
            <a:r>
              <a:rPr lang="en-US" sz="3200" i="1" dirty="0">
                <a:latin typeface="Times New Roman"/>
                <a:ea typeface="Arial"/>
              </a:rPr>
              <a:t>, </a:t>
            </a:r>
            <a:r>
              <a:rPr lang="en-US" sz="3200" i="1" dirty="0" err="1">
                <a:latin typeface="Times New Roman"/>
                <a:ea typeface="Arial"/>
              </a:rPr>
              <a:t>phân</a:t>
            </a:r>
            <a:r>
              <a:rPr lang="en-US" sz="3200" i="1" dirty="0">
                <a:latin typeface="Times New Roman"/>
                <a:ea typeface="Arial"/>
              </a:rPr>
              <a:t> </a:t>
            </a:r>
            <a:r>
              <a:rPr lang="en-US" sz="3200" i="1" dirty="0" err="1">
                <a:latin typeface="Times New Roman"/>
                <a:ea typeface="Arial"/>
              </a:rPr>
              <a:t>vân</a:t>
            </a:r>
            <a:r>
              <a:rPr lang="en-US" sz="3200" i="1" dirty="0">
                <a:latin typeface="Times New Roman"/>
                <a:ea typeface="Arial"/>
              </a:rPr>
              <a:t> </a:t>
            </a:r>
            <a:r>
              <a:rPr lang="en-US" sz="3200" i="1" dirty="0" err="1">
                <a:latin typeface="Times New Roman"/>
                <a:ea typeface="Arial"/>
              </a:rPr>
              <a:t>tìm</a:t>
            </a:r>
            <a:r>
              <a:rPr lang="en-US" sz="3200" i="1" dirty="0">
                <a:latin typeface="Times New Roman"/>
                <a:ea typeface="Arial"/>
              </a:rPr>
              <a:t> </a:t>
            </a:r>
            <a:r>
              <a:rPr lang="en-US" sz="3200" i="1" dirty="0" err="1">
                <a:latin typeface="Times New Roman"/>
                <a:ea typeface="Arial"/>
              </a:rPr>
              <a:t>nơi</a:t>
            </a:r>
            <a:r>
              <a:rPr lang="en-US" sz="3200" i="1" dirty="0">
                <a:latin typeface="Times New Roman"/>
                <a:ea typeface="Arial"/>
              </a:rPr>
              <a:t> </a:t>
            </a:r>
            <a:r>
              <a:rPr lang="en-US" sz="3200" i="1" dirty="0" err="1">
                <a:latin typeface="Times New Roman"/>
                <a:ea typeface="Arial"/>
              </a:rPr>
              <a:t>chốn</a:t>
            </a:r>
            <a:r>
              <a:rPr lang="en-US" sz="3200" i="1" dirty="0">
                <a:latin typeface="Times New Roman"/>
                <a:ea typeface="Arial"/>
              </a:rPr>
              <a:t> </a:t>
            </a:r>
            <a:r>
              <a:rPr lang="en-US" sz="3200" i="1" dirty="0" err="1">
                <a:latin typeface="Times New Roman"/>
                <a:ea typeface="Arial"/>
              </a:rPr>
              <a:t>của</a:t>
            </a:r>
            <a:r>
              <a:rPr lang="en-US" sz="3200" i="1" dirty="0">
                <a:latin typeface="Times New Roman"/>
                <a:ea typeface="Arial"/>
              </a:rPr>
              <a:t> </a:t>
            </a:r>
            <a:r>
              <a:rPr lang="en-US" sz="3200" i="1" dirty="0" err="1">
                <a:latin typeface="Times New Roman"/>
                <a:ea typeface="Arial"/>
              </a:rPr>
              <a:t>mình</a:t>
            </a:r>
            <a:r>
              <a:rPr lang="en-US" sz="3200" i="1" dirty="0">
                <a:latin typeface="Times New Roman"/>
                <a:ea typeface="Arial"/>
              </a:rPr>
              <a:t> </a:t>
            </a:r>
            <a:r>
              <a:rPr lang="en-US" sz="3200" i="1" dirty="0" err="1">
                <a:latin typeface="Times New Roman"/>
                <a:ea typeface="Arial"/>
              </a:rPr>
              <a:t>khi</a:t>
            </a:r>
            <a:r>
              <a:rPr lang="en-US" sz="3200" i="1" dirty="0">
                <a:latin typeface="Times New Roman"/>
                <a:ea typeface="Arial"/>
              </a:rPr>
              <a:t> </a:t>
            </a:r>
            <a:r>
              <a:rPr lang="en-US" sz="3200" i="1" dirty="0" err="1">
                <a:latin typeface="Times New Roman"/>
                <a:ea typeface="Arial"/>
              </a:rPr>
              <a:t>chiều</a:t>
            </a:r>
            <a:r>
              <a:rPr lang="en-US" sz="3200" i="1" dirty="0">
                <a:latin typeface="Times New Roman"/>
                <a:ea typeface="Arial"/>
              </a:rPr>
              <a:t> </a:t>
            </a:r>
            <a:r>
              <a:rPr lang="en-US" sz="3200" i="1" dirty="0" err="1">
                <a:latin typeface="Times New Roman"/>
                <a:ea typeface="Arial"/>
              </a:rPr>
              <a:t>lạnh</a:t>
            </a:r>
            <a:r>
              <a:rPr lang="en-US" sz="3200" i="1" dirty="0">
                <a:latin typeface="Times New Roman"/>
                <a:ea typeface="Arial"/>
              </a:rPr>
              <a:t> </a:t>
            </a:r>
            <a:r>
              <a:rPr lang="en-US" sz="3200" i="1" dirty="0" err="1">
                <a:latin typeface="Times New Roman"/>
                <a:ea typeface="Arial"/>
              </a:rPr>
              <a:t>dần</a:t>
            </a:r>
            <a:r>
              <a:rPr lang="en-US" sz="3200" i="1" dirty="0">
                <a:latin typeface="Times New Roman"/>
                <a:ea typeface="Arial"/>
              </a:rPr>
              <a:t> </a:t>
            </a:r>
            <a:r>
              <a:rPr lang="en-US" sz="3200" i="1" dirty="0" err="1">
                <a:latin typeface="Times New Roman"/>
                <a:ea typeface="Arial"/>
              </a:rPr>
              <a:t>buông</a:t>
            </a:r>
            <a:r>
              <a:rPr lang="en-US" sz="3200" i="1" dirty="0">
                <a:latin typeface="Times New Roman"/>
                <a:ea typeface="Arial"/>
              </a:rPr>
              <a:t>.</a:t>
            </a:r>
            <a:endParaRPr lang="en-US" sz="4000" i="1" dirty="0">
              <a:effectLst/>
              <a:latin typeface="Times New Roman"/>
              <a:ea typeface="Times New Roman"/>
            </a:endParaRPr>
          </a:p>
        </p:txBody>
      </p:sp>
      <p:cxnSp>
        <p:nvCxnSpPr>
          <p:cNvPr id="10" name="Straight Arrow Connector 9"/>
          <p:cNvCxnSpPr>
            <a:stCxn id="17" idx="2"/>
          </p:cNvCxnSpPr>
          <p:nvPr/>
        </p:nvCxnSpPr>
        <p:spPr>
          <a:xfrm flipH="1">
            <a:off x="4870764" y="976232"/>
            <a:ext cx="1316081" cy="264551"/>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8554010" y="180526"/>
            <a:ext cx="2388637" cy="642796"/>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0070C0"/>
                </a:solidFill>
                <a:latin typeface="Times New Roman" pitchFamily="18" charset="0"/>
                <a:cs typeface="Times New Roman" pitchFamily="18" charset="0"/>
              </a:rPr>
              <a:t>Khổ</a:t>
            </a:r>
            <a:r>
              <a:rPr lang="en-US" sz="3200" b="1" dirty="0">
                <a:solidFill>
                  <a:srgbClr val="0070C0"/>
                </a:solidFill>
                <a:latin typeface="Times New Roman" pitchFamily="18" charset="0"/>
                <a:cs typeface="Times New Roman" pitchFamily="18" charset="0"/>
              </a:rPr>
              <a:t> 4</a:t>
            </a:r>
          </a:p>
        </p:txBody>
      </p:sp>
      <p:sp>
        <p:nvSpPr>
          <p:cNvPr id="21" name="Rounded Rectangle 20"/>
          <p:cNvSpPr/>
          <p:nvPr/>
        </p:nvSpPr>
        <p:spPr>
          <a:xfrm>
            <a:off x="1162386" y="109152"/>
            <a:ext cx="2388637" cy="528576"/>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0070C0"/>
                </a:solidFill>
                <a:latin typeface="Times New Roman" pitchFamily="18" charset="0"/>
                <a:cs typeface="Times New Roman" pitchFamily="18" charset="0"/>
              </a:rPr>
              <a:t>Khổ</a:t>
            </a:r>
            <a:r>
              <a:rPr lang="en-US" sz="3200" b="1" dirty="0">
                <a:solidFill>
                  <a:srgbClr val="0070C0"/>
                </a:solidFill>
                <a:latin typeface="Times New Roman" pitchFamily="18" charset="0"/>
                <a:cs typeface="Times New Roman" pitchFamily="18" charset="0"/>
              </a:rPr>
              <a:t> 1</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2992" y="860079"/>
            <a:ext cx="710675" cy="52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2366" y="676438"/>
            <a:ext cx="828675" cy="564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a:extLst>
              <a:ext uri="{FF2B5EF4-FFF2-40B4-BE49-F238E27FC236}">
                <a16:creationId xmlns:a16="http://schemas.microsoft.com/office/drawing/2014/main" id="{EEE8D197-7052-46BF-8E90-DA0B750998B0}"/>
              </a:ext>
            </a:extLst>
          </p:cNvPr>
          <p:cNvCxnSpPr>
            <a:cxnSpLocks/>
            <a:stCxn id="17" idx="2"/>
          </p:cNvCxnSpPr>
          <p:nvPr/>
        </p:nvCxnSpPr>
        <p:spPr>
          <a:xfrm>
            <a:off x="6186845" y="976232"/>
            <a:ext cx="1219512" cy="412993"/>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734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1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124"/>
                                        </p:tgtEl>
                                        <p:attrNameLst>
                                          <p:attrName>style.visibility</p:attrName>
                                        </p:attrNameLst>
                                      </p:cBhvr>
                                      <p:to>
                                        <p:strVal val="visible"/>
                                      </p:to>
                                    </p:set>
                                    <p:animEffect transition="in" filter="fade">
                                      <p:cBhvr>
                                        <p:cTn id="26" dur="500"/>
                                        <p:tgtEl>
                                          <p:spTgt spid="512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9"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53235" y="6918"/>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1" name="Rounded Rectangle 10"/>
          <p:cNvSpPr/>
          <p:nvPr/>
        </p:nvSpPr>
        <p:spPr>
          <a:xfrm>
            <a:off x="4310823" y="1109194"/>
            <a:ext cx="7825048" cy="78639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0070C0"/>
                </a:solidFill>
                <a:latin typeface="Times New Roman" pitchFamily="18" charset="0"/>
                <a:cs typeface="Times New Roman" pitchFamily="18" charset="0"/>
              </a:rPr>
              <a:t>HS </a:t>
            </a:r>
            <a:r>
              <a:rPr lang="en-US" sz="2800" b="1" dirty="0" err="1">
                <a:solidFill>
                  <a:srgbClr val="0070C0"/>
                </a:solidFill>
                <a:latin typeface="Times New Roman" pitchFamily="18" charset="0"/>
                <a:cs typeface="Times New Roman" pitchFamily="18" charset="0"/>
              </a:rPr>
              <a:t>thảo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luận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theo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dãy</a:t>
            </a:r>
            <a:r>
              <a:rPr lang="en-US" sz="2800" b="1" dirty="0">
                <a:solidFill>
                  <a:srgbClr val="0070C0"/>
                </a:solidFill>
                <a:latin typeface="Times New Roman" pitchFamily="18" charset="0"/>
                <a:cs typeface="Times New Roman" pitchFamily="18" charset="0"/>
              </a:rPr>
              <a:t> (</a:t>
            </a:r>
            <a:r>
              <a:rPr lang="en-US" sz="2800" b="1" i="1" dirty="0">
                <a:solidFill>
                  <a:srgbClr val="0070C0"/>
                </a:solidFill>
                <a:latin typeface="Times New Roman" pitchFamily="18" charset="0"/>
                <a:cs typeface="Times New Roman" pitchFamily="18" charset="0"/>
              </a:rPr>
              <a:t>3 </a:t>
            </a:r>
            <a:r>
              <a:rPr lang="en-US" sz="2800" b="1" i="1" dirty="0" err="1">
                <a:solidFill>
                  <a:srgbClr val="0070C0"/>
                </a:solidFill>
                <a:latin typeface="Times New Roman" pitchFamily="18" charset="0"/>
                <a:cs typeface="Times New Roman" pitchFamily="18" charset="0"/>
              </a:rPr>
              <a:t>phút</a:t>
            </a:r>
            <a:r>
              <a:rPr lang="en-US" sz="2800" b="1" dirty="0">
                <a:solidFill>
                  <a:srgbClr val="0070C0"/>
                </a:solidFill>
                <a:latin typeface="Times New Roman" pitchFamily="18" charset="0"/>
                <a:cs typeface="Times New Roman" pitchFamily="18" charset="0"/>
              </a:rPr>
              <a:t>)</a:t>
            </a:r>
          </a:p>
        </p:txBody>
      </p:sp>
      <p:sp>
        <p:nvSpPr>
          <p:cNvPr id="12" name="Down Arrow 11"/>
          <p:cNvSpPr/>
          <p:nvPr/>
        </p:nvSpPr>
        <p:spPr>
          <a:xfrm>
            <a:off x="7816947" y="2026055"/>
            <a:ext cx="812800" cy="409427"/>
          </a:xfrm>
          <a:prstGeom prst="downArrow">
            <a:avLst/>
          </a:prstGeom>
          <a:solidFill>
            <a:srgbClr val="FFC000">
              <a:lumMod val="60000"/>
              <a:lumOff val="40000"/>
            </a:srgbClr>
          </a:solidFill>
          <a:ln w="6350" cap="flat" cmpd="sng" algn="ctr">
            <a:solidFill>
              <a:srgbClr val="5B9BD5"/>
            </a:solidFill>
            <a:prstDash val="solid"/>
            <a:miter lim="800000"/>
          </a:ln>
          <a:effectLst/>
        </p:spPr>
        <p:txBody>
          <a:bodyPr lIns="108782" tIns="54391" rIns="108782" bIns="54391" rtlCol="0" anchor="ctr"/>
          <a:lstStyle/>
          <a:p>
            <a:pPr marL="0" marR="0" lvl="0" indent="0" algn="ctr" defTabSz="2176145"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4736935" y="2614424"/>
            <a:ext cx="7195420" cy="122473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ctr">
              <a:lnSpc>
                <a:spcPct val="150000"/>
              </a:lnSpc>
              <a:tabLst>
                <a:tab pos="90170" algn="l"/>
                <a:tab pos="180340" algn="l"/>
              </a:tabLst>
            </a:pPr>
            <a:r>
              <a:rPr lang="en-US" sz="2800" b="1" dirty="0" err="1">
                <a:solidFill>
                  <a:srgbClr val="800000"/>
                </a:solidFill>
                <a:latin typeface="Times New Roman" pitchFamily="18" charset="0"/>
                <a:cs typeface="Times New Roman" pitchFamily="18" charset="0"/>
              </a:rPr>
              <a:t>Dãy</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bên</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ngoài</a:t>
            </a:r>
            <a:endParaRPr lang="en-US" sz="2800" b="1" dirty="0">
              <a:solidFill>
                <a:srgbClr val="800000"/>
              </a:solidFill>
              <a:latin typeface="Times New Roman" pitchFamily="18" charset="0"/>
              <a:cs typeface="Times New Roman" pitchFamily="18" charset="0"/>
            </a:endParaRPr>
          </a:p>
          <a:p>
            <a:pPr lvl="0" algn="ctr">
              <a:lnSpc>
                <a:spcPct val="150000"/>
              </a:lnSpc>
              <a:tabLst>
                <a:tab pos="90170" algn="l"/>
                <a:tab pos="180340" algn="l"/>
              </a:tabLst>
            </a:pPr>
            <a:r>
              <a:rPr lang="en-US" sz="2800" b="1" dirty="0" err="1">
                <a:solidFill>
                  <a:schemeClr val="tx1"/>
                </a:solidFill>
                <a:latin typeface="Times New Roman" pitchFamily="18" charset="0"/>
                <a:cs typeface="Times New Roman" pitchFamily="18" charset="0"/>
              </a:rPr>
              <a:t>Xác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định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chủ</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thể</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trữ</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tình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trong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bài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thơ</a:t>
            </a:r>
            <a:r>
              <a:rPr lang="en-US" sz="2800" b="1" dirty="0">
                <a:solidFill>
                  <a:schemeClr val="tx1"/>
                </a:solidFill>
                <a:latin typeface="Times New Roman"/>
                <a:cs typeface="Arial"/>
              </a:rPr>
              <a:t>.</a:t>
            </a:r>
            <a:endParaRPr lang="en-US" sz="2800" dirty="0">
              <a:solidFill>
                <a:schemeClr val="tx1"/>
              </a:solidFill>
              <a:latin typeface="Times New Roman"/>
              <a:ea typeface="Times New Roman"/>
            </a:endParaRPr>
          </a:p>
        </p:txBody>
      </p:sp>
      <p:sp>
        <p:nvSpPr>
          <p:cNvPr id="9" name="Rounded Rectangle 8"/>
          <p:cNvSpPr/>
          <p:nvPr/>
        </p:nvSpPr>
        <p:spPr>
          <a:xfrm>
            <a:off x="-44781" y="108641"/>
            <a:ext cx="9456694" cy="75014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spcAft>
                <a:spcPts val="0"/>
              </a:spcAft>
              <a:tabLst>
                <a:tab pos="90170" algn="l"/>
                <a:tab pos="180340" algn="l"/>
              </a:tabLst>
            </a:pPr>
            <a:r>
              <a:rPr lang="en-US" sz="3200" b="1" dirty="0">
                <a:solidFill>
                  <a:srgbClr val="0070C0"/>
                </a:solidFill>
                <a:latin typeface="Times New Roman" panose="02020603050405020304" pitchFamily="18" charset="0"/>
                <a:cs typeface="Times New Roman" panose="02020603050405020304" pitchFamily="18" charset="0"/>
              </a:rPr>
              <a:t>5. </a:t>
            </a:r>
            <a:r>
              <a:rPr lang="en-US" sz="3200" b="1" dirty="0" err="1">
                <a:solidFill>
                  <a:srgbClr val="0070C0"/>
                </a:solidFill>
                <a:latin typeface="Times New Roman"/>
                <a:ea typeface="Arial"/>
              </a:rPr>
              <a:t>Chủ</a:t>
            </a:r>
            <a:r>
              <a:rPr lang="en-US" sz="3200" b="1" dirty="0">
                <a:solidFill>
                  <a:srgbClr val="0070C0"/>
                </a:solidFill>
                <a:latin typeface="Times New Roman"/>
                <a:ea typeface="Arial"/>
              </a:rPr>
              <a:t> </a:t>
            </a:r>
            <a:r>
              <a:rPr lang="en-US" sz="3200" b="1" dirty="0" err="1">
                <a:solidFill>
                  <a:srgbClr val="0070C0"/>
                </a:solidFill>
                <a:latin typeface="Times New Roman"/>
                <a:ea typeface="Arial"/>
              </a:rPr>
              <a:t>thể</a:t>
            </a:r>
            <a:r>
              <a:rPr lang="en-US" sz="3200" b="1" dirty="0">
                <a:solidFill>
                  <a:srgbClr val="0070C0"/>
                </a:solidFill>
                <a:latin typeface="Times New Roman"/>
                <a:ea typeface="Arial"/>
              </a:rPr>
              <a:t> </a:t>
            </a:r>
            <a:r>
              <a:rPr lang="en-US" sz="3200" b="1" dirty="0" err="1">
                <a:solidFill>
                  <a:srgbClr val="0070C0"/>
                </a:solidFill>
                <a:latin typeface="Times New Roman"/>
                <a:ea typeface="Arial"/>
              </a:rPr>
              <a:t>trữ</a:t>
            </a:r>
            <a:r>
              <a:rPr lang="en-US" sz="3200" b="1" dirty="0">
                <a:solidFill>
                  <a:srgbClr val="0070C0"/>
                </a:solidFill>
                <a:latin typeface="Times New Roman"/>
                <a:ea typeface="Arial"/>
              </a:rPr>
              <a:t> </a:t>
            </a:r>
            <a:r>
              <a:rPr lang="en-US" sz="3200" b="1" dirty="0" err="1">
                <a:solidFill>
                  <a:srgbClr val="0070C0"/>
                </a:solidFill>
                <a:latin typeface="Times New Roman"/>
                <a:ea typeface="Arial"/>
              </a:rPr>
              <a:t>tình</a:t>
            </a:r>
            <a:r>
              <a:rPr lang="en-US" sz="3200" b="1" dirty="0">
                <a:solidFill>
                  <a:srgbClr val="0070C0"/>
                </a:solidFill>
                <a:latin typeface="Times New Roman"/>
                <a:ea typeface="Arial"/>
              </a:rPr>
              <a:t> </a:t>
            </a:r>
            <a:r>
              <a:rPr lang="en-US" sz="3200" b="1" dirty="0" err="1">
                <a:solidFill>
                  <a:srgbClr val="0070C0"/>
                </a:solidFill>
                <a:latin typeface="Times New Roman"/>
                <a:ea typeface="Arial"/>
              </a:rPr>
              <a:t>và</a:t>
            </a:r>
            <a:r>
              <a:rPr lang="en-US" sz="3200" b="1" dirty="0">
                <a:solidFill>
                  <a:srgbClr val="0070C0"/>
                </a:solidFill>
                <a:latin typeface="Times New Roman"/>
                <a:ea typeface="Arial"/>
              </a:rPr>
              <a:t> </a:t>
            </a:r>
            <a:r>
              <a:rPr lang="en-US" sz="3200" b="1" dirty="0" err="1">
                <a:solidFill>
                  <a:srgbClr val="0070C0"/>
                </a:solidFill>
                <a:latin typeface="Times New Roman"/>
                <a:ea typeface="Arial"/>
              </a:rPr>
              <a:t>cảm</a:t>
            </a:r>
            <a:r>
              <a:rPr lang="en-US" sz="3200" b="1" dirty="0">
                <a:solidFill>
                  <a:srgbClr val="0070C0"/>
                </a:solidFill>
                <a:latin typeface="Times New Roman"/>
                <a:ea typeface="Arial"/>
              </a:rPr>
              <a:t> </a:t>
            </a:r>
            <a:r>
              <a:rPr lang="en-US" sz="3200" b="1" dirty="0" err="1">
                <a:solidFill>
                  <a:srgbClr val="0070C0"/>
                </a:solidFill>
                <a:latin typeface="Times New Roman"/>
                <a:ea typeface="Arial"/>
              </a:rPr>
              <a:t>hứng</a:t>
            </a:r>
            <a:r>
              <a:rPr lang="en-US" sz="3200" b="1" dirty="0">
                <a:solidFill>
                  <a:srgbClr val="0070C0"/>
                </a:solidFill>
                <a:latin typeface="Times New Roman"/>
                <a:ea typeface="Arial"/>
              </a:rPr>
              <a:t> </a:t>
            </a:r>
            <a:r>
              <a:rPr lang="en-US" sz="3200" b="1" dirty="0" err="1">
                <a:solidFill>
                  <a:srgbClr val="0070C0"/>
                </a:solidFill>
                <a:latin typeface="Times New Roman"/>
                <a:ea typeface="Arial"/>
              </a:rPr>
              <a:t>chủ</a:t>
            </a:r>
            <a:r>
              <a:rPr lang="en-US" sz="3200" b="1" dirty="0">
                <a:solidFill>
                  <a:srgbClr val="0070C0"/>
                </a:solidFill>
                <a:latin typeface="Times New Roman"/>
                <a:ea typeface="Arial"/>
              </a:rPr>
              <a:t> </a:t>
            </a:r>
            <a:r>
              <a:rPr lang="en-US" sz="3200" b="1" dirty="0" err="1">
                <a:solidFill>
                  <a:srgbClr val="0070C0"/>
                </a:solidFill>
                <a:latin typeface="Times New Roman"/>
                <a:ea typeface="Arial"/>
              </a:rPr>
              <a:t>đạo</a:t>
            </a:r>
            <a:r>
              <a:rPr lang="en-US" sz="3200" b="1" dirty="0">
                <a:solidFill>
                  <a:srgbClr val="0070C0"/>
                </a:solidFill>
                <a:latin typeface="Times New Roman"/>
                <a:ea typeface="Arial"/>
              </a:rPr>
              <a:t> </a:t>
            </a:r>
            <a:r>
              <a:rPr lang="en-US" sz="3200" b="1" dirty="0" err="1">
                <a:solidFill>
                  <a:srgbClr val="0070C0"/>
                </a:solidFill>
                <a:latin typeface="Times New Roman"/>
                <a:ea typeface="Arial"/>
              </a:rPr>
              <a:t>của</a:t>
            </a:r>
            <a:r>
              <a:rPr lang="en-US" sz="3200" b="1" dirty="0">
                <a:solidFill>
                  <a:srgbClr val="0070C0"/>
                </a:solidFill>
                <a:latin typeface="Times New Roman"/>
                <a:ea typeface="Arial"/>
              </a:rPr>
              <a:t> </a:t>
            </a:r>
            <a:r>
              <a:rPr lang="en-US" sz="3200" b="1" dirty="0" err="1">
                <a:solidFill>
                  <a:srgbClr val="0070C0"/>
                </a:solidFill>
                <a:latin typeface="Times New Roman"/>
                <a:ea typeface="Arial"/>
              </a:rPr>
              <a:t>bài</a:t>
            </a:r>
            <a:r>
              <a:rPr lang="en-US" sz="3200" b="1" dirty="0">
                <a:solidFill>
                  <a:srgbClr val="0070C0"/>
                </a:solidFill>
                <a:latin typeface="Times New Roman"/>
                <a:ea typeface="Arial"/>
              </a:rPr>
              <a:t> </a:t>
            </a:r>
            <a:r>
              <a:rPr lang="en-US" sz="3200" b="1" dirty="0" err="1">
                <a:solidFill>
                  <a:srgbClr val="0070C0"/>
                </a:solidFill>
                <a:latin typeface="Times New Roman"/>
                <a:ea typeface="Arial"/>
              </a:rPr>
              <a:t>thơ</a:t>
            </a:r>
            <a:endParaRPr lang="en-US" sz="4000" b="1" dirty="0">
              <a:solidFill>
                <a:srgbClr val="0070C0"/>
              </a:solidFill>
              <a:effectLst/>
              <a:latin typeface="Times New Roman"/>
              <a:ea typeface="Times New Roman"/>
            </a:endParaRPr>
          </a:p>
        </p:txBody>
      </p:sp>
      <p:sp>
        <p:nvSpPr>
          <p:cNvPr id="16" name="Down Arrow 15"/>
          <p:cNvSpPr/>
          <p:nvPr/>
        </p:nvSpPr>
        <p:spPr>
          <a:xfrm>
            <a:off x="7816947" y="4143902"/>
            <a:ext cx="812800" cy="409427"/>
          </a:xfrm>
          <a:prstGeom prst="downArrow">
            <a:avLst/>
          </a:prstGeom>
          <a:solidFill>
            <a:srgbClr val="FFC000">
              <a:lumMod val="60000"/>
              <a:lumOff val="40000"/>
            </a:srgbClr>
          </a:solidFill>
          <a:ln w="6350" cap="flat" cmpd="sng" algn="ctr">
            <a:solidFill>
              <a:srgbClr val="5B9BD5"/>
            </a:solidFill>
            <a:prstDash val="solid"/>
            <a:miter lim="800000"/>
          </a:ln>
          <a:effectLst/>
        </p:spPr>
        <p:txBody>
          <a:bodyPr lIns="108782" tIns="54391" rIns="108782" bIns="54391" rtlCol="0" anchor="ctr"/>
          <a:lstStyle/>
          <a:p>
            <a:pPr marL="0" marR="0" lvl="0" indent="0" algn="ctr" defTabSz="2176145"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5667922" y="4697297"/>
            <a:ext cx="5372970" cy="1309486"/>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ctr">
              <a:lnSpc>
                <a:spcPct val="150000"/>
              </a:lnSpc>
              <a:tabLst>
                <a:tab pos="90170" algn="l"/>
                <a:tab pos="180340" algn="l"/>
              </a:tabLst>
            </a:pPr>
            <a:r>
              <a:rPr lang="en-US" sz="2800" b="1" dirty="0" err="1">
                <a:solidFill>
                  <a:srgbClr val="800000"/>
                </a:solidFill>
                <a:latin typeface="Times New Roman" pitchFamily="18" charset="0"/>
                <a:cs typeface="Times New Roman" pitchFamily="18" charset="0"/>
              </a:rPr>
              <a:t>Dãy</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bên</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trong</a:t>
            </a:r>
            <a:endParaRPr lang="en-US" sz="2800" b="1" dirty="0">
              <a:solidFill>
                <a:srgbClr val="800000"/>
              </a:solidFill>
              <a:latin typeface="Times New Roman" pitchFamily="18" charset="0"/>
              <a:cs typeface="Times New Roman" pitchFamily="18" charset="0"/>
            </a:endParaRPr>
          </a:p>
          <a:p>
            <a:pPr lvl="0" algn="ctr">
              <a:lnSpc>
                <a:spcPct val="150000"/>
              </a:lnSpc>
              <a:tabLst>
                <a:tab pos="90170" algn="l"/>
                <a:tab pos="180340" algn="l"/>
              </a:tabLst>
            </a:pPr>
            <a:r>
              <a:rPr lang="en-US" sz="2800" b="1" dirty="0" err="1">
                <a:solidFill>
                  <a:schemeClr val="tx1"/>
                </a:solidFill>
                <a:latin typeface="Times New Roman" pitchFamily="18" charset="0"/>
                <a:cs typeface="Times New Roman" pitchFamily="18" charset="0"/>
              </a:rPr>
              <a:t>Cảm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hứng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chủ</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đạo</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của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bài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thơ</a:t>
            </a:r>
            <a:r>
              <a:rPr lang="en-US" sz="2800" b="1" dirty="0">
                <a:solidFill>
                  <a:schemeClr val="tx1"/>
                </a:solidFill>
                <a:latin typeface="Times New Roman"/>
                <a:cs typeface="Arial"/>
              </a:rPr>
              <a:t>.</a:t>
            </a:r>
            <a:endParaRPr lang="en-US" sz="2800" dirty="0">
              <a:solidFill>
                <a:schemeClr val="tx1"/>
              </a:solidFill>
              <a:latin typeface="Times New Roman"/>
              <a:ea typeface="Times New Roman"/>
            </a:endParaRPr>
          </a:p>
        </p:txBody>
      </p:sp>
      <p:pic>
        <p:nvPicPr>
          <p:cNvPr id="1026" name="Picture 2" descr="Đọc: Học thầy, học bạn (Nguyễn Thanh Tú) - Hoc24">
            <a:extLst>
              <a:ext uri="{FF2B5EF4-FFF2-40B4-BE49-F238E27FC236}">
                <a16:creationId xmlns:a16="http://schemas.microsoft.com/office/drawing/2014/main" id="{E291ABD2-3B0A-557F-99BF-1006A1556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9" y="1764001"/>
            <a:ext cx="4720330" cy="3508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72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23"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1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9"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54417" y="0"/>
            <a:ext cx="12359841" cy="7132563"/>
          </a:xfrm>
          <a:prstGeom prst="rect">
            <a:avLst/>
          </a:prstGeom>
        </p:spPr>
      </p:pic>
      <p:sp>
        <p:nvSpPr>
          <p:cNvPr id="7" name="Rounded Rectangle 6"/>
          <p:cNvSpPr/>
          <p:nvPr/>
        </p:nvSpPr>
        <p:spPr>
          <a:xfrm>
            <a:off x="2480774" y="94281"/>
            <a:ext cx="2770062" cy="603106"/>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spcAft>
                <a:spcPts val="0"/>
              </a:spcAft>
              <a:tabLst>
                <a:tab pos="90170" algn="l"/>
                <a:tab pos="180340" algn="l"/>
              </a:tabLst>
            </a:pPr>
            <a:r>
              <a:rPr lang="en-US" sz="2400" b="1" dirty="0">
                <a:solidFill>
                  <a:srgbClr val="0070C0"/>
                </a:solidFill>
                <a:latin typeface="Times New Roman"/>
                <a:ea typeface="Arial"/>
              </a:rPr>
              <a:t>a. </a:t>
            </a:r>
            <a:r>
              <a:rPr lang="en-US" sz="2400" b="1" dirty="0" err="1">
                <a:solidFill>
                  <a:srgbClr val="0070C0"/>
                </a:solidFill>
                <a:latin typeface="Times New Roman"/>
                <a:ea typeface="Arial"/>
              </a:rPr>
              <a:t>Chủ</a:t>
            </a:r>
            <a:r>
              <a:rPr lang="en-US" sz="2400" b="1" dirty="0">
                <a:solidFill>
                  <a:srgbClr val="0070C0"/>
                </a:solidFill>
                <a:latin typeface="Times New Roman"/>
                <a:ea typeface="Arial"/>
              </a:rPr>
              <a:t> </a:t>
            </a:r>
            <a:r>
              <a:rPr lang="en-US" sz="2400" b="1" dirty="0" err="1">
                <a:solidFill>
                  <a:srgbClr val="0070C0"/>
                </a:solidFill>
                <a:latin typeface="Times New Roman"/>
                <a:ea typeface="Arial"/>
              </a:rPr>
              <a:t>thể</a:t>
            </a:r>
            <a:r>
              <a:rPr lang="en-US" sz="2400" b="1" dirty="0">
                <a:solidFill>
                  <a:srgbClr val="0070C0"/>
                </a:solidFill>
                <a:latin typeface="Times New Roman"/>
                <a:ea typeface="Arial"/>
              </a:rPr>
              <a:t> </a:t>
            </a:r>
            <a:r>
              <a:rPr lang="en-US" sz="2400" b="1" dirty="0" err="1">
                <a:solidFill>
                  <a:srgbClr val="0070C0"/>
                </a:solidFill>
                <a:latin typeface="Times New Roman"/>
                <a:ea typeface="Arial"/>
              </a:rPr>
              <a:t>trữ</a:t>
            </a:r>
            <a:r>
              <a:rPr lang="en-US" sz="2400" b="1" dirty="0">
                <a:solidFill>
                  <a:srgbClr val="0070C0"/>
                </a:solidFill>
                <a:latin typeface="Times New Roman"/>
                <a:ea typeface="Arial"/>
              </a:rPr>
              <a:t> </a:t>
            </a:r>
            <a:r>
              <a:rPr lang="en-US" sz="2400" b="1" dirty="0" err="1">
                <a:solidFill>
                  <a:srgbClr val="0070C0"/>
                </a:solidFill>
                <a:latin typeface="Times New Roman"/>
                <a:ea typeface="Arial"/>
              </a:rPr>
              <a:t>tình</a:t>
            </a:r>
            <a:endParaRPr lang="en-US" sz="3200" dirty="0">
              <a:solidFill>
                <a:srgbClr val="0070C0"/>
              </a:solidFill>
              <a:effectLst/>
              <a:latin typeface="Times New Roman"/>
              <a:ea typeface="Times New Roman"/>
            </a:endParaRPr>
          </a:p>
        </p:txBody>
      </p:sp>
      <p:sp>
        <p:nvSpPr>
          <p:cNvPr id="9" name="Rounded Rectangle 8"/>
          <p:cNvSpPr/>
          <p:nvPr/>
        </p:nvSpPr>
        <p:spPr>
          <a:xfrm>
            <a:off x="1467721" y="1508735"/>
            <a:ext cx="4839891" cy="1074026"/>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spcAft>
                <a:spcPts val="0"/>
              </a:spcAft>
              <a:tabLst>
                <a:tab pos="90170" algn="l"/>
                <a:tab pos="180340" algn="l"/>
              </a:tabLst>
            </a:pPr>
            <a:r>
              <a:rPr lang="en-US" sz="2400" dirty="0" err="1">
                <a:latin typeface="Times New Roman"/>
                <a:ea typeface="Arial"/>
              </a:rPr>
              <a:t>xuất</a:t>
            </a:r>
            <a:r>
              <a:rPr lang="en-US" sz="2400" dirty="0">
                <a:latin typeface="Times New Roman"/>
                <a:ea typeface="Arial"/>
              </a:rPr>
              <a:t> </a:t>
            </a:r>
            <a:r>
              <a:rPr lang="en-US" sz="2400" dirty="0" err="1">
                <a:latin typeface="Times New Roman"/>
                <a:ea typeface="Arial"/>
              </a:rPr>
              <a:t>hiện</a:t>
            </a:r>
            <a:r>
              <a:rPr lang="en-US" sz="2400" dirty="0">
                <a:latin typeface="Times New Roman"/>
                <a:ea typeface="Arial"/>
              </a:rPr>
              <a:t> ở 2 </a:t>
            </a:r>
            <a:r>
              <a:rPr lang="en-US" sz="2400" dirty="0" err="1">
                <a:latin typeface="Times New Roman"/>
                <a:ea typeface="Arial"/>
              </a:rPr>
              <a:t>dạng</a:t>
            </a:r>
            <a:r>
              <a:rPr lang="en-US" sz="2400" dirty="0">
                <a:latin typeface="Times New Roman"/>
                <a:ea typeface="Arial"/>
              </a:rPr>
              <a:t>: </a:t>
            </a:r>
            <a:r>
              <a:rPr lang="en-US" sz="2400" dirty="0" err="1">
                <a:latin typeface="Times New Roman"/>
                <a:ea typeface="Arial"/>
              </a:rPr>
              <a:t>chủ</a:t>
            </a:r>
            <a:r>
              <a:rPr lang="en-US" sz="2400" dirty="0">
                <a:latin typeface="Times New Roman"/>
                <a:ea typeface="Arial"/>
              </a:rPr>
              <a:t> </a:t>
            </a:r>
            <a:r>
              <a:rPr lang="en-US" sz="2400" dirty="0" err="1">
                <a:latin typeface="Times New Roman"/>
                <a:ea typeface="Arial"/>
              </a:rPr>
              <a:t>thể</a:t>
            </a:r>
            <a:r>
              <a:rPr lang="en-US" sz="2400" dirty="0">
                <a:latin typeface="Times New Roman"/>
                <a:ea typeface="Arial"/>
              </a:rPr>
              <a:t> </a:t>
            </a:r>
            <a:r>
              <a:rPr lang="en-US" sz="2400" dirty="0" err="1">
                <a:latin typeface="Times New Roman"/>
                <a:ea typeface="Arial"/>
              </a:rPr>
              <a:t>ẩn</a:t>
            </a:r>
            <a:r>
              <a:rPr lang="en-US" sz="2400" dirty="0">
                <a:latin typeface="Times New Roman"/>
                <a:ea typeface="Arial"/>
              </a:rPr>
              <a:t> </a:t>
            </a:r>
            <a:r>
              <a:rPr lang="en-US" sz="2400" dirty="0" err="1">
                <a:latin typeface="Times New Roman"/>
                <a:ea typeface="Arial"/>
              </a:rPr>
              <a:t>và</a:t>
            </a:r>
            <a:r>
              <a:rPr lang="en-US" sz="2400" dirty="0">
                <a:latin typeface="Times New Roman"/>
                <a:ea typeface="Arial"/>
              </a:rPr>
              <a:t> </a:t>
            </a:r>
            <a:r>
              <a:rPr lang="en-US" sz="2400" dirty="0" err="1">
                <a:latin typeface="Times New Roman"/>
                <a:ea typeface="Arial"/>
              </a:rPr>
              <a:t>chủ</a:t>
            </a:r>
            <a:r>
              <a:rPr lang="en-US" sz="2400" dirty="0">
                <a:latin typeface="Times New Roman"/>
                <a:ea typeface="Arial"/>
              </a:rPr>
              <a:t> </a:t>
            </a:r>
            <a:r>
              <a:rPr lang="en-US" sz="2400" dirty="0" err="1">
                <a:latin typeface="Times New Roman"/>
                <a:ea typeface="Arial"/>
              </a:rPr>
              <a:t>thể</a:t>
            </a:r>
            <a:r>
              <a:rPr lang="en-US" sz="2400" dirty="0">
                <a:latin typeface="Times New Roman"/>
                <a:ea typeface="Arial"/>
              </a:rPr>
              <a:t> </a:t>
            </a:r>
            <a:r>
              <a:rPr lang="en-US" sz="2400" dirty="0" err="1">
                <a:latin typeface="Times New Roman"/>
                <a:ea typeface="Arial"/>
              </a:rPr>
              <a:t>có</a:t>
            </a:r>
            <a:r>
              <a:rPr lang="en-US" sz="2400" dirty="0">
                <a:latin typeface="Times New Roman"/>
                <a:ea typeface="Arial"/>
              </a:rPr>
              <a:t> </a:t>
            </a:r>
            <a:r>
              <a:rPr lang="en-US" sz="2400" dirty="0" err="1">
                <a:latin typeface="Times New Roman"/>
                <a:ea typeface="Arial"/>
              </a:rPr>
              <a:t>danh</a:t>
            </a:r>
            <a:r>
              <a:rPr lang="en-US" sz="2400" dirty="0">
                <a:latin typeface="Times New Roman"/>
                <a:ea typeface="Arial"/>
              </a:rPr>
              <a:t> </a:t>
            </a:r>
            <a:r>
              <a:rPr lang="en-US" sz="2400" dirty="0" err="1">
                <a:latin typeface="Times New Roman"/>
                <a:ea typeface="Arial"/>
              </a:rPr>
              <a:t>xưng</a:t>
            </a:r>
            <a:r>
              <a:rPr lang="en-US" sz="2400" dirty="0">
                <a:latin typeface="Times New Roman"/>
                <a:ea typeface="Arial"/>
              </a:rPr>
              <a:t> </a:t>
            </a:r>
            <a:r>
              <a:rPr lang="en-US" sz="2400" dirty="0" err="1">
                <a:latin typeface="Times New Roman"/>
                <a:ea typeface="Arial"/>
              </a:rPr>
              <a:t>rõ</a:t>
            </a:r>
            <a:r>
              <a:rPr lang="en-US" sz="2400" dirty="0">
                <a:latin typeface="Times New Roman"/>
                <a:ea typeface="Arial"/>
              </a:rPr>
              <a:t> </a:t>
            </a:r>
            <a:r>
              <a:rPr lang="en-US" sz="2400" dirty="0" err="1">
                <a:latin typeface="Times New Roman"/>
                <a:ea typeface="Arial"/>
              </a:rPr>
              <a:t>ràng</a:t>
            </a:r>
            <a:r>
              <a:rPr lang="en-US" sz="2400" dirty="0">
                <a:latin typeface="Times New Roman"/>
                <a:ea typeface="Arial"/>
              </a:rPr>
              <a:t> “</a:t>
            </a:r>
            <a:r>
              <a:rPr lang="en-US" sz="2400" b="1" i="1" dirty="0" err="1">
                <a:solidFill>
                  <a:srgbClr val="7030A0"/>
                </a:solidFill>
                <a:effectLst>
                  <a:outerShdw blurRad="38100" dist="38100" dir="2700000" algn="tl">
                    <a:srgbClr val="000000">
                      <a:alpha val="43137"/>
                    </a:srgbClr>
                  </a:outerShdw>
                </a:effectLst>
                <a:latin typeface="Times New Roman"/>
                <a:ea typeface="Arial"/>
              </a:rPr>
              <a:t>anh</a:t>
            </a:r>
            <a:r>
              <a:rPr lang="en-US" sz="2400" dirty="0">
                <a:latin typeface="Times New Roman"/>
                <a:ea typeface="Arial"/>
              </a:rPr>
              <a:t>”.</a:t>
            </a:r>
            <a:endParaRPr lang="en-US" sz="3200" dirty="0">
              <a:effectLst/>
              <a:latin typeface="Times New Roman"/>
              <a:ea typeface="Times New Roman"/>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8211" y="773785"/>
            <a:ext cx="566738" cy="729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6">
            <a:extLst>
              <a:ext uri="{FF2B5EF4-FFF2-40B4-BE49-F238E27FC236}">
                <a16:creationId xmlns:a16="http://schemas.microsoft.com/office/drawing/2014/main" id="{1E516DB3-B1CF-9BE1-9FC7-E7961CC90AEB}"/>
              </a:ext>
            </a:extLst>
          </p:cNvPr>
          <p:cNvSpPr/>
          <p:nvPr/>
        </p:nvSpPr>
        <p:spPr>
          <a:xfrm>
            <a:off x="2287055" y="3452337"/>
            <a:ext cx="3179993" cy="5969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spcAft>
                <a:spcPts val="0"/>
              </a:spcAft>
              <a:tabLst>
                <a:tab pos="90170" algn="l"/>
                <a:tab pos="180340" algn="l"/>
              </a:tabLst>
            </a:pPr>
            <a:r>
              <a:rPr lang="en-US" sz="2400" b="1" dirty="0">
                <a:solidFill>
                  <a:srgbClr val="0070C0"/>
                </a:solidFill>
                <a:latin typeface="Times New Roman"/>
                <a:ea typeface="Arial"/>
              </a:rPr>
              <a:t>b. </a:t>
            </a:r>
            <a:r>
              <a:rPr lang="en-US" sz="2400" b="1" dirty="0" err="1">
                <a:solidFill>
                  <a:srgbClr val="0070C0"/>
                </a:solidFill>
                <a:latin typeface="Times New Roman"/>
                <a:ea typeface="Arial"/>
              </a:rPr>
              <a:t>Cảm</a:t>
            </a:r>
            <a:r>
              <a:rPr lang="en-US" sz="2400" b="1" dirty="0">
                <a:solidFill>
                  <a:srgbClr val="0070C0"/>
                </a:solidFill>
                <a:latin typeface="Times New Roman"/>
                <a:ea typeface="Arial"/>
              </a:rPr>
              <a:t> </a:t>
            </a:r>
            <a:r>
              <a:rPr lang="en-US" sz="2400" b="1" dirty="0" err="1">
                <a:solidFill>
                  <a:srgbClr val="0070C0"/>
                </a:solidFill>
                <a:latin typeface="Times New Roman"/>
                <a:ea typeface="Arial"/>
              </a:rPr>
              <a:t>hứng</a:t>
            </a:r>
            <a:r>
              <a:rPr lang="en-US" sz="2400" b="1" dirty="0">
                <a:solidFill>
                  <a:srgbClr val="0070C0"/>
                </a:solidFill>
                <a:latin typeface="Times New Roman"/>
                <a:ea typeface="Arial"/>
              </a:rPr>
              <a:t> </a:t>
            </a:r>
            <a:r>
              <a:rPr lang="en-US" sz="2400" b="1" dirty="0" err="1">
                <a:solidFill>
                  <a:srgbClr val="0070C0"/>
                </a:solidFill>
                <a:latin typeface="Times New Roman"/>
                <a:ea typeface="Arial"/>
              </a:rPr>
              <a:t>chủ</a:t>
            </a:r>
            <a:r>
              <a:rPr lang="en-US" sz="2400" b="1" dirty="0">
                <a:solidFill>
                  <a:srgbClr val="0070C0"/>
                </a:solidFill>
                <a:latin typeface="Times New Roman"/>
                <a:ea typeface="Arial"/>
              </a:rPr>
              <a:t> </a:t>
            </a:r>
            <a:r>
              <a:rPr lang="en-US" sz="2400" b="1" dirty="0" err="1">
                <a:solidFill>
                  <a:srgbClr val="0070C0"/>
                </a:solidFill>
                <a:latin typeface="Times New Roman"/>
                <a:ea typeface="Arial"/>
              </a:rPr>
              <a:t>đạo</a:t>
            </a:r>
            <a:r>
              <a:rPr lang="en-US" sz="2400" b="1" dirty="0">
                <a:solidFill>
                  <a:srgbClr val="0070C0"/>
                </a:solidFill>
                <a:latin typeface="Times New Roman"/>
                <a:ea typeface="Arial"/>
              </a:rPr>
              <a:t> </a:t>
            </a:r>
            <a:endParaRPr lang="en-US" sz="3200" dirty="0">
              <a:solidFill>
                <a:srgbClr val="0070C0"/>
              </a:solidFill>
              <a:effectLst/>
              <a:latin typeface="Times New Roman"/>
              <a:ea typeface="Times New Roman"/>
            </a:endParaRPr>
          </a:p>
        </p:txBody>
      </p:sp>
      <p:sp>
        <p:nvSpPr>
          <p:cNvPr id="4" name="Rounded Rectangle 8">
            <a:extLst>
              <a:ext uri="{FF2B5EF4-FFF2-40B4-BE49-F238E27FC236}">
                <a16:creationId xmlns:a16="http://schemas.microsoft.com/office/drawing/2014/main" id="{6DDEFACF-368E-1D6C-E40F-58FF9EA291BA}"/>
              </a:ext>
            </a:extLst>
          </p:cNvPr>
          <p:cNvSpPr/>
          <p:nvPr/>
        </p:nvSpPr>
        <p:spPr>
          <a:xfrm>
            <a:off x="896917" y="4772733"/>
            <a:ext cx="5960271" cy="1574897"/>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spcAft>
                <a:spcPts val="0"/>
              </a:spcAft>
              <a:tabLst>
                <a:tab pos="90170" algn="l"/>
                <a:tab pos="180340" algn="l"/>
              </a:tabLst>
            </a:pPr>
            <a:r>
              <a:rPr lang="en-US" sz="2400" dirty="0" err="1">
                <a:latin typeface="Times New Roman"/>
                <a:ea typeface="Arial"/>
              </a:rPr>
              <a:t>niềm</a:t>
            </a:r>
            <a:r>
              <a:rPr lang="en-US" sz="2400" dirty="0">
                <a:latin typeface="Times New Roman"/>
                <a:ea typeface="Arial"/>
              </a:rPr>
              <a:t> </a:t>
            </a:r>
            <a:r>
              <a:rPr lang="en-US" sz="2400" dirty="0" err="1">
                <a:latin typeface="Times New Roman"/>
                <a:ea typeface="Arial"/>
              </a:rPr>
              <a:t>mộng</a:t>
            </a:r>
            <a:r>
              <a:rPr lang="en-US" sz="2400" dirty="0">
                <a:latin typeface="Times New Roman"/>
                <a:ea typeface="Arial"/>
              </a:rPr>
              <a:t> </a:t>
            </a:r>
            <a:r>
              <a:rPr lang="en-US" sz="2400" dirty="0" err="1">
                <a:latin typeface="Times New Roman"/>
                <a:ea typeface="Arial"/>
              </a:rPr>
              <a:t>mơ</a:t>
            </a:r>
            <a:r>
              <a:rPr lang="en-US" sz="2400" dirty="0">
                <a:latin typeface="Times New Roman"/>
                <a:ea typeface="Arial"/>
              </a:rPr>
              <a:t> </a:t>
            </a:r>
            <a:r>
              <a:rPr lang="en-US" sz="2400" dirty="0" err="1">
                <a:latin typeface="Times New Roman"/>
                <a:ea typeface="Arial"/>
              </a:rPr>
              <a:t>của</a:t>
            </a:r>
            <a:r>
              <a:rPr lang="en-US" sz="2400" dirty="0">
                <a:latin typeface="Times New Roman"/>
                <a:ea typeface="Arial"/>
              </a:rPr>
              <a:t> </a:t>
            </a:r>
            <a:r>
              <a:rPr lang="en-US" sz="2400" dirty="0" err="1">
                <a:latin typeface="Times New Roman"/>
                <a:ea typeface="Arial"/>
              </a:rPr>
              <a:t>chủ</a:t>
            </a:r>
            <a:r>
              <a:rPr lang="en-US" sz="2400" dirty="0">
                <a:latin typeface="Times New Roman"/>
                <a:ea typeface="Arial"/>
              </a:rPr>
              <a:t> </a:t>
            </a:r>
            <a:r>
              <a:rPr lang="en-US" sz="2400" dirty="0" err="1">
                <a:latin typeface="Times New Roman"/>
                <a:ea typeface="Arial"/>
              </a:rPr>
              <a:t>thể</a:t>
            </a:r>
            <a:r>
              <a:rPr lang="en-US" sz="2400" dirty="0">
                <a:latin typeface="Times New Roman"/>
                <a:ea typeface="Arial"/>
              </a:rPr>
              <a:t> </a:t>
            </a:r>
            <a:r>
              <a:rPr lang="en-US" sz="2400" dirty="0" err="1">
                <a:latin typeface="Times New Roman"/>
                <a:ea typeface="Arial"/>
              </a:rPr>
              <a:t>trữ</a:t>
            </a:r>
            <a:r>
              <a:rPr lang="en-US" sz="2400" dirty="0">
                <a:latin typeface="Times New Roman"/>
                <a:ea typeface="Arial"/>
              </a:rPr>
              <a:t> </a:t>
            </a:r>
            <a:r>
              <a:rPr lang="en-US" sz="2400" dirty="0" err="1">
                <a:latin typeface="Times New Roman"/>
                <a:ea typeface="Arial"/>
              </a:rPr>
              <a:t>tình</a:t>
            </a:r>
            <a:r>
              <a:rPr lang="en-US" sz="2400" dirty="0">
                <a:latin typeface="Times New Roman"/>
                <a:ea typeface="Arial"/>
              </a:rPr>
              <a:t> </a:t>
            </a:r>
            <a:r>
              <a:rPr lang="en-US" sz="2400" dirty="0" err="1">
                <a:latin typeface="Times New Roman"/>
                <a:ea typeface="Arial"/>
              </a:rPr>
              <a:t>trước</a:t>
            </a:r>
            <a:r>
              <a:rPr lang="en-US" sz="2400" dirty="0">
                <a:latin typeface="Times New Roman"/>
                <a:ea typeface="Arial"/>
              </a:rPr>
              <a:t> </a:t>
            </a:r>
            <a:r>
              <a:rPr lang="en-US" sz="2400" dirty="0" err="1">
                <a:latin typeface="Times New Roman"/>
                <a:ea typeface="Arial"/>
              </a:rPr>
              <a:t>cảnh</a:t>
            </a:r>
            <a:r>
              <a:rPr lang="en-US" sz="2400" dirty="0">
                <a:latin typeface="Times New Roman"/>
                <a:ea typeface="Arial"/>
              </a:rPr>
              <a:t> </a:t>
            </a:r>
            <a:r>
              <a:rPr lang="en-US" sz="2400" dirty="0" err="1">
                <a:latin typeface="Times New Roman"/>
                <a:ea typeface="Arial"/>
              </a:rPr>
              <a:t>trời</a:t>
            </a:r>
            <a:r>
              <a:rPr lang="en-US" sz="2400" dirty="0">
                <a:latin typeface="Times New Roman"/>
                <a:ea typeface="Arial"/>
              </a:rPr>
              <a:t> </a:t>
            </a:r>
            <a:r>
              <a:rPr lang="en-US" sz="2400" dirty="0" err="1">
                <a:latin typeface="Times New Roman"/>
                <a:ea typeface="Arial"/>
              </a:rPr>
              <a:t>đất</a:t>
            </a:r>
            <a:r>
              <a:rPr lang="en-US" sz="2400" dirty="0">
                <a:latin typeface="Times New Roman"/>
                <a:ea typeface="Arial"/>
              </a:rPr>
              <a:t> </a:t>
            </a:r>
            <a:r>
              <a:rPr lang="en-US" sz="2400" dirty="0" err="1">
                <a:latin typeface="Times New Roman"/>
                <a:ea typeface="Arial"/>
              </a:rPr>
              <a:t>vào</a:t>
            </a:r>
            <a:r>
              <a:rPr lang="en-US" sz="2400" dirty="0">
                <a:latin typeface="Times New Roman"/>
                <a:ea typeface="Arial"/>
              </a:rPr>
              <a:t> </a:t>
            </a:r>
            <a:r>
              <a:rPr lang="en-US" sz="2400" dirty="0" err="1">
                <a:latin typeface="Times New Roman"/>
                <a:ea typeface="Arial"/>
              </a:rPr>
              <a:t>thu</a:t>
            </a:r>
            <a:r>
              <a:rPr lang="en-US" sz="2400" dirty="0">
                <a:latin typeface="Times New Roman"/>
                <a:ea typeface="Arial"/>
              </a:rPr>
              <a:t>. </a:t>
            </a:r>
            <a:r>
              <a:rPr lang="en-US" sz="2400" dirty="0" err="1">
                <a:latin typeface="Times New Roman"/>
                <a:ea typeface="Arial"/>
              </a:rPr>
              <a:t>Trời</a:t>
            </a:r>
            <a:r>
              <a:rPr lang="en-US" sz="2400" dirty="0">
                <a:latin typeface="Times New Roman"/>
                <a:ea typeface="Arial"/>
              </a:rPr>
              <a:t> </a:t>
            </a:r>
            <a:r>
              <a:rPr lang="en-US" sz="2400" dirty="0" err="1">
                <a:latin typeface="Times New Roman"/>
                <a:ea typeface="Arial"/>
              </a:rPr>
              <a:t>đất</a:t>
            </a:r>
            <a:r>
              <a:rPr lang="en-US" sz="2400" dirty="0">
                <a:latin typeface="Times New Roman"/>
                <a:ea typeface="Arial"/>
              </a:rPr>
              <a:t> se </a:t>
            </a:r>
            <a:r>
              <a:rPr lang="en-US" sz="2400" dirty="0" err="1">
                <a:latin typeface="Times New Roman"/>
                <a:ea typeface="Arial"/>
              </a:rPr>
              <a:t>duyên</a:t>
            </a:r>
            <a:r>
              <a:rPr lang="en-US" sz="2400" dirty="0">
                <a:latin typeface="Times New Roman"/>
                <a:ea typeface="Arial"/>
              </a:rPr>
              <a:t>, </a:t>
            </a:r>
            <a:r>
              <a:rPr lang="en-US" sz="2400" dirty="0" err="1">
                <a:latin typeface="Times New Roman"/>
                <a:ea typeface="Arial"/>
              </a:rPr>
              <a:t>vạn</a:t>
            </a:r>
            <a:r>
              <a:rPr lang="en-US" sz="2400" dirty="0">
                <a:latin typeface="Times New Roman"/>
                <a:ea typeface="Arial"/>
              </a:rPr>
              <a:t> </a:t>
            </a:r>
            <a:r>
              <a:rPr lang="en-US" sz="2400" dirty="0" err="1">
                <a:latin typeface="Times New Roman"/>
                <a:ea typeface="Arial"/>
              </a:rPr>
              <a:t>vật</a:t>
            </a:r>
            <a:r>
              <a:rPr lang="en-US" sz="2400" dirty="0">
                <a:latin typeface="Times New Roman"/>
                <a:ea typeface="Arial"/>
              </a:rPr>
              <a:t> </a:t>
            </a:r>
            <a:r>
              <a:rPr lang="en-US" sz="2400" dirty="0" err="1">
                <a:latin typeface="Times New Roman"/>
                <a:ea typeface="Arial"/>
              </a:rPr>
              <a:t>hữu</a:t>
            </a:r>
            <a:r>
              <a:rPr lang="en-US" sz="2400" dirty="0">
                <a:latin typeface="Times New Roman"/>
                <a:ea typeface="Arial"/>
              </a:rPr>
              <a:t> </a:t>
            </a:r>
            <a:r>
              <a:rPr lang="en-US" sz="2400" dirty="0" err="1">
                <a:latin typeface="Times New Roman"/>
                <a:ea typeface="Arial"/>
              </a:rPr>
              <a:t>duyên</a:t>
            </a:r>
            <a:r>
              <a:rPr lang="en-US" sz="2400" dirty="0">
                <a:latin typeface="Times New Roman"/>
                <a:ea typeface="Arial"/>
              </a:rPr>
              <a:t> </a:t>
            </a:r>
            <a:r>
              <a:rPr lang="en-US" sz="2400" dirty="0" err="1">
                <a:latin typeface="Times New Roman"/>
                <a:ea typeface="Arial"/>
              </a:rPr>
              <a:t>khiến</a:t>
            </a:r>
            <a:r>
              <a:rPr lang="en-US" sz="2400" dirty="0">
                <a:latin typeface="Times New Roman"/>
                <a:ea typeface="Arial"/>
              </a:rPr>
              <a:t> </a:t>
            </a:r>
            <a:r>
              <a:rPr lang="en-US" sz="2400" dirty="0" err="1">
                <a:latin typeface="Times New Roman"/>
                <a:ea typeface="Arial"/>
              </a:rPr>
              <a:t>duyên</a:t>
            </a:r>
            <a:r>
              <a:rPr lang="en-US" sz="2400" dirty="0">
                <a:latin typeface="Times New Roman"/>
                <a:ea typeface="Arial"/>
              </a:rPr>
              <a:t> </a:t>
            </a:r>
            <a:r>
              <a:rPr lang="en-US" sz="2400" dirty="0" err="1">
                <a:latin typeface="Times New Roman"/>
                <a:ea typeface="Arial"/>
              </a:rPr>
              <a:t>tình</a:t>
            </a:r>
            <a:r>
              <a:rPr lang="en-US" sz="2400" dirty="0">
                <a:latin typeface="Times New Roman"/>
                <a:ea typeface="Arial"/>
              </a:rPr>
              <a:t> </a:t>
            </a:r>
            <a:r>
              <a:rPr lang="en-US" sz="2400" dirty="0" err="1">
                <a:latin typeface="Times New Roman"/>
                <a:ea typeface="Arial"/>
              </a:rPr>
              <a:t>của</a:t>
            </a:r>
            <a:r>
              <a:rPr lang="en-US" sz="2400" dirty="0">
                <a:latin typeface="Times New Roman"/>
                <a:ea typeface="Arial"/>
              </a:rPr>
              <a:t> “</a:t>
            </a:r>
            <a:r>
              <a:rPr lang="en-US" sz="2400" i="1" dirty="0" err="1">
                <a:latin typeface="Times New Roman"/>
                <a:ea typeface="Arial"/>
              </a:rPr>
              <a:t>anh</a:t>
            </a:r>
            <a:r>
              <a:rPr lang="en-US" sz="2400" dirty="0">
                <a:latin typeface="Times New Roman"/>
                <a:ea typeface="Arial"/>
              </a:rPr>
              <a:t>” </a:t>
            </a:r>
            <a:r>
              <a:rPr lang="en-US" sz="2400" dirty="0" err="1">
                <a:latin typeface="Times New Roman"/>
                <a:ea typeface="Arial"/>
              </a:rPr>
              <a:t>và</a:t>
            </a:r>
            <a:r>
              <a:rPr lang="en-US" sz="2400" dirty="0">
                <a:latin typeface="Times New Roman"/>
                <a:ea typeface="Arial"/>
              </a:rPr>
              <a:t> “</a:t>
            </a:r>
            <a:r>
              <a:rPr lang="en-US" sz="2400" i="1" dirty="0" err="1">
                <a:latin typeface="Times New Roman"/>
                <a:ea typeface="Arial"/>
              </a:rPr>
              <a:t>em</a:t>
            </a:r>
            <a:r>
              <a:rPr lang="en-US" sz="2400" dirty="0">
                <a:latin typeface="Times New Roman"/>
                <a:ea typeface="Arial"/>
              </a:rPr>
              <a:t>” </a:t>
            </a:r>
            <a:r>
              <a:rPr lang="en-US" sz="2400" dirty="0" err="1">
                <a:latin typeface="Times New Roman"/>
                <a:ea typeface="Arial"/>
              </a:rPr>
              <a:t>tất</a:t>
            </a:r>
            <a:r>
              <a:rPr lang="en-US" sz="2400" dirty="0">
                <a:latin typeface="Times New Roman"/>
                <a:ea typeface="Arial"/>
              </a:rPr>
              <a:t> </a:t>
            </a:r>
            <a:r>
              <a:rPr lang="en-US" sz="2400" dirty="0" err="1">
                <a:latin typeface="Times New Roman"/>
                <a:ea typeface="Arial"/>
              </a:rPr>
              <a:t>yếu</a:t>
            </a:r>
            <a:r>
              <a:rPr lang="en-US" sz="2400" dirty="0">
                <a:latin typeface="Times New Roman"/>
                <a:ea typeface="Arial"/>
              </a:rPr>
              <a:t> </a:t>
            </a:r>
            <a:r>
              <a:rPr lang="en-US" sz="2400" dirty="0" err="1">
                <a:latin typeface="Times New Roman"/>
                <a:ea typeface="Arial"/>
              </a:rPr>
              <a:t>gắn</a:t>
            </a:r>
            <a:r>
              <a:rPr lang="en-US" sz="2400" dirty="0">
                <a:latin typeface="Times New Roman"/>
                <a:ea typeface="Arial"/>
              </a:rPr>
              <a:t> </a:t>
            </a:r>
            <a:r>
              <a:rPr lang="en-US" sz="2400" dirty="0" err="1">
                <a:latin typeface="Times New Roman"/>
                <a:ea typeface="Arial"/>
              </a:rPr>
              <a:t>bó</a:t>
            </a:r>
            <a:r>
              <a:rPr lang="en-US" sz="2400" dirty="0">
                <a:latin typeface="Times New Roman"/>
                <a:ea typeface="Arial"/>
              </a:rPr>
              <a:t>, </a:t>
            </a:r>
            <a:r>
              <a:rPr lang="en-US" sz="2400" dirty="0" err="1">
                <a:latin typeface="Times New Roman"/>
                <a:ea typeface="Arial"/>
              </a:rPr>
              <a:t>vô</a:t>
            </a:r>
            <a:r>
              <a:rPr lang="en-US" sz="2400" dirty="0">
                <a:latin typeface="Times New Roman"/>
                <a:ea typeface="Arial"/>
              </a:rPr>
              <a:t> </a:t>
            </a:r>
            <a:r>
              <a:rPr lang="en-US" sz="2400" dirty="0" err="1">
                <a:latin typeface="Times New Roman"/>
                <a:ea typeface="Arial"/>
              </a:rPr>
              <a:t>tình</a:t>
            </a:r>
            <a:r>
              <a:rPr lang="en-US" sz="2400" dirty="0">
                <a:latin typeface="Times New Roman"/>
                <a:ea typeface="Arial"/>
              </a:rPr>
              <a:t> </a:t>
            </a:r>
            <a:r>
              <a:rPr lang="en-US" sz="2400" dirty="0" err="1">
                <a:latin typeface="Times New Roman"/>
                <a:ea typeface="Arial"/>
              </a:rPr>
              <a:t>mà</a:t>
            </a:r>
            <a:r>
              <a:rPr lang="en-US" sz="2400" dirty="0">
                <a:latin typeface="Times New Roman"/>
                <a:ea typeface="Arial"/>
              </a:rPr>
              <a:t> </a:t>
            </a:r>
            <a:r>
              <a:rPr lang="en-US" sz="2400" dirty="0" err="1">
                <a:latin typeface="Times New Roman"/>
                <a:ea typeface="Arial"/>
              </a:rPr>
              <a:t>hữu</a:t>
            </a:r>
            <a:r>
              <a:rPr lang="en-US" sz="2400" dirty="0">
                <a:latin typeface="Times New Roman"/>
                <a:ea typeface="Arial"/>
              </a:rPr>
              <a:t> ý.</a:t>
            </a:r>
            <a:endParaRPr lang="en-US" sz="3200" dirty="0">
              <a:effectLst/>
              <a:latin typeface="Times New Roman"/>
              <a:ea typeface="Times New Roman"/>
            </a:endParaRPr>
          </a:p>
        </p:txBody>
      </p:sp>
      <p:pic>
        <p:nvPicPr>
          <p:cNvPr id="5" name="Picture 2">
            <a:extLst>
              <a:ext uri="{FF2B5EF4-FFF2-40B4-BE49-F238E27FC236}">
                <a16:creationId xmlns:a16="http://schemas.microsoft.com/office/drawing/2014/main" id="{6328D1DE-40AC-1191-31B5-D25163CEB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3289" y="4082753"/>
            <a:ext cx="566738"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EECFB0AE-4E27-8C4E-A162-077EFEAF1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768" y="773785"/>
            <a:ext cx="4406020" cy="3829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952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circle(in)">
                                      <p:cBhvr>
                                        <p:cTn id="12" dur="1000"/>
                                        <p:tgtEl>
                                          <p:spTgt spid="4099"/>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1000"/>
                                        <p:tgtEl>
                                          <p:spTgt spid="5"/>
                                        </p:tgtEl>
                                      </p:cBhvr>
                                    </p:animEffect>
                                  </p:childTnLst>
                                </p:cTn>
                              </p:par>
                            </p:childTnLst>
                          </p:cTn>
                        </p:par>
                        <p:par>
                          <p:cTn id="27" fill="hold">
                            <p:stCondLst>
                              <p:cond delay="1000"/>
                            </p:stCondLst>
                            <p:childTnLst>
                              <p:par>
                                <p:cTn id="28" presetID="16" presetClass="entr" presetSubtype="21"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1BFD80-3B6B-8F76-E4F0-EE2E2316B895}"/>
              </a:ext>
            </a:extLst>
          </p:cNvPr>
          <p:cNvPicPr>
            <a:picLocks noChangeAspect="1"/>
          </p:cNvPicPr>
          <p:nvPr/>
        </p:nvPicPr>
        <p:blipFill>
          <a:blip r:embed="rId4"/>
          <a:stretch>
            <a:fillRect/>
          </a:stretch>
        </p:blipFill>
        <p:spPr>
          <a:xfrm>
            <a:off x="1221" y="0"/>
            <a:ext cx="12192000" cy="6858000"/>
          </a:xfrm>
          <a:prstGeom prst="rect">
            <a:avLst/>
          </a:prstGeom>
        </p:spPr>
      </p:pic>
      <p:sp>
        <p:nvSpPr>
          <p:cNvPr id="7" name="TextBox 6">
            <a:extLst>
              <a:ext uri="{FF2B5EF4-FFF2-40B4-BE49-F238E27FC236}">
                <a16:creationId xmlns:a16="http://schemas.microsoft.com/office/drawing/2014/main" id="{280D800E-DFE5-E9CE-6588-9E1C05E12944}"/>
              </a:ext>
            </a:extLst>
          </p:cNvPr>
          <p:cNvSpPr txBox="1"/>
          <p:nvPr/>
        </p:nvSpPr>
        <p:spPr>
          <a:xfrm>
            <a:off x="138546" y="509787"/>
            <a:ext cx="2113016"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defRPr/>
            </a:pPr>
            <a:r>
              <a:rPr lang="en-US" sz="3200" b="1" dirty="0">
                <a:solidFill>
                  <a:srgbClr val="FF0000"/>
                </a:solidFill>
                <a:latin typeface="Times New Roman" panose="02020603050405020304" pitchFamily="18" charset="0"/>
                <a:cs typeface="Times New Roman" panose="02020603050405020304" pitchFamily="18" charset="0"/>
              </a:rPr>
              <a:t>II.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giả</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8" name="Picture 2">
            <a:extLst>
              <a:ext uri="{FF2B5EF4-FFF2-40B4-BE49-F238E27FC236}">
                <a16:creationId xmlns:a16="http://schemas.microsoft.com/office/drawing/2014/main" id="{51E224F6-699C-D930-BE66-C160467A7E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134" y="4158893"/>
            <a:ext cx="1992493" cy="2614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XD">
            <a:hlinkClick r:id="" action="ppaction://media"/>
            <a:extLst>
              <a:ext uri="{FF2B5EF4-FFF2-40B4-BE49-F238E27FC236}">
                <a16:creationId xmlns:a16="http://schemas.microsoft.com/office/drawing/2014/main" id="{78E1C8F2-CD8F-4C72-1194-D9B74F67089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29475" y="963905"/>
            <a:ext cx="8145118" cy="4578052"/>
          </a:xfrm>
          <a:prstGeom prst="rect">
            <a:avLst/>
          </a:prstGeom>
        </p:spPr>
      </p:pic>
    </p:spTree>
    <p:extLst>
      <p:ext uri="{BB962C8B-B14F-4D97-AF65-F5344CB8AC3E}">
        <p14:creationId xmlns:p14="http://schemas.microsoft.com/office/powerpoint/2010/main" val="257869401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38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3"/>
                </p:tgtEl>
              </p:cMediaNode>
            </p:video>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9057"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11D1B906-D508-4A4C-C3C8-E787DB7F8B7E}"/>
              </a:ext>
            </a:extLst>
          </p:cNvPr>
          <p:cNvSpPr txBox="1"/>
          <p:nvPr/>
        </p:nvSpPr>
        <p:spPr>
          <a:xfrm>
            <a:off x="3603525" y="116233"/>
            <a:ext cx="4670525" cy="584775"/>
          </a:xfrm>
          <a:prstGeom prst="rect">
            <a:avLst/>
          </a:prstGeom>
          <a:noFill/>
        </p:spPr>
        <p:txBody>
          <a:bodyPr wrap="square">
            <a:spAutoFit/>
          </a:bodyPr>
          <a:lstStyle/>
          <a:p>
            <a:pPr algn="l"/>
            <a:r>
              <a:rPr lang="en-US" sz="3200" b="1" i="0" dirty="0">
                <a:solidFill>
                  <a:srgbClr val="202124"/>
                </a:solidFill>
                <a:effectLst/>
                <a:latin typeface="Times New Roman" panose="02020603050405020304" pitchFamily="18" charset="0"/>
                <a:cs typeface="Times New Roman" panose="02020603050405020304" pitchFamily="18" charset="0"/>
              </a:rPr>
              <a:t>TÁC PHẨM </a:t>
            </a:r>
            <a:r>
              <a:rPr lang="en-US" sz="3200" b="1" dirty="0">
                <a:solidFill>
                  <a:srgbClr val="202124"/>
                </a:solidFill>
                <a:latin typeface="Times New Roman" panose="02020603050405020304" pitchFamily="18" charset="0"/>
                <a:cs typeface="Times New Roman" panose="02020603050405020304" pitchFamily="18" charset="0"/>
              </a:rPr>
              <a:t>TIÊU BIỂU</a:t>
            </a:r>
            <a:endParaRPr lang="vi-VN" sz="3200" b="1" i="0" dirty="0">
              <a:solidFill>
                <a:srgbClr val="202124"/>
              </a:solidFill>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C10B87B-BB7E-F9E4-131F-18364A26AE70}"/>
              </a:ext>
            </a:extLst>
          </p:cNvPr>
          <p:cNvPicPr>
            <a:picLocks noChangeAspect="1"/>
          </p:cNvPicPr>
          <p:nvPr/>
        </p:nvPicPr>
        <p:blipFill>
          <a:blip r:embed="rId3"/>
          <a:stretch>
            <a:fillRect/>
          </a:stretch>
        </p:blipFill>
        <p:spPr>
          <a:xfrm>
            <a:off x="145347" y="747394"/>
            <a:ext cx="2687538" cy="3396304"/>
          </a:xfrm>
          <a:prstGeom prst="rect">
            <a:avLst/>
          </a:prstGeom>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8232" y="747394"/>
            <a:ext cx="3445472" cy="329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4398" y="817241"/>
            <a:ext cx="2883653" cy="341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534" y="4343805"/>
            <a:ext cx="3236991" cy="2214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0459" y="885825"/>
            <a:ext cx="2401541" cy="3351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3019" y="4137653"/>
            <a:ext cx="2393782" cy="272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1950" y="4391023"/>
            <a:ext cx="2716984"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98051" y="4299736"/>
            <a:ext cx="2403616"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991904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1000"/>
                                        <p:tgtEl>
                                          <p:spTgt spid="717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7171"/>
                                        </p:tgtEl>
                                        <p:attrNameLst>
                                          <p:attrName>style.visibility</p:attrName>
                                        </p:attrNameLst>
                                      </p:cBhvr>
                                      <p:to>
                                        <p:strVal val="visible"/>
                                      </p:to>
                                    </p:set>
                                    <p:animEffect transition="in" filter="fade">
                                      <p:cBhvr>
                                        <p:cTn id="19" dur="1000"/>
                                        <p:tgtEl>
                                          <p:spTgt spid="7171"/>
                                        </p:tgtEl>
                                      </p:cBhvr>
                                    </p:animEffect>
                                  </p:childTnLst>
                                </p:cTn>
                              </p:par>
                            </p:childTnLst>
                          </p:cTn>
                        </p:par>
                        <p:par>
                          <p:cTn id="20" fill="hold">
                            <p:stCondLst>
                              <p:cond delay="3000"/>
                            </p:stCondLst>
                            <p:childTnLst>
                              <p:par>
                                <p:cTn id="21" presetID="2" presetClass="entr" presetSubtype="4" fill="hold" nodeType="afterEffect">
                                  <p:stCondLst>
                                    <p:cond delay="0"/>
                                  </p:stCondLst>
                                  <p:childTnLst>
                                    <p:set>
                                      <p:cBhvr>
                                        <p:cTn id="22" dur="1" fill="hold">
                                          <p:stCondLst>
                                            <p:cond delay="0"/>
                                          </p:stCondLst>
                                        </p:cTn>
                                        <p:tgtEl>
                                          <p:spTgt spid="7173"/>
                                        </p:tgtEl>
                                        <p:attrNameLst>
                                          <p:attrName>style.visibility</p:attrName>
                                        </p:attrNameLst>
                                      </p:cBhvr>
                                      <p:to>
                                        <p:strVal val="visible"/>
                                      </p:to>
                                    </p:set>
                                    <p:anim calcmode="lin" valueType="num">
                                      <p:cBhvr additive="base">
                                        <p:cTn id="23" dur="1000" fill="hold"/>
                                        <p:tgtEl>
                                          <p:spTgt spid="7173"/>
                                        </p:tgtEl>
                                        <p:attrNameLst>
                                          <p:attrName>ppt_x</p:attrName>
                                        </p:attrNameLst>
                                      </p:cBhvr>
                                      <p:tavLst>
                                        <p:tav tm="0">
                                          <p:val>
                                            <p:strVal val="#ppt_x"/>
                                          </p:val>
                                        </p:tav>
                                        <p:tav tm="100000">
                                          <p:val>
                                            <p:strVal val="#ppt_x"/>
                                          </p:val>
                                        </p:tav>
                                      </p:tavLst>
                                    </p:anim>
                                    <p:anim calcmode="lin" valueType="num">
                                      <p:cBhvr additive="base">
                                        <p:cTn id="24" dur="1000" fill="hold"/>
                                        <p:tgtEl>
                                          <p:spTgt spid="7173"/>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16" presetClass="entr" presetSubtype="21" fill="hold" nodeType="afterEffect">
                                  <p:stCondLst>
                                    <p:cond delay="0"/>
                                  </p:stCondLst>
                                  <p:childTnLst>
                                    <p:set>
                                      <p:cBhvr>
                                        <p:cTn id="27" dur="1" fill="hold">
                                          <p:stCondLst>
                                            <p:cond delay="0"/>
                                          </p:stCondLst>
                                        </p:cTn>
                                        <p:tgtEl>
                                          <p:spTgt spid="7172"/>
                                        </p:tgtEl>
                                        <p:attrNameLst>
                                          <p:attrName>style.visibility</p:attrName>
                                        </p:attrNameLst>
                                      </p:cBhvr>
                                      <p:to>
                                        <p:strVal val="visible"/>
                                      </p:to>
                                    </p:set>
                                    <p:animEffect transition="in" filter="barn(inVertical)">
                                      <p:cBhvr>
                                        <p:cTn id="28" dur="1000"/>
                                        <p:tgtEl>
                                          <p:spTgt spid="7172"/>
                                        </p:tgtEl>
                                      </p:cBhvr>
                                    </p:animEffect>
                                  </p:childTnLst>
                                </p:cTn>
                              </p:par>
                            </p:childTnLst>
                          </p:cTn>
                        </p:par>
                        <p:par>
                          <p:cTn id="29" fill="hold">
                            <p:stCondLst>
                              <p:cond delay="5000"/>
                            </p:stCondLst>
                            <p:childTnLst>
                              <p:par>
                                <p:cTn id="30" presetID="16" presetClass="entr" presetSubtype="21" fill="hold" nodeType="afterEffect">
                                  <p:stCondLst>
                                    <p:cond delay="0"/>
                                  </p:stCondLst>
                                  <p:childTnLst>
                                    <p:set>
                                      <p:cBhvr>
                                        <p:cTn id="31" dur="1" fill="hold">
                                          <p:stCondLst>
                                            <p:cond delay="0"/>
                                          </p:stCondLst>
                                        </p:cTn>
                                        <p:tgtEl>
                                          <p:spTgt spid="7174"/>
                                        </p:tgtEl>
                                        <p:attrNameLst>
                                          <p:attrName>style.visibility</p:attrName>
                                        </p:attrNameLst>
                                      </p:cBhvr>
                                      <p:to>
                                        <p:strVal val="visible"/>
                                      </p:to>
                                    </p:set>
                                    <p:animEffect transition="in" filter="barn(inVertical)">
                                      <p:cBhvr>
                                        <p:cTn id="32" dur="1000"/>
                                        <p:tgtEl>
                                          <p:spTgt spid="7174"/>
                                        </p:tgtEl>
                                      </p:cBhvr>
                                    </p:animEffect>
                                  </p:childTnLst>
                                </p:cTn>
                              </p:par>
                            </p:childTnLst>
                          </p:cTn>
                        </p:par>
                        <p:par>
                          <p:cTn id="33" fill="hold">
                            <p:stCondLst>
                              <p:cond delay="6000"/>
                            </p:stCondLst>
                            <p:childTnLst>
                              <p:par>
                                <p:cTn id="34" presetID="2" presetClass="entr" presetSubtype="4" fill="hold" nodeType="afterEffect">
                                  <p:stCondLst>
                                    <p:cond delay="0"/>
                                  </p:stCondLst>
                                  <p:childTnLst>
                                    <p:set>
                                      <p:cBhvr>
                                        <p:cTn id="35" dur="1" fill="hold">
                                          <p:stCondLst>
                                            <p:cond delay="0"/>
                                          </p:stCondLst>
                                        </p:cTn>
                                        <p:tgtEl>
                                          <p:spTgt spid="7175"/>
                                        </p:tgtEl>
                                        <p:attrNameLst>
                                          <p:attrName>style.visibility</p:attrName>
                                        </p:attrNameLst>
                                      </p:cBhvr>
                                      <p:to>
                                        <p:strVal val="visible"/>
                                      </p:to>
                                    </p:set>
                                    <p:anim calcmode="lin" valueType="num">
                                      <p:cBhvr additive="base">
                                        <p:cTn id="36" dur="1000" fill="hold"/>
                                        <p:tgtEl>
                                          <p:spTgt spid="7175"/>
                                        </p:tgtEl>
                                        <p:attrNameLst>
                                          <p:attrName>ppt_x</p:attrName>
                                        </p:attrNameLst>
                                      </p:cBhvr>
                                      <p:tavLst>
                                        <p:tav tm="0">
                                          <p:val>
                                            <p:strVal val="#ppt_x"/>
                                          </p:val>
                                        </p:tav>
                                        <p:tav tm="100000">
                                          <p:val>
                                            <p:strVal val="#ppt_x"/>
                                          </p:val>
                                        </p:tav>
                                      </p:tavLst>
                                    </p:anim>
                                    <p:anim calcmode="lin" valueType="num">
                                      <p:cBhvr additive="base">
                                        <p:cTn id="37" dur="1000" fill="hold"/>
                                        <p:tgtEl>
                                          <p:spTgt spid="7175"/>
                                        </p:tgtEl>
                                        <p:attrNameLst>
                                          <p:attrName>ppt_y</p:attrName>
                                        </p:attrNameLst>
                                      </p:cBhvr>
                                      <p:tavLst>
                                        <p:tav tm="0">
                                          <p:val>
                                            <p:strVal val="1+#ppt_h/2"/>
                                          </p:val>
                                        </p:tav>
                                        <p:tav tm="100000">
                                          <p:val>
                                            <p:strVal val="#ppt_y"/>
                                          </p:val>
                                        </p:tav>
                                      </p:tavLst>
                                    </p:anim>
                                  </p:childTnLst>
                                </p:cTn>
                              </p:par>
                            </p:childTnLst>
                          </p:cTn>
                        </p:par>
                        <p:par>
                          <p:cTn id="38" fill="hold">
                            <p:stCondLst>
                              <p:cond delay="7000"/>
                            </p:stCondLst>
                            <p:childTnLst>
                              <p:par>
                                <p:cTn id="39" presetID="10" presetClass="entr" presetSubtype="0" fill="hold" nodeType="afterEffect">
                                  <p:stCondLst>
                                    <p:cond delay="0"/>
                                  </p:stCondLst>
                                  <p:childTnLst>
                                    <p:set>
                                      <p:cBhvr>
                                        <p:cTn id="40" dur="1" fill="hold">
                                          <p:stCondLst>
                                            <p:cond delay="0"/>
                                          </p:stCondLst>
                                        </p:cTn>
                                        <p:tgtEl>
                                          <p:spTgt spid="7176"/>
                                        </p:tgtEl>
                                        <p:attrNameLst>
                                          <p:attrName>style.visibility</p:attrName>
                                        </p:attrNameLst>
                                      </p:cBhvr>
                                      <p:to>
                                        <p:strVal val="visible"/>
                                      </p:to>
                                    </p:set>
                                    <p:animEffect transition="in" filter="fade">
                                      <p:cBhvr>
                                        <p:cTn id="41" dur="1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50800" y="0"/>
            <a:ext cx="12192000" cy="6858000"/>
          </a:xfrm>
          <a:prstGeom prst="rect">
            <a:avLst/>
          </a:prstGeom>
        </p:spPr>
      </p:pic>
      <p:pic>
        <p:nvPicPr>
          <p:cNvPr id="4" name="Picture 2" descr="Đặt chân đến Paris mùa thu này có gì? – Vé Máy Bay Giá Rẻ – Vé Nh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76" y="176893"/>
            <a:ext cx="8749562" cy="6504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9473261" y="2150852"/>
            <a:ext cx="2667939" cy="1138547"/>
          </a:xfrm>
          <a:prstGeom prst="rect">
            <a:avLst/>
          </a:prstGeom>
        </p:spPr>
        <p:txBody>
          <a:bodyPr wrap="square" lIns="91216" tIns="45608" rIns="91216" bIns="45608">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Pháp</a:t>
            </a:r>
            <a:endParaRPr lang="en-US" sz="4000" b="1" dirty="0">
              <a:solidFill>
                <a:srgbClr val="FF0000"/>
              </a:solidFill>
              <a:latin typeface="Times New Roman" panose="02020603050405020304" pitchFamily="18" charset="0"/>
              <a:cs typeface="Times New Roman" panose="02020603050405020304" pitchFamily="18" charset="0"/>
            </a:endParaRPr>
          </a:p>
          <a:p>
            <a:pPr algn="ctr"/>
            <a:r>
              <a:rPr lang="en-US" sz="2800" b="1" dirty="0">
                <a:solidFill>
                  <a:srgbClr val="00B050"/>
                </a:solidFill>
                <a:latin typeface="Times New Roman" panose="02020603050405020304" pitchFamily="18" charset="0"/>
                <a:cs typeface="Times New Roman" panose="02020603050405020304" pitchFamily="18" charset="0"/>
              </a:rPr>
              <a:t>(France)</a:t>
            </a:r>
          </a:p>
        </p:txBody>
      </p:sp>
    </p:spTree>
    <p:extLst>
      <p:ext uri="{BB962C8B-B14F-4D97-AF65-F5344CB8AC3E}">
        <p14:creationId xmlns:p14="http://schemas.microsoft.com/office/powerpoint/2010/main" val="164587674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C46A597-CBD4-1F88-D5B9-8AD5795E1FDE}"/>
              </a:ext>
            </a:extLst>
          </p:cNvPr>
          <p:cNvPicPr>
            <a:picLocks noChangeAspect="1"/>
          </p:cNvPicPr>
          <p:nvPr/>
        </p:nvPicPr>
        <p:blipFill>
          <a:blip r:embed="rId2"/>
          <a:srcRect t="30116" b="30116"/>
          <a:stretch>
            <a:fillRect/>
          </a:stretch>
        </p:blipFill>
        <p:spPr>
          <a:xfrm>
            <a:off x="-50800" y="0"/>
            <a:ext cx="12192000" cy="6858000"/>
          </a:xfrm>
          <a:prstGeom prst="rect">
            <a:avLst/>
          </a:prstGeom>
        </p:spPr>
      </p:pic>
      <p:graphicFrame>
        <p:nvGraphicFramePr>
          <p:cNvPr id="2" name="Table 1">
            <a:extLst>
              <a:ext uri="{FF2B5EF4-FFF2-40B4-BE49-F238E27FC236}">
                <a16:creationId xmlns:a16="http://schemas.microsoft.com/office/drawing/2014/main" id="{BBEF0D66-EB1C-464D-252F-03320A17FAAD}"/>
              </a:ext>
            </a:extLst>
          </p:cNvPr>
          <p:cNvGraphicFramePr>
            <a:graphicFrameLocks noGrp="1"/>
          </p:cNvGraphicFramePr>
          <p:nvPr/>
        </p:nvGraphicFramePr>
        <p:xfrm>
          <a:off x="117552" y="226679"/>
          <a:ext cx="5861964" cy="2788920"/>
        </p:xfrm>
        <a:graphic>
          <a:graphicData uri="http://schemas.openxmlformats.org/drawingml/2006/table">
            <a:tbl>
              <a:tblPr/>
              <a:tblGrid>
                <a:gridCol w="5861964">
                  <a:extLst>
                    <a:ext uri="{9D8B030D-6E8A-4147-A177-3AD203B41FA5}">
                      <a16:colId xmlns:a16="http://schemas.microsoft.com/office/drawing/2014/main" val="2017770935"/>
                    </a:ext>
                  </a:extLst>
                </a:gridCol>
              </a:tblGrid>
              <a:tr h="0">
                <a:tc>
                  <a:txBody>
                    <a:bodyPr/>
                    <a:lstStyle/>
                    <a:p>
                      <a:pPr algn="just" fontAlgn="t"/>
                      <a:r>
                        <a:rPr lang="en-US" sz="2000" b="1" i="1" dirty="0">
                          <a:effectLst/>
                          <a:latin typeface="+mj-lt"/>
                        </a:rPr>
                        <a:t>       </a:t>
                      </a:r>
                      <a:r>
                        <a:rPr lang="vi-VN" sz="2000" b="1" i="1" dirty="0">
                          <a:solidFill>
                            <a:srgbClr val="002060"/>
                          </a:solidFill>
                          <a:effectLst/>
                          <a:latin typeface="+mj-lt"/>
                        </a:rPr>
                        <a:t>Xuân Diệu mới nhất trong các nhà thơ mới </a:t>
                      </a:r>
                      <a:r>
                        <a:rPr lang="vi-VN" sz="2000" b="0" i="1" dirty="0">
                          <a:solidFill>
                            <a:srgbClr val="7030A0"/>
                          </a:solidFill>
                          <a:effectLst/>
                          <a:latin typeface="+mj-lt"/>
                        </a:rPr>
                        <a:t>- nên chỉ những người còn trẻ mới thích đọc Xuân Diệu, mà đã thích thì phải mê.</a:t>
                      </a:r>
                      <a:endParaRPr lang="en-US" sz="2000" b="0" i="1" dirty="0">
                        <a:solidFill>
                          <a:srgbClr val="7030A0"/>
                        </a:solidFill>
                        <a:effectLst/>
                        <a:latin typeface="+mj-lt"/>
                      </a:endParaRPr>
                    </a:p>
                    <a:p>
                      <a:pPr algn="just" fontAlgn="t"/>
                      <a:r>
                        <a:rPr lang="en-US" sz="2000" b="0" i="1" dirty="0">
                          <a:solidFill>
                            <a:srgbClr val="7030A0"/>
                          </a:solidFill>
                          <a:effectLst/>
                          <a:latin typeface="+mj-lt"/>
                        </a:rPr>
                        <a:t>       </a:t>
                      </a:r>
                      <a:r>
                        <a:rPr lang="vi-VN" sz="2000" b="0" i="1" dirty="0">
                          <a:solidFill>
                            <a:srgbClr val="7030A0"/>
                          </a:solidFill>
                          <a:effectLst/>
                          <a:latin typeface="+mj-lt"/>
                        </a:rPr>
                        <a:t>Xuân Diệu không như Huy Cận vừa bước vào làng thơ đã được người ta dành ngay cho chỗ ngồi yên ổn. Xuân Diệu đến giữa chúng ta tới nay đã ngót năm năm mà những tiếng khen chê chưa ngớt. Người khen, khen hết sức; người chê, chê không tiếc lời</a:t>
                      </a:r>
                      <a:r>
                        <a:rPr lang="en-US" sz="2000" b="0" i="1" dirty="0">
                          <a:solidFill>
                            <a:srgbClr val="7030A0"/>
                          </a:solidFill>
                          <a:effectLst/>
                          <a:latin typeface="+mj-lt"/>
                        </a:rPr>
                        <a:t>.</a:t>
                      </a:r>
                    </a:p>
                    <a:p>
                      <a:pPr algn="r" fontAlgn="t"/>
                      <a:r>
                        <a:rPr lang="en-US" sz="1800" b="1" i="0" dirty="0">
                          <a:effectLst/>
                          <a:latin typeface="Times New Roman" panose="02020603050405020304" pitchFamily="18" charset="0"/>
                          <a:cs typeface="Times New Roman" panose="02020603050405020304" pitchFamily="18" charset="0"/>
                        </a:rPr>
                        <a:t>(</a:t>
                      </a:r>
                      <a:r>
                        <a:rPr lang="en-US" sz="1800" b="1" i="1" dirty="0" err="1">
                          <a:effectLst/>
                          <a:latin typeface="Times New Roman" panose="02020603050405020304" pitchFamily="18" charset="0"/>
                          <a:cs typeface="Times New Roman" panose="02020603050405020304" pitchFamily="18" charset="0"/>
                        </a:rPr>
                        <a:t>Thi</a:t>
                      </a:r>
                      <a:r>
                        <a:rPr lang="en-US" sz="1800" b="1" i="1" dirty="0">
                          <a:effectLst/>
                          <a:latin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cs typeface="Times New Roman" panose="02020603050405020304" pitchFamily="18" charset="0"/>
                        </a:rPr>
                        <a:t>nhân</a:t>
                      </a:r>
                      <a:r>
                        <a:rPr lang="en-US" sz="1800" b="1" i="1" dirty="0">
                          <a:effectLst/>
                          <a:latin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cs typeface="Times New Roman" panose="02020603050405020304" pitchFamily="18" charset="0"/>
                        </a:rPr>
                        <a:t>Việt</a:t>
                      </a:r>
                      <a:r>
                        <a:rPr lang="en-US" sz="1800" b="1" i="1" dirty="0">
                          <a:effectLst/>
                          <a:latin typeface="Times New Roman" panose="02020603050405020304" pitchFamily="18" charset="0"/>
                          <a:cs typeface="Times New Roman" panose="02020603050405020304" pitchFamily="18" charset="0"/>
                        </a:rPr>
                        <a:t> Nam</a:t>
                      </a:r>
                      <a:r>
                        <a:rPr lang="en-US" sz="1800" b="1" i="0" dirty="0">
                          <a:effectLst/>
                          <a:latin typeface="Times New Roman" panose="02020603050405020304" pitchFamily="18" charset="0"/>
                          <a:cs typeface="Times New Roman" panose="02020603050405020304" pitchFamily="18" charset="0"/>
                        </a:rPr>
                        <a:t>, </a:t>
                      </a:r>
                      <a:r>
                        <a:rPr lang="en-US" sz="1800" b="1" i="0" dirty="0" err="1">
                          <a:effectLst/>
                          <a:latin typeface="Times New Roman" panose="02020603050405020304" pitchFamily="18" charset="0"/>
                          <a:cs typeface="Times New Roman" panose="02020603050405020304" pitchFamily="18" charset="0"/>
                        </a:rPr>
                        <a:t>Hoài</a:t>
                      </a:r>
                      <a:r>
                        <a:rPr lang="en-US" sz="1800" b="1" i="0" dirty="0">
                          <a:effectLst/>
                          <a:latin typeface="Times New Roman" panose="02020603050405020304" pitchFamily="18" charset="0"/>
                          <a:cs typeface="Times New Roman" panose="02020603050405020304" pitchFamily="18" charset="0"/>
                        </a:rPr>
                        <a:t> Thanh-</a:t>
                      </a:r>
                      <a:r>
                        <a:rPr lang="en-US" sz="1800" b="1" i="0" dirty="0" err="1">
                          <a:effectLst/>
                          <a:latin typeface="Times New Roman" panose="02020603050405020304" pitchFamily="18" charset="0"/>
                          <a:cs typeface="Times New Roman" panose="02020603050405020304" pitchFamily="18" charset="0"/>
                        </a:rPr>
                        <a:t>Hoài</a:t>
                      </a:r>
                      <a:r>
                        <a:rPr lang="en-US" sz="1800" b="1" i="0" dirty="0">
                          <a:effectLst/>
                          <a:latin typeface="Times New Roman" panose="02020603050405020304" pitchFamily="18" charset="0"/>
                          <a:cs typeface="Times New Roman" panose="02020603050405020304" pitchFamily="18" charset="0"/>
                        </a:rPr>
                        <a:t> </a:t>
                      </a:r>
                      <a:r>
                        <a:rPr lang="en-US" sz="1800" b="1" i="0" dirty="0" err="1">
                          <a:effectLst/>
                          <a:latin typeface="Times New Roman" panose="02020603050405020304" pitchFamily="18" charset="0"/>
                          <a:cs typeface="Times New Roman" panose="02020603050405020304" pitchFamily="18" charset="0"/>
                        </a:rPr>
                        <a:t>Chân</a:t>
                      </a:r>
                      <a:r>
                        <a:rPr lang="en-US" sz="1800" b="1" i="0" dirty="0">
                          <a:effectLst/>
                          <a:latin typeface="Times New Roman" panose="02020603050405020304" pitchFamily="18" charset="0"/>
                          <a:cs typeface="Times New Roman" panose="02020603050405020304" pitchFamily="18" charset="0"/>
                        </a:rPr>
                        <a:t>)</a:t>
                      </a:r>
                      <a:endParaRPr lang="vi-VN" sz="1800" b="1" i="0" dirty="0">
                        <a:effectLst/>
                        <a:latin typeface="Times New Roman" panose="02020603050405020304" pitchFamily="18" charset="0"/>
                        <a:cs typeface="Times New Roman" panose="02020603050405020304" pitchFamily="18" charset="0"/>
                      </a:endParaRPr>
                    </a:p>
                  </a:txBody>
                  <a:tcPr marL="95250" marR="95250" marT="38100" marB="38100">
                    <a:lnL>
                      <a:noFill/>
                    </a:lnL>
                    <a:lnR>
                      <a:noFill/>
                    </a:lnR>
                    <a:lnT>
                      <a:noFill/>
                    </a:lnT>
                    <a:lnB>
                      <a:noFill/>
                    </a:lnB>
                  </a:tcPr>
                </a:tc>
                <a:extLst>
                  <a:ext uri="{0D108BD9-81ED-4DB2-BD59-A6C34878D82A}">
                    <a16:rowId xmlns:a16="http://schemas.microsoft.com/office/drawing/2014/main" val="4034739927"/>
                  </a:ext>
                </a:extLst>
              </a:tr>
            </a:tbl>
          </a:graphicData>
        </a:graphic>
      </p:graphicFrame>
      <p:graphicFrame>
        <p:nvGraphicFramePr>
          <p:cNvPr id="5" name="Table 4">
            <a:extLst>
              <a:ext uri="{FF2B5EF4-FFF2-40B4-BE49-F238E27FC236}">
                <a16:creationId xmlns:a16="http://schemas.microsoft.com/office/drawing/2014/main" id="{3422348C-A4C7-9ECB-8550-F1F8E80D17F9}"/>
              </a:ext>
            </a:extLst>
          </p:cNvPr>
          <p:cNvGraphicFramePr>
            <a:graphicFrameLocks noGrp="1"/>
          </p:cNvGraphicFramePr>
          <p:nvPr/>
        </p:nvGraphicFramePr>
        <p:xfrm>
          <a:off x="19052" y="3534762"/>
          <a:ext cx="6160940" cy="1874520"/>
        </p:xfrm>
        <a:graphic>
          <a:graphicData uri="http://schemas.openxmlformats.org/drawingml/2006/table">
            <a:tbl>
              <a:tblPr/>
              <a:tblGrid>
                <a:gridCol w="6160940">
                  <a:extLst>
                    <a:ext uri="{9D8B030D-6E8A-4147-A177-3AD203B41FA5}">
                      <a16:colId xmlns:a16="http://schemas.microsoft.com/office/drawing/2014/main" val="2017770935"/>
                    </a:ext>
                  </a:extLst>
                </a:gridCol>
              </a:tblGrid>
              <a:tr h="0">
                <a:tc>
                  <a:txBody>
                    <a:bodyPr/>
                    <a:lstStyle/>
                    <a:p>
                      <a:pPr algn="just" fontAlgn="t"/>
                      <a:r>
                        <a:rPr lang="en-US" sz="2000" b="1" i="1" dirty="0">
                          <a:effectLst/>
                          <a:latin typeface="+mj-lt"/>
                        </a:rPr>
                        <a:t>         </a:t>
                      </a:r>
                      <a:r>
                        <a:rPr lang="vi-VN" sz="2000" b="0" i="1" dirty="0">
                          <a:solidFill>
                            <a:srgbClr val="7030A0"/>
                          </a:solidFill>
                          <a:effectLst/>
                          <a:latin typeface="+mj-lt"/>
                        </a:rPr>
                        <a:t>Ngày một ngày hai cơ hồ ta không còn để ý đến những lối dùng chữ đặt câu quá Tây của Xuân Diệu, ta quên cả những ý tứ người đã mượn trong thơ Pháp. Cái dáng dấp yêu kiều, cái cốt cách phong nhã của điệu thơ, một cái gì rất Việt Nam, đã quyến rũ ta</a:t>
                      </a:r>
                      <a:r>
                        <a:rPr lang="en-US" sz="2000" b="0" i="1" dirty="0">
                          <a:solidFill>
                            <a:srgbClr val="7030A0"/>
                          </a:solidFill>
                          <a:effectLst/>
                          <a:latin typeface="+mj-lt"/>
                        </a:rPr>
                        <a:t>.</a:t>
                      </a:r>
                    </a:p>
                    <a:p>
                      <a:pPr algn="r" fontAlgn="t"/>
                      <a:r>
                        <a:rPr lang="en-US" sz="1800" b="1" i="0" dirty="0">
                          <a:effectLst/>
                          <a:latin typeface="Times New Roman" panose="02020603050405020304" pitchFamily="18" charset="0"/>
                          <a:cs typeface="Times New Roman" panose="02020603050405020304" pitchFamily="18" charset="0"/>
                        </a:rPr>
                        <a:t>(</a:t>
                      </a:r>
                      <a:r>
                        <a:rPr lang="en-US" sz="1800" b="1" i="1" dirty="0" err="1">
                          <a:effectLst/>
                          <a:latin typeface="Times New Roman" panose="02020603050405020304" pitchFamily="18" charset="0"/>
                          <a:cs typeface="Times New Roman" panose="02020603050405020304" pitchFamily="18" charset="0"/>
                        </a:rPr>
                        <a:t>Thi</a:t>
                      </a:r>
                      <a:r>
                        <a:rPr lang="en-US" sz="1800" b="1" i="1" dirty="0">
                          <a:effectLst/>
                          <a:latin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cs typeface="Times New Roman" panose="02020603050405020304" pitchFamily="18" charset="0"/>
                        </a:rPr>
                        <a:t>nhân</a:t>
                      </a:r>
                      <a:r>
                        <a:rPr lang="en-US" sz="1800" b="1" i="1" dirty="0">
                          <a:effectLst/>
                          <a:latin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cs typeface="Times New Roman" panose="02020603050405020304" pitchFamily="18" charset="0"/>
                        </a:rPr>
                        <a:t>Việt</a:t>
                      </a:r>
                      <a:r>
                        <a:rPr lang="en-US" sz="1800" b="1" i="1" dirty="0">
                          <a:effectLst/>
                          <a:latin typeface="Times New Roman" panose="02020603050405020304" pitchFamily="18" charset="0"/>
                          <a:cs typeface="Times New Roman" panose="02020603050405020304" pitchFamily="18" charset="0"/>
                        </a:rPr>
                        <a:t> Nam</a:t>
                      </a:r>
                      <a:r>
                        <a:rPr lang="en-US" sz="1800" b="1" i="0" dirty="0">
                          <a:effectLst/>
                          <a:latin typeface="Times New Roman" panose="02020603050405020304" pitchFamily="18" charset="0"/>
                          <a:cs typeface="Times New Roman" panose="02020603050405020304" pitchFamily="18" charset="0"/>
                        </a:rPr>
                        <a:t>, </a:t>
                      </a:r>
                      <a:r>
                        <a:rPr lang="en-US" sz="1800" b="1" i="0" dirty="0" err="1">
                          <a:effectLst/>
                          <a:latin typeface="Times New Roman" panose="02020603050405020304" pitchFamily="18" charset="0"/>
                          <a:cs typeface="Times New Roman" panose="02020603050405020304" pitchFamily="18" charset="0"/>
                        </a:rPr>
                        <a:t>Hoài</a:t>
                      </a:r>
                      <a:r>
                        <a:rPr lang="en-US" sz="1800" b="1" i="0" dirty="0">
                          <a:effectLst/>
                          <a:latin typeface="Times New Roman" panose="02020603050405020304" pitchFamily="18" charset="0"/>
                          <a:cs typeface="Times New Roman" panose="02020603050405020304" pitchFamily="18" charset="0"/>
                        </a:rPr>
                        <a:t> Thanh-</a:t>
                      </a:r>
                      <a:r>
                        <a:rPr lang="en-US" sz="1800" b="1" i="0" dirty="0" err="1">
                          <a:effectLst/>
                          <a:latin typeface="Times New Roman" panose="02020603050405020304" pitchFamily="18" charset="0"/>
                          <a:cs typeface="Times New Roman" panose="02020603050405020304" pitchFamily="18" charset="0"/>
                        </a:rPr>
                        <a:t>Hoài</a:t>
                      </a:r>
                      <a:r>
                        <a:rPr lang="en-US" sz="1800" b="1" i="0" dirty="0">
                          <a:effectLst/>
                          <a:latin typeface="Times New Roman" panose="02020603050405020304" pitchFamily="18" charset="0"/>
                          <a:cs typeface="Times New Roman" panose="02020603050405020304" pitchFamily="18" charset="0"/>
                        </a:rPr>
                        <a:t> </a:t>
                      </a:r>
                      <a:r>
                        <a:rPr lang="en-US" sz="1800" b="1" i="0" dirty="0" err="1">
                          <a:effectLst/>
                          <a:latin typeface="Times New Roman" panose="02020603050405020304" pitchFamily="18" charset="0"/>
                          <a:cs typeface="Times New Roman" panose="02020603050405020304" pitchFamily="18" charset="0"/>
                        </a:rPr>
                        <a:t>Chân</a:t>
                      </a:r>
                      <a:r>
                        <a:rPr lang="en-US" sz="1800" b="1" i="0" dirty="0">
                          <a:effectLst/>
                          <a:latin typeface="Times New Roman" panose="02020603050405020304" pitchFamily="18" charset="0"/>
                          <a:cs typeface="Times New Roman" panose="02020603050405020304" pitchFamily="18" charset="0"/>
                        </a:rPr>
                        <a:t>)</a:t>
                      </a:r>
                      <a:endParaRPr lang="vi-VN" sz="1800" b="1" i="0" dirty="0">
                        <a:effectLst/>
                        <a:latin typeface="Times New Roman" panose="02020603050405020304" pitchFamily="18" charset="0"/>
                        <a:cs typeface="Times New Roman" panose="02020603050405020304" pitchFamily="18" charset="0"/>
                      </a:endParaRPr>
                    </a:p>
                  </a:txBody>
                  <a:tcPr marL="95250" marR="95250" marT="38100" marB="38100">
                    <a:lnL>
                      <a:noFill/>
                    </a:lnL>
                    <a:lnR>
                      <a:noFill/>
                    </a:lnR>
                    <a:lnT>
                      <a:noFill/>
                    </a:lnT>
                    <a:lnB>
                      <a:noFill/>
                    </a:lnB>
                  </a:tcPr>
                </a:tc>
                <a:extLst>
                  <a:ext uri="{0D108BD9-81ED-4DB2-BD59-A6C34878D82A}">
                    <a16:rowId xmlns:a16="http://schemas.microsoft.com/office/drawing/2014/main" val="4034739927"/>
                  </a:ext>
                </a:extLst>
              </a:tr>
            </a:tbl>
          </a:graphicData>
        </a:graphic>
      </p:graphicFrame>
      <p:pic>
        <p:nvPicPr>
          <p:cNvPr id="7" name="图片 12">
            <a:extLst>
              <a:ext uri="{FF2B5EF4-FFF2-40B4-BE49-F238E27FC236}">
                <a16:creationId xmlns:a16="http://schemas.microsoft.com/office/drawing/2014/main" id="{DCB00F6D-410A-3B0E-07C8-89751264BE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82"/>
          <a:stretch/>
        </p:blipFill>
        <p:spPr>
          <a:xfrm>
            <a:off x="5582194" y="0"/>
            <a:ext cx="6609806" cy="4857206"/>
          </a:xfrm>
          <a:prstGeom prst="rect">
            <a:avLst/>
          </a:prstGeom>
        </p:spPr>
      </p:pic>
      <p:graphicFrame>
        <p:nvGraphicFramePr>
          <p:cNvPr id="8" name="Table 7">
            <a:extLst>
              <a:ext uri="{FF2B5EF4-FFF2-40B4-BE49-F238E27FC236}">
                <a16:creationId xmlns:a16="http://schemas.microsoft.com/office/drawing/2014/main" id="{43B009FE-4279-D962-DAD1-83876C059D76}"/>
              </a:ext>
            </a:extLst>
          </p:cNvPr>
          <p:cNvGraphicFramePr>
            <a:graphicFrameLocks noGrp="1"/>
          </p:cNvGraphicFramePr>
          <p:nvPr/>
        </p:nvGraphicFramePr>
        <p:xfrm>
          <a:off x="6896099" y="5202283"/>
          <a:ext cx="4951637" cy="655320"/>
        </p:xfrm>
        <a:graphic>
          <a:graphicData uri="http://schemas.openxmlformats.org/drawingml/2006/table">
            <a:tbl>
              <a:tblPr/>
              <a:tblGrid>
                <a:gridCol w="4951637">
                  <a:extLst>
                    <a:ext uri="{9D8B030D-6E8A-4147-A177-3AD203B41FA5}">
                      <a16:colId xmlns:a16="http://schemas.microsoft.com/office/drawing/2014/main" val="2017770935"/>
                    </a:ext>
                  </a:extLst>
                </a:gridCol>
              </a:tblGrid>
              <a:tr h="0">
                <a:tc>
                  <a:txBody>
                    <a:bodyPr/>
                    <a:lstStyle/>
                    <a:p>
                      <a:pPr algn="just" fontAlgn="t"/>
                      <a:r>
                        <a:rPr lang="en-US" sz="2000" b="0" i="1" dirty="0" err="1">
                          <a:solidFill>
                            <a:srgbClr val="7030A0"/>
                          </a:solidFill>
                          <a:effectLst/>
                          <a:latin typeface="Times New Roman" panose="02020603050405020304" pitchFamily="18" charset="0"/>
                          <a:cs typeface="Times New Roman" panose="02020603050405020304" pitchFamily="18" charset="0"/>
                        </a:rPr>
                        <a:t>Thơ</a:t>
                      </a:r>
                      <a:r>
                        <a:rPr lang="en-US" sz="2000" b="0" i="1" dirty="0">
                          <a:solidFill>
                            <a:srgbClr val="7030A0"/>
                          </a:solidFill>
                          <a:effectLst/>
                          <a:latin typeface="Times New Roman" panose="02020603050405020304" pitchFamily="18" charset="0"/>
                          <a:cs typeface="Times New Roman" panose="02020603050405020304" pitchFamily="18" charset="0"/>
                        </a:rPr>
                        <a:t> </a:t>
                      </a:r>
                      <a:r>
                        <a:rPr lang="en-US" sz="2000" b="0" i="1" dirty="0" err="1">
                          <a:solidFill>
                            <a:srgbClr val="7030A0"/>
                          </a:solidFill>
                          <a:effectLst/>
                          <a:latin typeface="Times New Roman" panose="02020603050405020304" pitchFamily="18" charset="0"/>
                          <a:cs typeface="Times New Roman" panose="02020603050405020304" pitchFamily="18" charset="0"/>
                        </a:rPr>
                        <a:t>ông</a:t>
                      </a:r>
                      <a:r>
                        <a:rPr lang="en-US" sz="2000" b="0" i="1" dirty="0">
                          <a:solidFill>
                            <a:srgbClr val="7030A0"/>
                          </a:solidFill>
                          <a:effectLst/>
                          <a:latin typeface="Times New Roman" panose="02020603050405020304" pitchFamily="18" charset="0"/>
                          <a:cs typeface="Times New Roman" panose="02020603050405020304" pitchFamily="18" charset="0"/>
                        </a:rPr>
                        <a:t> </a:t>
                      </a:r>
                      <a:r>
                        <a:rPr lang="en-US" sz="2000" b="0" i="1" dirty="0" err="1">
                          <a:solidFill>
                            <a:srgbClr val="7030A0"/>
                          </a:solidFill>
                          <a:effectLst/>
                          <a:latin typeface="Times New Roman" panose="02020603050405020304" pitchFamily="18" charset="0"/>
                          <a:cs typeface="Times New Roman" panose="02020603050405020304" pitchFamily="18" charset="0"/>
                        </a:rPr>
                        <a:t>tài</a:t>
                      </a:r>
                      <a:r>
                        <a:rPr lang="en-US" sz="2000" b="0" i="1" dirty="0">
                          <a:solidFill>
                            <a:srgbClr val="7030A0"/>
                          </a:solidFill>
                          <a:effectLst/>
                          <a:latin typeface="Times New Roman" panose="02020603050405020304" pitchFamily="18" charset="0"/>
                          <a:cs typeface="Times New Roman" panose="02020603050405020304" pitchFamily="18" charset="0"/>
                        </a:rPr>
                        <a:t> </a:t>
                      </a:r>
                      <a:r>
                        <a:rPr lang="en-US" sz="2000" b="0" i="1" dirty="0" err="1">
                          <a:solidFill>
                            <a:srgbClr val="7030A0"/>
                          </a:solidFill>
                          <a:effectLst/>
                          <a:latin typeface="Times New Roman" panose="02020603050405020304" pitchFamily="18" charset="0"/>
                          <a:cs typeface="Times New Roman" panose="02020603050405020304" pitchFamily="18" charset="0"/>
                        </a:rPr>
                        <a:t>hoa</a:t>
                      </a:r>
                      <a:r>
                        <a:rPr lang="en-US" sz="2000" b="0" i="1" dirty="0">
                          <a:solidFill>
                            <a:srgbClr val="7030A0"/>
                          </a:solidFill>
                          <a:effectLst/>
                          <a:latin typeface="Times New Roman" panose="02020603050405020304" pitchFamily="18" charset="0"/>
                          <a:cs typeface="Times New Roman" panose="02020603050405020304" pitchFamily="18" charset="0"/>
                        </a:rPr>
                        <a:t>, </a:t>
                      </a:r>
                      <a:r>
                        <a:rPr lang="en-US" sz="2000" b="0" i="1" dirty="0" err="1">
                          <a:solidFill>
                            <a:srgbClr val="7030A0"/>
                          </a:solidFill>
                          <a:effectLst/>
                          <a:latin typeface="Times New Roman" panose="02020603050405020304" pitchFamily="18" charset="0"/>
                          <a:cs typeface="Times New Roman" panose="02020603050405020304" pitchFamily="18" charset="0"/>
                        </a:rPr>
                        <a:t>tinh</a:t>
                      </a:r>
                      <a:r>
                        <a:rPr lang="en-US" sz="2000" b="0" i="1" dirty="0">
                          <a:solidFill>
                            <a:srgbClr val="7030A0"/>
                          </a:solidFill>
                          <a:effectLst/>
                          <a:latin typeface="Times New Roman" panose="02020603050405020304" pitchFamily="18" charset="0"/>
                          <a:cs typeface="Times New Roman" panose="02020603050405020304" pitchFamily="18" charset="0"/>
                        </a:rPr>
                        <a:t> </a:t>
                      </a:r>
                      <a:r>
                        <a:rPr lang="en-US" sz="2000" b="0" i="1" dirty="0" err="1">
                          <a:solidFill>
                            <a:srgbClr val="7030A0"/>
                          </a:solidFill>
                          <a:effectLst/>
                          <a:latin typeface="Times New Roman" panose="02020603050405020304" pitchFamily="18" charset="0"/>
                          <a:cs typeface="Times New Roman" panose="02020603050405020304" pitchFamily="18" charset="0"/>
                        </a:rPr>
                        <a:t>tế</a:t>
                      </a:r>
                      <a:r>
                        <a:rPr lang="en-US" sz="2000" b="0" i="1" dirty="0">
                          <a:solidFill>
                            <a:srgbClr val="7030A0"/>
                          </a:solidFill>
                          <a:effectLst/>
                          <a:latin typeface="Times New Roman" panose="02020603050405020304" pitchFamily="18" charset="0"/>
                          <a:cs typeface="Times New Roman" panose="02020603050405020304" pitchFamily="18" charset="0"/>
                        </a:rPr>
                        <a:t> </a:t>
                      </a:r>
                      <a:r>
                        <a:rPr lang="en-US" sz="2000" b="0" i="1" dirty="0" err="1">
                          <a:solidFill>
                            <a:srgbClr val="7030A0"/>
                          </a:solidFill>
                          <a:effectLst/>
                          <a:latin typeface="Times New Roman" panose="02020603050405020304" pitchFamily="18" charset="0"/>
                          <a:cs typeface="Times New Roman" panose="02020603050405020304" pitchFamily="18" charset="0"/>
                        </a:rPr>
                        <a:t>và</a:t>
                      </a:r>
                      <a:r>
                        <a:rPr lang="en-US" sz="2000" b="0" i="1" dirty="0">
                          <a:solidFill>
                            <a:srgbClr val="7030A0"/>
                          </a:solidFill>
                          <a:effectLst/>
                          <a:latin typeface="Times New Roman" panose="02020603050405020304" pitchFamily="18" charset="0"/>
                          <a:cs typeface="Times New Roman" panose="02020603050405020304" pitchFamily="18" charset="0"/>
                        </a:rPr>
                        <a:t> sang </a:t>
                      </a:r>
                      <a:r>
                        <a:rPr lang="en-US" sz="2000" b="0" i="1" dirty="0" err="1">
                          <a:solidFill>
                            <a:srgbClr val="7030A0"/>
                          </a:solidFill>
                          <a:effectLst/>
                          <a:latin typeface="Times New Roman" panose="02020603050405020304" pitchFamily="18" charset="0"/>
                          <a:cs typeface="Times New Roman" panose="02020603050405020304" pitchFamily="18" charset="0"/>
                        </a:rPr>
                        <a:t>trọng</a:t>
                      </a:r>
                      <a:endParaRPr lang="en-US" sz="2000" b="0" i="1" dirty="0">
                        <a:solidFill>
                          <a:srgbClr val="7030A0"/>
                        </a:solidFill>
                        <a:effectLst/>
                        <a:latin typeface="Times New Roman" panose="02020603050405020304" pitchFamily="18" charset="0"/>
                        <a:cs typeface="Times New Roman" panose="02020603050405020304" pitchFamily="18" charset="0"/>
                      </a:endParaRPr>
                    </a:p>
                    <a:p>
                      <a:pPr algn="r" fontAlgn="t"/>
                      <a:r>
                        <a:rPr lang="en-US" sz="1800" b="1" i="0" dirty="0">
                          <a:effectLst/>
                          <a:latin typeface="Times New Roman" panose="02020603050405020304" pitchFamily="18" charset="0"/>
                          <a:cs typeface="Times New Roman" panose="02020603050405020304" pitchFamily="18" charset="0"/>
                        </a:rPr>
                        <a:t>(</a:t>
                      </a:r>
                      <a:r>
                        <a:rPr lang="en-US" sz="1800" b="1" i="1" dirty="0" err="1">
                          <a:effectLst/>
                          <a:latin typeface="Times New Roman" panose="02020603050405020304" pitchFamily="18" charset="0"/>
                          <a:cs typeface="Times New Roman" panose="02020603050405020304" pitchFamily="18" charset="0"/>
                        </a:rPr>
                        <a:t>Chân</a:t>
                      </a:r>
                      <a:r>
                        <a:rPr lang="en-US" sz="1800" b="1" i="1" dirty="0">
                          <a:effectLst/>
                          <a:latin typeface="Times New Roman" panose="02020603050405020304" pitchFamily="18" charset="0"/>
                          <a:cs typeface="Times New Roman" panose="02020603050405020304" pitchFamily="18" charset="0"/>
                        </a:rPr>
                        <a:t> dung </a:t>
                      </a:r>
                      <a:r>
                        <a:rPr lang="en-US" sz="1800" b="1" i="1" dirty="0" err="1">
                          <a:effectLst/>
                          <a:latin typeface="Times New Roman" panose="02020603050405020304" pitchFamily="18" charset="0"/>
                          <a:cs typeface="Times New Roman" panose="02020603050405020304" pitchFamily="18" charset="0"/>
                        </a:rPr>
                        <a:t>và</a:t>
                      </a:r>
                      <a:r>
                        <a:rPr lang="en-US" sz="1800" b="1" i="1" dirty="0">
                          <a:effectLst/>
                          <a:latin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cs typeface="Times New Roman" panose="02020603050405020304" pitchFamily="18" charset="0"/>
                        </a:rPr>
                        <a:t>đối</a:t>
                      </a:r>
                      <a:r>
                        <a:rPr lang="en-US" sz="1800" b="1" i="1" dirty="0">
                          <a:effectLst/>
                          <a:latin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cs typeface="Times New Roman" panose="02020603050405020304" pitchFamily="18" charset="0"/>
                        </a:rPr>
                        <a:t>thoại</a:t>
                      </a:r>
                      <a:r>
                        <a:rPr lang="en-US" sz="1800" b="1" i="0" dirty="0">
                          <a:effectLst/>
                          <a:latin typeface="Times New Roman" panose="02020603050405020304" pitchFamily="18" charset="0"/>
                          <a:cs typeface="Times New Roman" panose="02020603050405020304" pitchFamily="18" charset="0"/>
                        </a:rPr>
                        <a:t>, </a:t>
                      </a:r>
                      <a:r>
                        <a:rPr lang="en-US" sz="1800" b="1" i="0" dirty="0" err="1">
                          <a:effectLst/>
                          <a:latin typeface="Times New Roman" panose="02020603050405020304" pitchFamily="18" charset="0"/>
                          <a:cs typeface="Times New Roman" panose="02020603050405020304" pitchFamily="18" charset="0"/>
                        </a:rPr>
                        <a:t>Trần</a:t>
                      </a:r>
                      <a:r>
                        <a:rPr lang="en-US" sz="1800" b="1" i="0" dirty="0">
                          <a:effectLst/>
                          <a:latin typeface="Times New Roman" panose="02020603050405020304" pitchFamily="18" charset="0"/>
                          <a:cs typeface="Times New Roman" panose="02020603050405020304" pitchFamily="18" charset="0"/>
                        </a:rPr>
                        <a:t> </a:t>
                      </a:r>
                      <a:r>
                        <a:rPr lang="en-US" sz="1800" b="1" i="0" dirty="0" err="1">
                          <a:effectLst/>
                          <a:latin typeface="Times New Roman" panose="02020603050405020304" pitchFamily="18" charset="0"/>
                          <a:cs typeface="Times New Roman" panose="02020603050405020304" pitchFamily="18" charset="0"/>
                        </a:rPr>
                        <a:t>Đăng</a:t>
                      </a:r>
                      <a:r>
                        <a:rPr lang="en-US" sz="1800" b="1" i="0" dirty="0">
                          <a:effectLst/>
                          <a:latin typeface="Times New Roman" panose="02020603050405020304" pitchFamily="18" charset="0"/>
                          <a:cs typeface="Times New Roman" panose="02020603050405020304" pitchFamily="18" charset="0"/>
                        </a:rPr>
                        <a:t> Khoa)</a:t>
                      </a:r>
                      <a:endParaRPr lang="vi-VN" sz="1800" b="1" i="0" dirty="0">
                        <a:effectLst/>
                        <a:latin typeface="Times New Roman" panose="02020603050405020304" pitchFamily="18" charset="0"/>
                        <a:cs typeface="Times New Roman" panose="02020603050405020304" pitchFamily="18" charset="0"/>
                      </a:endParaRPr>
                    </a:p>
                  </a:txBody>
                  <a:tcPr marL="95250" marR="95250" marT="38100" marB="38100">
                    <a:lnL>
                      <a:noFill/>
                    </a:lnL>
                    <a:lnR>
                      <a:noFill/>
                    </a:lnR>
                    <a:lnT>
                      <a:noFill/>
                    </a:lnT>
                    <a:lnB>
                      <a:noFill/>
                    </a:lnB>
                  </a:tcPr>
                </a:tc>
                <a:extLst>
                  <a:ext uri="{0D108BD9-81ED-4DB2-BD59-A6C34878D82A}">
                    <a16:rowId xmlns:a16="http://schemas.microsoft.com/office/drawing/2014/main" val="4034739927"/>
                  </a:ext>
                </a:extLst>
              </a:tr>
            </a:tbl>
          </a:graphicData>
        </a:graphic>
      </p:graphicFrame>
    </p:spTree>
    <p:extLst>
      <p:ext uri="{BB962C8B-B14F-4D97-AF65-F5344CB8AC3E}">
        <p14:creationId xmlns:p14="http://schemas.microsoft.com/office/powerpoint/2010/main" val="1006411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0">
            <a:extLst>
              <a:ext uri="{FF2B5EF4-FFF2-40B4-BE49-F238E27FC236}">
                <a16:creationId xmlns:a16="http://schemas.microsoft.com/office/drawing/2014/main" id="{284755BA-5EFF-7E45-0753-1E37B27158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07772" y="1696823"/>
            <a:ext cx="4822388" cy="3904414"/>
          </a:xfrm>
          <a:prstGeom prst="rect">
            <a:avLst/>
          </a:prstGeom>
        </p:spPr>
      </p:pic>
      <p:sp>
        <p:nvSpPr>
          <p:cNvPr id="9" name="Lưu đồ: Đường kết nối 4">
            <a:extLst>
              <a:ext uri="{FF2B5EF4-FFF2-40B4-BE49-F238E27FC236}">
                <a16:creationId xmlns:a16="http://schemas.microsoft.com/office/drawing/2014/main" id="{40CB9258-744A-3C28-4750-9271782ACB68}"/>
              </a:ext>
            </a:extLst>
          </p:cNvPr>
          <p:cNvSpPr/>
          <p:nvPr/>
        </p:nvSpPr>
        <p:spPr>
          <a:xfrm>
            <a:off x="2307724" y="3168686"/>
            <a:ext cx="1279567" cy="1279567"/>
          </a:xfrm>
          <a:prstGeom prst="flowChartConnector">
            <a:avLst/>
          </a:prstGeom>
          <a:solidFill>
            <a:schemeClr val="bg1"/>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03</a:t>
            </a:r>
          </a:p>
        </p:txBody>
      </p:sp>
      <p:sp>
        <p:nvSpPr>
          <p:cNvPr id="11" name="矩形 1">
            <a:extLst>
              <a:ext uri="{FF2B5EF4-FFF2-40B4-BE49-F238E27FC236}">
                <a16:creationId xmlns:a16="http://schemas.microsoft.com/office/drawing/2014/main" id="{D5A24146-F05B-B4C4-97B7-03CA719F87AE}"/>
              </a:ext>
            </a:extLst>
          </p:cNvPr>
          <p:cNvSpPr/>
          <p:nvPr/>
        </p:nvSpPr>
        <p:spPr>
          <a:xfrm>
            <a:off x="4097933" y="2531196"/>
            <a:ext cx="2786340" cy="2554545"/>
          </a:xfrm>
          <a:prstGeom prst="rect">
            <a:avLst/>
          </a:prstGeom>
        </p:spPr>
        <p:txBody>
          <a:bodyPr vert="horz" wrap="none" anchor="ctr">
            <a:spAutoFit/>
          </a:bodyPr>
          <a:lstStyle/>
          <a:p>
            <a:pPr algn="ctr"/>
            <a:r>
              <a:rPr lang="en-US" altLang="zh-CN" sz="8000" b="1" spc="-300" dirty="0" err="1">
                <a:ln w="25400" cap="rnd">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字魂24号-镇魂手书" panose="00000500000000000000" pitchFamily="2" charset="-122"/>
                <a:cs typeface="Times New Roman" panose="02020603050405020304" pitchFamily="18" charset="0"/>
              </a:rPr>
              <a:t>Luyện</a:t>
            </a:r>
            <a:endParaRPr lang="en-US" altLang="zh-CN" sz="8000" b="1" spc="-300" dirty="0">
              <a:ln w="25400" cap="rnd">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字魂24号-镇魂手书" panose="00000500000000000000" pitchFamily="2" charset="-122"/>
              <a:cs typeface="Times New Roman" panose="02020603050405020304" pitchFamily="18" charset="0"/>
            </a:endParaRPr>
          </a:p>
          <a:p>
            <a:pPr algn="ctr"/>
            <a:r>
              <a:rPr lang="en-US" altLang="zh-CN" sz="8000" b="1" spc="-300" dirty="0" err="1">
                <a:ln w="25400" cap="rnd">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字魂24号-镇魂手书" panose="00000500000000000000" pitchFamily="2" charset="-122"/>
                <a:cs typeface="Times New Roman" panose="02020603050405020304" pitchFamily="18" charset="0"/>
              </a:rPr>
              <a:t>tập</a:t>
            </a:r>
            <a:endParaRPr lang="zh-CN" altLang="en-US" sz="8000" b="1" spc="-300" dirty="0">
              <a:ln w="25400" cap="rnd">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字魂24号-镇魂手书" panose="00000500000000000000" pitchFamily="2" charset="-122"/>
              <a:cs typeface="Times New Roman" panose="02020603050405020304" pitchFamily="18" charset="0"/>
            </a:endParaRPr>
          </a:p>
        </p:txBody>
      </p:sp>
      <p:pic>
        <p:nvPicPr>
          <p:cNvPr id="12" name="Picture 14" descr="Logo&#10;&#10;Description automatically generated">
            <a:extLst>
              <a:ext uri="{FF2B5EF4-FFF2-40B4-BE49-F238E27FC236}">
                <a16:creationId xmlns:a16="http://schemas.microsoft.com/office/drawing/2014/main" id="{0486C2FE-FE5B-6963-2867-CEBBF12CDB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9179" y="98238"/>
            <a:ext cx="1360201" cy="1080158"/>
          </a:xfrm>
          <a:prstGeom prst="rect">
            <a:avLst/>
          </a:prstGeom>
          <a:ln>
            <a:noFill/>
          </a:ln>
        </p:spPr>
      </p:pic>
    </p:spTree>
    <p:extLst>
      <p:ext uri="{BB962C8B-B14F-4D97-AF65-F5344CB8AC3E}">
        <p14:creationId xmlns:p14="http://schemas.microsoft.com/office/powerpoint/2010/main" val="262140034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4ADFFF1A-F500-CC57-185E-00F4826D0836}"/>
              </a:ext>
            </a:extLst>
          </p:cNvPr>
          <p:cNvSpPr/>
          <p:nvPr/>
        </p:nvSpPr>
        <p:spPr>
          <a:xfrm>
            <a:off x="0" y="21618"/>
            <a:ext cx="12192000" cy="18197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lnSpc>
                <a:spcPct val="150000"/>
              </a:lnSpc>
            </a:pPr>
            <a:r>
              <a:rPr lang="vi-VN" sz="3200" b="1" u="sng" noProof="1">
                <a:solidFill>
                  <a:srgbClr val="002060"/>
                </a:solidFill>
                <a:latin typeface="+mj-lt"/>
                <a:cs typeface="Arial" panose="020B0604020202020204" pitchFamily="34" charset="0"/>
              </a:rPr>
              <a:t>Câu</a:t>
            </a:r>
            <a:r>
              <a:rPr lang="en-US" sz="3200" b="1" u="sng" noProof="1">
                <a:solidFill>
                  <a:srgbClr val="002060"/>
                </a:solidFill>
                <a:latin typeface="+mj-lt"/>
                <a:cs typeface="Arial" panose="020B0604020202020204" pitchFamily="34" charset="0"/>
              </a:rPr>
              <a:t> 1</a:t>
            </a:r>
            <a:r>
              <a:rPr lang="en-US" sz="3200" b="1" noProof="1">
                <a:solidFill>
                  <a:srgbClr val="002060"/>
                </a:solidFill>
                <a:latin typeface="+mj-lt"/>
                <a:cs typeface="Arial" panose="020B0604020202020204" pitchFamily="34" charset="0"/>
              </a:rPr>
              <a:t>: </a:t>
            </a:r>
            <a:r>
              <a:rPr lang="en-US" sz="3200" b="1" noProof="1">
                <a:solidFill>
                  <a:srgbClr val="800000"/>
                </a:solidFill>
                <a:latin typeface="+mj-lt"/>
                <a:cs typeface="Arial" panose="020B0604020202020204" pitchFamily="34" charset="0"/>
              </a:rPr>
              <a:t>Bài </a:t>
            </a:r>
            <a:r>
              <a:rPr lang="en-US" sz="3200" b="1" i="1" noProof="1">
                <a:solidFill>
                  <a:srgbClr val="800000"/>
                </a:solidFill>
                <a:effectLst>
                  <a:outerShdw blurRad="38100" dist="38100" dir="2700000" algn="tl">
                    <a:srgbClr val="000000">
                      <a:alpha val="43137"/>
                    </a:srgbClr>
                  </a:outerShdw>
                </a:effectLst>
                <a:latin typeface="+mj-lt"/>
                <a:cs typeface="Arial" panose="020B0604020202020204" pitchFamily="34" charset="0"/>
              </a:rPr>
              <a:t>Thơ duyên </a:t>
            </a:r>
            <a:r>
              <a:rPr lang="en-US" sz="3200" b="1" noProof="1">
                <a:solidFill>
                  <a:srgbClr val="800000"/>
                </a:solidFill>
                <a:latin typeface="+mj-lt"/>
                <a:cs typeface="Arial" panose="020B0604020202020204" pitchFamily="34" charset="0"/>
              </a:rPr>
              <a:t>được in trong tập thơ nào?</a:t>
            </a:r>
            <a:endParaRPr lang="vi-VN" sz="3200" b="1" noProof="1">
              <a:solidFill>
                <a:srgbClr val="800000"/>
              </a:solidFill>
              <a:latin typeface="+mj-lt"/>
              <a:cs typeface="Arial" panose="020B0604020202020204" pitchFamily="34" charset="0"/>
            </a:endParaRPr>
          </a:p>
        </p:txBody>
      </p:sp>
      <p:sp>
        <p:nvSpPr>
          <p:cNvPr id="8" name="Đáp án đúng">
            <a:extLst>
              <a:ext uri="{FF2B5EF4-FFF2-40B4-BE49-F238E27FC236}">
                <a16:creationId xmlns:a16="http://schemas.microsoft.com/office/drawing/2014/main" id="{8B66CBE4-2DB9-BCF7-D1C4-281B894BFE17}"/>
              </a:ext>
            </a:extLst>
          </p:cNvPr>
          <p:cNvSpPr/>
          <p:nvPr/>
        </p:nvSpPr>
        <p:spPr>
          <a:xfrm>
            <a:off x="6499778" y="1903619"/>
            <a:ext cx="5566991" cy="1661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just">
              <a:lnSpc>
                <a:spcPct val="150000"/>
              </a:lnSpc>
            </a:pPr>
            <a:r>
              <a:rPr lang="en-US" sz="2700" noProof="1">
                <a:solidFill>
                  <a:schemeClr val="tx1"/>
                </a:solidFill>
                <a:latin typeface="+mj-lt"/>
                <a:cs typeface="Arial" panose="020B0604020202020204" pitchFamily="34" charset="0"/>
              </a:rPr>
              <a:t>C. Thơ thơ</a:t>
            </a:r>
            <a:endParaRPr lang="vi-VN" sz="2700" noProof="1">
              <a:solidFill>
                <a:schemeClr val="tx1"/>
              </a:solidFill>
              <a:latin typeface="+mj-lt"/>
              <a:cs typeface="Arial" panose="020B0604020202020204" pitchFamily="34" charset="0"/>
            </a:endParaRPr>
          </a:p>
        </p:txBody>
      </p:sp>
      <p:sp>
        <p:nvSpPr>
          <p:cNvPr id="9" name="Đáp án sai 1">
            <a:extLst>
              <a:ext uri="{FF2B5EF4-FFF2-40B4-BE49-F238E27FC236}">
                <a16:creationId xmlns:a16="http://schemas.microsoft.com/office/drawing/2014/main" id="{3FCD9830-5FD1-BD44-878B-228BD96CE996}"/>
              </a:ext>
            </a:extLst>
          </p:cNvPr>
          <p:cNvSpPr/>
          <p:nvPr/>
        </p:nvSpPr>
        <p:spPr>
          <a:xfrm>
            <a:off x="1" y="2372255"/>
            <a:ext cx="5341938" cy="1428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r>
              <a:rPr lang="en-US" sz="2700" noProof="1">
                <a:solidFill>
                  <a:schemeClr val="tx1"/>
                </a:solidFill>
                <a:latin typeface="+mj-lt"/>
                <a:cs typeface="Arial" panose="020B0604020202020204" pitchFamily="34" charset="0"/>
              </a:rPr>
              <a:t>A. Gửi hương cho gió</a:t>
            </a:r>
            <a:endParaRPr lang="vi-VN" sz="2700" noProof="1">
              <a:solidFill>
                <a:schemeClr val="tx1"/>
              </a:solidFill>
              <a:latin typeface="+mj-lt"/>
              <a:cs typeface="Arial" panose="020B0604020202020204" pitchFamily="34" charset="0"/>
            </a:endParaRPr>
          </a:p>
        </p:txBody>
      </p:sp>
      <p:sp>
        <p:nvSpPr>
          <p:cNvPr id="10" name="Đáp án sai 2">
            <a:extLst>
              <a:ext uri="{FF2B5EF4-FFF2-40B4-BE49-F238E27FC236}">
                <a16:creationId xmlns:a16="http://schemas.microsoft.com/office/drawing/2014/main" id="{6A919885-0285-0403-1E09-FA94D8BC080B}"/>
              </a:ext>
            </a:extLst>
          </p:cNvPr>
          <p:cNvSpPr/>
          <p:nvPr/>
        </p:nvSpPr>
        <p:spPr>
          <a:xfrm>
            <a:off x="72428" y="4200391"/>
            <a:ext cx="5581135" cy="17579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nSpc>
                <a:spcPct val="130000"/>
              </a:lnSpc>
            </a:pPr>
            <a:r>
              <a:rPr lang="en-US" sz="2700" noProof="1">
                <a:solidFill>
                  <a:schemeClr val="tx1"/>
                </a:solidFill>
                <a:latin typeface="+mj-lt"/>
                <a:cs typeface="Arial" panose="020B0604020202020204" pitchFamily="34" charset="0"/>
              </a:rPr>
              <a:t>B. Riêng chung</a:t>
            </a:r>
            <a:endParaRPr lang="vi-VN" sz="2700" noProof="1">
              <a:solidFill>
                <a:schemeClr val="tx1"/>
              </a:solidFill>
              <a:latin typeface="+mj-lt"/>
              <a:cs typeface="Arial" panose="020B0604020202020204" pitchFamily="34" charset="0"/>
            </a:endParaRPr>
          </a:p>
        </p:txBody>
      </p:sp>
      <p:sp>
        <p:nvSpPr>
          <p:cNvPr id="11" name="Đáp án sai 3">
            <a:extLst>
              <a:ext uri="{FF2B5EF4-FFF2-40B4-BE49-F238E27FC236}">
                <a16:creationId xmlns:a16="http://schemas.microsoft.com/office/drawing/2014/main" id="{2E7D83A4-3758-8699-4DD0-010A80780539}"/>
              </a:ext>
            </a:extLst>
          </p:cNvPr>
          <p:cNvSpPr/>
          <p:nvPr/>
        </p:nvSpPr>
        <p:spPr>
          <a:xfrm>
            <a:off x="6663350" y="4200391"/>
            <a:ext cx="5528650" cy="17579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nSpc>
                <a:spcPct val="150000"/>
              </a:lnSpc>
            </a:pPr>
            <a:r>
              <a:rPr lang="en-US" sz="2700" noProof="1">
                <a:solidFill>
                  <a:schemeClr val="tx1"/>
                </a:solidFill>
                <a:latin typeface="+mj-lt"/>
                <a:cs typeface="Arial" panose="020B0604020202020204" pitchFamily="34" charset="0"/>
              </a:rPr>
              <a:t>D. Hai đợt sóng</a:t>
            </a:r>
            <a:endParaRPr lang="vi-VN" sz="2700" noProof="1">
              <a:solidFill>
                <a:schemeClr val="tx1"/>
              </a:solidFill>
              <a:latin typeface="+mj-lt"/>
              <a:cs typeface="Arial" panose="020B0604020202020204" pitchFamily="34" charset="0"/>
            </a:endParaRPr>
          </a:p>
        </p:txBody>
      </p:sp>
      <p:pic>
        <p:nvPicPr>
          <p:cNvPr id="12"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94908" y="-424844"/>
            <a:ext cx="324909" cy="324909"/>
          </a:xfrm>
          <a:prstGeom prst="rect">
            <a:avLst/>
          </a:prstGeom>
        </p:spPr>
      </p:pic>
      <p:pic>
        <p:nvPicPr>
          <p:cNvPr id="13"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62374" y="2734497"/>
            <a:ext cx="672603" cy="585435"/>
          </a:xfrm>
          <a:prstGeom prst="rect">
            <a:avLst/>
          </a:prstGeom>
        </p:spPr>
      </p:pic>
      <p:pic>
        <p:nvPicPr>
          <p:cNvPr id="14" name="Picture 13">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41905" y="4574464"/>
            <a:ext cx="670297" cy="597173"/>
          </a:xfrm>
          <a:prstGeom prst="rect">
            <a:avLst/>
          </a:prstGeom>
        </p:spPr>
      </p:pic>
      <p:pic>
        <p:nvPicPr>
          <p:cNvPr id="15"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64680" y="4574464"/>
            <a:ext cx="670297" cy="597173"/>
          </a:xfrm>
          <a:prstGeom prst="rect">
            <a:avLst/>
          </a:prstGeom>
        </p:spPr>
      </p:pic>
      <p:pic>
        <p:nvPicPr>
          <p:cNvPr id="16"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41905" y="2787871"/>
            <a:ext cx="670297" cy="597173"/>
          </a:xfrm>
          <a:prstGeom prst="rect">
            <a:avLst/>
          </a:prstGeom>
        </p:spPr>
      </p:pic>
      <p:pic>
        <p:nvPicPr>
          <p:cNvPr id="17"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179484" y="-424844"/>
            <a:ext cx="324909" cy="324909"/>
          </a:xfrm>
          <a:prstGeom prst="rect">
            <a:avLst/>
          </a:prstGeom>
        </p:spPr>
      </p:pic>
      <p:sp>
        <p:nvSpPr>
          <p:cNvPr id="18" name="AutoShape 3"/>
          <p:cNvSpPr/>
          <p:nvPr/>
        </p:nvSpPr>
        <p:spPr>
          <a:xfrm>
            <a:off x="0" y="5958381"/>
            <a:ext cx="12192000" cy="899619"/>
          </a:xfrm>
          <a:prstGeom prst="rect">
            <a:avLst/>
          </a:prstGeom>
          <a:solidFill>
            <a:srgbClr val="F7EEE9"/>
          </a:solidFill>
        </p:spPr>
      </p:sp>
    </p:spTree>
    <p:extLst>
      <p:ext uri="{BB962C8B-B14F-4D97-AF65-F5344CB8AC3E}">
        <p14:creationId xmlns:p14="http://schemas.microsoft.com/office/powerpoint/2010/main" val="428409310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Left)">
                                      <p:cBhvr>
                                        <p:cTn id="11" dur="500"/>
                                        <p:tgtEl>
                                          <p:spTgt spid="9"/>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Left)">
                                      <p:cBhvr>
                                        <p:cTn id="19" dur="500"/>
                                        <p:tgtEl>
                                          <p:spTgt spid="8"/>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down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2"/>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9"/>
                                        </p:tgtEl>
                                        <p:attrNameLst>
                                          <p:attrName>fillcolor</p:attrName>
                                        </p:attrNameLst>
                                      </p:cBhvr>
                                      <p:to>
                                        <a:srgbClr val="D99694"/>
                                      </p:to>
                                    </p:animClr>
                                    <p:set>
                                      <p:cBhvr>
                                        <p:cTn id="43" dur="500" fill="hold"/>
                                        <p:tgtEl>
                                          <p:spTgt spid="9"/>
                                        </p:tgtEl>
                                        <p:attrNameLst>
                                          <p:attrName>fill.type</p:attrName>
                                        </p:attrNameLst>
                                      </p:cBhvr>
                                      <p:to>
                                        <p:strVal val="solid"/>
                                      </p:to>
                                    </p:set>
                                    <p:set>
                                      <p:cBhvr>
                                        <p:cTn id="44" dur="500" fill="hold"/>
                                        <p:tgtEl>
                                          <p:spTgt spid="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7"/>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9"/>
                                        </p:tgtEl>
                                      </p:cBhvr>
                                    </p:animEffect>
                                    <p:animScale>
                                      <p:cBhvr>
                                        <p:cTn id="51"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0"/>
                                        </p:tgtEl>
                                        <p:attrNameLst>
                                          <p:attrName>fillcolor</p:attrName>
                                        </p:attrNameLst>
                                      </p:cBhvr>
                                      <p:to>
                                        <a:srgbClr val="D99694"/>
                                      </p:to>
                                    </p:animClr>
                                    <p:set>
                                      <p:cBhvr>
                                        <p:cTn id="57" dur="500" fill="hold"/>
                                        <p:tgtEl>
                                          <p:spTgt spid="10"/>
                                        </p:tgtEl>
                                        <p:attrNameLst>
                                          <p:attrName>fill.type</p:attrName>
                                        </p:attrNameLst>
                                      </p:cBhvr>
                                      <p:to>
                                        <p:strVal val="solid"/>
                                      </p:to>
                                    </p:set>
                                    <p:set>
                                      <p:cBhvr>
                                        <p:cTn id="58" dur="500" fill="hold"/>
                                        <p:tgtEl>
                                          <p:spTgt spid="1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7"/>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0"/>
                                        </p:tgtEl>
                                      </p:cBhvr>
                                    </p:animEffect>
                                    <p:animScale>
                                      <p:cBhvr>
                                        <p:cTn id="65"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6" restart="whenNotActive" fill="hold" evtFilter="cancelBubble" nodeType="interactiveSeq">
                <p:stCondLst>
                  <p:cond evt="onClick" delay="0">
                    <p:tgtEl>
                      <p:spTgt spid="1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1"/>
                                        </p:tgtEl>
                                        <p:attrNameLst>
                                          <p:attrName>fillcolor</p:attrName>
                                        </p:attrNameLst>
                                      </p:cBhvr>
                                      <p:to>
                                        <a:srgbClr val="D99694"/>
                                      </p:to>
                                    </p:animClr>
                                    <p:set>
                                      <p:cBhvr>
                                        <p:cTn id="71" dur="500" fill="hold"/>
                                        <p:tgtEl>
                                          <p:spTgt spid="11"/>
                                        </p:tgtEl>
                                        <p:attrNameLst>
                                          <p:attrName>fill.type</p:attrName>
                                        </p:attrNameLst>
                                      </p:cBhvr>
                                      <p:to>
                                        <p:strVal val="solid"/>
                                      </p:to>
                                    </p:set>
                                    <p:set>
                                      <p:cBhvr>
                                        <p:cTn id="72" dur="500" fill="hold"/>
                                        <p:tgtEl>
                                          <p:spTgt spid="1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7"/>
                                        </p:tgtEl>
                                      </p:cBhvr>
                                    </p:cmd>
                                  </p:childTnLst>
                                </p:cTn>
                              </p:par>
                              <p:par>
                                <p:cTn id="75" presetID="1" presetClass="entr" presetSubtype="0" fill="hold" nodeType="withEffect">
                                  <p:stCondLst>
                                    <p:cond delay="0"/>
                                  </p:stCondLst>
                                  <p:childTnLst>
                                    <p:set>
                                      <p:cBhvr>
                                        <p:cTn id="76" dur="1" fill="hold">
                                          <p:stCondLst>
                                            <p:cond delay="9"/>
                                          </p:stCondLst>
                                        </p:cTn>
                                        <p:tgtEl>
                                          <p:spTgt spid="1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1"/>
                                        </p:tgtEl>
                                      </p:cBhvr>
                                    </p:animEffect>
                                    <p:animScale>
                                      <p:cBhvr>
                                        <p:cTn id="79"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0" fill="hold" display="0">
                  <p:stCondLst>
                    <p:cond delay="indefinite"/>
                  </p:stCondLst>
                  <p:endCondLst>
                    <p:cond evt="onStopAudio" delay="0">
                      <p:tgtEl>
                        <p:sldTgt/>
                      </p:tgtEl>
                    </p:cond>
                  </p:endCondLst>
                </p:cTn>
                <p:tgtEl>
                  <p:spTgt spid="12"/>
                </p:tgtEl>
              </p:cMediaNode>
            </p:audio>
            <p:audio>
              <p:cMediaNode vol="80000">
                <p:cTn id="81" fill="hold" display="0">
                  <p:stCondLst>
                    <p:cond delay="indefinite"/>
                  </p:stCondLst>
                  <p:endCondLst>
                    <p:cond evt="onStopAudio" delay="0">
                      <p:tgtEl>
                        <p:sldTgt/>
                      </p:tgtEl>
                    </p:cond>
                  </p:endCondLst>
                </p:cTn>
                <p:tgtEl>
                  <p:spTgt spid="17"/>
                </p:tgtEl>
              </p:cMediaNode>
            </p:audio>
          </p:childTnLst>
        </p:cTn>
      </p:par>
    </p:tnLst>
    <p:bldLst>
      <p:bldP spid="7"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âu hỏi">
            <a:extLst>
              <a:ext uri="{FF2B5EF4-FFF2-40B4-BE49-F238E27FC236}">
                <a16:creationId xmlns:a16="http://schemas.microsoft.com/office/drawing/2014/main" id="{4ADFFF1A-F500-CC57-185E-00F4826D0836}"/>
              </a:ext>
            </a:extLst>
          </p:cNvPr>
          <p:cNvSpPr/>
          <p:nvPr/>
        </p:nvSpPr>
        <p:spPr>
          <a:xfrm>
            <a:off x="-2" y="0"/>
            <a:ext cx="12192001" cy="24709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r>
              <a:rPr lang="vi-VN" sz="3200" b="1" u="sng" noProof="1">
                <a:solidFill>
                  <a:srgbClr val="002060"/>
                </a:solidFill>
                <a:latin typeface="+mj-lt"/>
                <a:cs typeface="Arial" panose="020B0604020202020204" pitchFamily="34" charset="0"/>
              </a:rPr>
              <a:t>Câu </a:t>
            </a:r>
            <a:r>
              <a:rPr lang="en-US" sz="3200" b="1" u="sng" noProof="1">
                <a:solidFill>
                  <a:srgbClr val="002060"/>
                </a:solidFill>
                <a:latin typeface="+mj-lt"/>
                <a:cs typeface="Arial" panose="020B0604020202020204" pitchFamily="34" charset="0"/>
              </a:rPr>
              <a:t>2</a:t>
            </a:r>
            <a:r>
              <a:rPr lang="en-US" sz="3200" b="1" noProof="1">
                <a:solidFill>
                  <a:srgbClr val="002060"/>
                </a:solidFill>
                <a:latin typeface="+mj-lt"/>
                <a:cs typeface="Arial" panose="020B0604020202020204" pitchFamily="34" charset="0"/>
              </a:rPr>
              <a:t>: </a:t>
            </a:r>
            <a:r>
              <a:rPr lang="en-US" sz="3200" b="1" noProof="1">
                <a:solidFill>
                  <a:srgbClr val="800000"/>
                </a:solidFill>
                <a:latin typeface="+mj-lt"/>
                <a:cs typeface="Arial" panose="020B0604020202020204" pitchFamily="34" charset="0"/>
              </a:rPr>
              <a:t>Bài </a:t>
            </a:r>
            <a:r>
              <a:rPr lang="en-US" sz="3200" b="1" i="1" noProof="1">
                <a:solidFill>
                  <a:srgbClr val="800000"/>
                </a:solidFill>
                <a:effectLst>
                  <a:outerShdw blurRad="38100" dist="38100" dir="2700000" algn="tl">
                    <a:srgbClr val="000000">
                      <a:alpha val="43137"/>
                    </a:srgbClr>
                  </a:outerShdw>
                </a:effectLst>
                <a:latin typeface="+mj-lt"/>
                <a:cs typeface="Arial" panose="020B0604020202020204" pitchFamily="34" charset="0"/>
              </a:rPr>
              <a:t>Thơ duyên </a:t>
            </a:r>
            <a:r>
              <a:rPr lang="en-US" sz="3200" b="1" noProof="1">
                <a:solidFill>
                  <a:srgbClr val="800000"/>
                </a:solidFill>
                <a:latin typeface="+mj-lt"/>
                <a:cs typeface="Arial" panose="020B0604020202020204" pitchFamily="34" charset="0"/>
              </a:rPr>
              <a:t>được viết theo thể thơ …</a:t>
            </a:r>
            <a:r>
              <a:rPr lang="en-US" sz="3200" noProof="1">
                <a:solidFill>
                  <a:srgbClr val="800000"/>
                </a:solidFill>
                <a:latin typeface="+mj-lt"/>
                <a:cs typeface="Arial" panose="020B0604020202020204" pitchFamily="34" charset="0"/>
              </a:rPr>
              <a:t> </a:t>
            </a:r>
            <a:endParaRPr lang="vi-VN" sz="3200" noProof="1">
              <a:solidFill>
                <a:srgbClr val="800000"/>
              </a:solidFill>
              <a:latin typeface="+mj-lt"/>
              <a:cs typeface="Arial" panose="020B0604020202020204" pitchFamily="34" charset="0"/>
            </a:endParaRPr>
          </a:p>
        </p:txBody>
      </p:sp>
      <p:sp>
        <p:nvSpPr>
          <p:cNvPr id="34" name="Đáp án đúng">
            <a:extLst>
              <a:ext uri="{FF2B5EF4-FFF2-40B4-BE49-F238E27FC236}">
                <a16:creationId xmlns:a16="http://schemas.microsoft.com/office/drawing/2014/main" id="{8B66CBE4-2DB9-BCF7-D1C4-281B894BFE17}"/>
              </a:ext>
            </a:extLst>
          </p:cNvPr>
          <p:cNvSpPr/>
          <p:nvPr/>
        </p:nvSpPr>
        <p:spPr>
          <a:xfrm>
            <a:off x="1" y="3161914"/>
            <a:ext cx="5740400" cy="14123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r>
              <a:rPr lang="en-US" sz="2700" noProof="1">
                <a:solidFill>
                  <a:schemeClr val="tx1"/>
                </a:solidFill>
                <a:latin typeface="+mj-lt"/>
                <a:cs typeface="Arial" panose="020B0604020202020204" pitchFamily="34" charset="0"/>
              </a:rPr>
              <a:t>A. Thất ngôn</a:t>
            </a:r>
            <a:endParaRPr lang="vi-VN" sz="2700" noProof="1">
              <a:solidFill>
                <a:schemeClr val="tx1"/>
              </a:solidFill>
              <a:latin typeface="+mj-lt"/>
              <a:cs typeface="Arial" panose="020B0604020202020204" pitchFamily="34" charset="0"/>
            </a:endParaRPr>
          </a:p>
        </p:txBody>
      </p:sp>
      <p:sp>
        <p:nvSpPr>
          <p:cNvPr id="35" name="Đáp án sai 1">
            <a:extLst>
              <a:ext uri="{FF2B5EF4-FFF2-40B4-BE49-F238E27FC236}">
                <a16:creationId xmlns:a16="http://schemas.microsoft.com/office/drawing/2014/main" id="{3FCD9830-5FD1-BD44-878B-228BD96CE996}"/>
              </a:ext>
            </a:extLst>
          </p:cNvPr>
          <p:cNvSpPr/>
          <p:nvPr/>
        </p:nvSpPr>
        <p:spPr>
          <a:xfrm>
            <a:off x="1" y="4680790"/>
            <a:ext cx="4930679" cy="21772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r>
              <a:rPr lang="en-US" sz="2700" noProof="1">
                <a:solidFill>
                  <a:schemeClr val="tx1"/>
                </a:solidFill>
                <a:latin typeface="+mj-lt"/>
                <a:cs typeface="Arial" panose="020B0604020202020204" pitchFamily="34" charset="0"/>
              </a:rPr>
              <a:t>B. Tự do</a:t>
            </a:r>
            <a:endParaRPr lang="vi-VN" sz="2700" noProof="1">
              <a:solidFill>
                <a:schemeClr val="tx1"/>
              </a:solidFill>
              <a:latin typeface="+mj-lt"/>
              <a:cs typeface="Arial" panose="020B0604020202020204" pitchFamily="34" charset="0"/>
            </a:endParaRPr>
          </a:p>
        </p:txBody>
      </p:sp>
      <p:sp>
        <p:nvSpPr>
          <p:cNvPr id="36" name="Đáp án sai 2">
            <a:extLst>
              <a:ext uri="{FF2B5EF4-FFF2-40B4-BE49-F238E27FC236}">
                <a16:creationId xmlns:a16="http://schemas.microsoft.com/office/drawing/2014/main" id="{6A919885-0285-0403-1E09-FA94D8BC080B}"/>
              </a:ext>
            </a:extLst>
          </p:cNvPr>
          <p:cNvSpPr/>
          <p:nvPr/>
        </p:nvSpPr>
        <p:spPr>
          <a:xfrm>
            <a:off x="6269028" y="3173922"/>
            <a:ext cx="4930679" cy="14123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r>
              <a:rPr lang="en-US" sz="2700" noProof="1">
                <a:solidFill>
                  <a:schemeClr val="tx1"/>
                </a:solidFill>
                <a:latin typeface="+mj-lt"/>
                <a:cs typeface="Arial" panose="020B0604020202020204" pitchFamily="34" charset="0"/>
              </a:rPr>
              <a:t>C. Lục bát</a:t>
            </a:r>
            <a:endParaRPr lang="vi-VN" sz="2700" noProof="1">
              <a:solidFill>
                <a:schemeClr val="tx1"/>
              </a:solidFill>
              <a:latin typeface="+mj-lt"/>
              <a:cs typeface="Arial" panose="020B0604020202020204" pitchFamily="34" charset="0"/>
            </a:endParaRPr>
          </a:p>
        </p:txBody>
      </p:sp>
      <p:sp>
        <p:nvSpPr>
          <p:cNvPr id="37" name="Đáp án sai 3">
            <a:extLst>
              <a:ext uri="{FF2B5EF4-FFF2-40B4-BE49-F238E27FC236}">
                <a16:creationId xmlns:a16="http://schemas.microsoft.com/office/drawing/2014/main" id="{2E7D83A4-3758-8699-4DD0-010A80780539}"/>
              </a:ext>
            </a:extLst>
          </p:cNvPr>
          <p:cNvSpPr/>
          <p:nvPr/>
        </p:nvSpPr>
        <p:spPr>
          <a:xfrm>
            <a:off x="6269028" y="4774278"/>
            <a:ext cx="5922972" cy="19433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r>
              <a:rPr lang="en-US" sz="2700" noProof="1">
                <a:solidFill>
                  <a:schemeClr val="tx1"/>
                </a:solidFill>
                <a:latin typeface="+mj-lt"/>
                <a:cs typeface="Arial" panose="020B0604020202020204" pitchFamily="34" charset="0"/>
              </a:rPr>
              <a:t>D. Ngũ ngôn</a:t>
            </a:r>
            <a:endParaRPr lang="vi-VN" sz="2700" noProof="1">
              <a:solidFill>
                <a:schemeClr val="tx1"/>
              </a:solidFill>
              <a:latin typeface="+mj-lt"/>
              <a:cs typeface="Arial" panose="020B0604020202020204" pitchFamily="34" charset="0"/>
            </a:endParaRPr>
          </a:p>
        </p:txBody>
      </p:sp>
      <p:pic>
        <p:nvPicPr>
          <p:cNvPr id="3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94908" y="-424844"/>
            <a:ext cx="324909" cy="324909"/>
          </a:xfrm>
          <a:prstGeom prst="rect">
            <a:avLst/>
          </a:prstGeom>
        </p:spPr>
      </p:pic>
      <p:pic>
        <p:nvPicPr>
          <p:cNvPr id="39"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46080" y="3594367"/>
            <a:ext cx="715625" cy="622882"/>
          </a:xfrm>
          <a:prstGeom prst="rect">
            <a:avLst/>
          </a:prstGeom>
        </p:spPr>
      </p:pic>
      <p:pic>
        <p:nvPicPr>
          <p:cNvPr id="40" name="Picture 39">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55624" y="3609033"/>
            <a:ext cx="713172" cy="635371"/>
          </a:xfrm>
          <a:prstGeom prst="rect">
            <a:avLst/>
          </a:prstGeom>
        </p:spPr>
      </p:pic>
      <p:pic>
        <p:nvPicPr>
          <p:cNvPr id="41"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10800" y="5156201"/>
            <a:ext cx="713172" cy="635371"/>
          </a:xfrm>
          <a:prstGeom prst="rect">
            <a:avLst/>
          </a:prstGeom>
        </p:spPr>
      </p:pic>
      <p:pic>
        <p:nvPicPr>
          <p:cNvPr id="42"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48533" y="5151816"/>
            <a:ext cx="713172" cy="635371"/>
          </a:xfrm>
          <a:prstGeom prst="rect">
            <a:avLst/>
          </a:prstGeom>
        </p:spPr>
      </p:pic>
      <p:pic>
        <p:nvPicPr>
          <p:cNvPr id="4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179484" y="-424844"/>
            <a:ext cx="324909" cy="324909"/>
          </a:xfrm>
          <a:prstGeom prst="rect">
            <a:avLst/>
          </a:prstGeom>
        </p:spPr>
      </p:pic>
    </p:spTree>
    <p:extLst>
      <p:ext uri="{BB962C8B-B14F-4D97-AF65-F5344CB8AC3E}">
        <p14:creationId xmlns:p14="http://schemas.microsoft.com/office/powerpoint/2010/main" val="139853771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strips(downLeft)">
                                      <p:cBhvr>
                                        <p:cTn id="11" dur="500"/>
                                        <p:tgtEl>
                                          <p:spTgt spid="34"/>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strips(downLeft)">
                                      <p:cBhvr>
                                        <p:cTn id="15" dur="500"/>
                                        <p:tgtEl>
                                          <p:spTgt spid="35"/>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strips(downLeft)">
                                      <p:cBhvr>
                                        <p:cTn id="19" dur="500"/>
                                        <p:tgtEl>
                                          <p:spTgt spid="36"/>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strips(downLeft)">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34"/>
                                        </p:tgtEl>
                                        <p:attrNameLst>
                                          <p:attrName>fillcolor</p:attrName>
                                        </p:attrNameLst>
                                      </p:cBhvr>
                                      <p:to>
                                        <a:srgbClr val="92D050"/>
                                      </p:to>
                                    </p:animClr>
                                    <p:set>
                                      <p:cBhvr>
                                        <p:cTn id="29" dur="500" fill="hold"/>
                                        <p:tgtEl>
                                          <p:spTgt spid="34"/>
                                        </p:tgtEl>
                                        <p:attrNameLst>
                                          <p:attrName>fill.type</p:attrName>
                                        </p:attrNameLst>
                                      </p:cBhvr>
                                      <p:to>
                                        <p:strVal val="solid"/>
                                      </p:to>
                                    </p:set>
                                    <p:set>
                                      <p:cBhvr>
                                        <p:cTn id="30" dur="500" fill="hold"/>
                                        <p:tgtEl>
                                          <p:spTgt spid="3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8"/>
                                        </p:tgtEl>
                                      </p:cBhvr>
                                    </p:cmd>
                                  </p:childTnLst>
                                </p:cTn>
                              </p:par>
                              <p:par>
                                <p:cTn id="33" presetID="1" presetClass="entr" presetSubtype="0" fill="hold" nodeType="withEffect">
                                  <p:stCondLst>
                                    <p:cond delay="0"/>
                                  </p:stCondLst>
                                  <p:childTnLst>
                                    <p:set>
                                      <p:cBhvr>
                                        <p:cTn id="34" dur="1" fill="hold">
                                          <p:stCondLst>
                                            <p:cond delay="9"/>
                                          </p:stCondLst>
                                        </p:cTn>
                                        <p:tgtEl>
                                          <p:spTgt spid="39"/>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34"/>
                                        </p:tgtEl>
                                      </p:cBhvr>
                                    </p:animEffect>
                                    <p:animScale>
                                      <p:cBhvr>
                                        <p:cTn id="37" dur="250" autoRev="1" fill="hold"/>
                                        <p:tgtEl>
                                          <p:spTgt spid="34"/>
                                        </p:tgtEl>
                                      </p:cBhvr>
                                      <p:by x="105000" y="105000"/>
                                    </p:animScale>
                                  </p:childTnLst>
                                </p:cTn>
                              </p:par>
                            </p:childTnLst>
                          </p:cTn>
                        </p:par>
                      </p:childTnLst>
                    </p:cTn>
                  </p:par>
                </p:childTnLst>
              </p:cTn>
              <p:nextCondLst>
                <p:cond evt="onClick" delay="0">
                  <p:tgtEl>
                    <p:spTgt spid="34"/>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5"/>
                                        </p:tgtEl>
                                        <p:attrNameLst>
                                          <p:attrName>fillcolor</p:attrName>
                                        </p:attrNameLst>
                                      </p:cBhvr>
                                      <p:to>
                                        <a:srgbClr val="D99694"/>
                                      </p:to>
                                    </p:animClr>
                                    <p:set>
                                      <p:cBhvr>
                                        <p:cTn id="43" dur="500" fill="hold"/>
                                        <p:tgtEl>
                                          <p:spTgt spid="35"/>
                                        </p:tgtEl>
                                        <p:attrNameLst>
                                          <p:attrName>fill.type</p:attrName>
                                        </p:attrNameLst>
                                      </p:cBhvr>
                                      <p:to>
                                        <p:strVal val="solid"/>
                                      </p:to>
                                    </p:set>
                                    <p:set>
                                      <p:cBhvr>
                                        <p:cTn id="44" dur="500" fill="hold"/>
                                        <p:tgtEl>
                                          <p:spTgt spid="3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43"/>
                                        </p:tgtEl>
                                      </p:cBhvr>
                                    </p:cmd>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5"/>
                                        </p:tgtEl>
                                      </p:cBhvr>
                                    </p:animEffect>
                                    <p:animScale>
                                      <p:cBhvr>
                                        <p:cTn id="51"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52" restart="whenNotActive" fill="hold" evtFilter="cancelBubble" nodeType="interactiveSeq">
                <p:stCondLst>
                  <p:cond evt="onClick" delay="0">
                    <p:tgtEl>
                      <p:spTgt spid="3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6"/>
                                        </p:tgtEl>
                                        <p:attrNameLst>
                                          <p:attrName>fillcolor</p:attrName>
                                        </p:attrNameLst>
                                      </p:cBhvr>
                                      <p:to>
                                        <a:srgbClr val="D99694"/>
                                      </p:to>
                                    </p:animClr>
                                    <p:set>
                                      <p:cBhvr>
                                        <p:cTn id="57" dur="500" fill="hold"/>
                                        <p:tgtEl>
                                          <p:spTgt spid="36"/>
                                        </p:tgtEl>
                                        <p:attrNameLst>
                                          <p:attrName>fill.type</p:attrName>
                                        </p:attrNameLst>
                                      </p:cBhvr>
                                      <p:to>
                                        <p:strVal val="solid"/>
                                      </p:to>
                                    </p:set>
                                    <p:set>
                                      <p:cBhvr>
                                        <p:cTn id="58" dur="500" fill="hold"/>
                                        <p:tgtEl>
                                          <p:spTgt spid="3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3"/>
                                        </p:tgtEl>
                                      </p:cBhvr>
                                    </p:cmd>
                                  </p:childTnLst>
                                </p:cTn>
                              </p:par>
                              <p:par>
                                <p:cTn id="61" presetID="1" presetClass="entr" presetSubtype="0" fill="hold" nodeType="withEffect">
                                  <p:stCondLst>
                                    <p:cond delay="0"/>
                                  </p:stCondLst>
                                  <p:childTnLst>
                                    <p:set>
                                      <p:cBhvr>
                                        <p:cTn id="62" dur="1" fill="hold">
                                          <p:stCondLst>
                                            <p:cond delay="9"/>
                                          </p:stCondLst>
                                        </p:cTn>
                                        <p:tgtEl>
                                          <p:spTgt spid="40"/>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6"/>
                                        </p:tgtEl>
                                      </p:cBhvr>
                                    </p:animEffect>
                                    <p:animScale>
                                      <p:cBhvr>
                                        <p:cTn id="65" dur="250" autoRev="1" fill="hold"/>
                                        <p:tgtEl>
                                          <p:spTgt spid="36"/>
                                        </p:tgtEl>
                                      </p:cBhvr>
                                      <p:by x="105000" y="105000"/>
                                    </p:animScale>
                                  </p:childTnLst>
                                </p:cTn>
                              </p:par>
                            </p:childTnLst>
                          </p:cTn>
                        </p:par>
                      </p:childTnLst>
                    </p:cTn>
                  </p:par>
                </p:childTnLst>
              </p:cTn>
              <p:nextCondLst>
                <p:cond evt="onClick" delay="0">
                  <p:tgtEl>
                    <p:spTgt spid="36"/>
                  </p:tgtEl>
                </p:cond>
              </p:nextCondLst>
            </p:seq>
            <p:seq concurrent="1" nextAc="seek">
              <p:cTn id="66" restart="whenNotActive" fill="hold" evtFilter="cancelBubble" nodeType="interactiveSeq">
                <p:stCondLst>
                  <p:cond evt="onClick" delay="0">
                    <p:tgtEl>
                      <p:spTgt spid="3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7"/>
                                        </p:tgtEl>
                                        <p:attrNameLst>
                                          <p:attrName>fillcolor</p:attrName>
                                        </p:attrNameLst>
                                      </p:cBhvr>
                                      <p:to>
                                        <a:srgbClr val="D99694"/>
                                      </p:to>
                                    </p:animClr>
                                    <p:set>
                                      <p:cBhvr>
                                        <p:cTn id="71" dur="500" fill="hold"/>
                                        <p:tgtEl>
                                          <p:spTgt spid="37"/>
                                        </p:tgtEl>
                                        <p:attrNameLst>
                                          <p:attrName>fill.type</p:attrName>
                                        </p:attrNameLst>
                                      </p:cBhvr>
                                      <p:to>
                                        <p:strVal val="solid"/>
                                      </p:to>
                                    </p:set>
                                    <p:set>
                                      <p:cBhvr>
                                        <p:cTn id="72" dur="500" fill="hold"/>
                                        <p:tgtEl>
                                          <p:spTgt spid="3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3"/>
                                        </p:tgtEl>
                                      </p:cBhvr>
                                    </p:cmd>
                                  </p:childTnLst>
                                </p:cTn>
                              </p:par>
                              <p:par>
                                <p:cTn id="75" presetID="1" presetClass="entr" presetSubtype="0" fill="hold" nodeType="withEffect">
                                  <p:stCondLst>
                                    <p:cond delay="0"/>
                                  </p:stCondLst>
                                  <p:childTnLst>
                                    <p:set>
                                      <p:cBhvr>
                                        <p:cTn id="76" dur="1" fill="hold">
                                          <p:stCondLst>
                                            <p:cond delay="9"/>
                                          </p:stCondLst>
                                        </p:cTn>
                                        <p:tgtEl>
                                          <p:spTgt spid="41"/>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7"/>
                                        </p:tgtEl>
                                      </p:cBhvr>
                                    </p:animEffect>
                                    <p:animScale>
                                      <p:cBhvr>
                                        <p:cTn id="79" dur="250" autoRev="1" fill="hold"/>
                                        <p:tgtEl>
                                          <p:spTgt spid="37"/>
                                        </p:tgtEl>
                                      </p:cBhvr>
                                      <p:by x="105000" y="105000"/>
                                    </p:animScale>
                                  </p:childTnLst>
                                </p:cTn>
                              </p:par>
                            </p:childTnLst>
                          </p:cTn>
                        </p:par>
                      </p:childTnLst>
                    </p:cTn>
                  </p:par>
                </p:childTnLst>
              </p:cTn>
              <p:nextCondLst>
                <p:cond evt="onClick" delay="0">
                  <p:tgtEl>
                    <p:spTgt spid="37"/>
                  </p:tgtEl>
                </p:cond>
              </p:nextCondLst>
            </p:seq>
            <p:audio>
              <p:cMediaNode vol="80000">
                <p:cTn id="80" fill="hold" display="0">
                  <p:stCondLst>
                    <p:cond delay="indefinite"/>
                  </p:stCondLst>
                  <p:endCondLst>
                    <p:cond evt="onStopAudio" delay="0">
                      <p:tgtEl>
                        <p:sldTgt/>
                      </p:tgtEl>
                    </p:cond>
                  </p:endCondLst>
                </p:cTn>
                <p:tgtEl>
                  <p:spTgt spid="38"/>
                </p:tgtEl>
              </p:cMediaNode>
            </p:audio>
            <p:audio>
              <p:cMediaNode vol="80000">
                <p:cTn id="81" fill="hold" display="0">
                  <p:stCondLst>
                    <p:cond delay="indefinite"/>
                  </p:stCondLst>
                  <p:endCondLst>
                    <p:cond evt="onStopAudio" delay="0">
                      <p:tgtEl>
                        <p:sldTgt/>
                      </p:tgtEl>
                    </p:cond>
                  </p:endCondLst>
                </p:cTn>
                <p:tgtEl>
                  <p:spTgt spid="43"/>
                </p:tgtEl>
              </p:cMediaNode>
            </p:audio>
          </p:childTnLst>
        </p:cTn>
      </p:par>
    </p:tnLst>
    <p:bldLst>
      <p:bldP spid="33" grpId="0" animBg="1"/>
      <p:bldP spid="34" grpId="0" animBg="1"/>
      <p:bldP spid="34" grpId="1" animBg="1"/>
      <p:bldP spid="35" grpId="0" animBg="1"/>
      <p:bldP spid="35" grpId="1" animBg="1"/>
      <p:bldP spid="36" grpId="0" animBg="1"/>
      <p:bldP spid="36" grpId="1" animBg="1"/>
      <p:bldP spid="37" grpId="0" animBg="1"/>
      <p:bldP spid="3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âu hỏi">
            <a:extLst>
              <a:ext uri="{FF2B5EF4-FFF2-40B4-BE49-F238E27FC236}">
                <a16:creationId xmlns:a16="http://schemas.microsoft.com/office/drawing/2014/main" id="{4ADFFF1A-F500-CC57-185E-00F4826D0836}"/>
              </a:ext>
            </a:extLst>
          </p:cNvPr>
          <p:cNvSpPr/>
          <p:nvPr/>
        </p:nvSpPr>
        <p:spPr>
          <a:xfrm>
            <a:off x="-2" y="0"/>
            <a:ext cx="12192001" cy="24709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r>
              <a:rPr lang="vi-VN" sz="3200" b="1" u="sng" noProof="1">
                <a:solidFill>
                  <a:srgbClr val="002060"/>
                </a:solidFill>
                <a:latin typeface="+mj-lt"/>
                <a:cs typeface="Arial" panose="020B0604020202020204" pitchFamily="34" charset="0"/>
              </a:rPr>
              <a:t>Câu </a:t>
            </a:r>
            <a:r>
              <a:rPr lang="en-US" sz="3200" b="1" u="sng" noProof="1">
                <a:solidFill>
                  <a:srgbClr val="002060"/>
                </a:solidFill>
                <a:latin typeface="+mj-lt"/>
                <a:cs typeface="Arial" panose="020B0604020202020204" pitchFamily="34" charset="0"/>
              </a:rPr>
              <a:t>3</a:t>
            </a:r>
            <a:r>
              <a:rPr lang="en-US" sz="3200" b="1" noProof="1">
                <a:solidFill>
                  <a:srgbClr val="002060"/>
                </a:solidFill>
                <a:latin typeface="+mj-lt"/>
                <a:cs typeface="Arial" panose="020B0604020202020204" pitchFamily="34" charset="0"/>
              </a:rPr>
              <a:t>: </a:t>
            </a:r>
            <a:r>
              <a:rPr lang="en-US" sz="3200" b="1" noProof="1">
                <a:solidFill>
                  <a:srgbClr val="800000"/>
                </a:solidFill>
                <a:effectLst>
                  <a:outerShdw blurRad="38100" dist="38100" dir="2700000" algn="tl">
                    <a:srgbClr val="000000">
                      <a:alpha val="43137"/>
                    </a:srgbClr>
                  </a:outerShdw>
                </a:effectLst>
                <a:latin typeface="+mj-lt"/>
                <a:cs typeface="Arial" panose="020B0604020202020204" pitchFamily="34" charset="0"/>
              </a:rPr>
              <a:t>Xuân Diệu </a:t>
            </a:r>
            <a:r>
              <a:rPr lang="en-US" sz="3200" b="1" noProof="1">
                <a:solidFill>
                  <a:srgbClr val="800000"/>
                </a:solidFill>
                <a:latin typeface="+mj-lt"/>
                <a:cs typeface="Arial" panose="020B0604020202020204" pitchFamily="34" charset="0"/>
              </a:rPr>
              <a:t>được mệnh danh là …</a:t>
            </a:r>
            <a:r>
              <a:rPr lang="en-US" sz="3200" noProof="1">
                <a:solidFill>
                  <a:srgbClr val="800000"/>
                </a:solidFill>
                <a:latin typeface="+mj-lt"/>
                <a:cs typeface="Arial" panose="020B0604020202020204" pitchFamily="34" charset="0"/>
              </a:rPr>
              <a:t> </a:t>
            </a:r>
            <a:endParaRPr lang="vi-VN" sz="3200" noProof="1">
              <a:solidFill>
                <a:srgbClr val="800000"/>
              </a:solidFill>
              <a:latin typeface="+mj-lt"/>
              <a:cs typeface="Arial" panose="020B0604020202020204" pitchFamily="34" charset="0"/>
            </a:endParaRPr>
          </a:p>
        </p:txBody>
      </p:sp>
      <p:sp>
        <p:nvSpPr>
          <p:cNvPr id="34" name="Đáp án đúng">
            <a:extLst>
              <a:ext uri="{FF2B5EF4-FFF2-40B4-BE49-F238E27FC236}">
                <a16:creationId xmlns:a16="http://schemas.microsoft.com/office/drawing/2014/main" id="{8B66CBE4-2DB9-BCF7-D1C4-281B894BFE17}"/>
              </a:ext>
            </a:extLst>
          </p:cNvPr>
          <p:cNvSpPr/>
          <p:nvPr/>
        </p:nvSpPr>
        <p:spPr>
          <a:xfrm>
            <a:off x="1" y="3161914"/>
            <a:ext cx="5740400" cy="14123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r>
              <a:rPr lang="en-US" sz="2700" noProof="1">
                <a:solidFill>
                  <a:schemeClr val="tx1"/>
                </a:solidFill>
                <a:latin typeface="+mj-lt"/>
                <a:cs typeface="Arial" panose="020B0604020202020204" pitchFamily="34" charset="0"/>
              </a:rPr>
              <a:t>A. Ông Hoàng thơ tình</a:t>
            </a:r>
            <a:endParaRPr lang="vi-VN" sz="2700" noProof="1">
              <a:solidFill>
                <a:schemeClr val="tx1"/>
              </a:solidFill>
              <a:latin typeface="+mj-lt"/>
              <a:cs typeface="Arial" panose="020B0604020202020204" pitchFamily="34" charset="0"/>
            </a:endParaRPr>
          </a:p>
        </p:txBody>
      </p:sp>
      <p:sp>
        <p:nvSpPr>
          <p:cNvPr id="35" name="Đáp án sai 1">
            <a:extLst>
              <a:ext uri="{FF2B5EF4-FFF2-40B4-BE49-F238E27FC236}">
                <a16:creationId xmlns:a16="http://schemas.microsoft.com/office/drawing/2014/main" id="{3FCD9830-5FD1-BD44-878B-228BD96CE996}"/>
              </a:ext>
            </a:extLst>
          </p:cNvPr>
          <p:cNvSpPr/>
          <p:nvPr/>
        </p:nvSpPr>
        <p:spPr>
          <a:xfrm>
            <a:off x="1" y="4680790"/>
            <a:ext cx="4930679" cy="21772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r>
              <a:rPr lang="en-US" sz="2700" noProof="1">
                <a:solidFill>
                  <a:schemeClr val="tx1"/>
                </a:solidFill>
                <a:latin typeface="+mj-lt"/>
                <a:cs typeface="Arial" panose="020B0604020202020204" pitchFamily="34" charset="0"/>
              </a:rPr>
              <a:t>B. Nhà thơ của làng quê</a:t>
            </a:r>
            <a:endParaRPr lang="vi-VN" sz="2700" noProof="1">
              <a:solidFill>
                <a:schemeClr val="tx1"/>
              </a:solidFill>
              <a:latin typeface="+mj-lt"/>
              <a:cs typeface="Arial" panose="020B0604020202020204" pitchFamily="34" charset="0"/>
            </a:endParaRPr>
          </a:p>
        </p:txBody>
      </p:sp>
      <p:sp>
        <p:nvSpPr>
          <p:cNvPr id="36" name="Đáp án sai 2">
            <a:extLst>
              <a:ext uri="{FF2B5EF4-FFF2-40B4-BE49-F238E27FC236}">
                <a16:creationId xmlns:a16="http://schemas.microsoft.com/office/drawing/2014/main" id="{6A919885-0285-0403-1E09-FA94D8BC080B}"/>
              </a:ext>
            </a:extLst>
          </p:cNvPr>
          <p:cNvSpPr/>
          <p:nvPr/>
        </p:nvSpPr>
        <p:spPr>
          <a:xfrm>
            <a:off x="6269028" y="3173922"/>
            <a:ext cx="4930679" cy="14123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r>
              <a:rPr lang="en-US" sz="2700" noProof="1">
                <a:solidFill>
                  <a:schemeClr val="tx1"/>
                </a:solidFill>
                <a:latin typeface="+mj-lt"/>
                <a:cs typeface="Arial" panose="020B0604020202020204" pitchFamily="34" charset="0"/>
              </a:rPr>
              <a:t>C. Nhà thơ cổ điển</a:t>
            </a:r>
            <a:endParaRPr lang="vi-VN" sz="2700" noProof="1">
              <a:solidFill>
                <a:schemeClr val="tx1"/>
              </a:solidFill>
              <a:latin typeface="+mj-lt"/>
              <a:cs typeface="Arial" panose="020B0604020202020204" pitchFamily="34" charset="0"/>
            </a:endParaRPr>
          </a:p>
        </p:txBody>
      </p:sp>
      <p:sp>
        <p:nvSpPr>
          <p:cNvPr id="37" name="Đáp án sai 3">
            <a:extLst>
              <a:ext uri="{FF2B5EF4-FFF2-40B4-BE49-F238E27FC236}">
                <a16:creationId xmlns:a16="http://schemas.microsoft.com/office/drawing/2014/main" id="{2E7D83A4-3758-8699-4DD0-010A80780539}"/>
              </a:ext>
            </a:extLst>
          </p:cNvPr>
          <p:cNvSpPr/>
          <p:nvPr/>
        </p:nvSpPr>
        <p:spPr>
          <a:xfrm>
            <a:off x="6269028" y="4774278"/>
            <a:ext cx="5922972" cy="19433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r>
              <a:rPr lang="en-US" sz="2700" noProof="1">
                <a:solidFill>
                  <a:schemeClr val="tx1"/>
                </a:solidFill>
                <a:latin typeface="+mj-lt"/>
                <a:cs typeface="Arial" panose="020B0604020202020204" pitchFamily="34" charset="0"/>
              </a:rPr>
              <a:t>D. Nhà thơ hiện thực </a:t>
            </a:r>
            <a:endParaRPr lang="vi-VN" sz="2700" noProof="1">
              <a:solidFill>
                <a:schemeClr val="tx1"/>
              </a:solidFill>
              <a:latin typeface="+mj-lt"/>
              <a:cs typeface="Arial" panose="020B0604020202020204" pitchFamily="34" charset="0"/>
            </a:endParaRPr>
          </a:p>
        </p:txBody>
      </p:sp>
      <p:pic>
        <p:nvPicPr>
          <p:cNvPr id="3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94908" y="-424844"/>
            <a:ext cx="324909" cy="324909"/>
          </a:xfrm>
          <a:prstGeom prst="rect">
            <a:avLst/>
          </a:prstGeom>
        </p:spPr>
      </p:pic>
      <p:pic>
        <p:nvPicPr>
          <p:cNvPr id="39"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46080" y="3594367"/>
            <a:ext cx="715625" cy="622882"/>
          </a:xfrm>
          <a:prstGeom prst="rect">
            <a:avLst/>
          </a:prstGeom>
        </p:spPr>
      </p:pic>
      <p:pic>
        <p:nvPicPr>
          <p:cNvPr id="40" name="Picture 39">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55624" y="3609033"/>
            <a:ext cx="713172" cy="635371"/>
          </a:xfrm>
          <a:prstGeom prst="rect">
            <a:avLst/>
          </a:prstGeom>
        </p:spPr>
      </p:pic>
      <p:pic>
        <p:nvPicPr>
          <p:cNvPr id="41"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10800" y="5156201"/>
            <a:ext cx="713172" cy="635371"/>
          </a:xfrm>
          <a:prstGeom prst="rect">
            <a:avLst/>
          </a:prstGeom>
        </p:spPr>
      </p:pic>
      <p:pic>
        <p:nvPicPr>
          <p:cNvPr id="42"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48533" y="5151816"/>
            <a:ext cx="713172" cy="635371"/>
          </a:xfrm>
          <a:prstGeom prst="rect">
            <a:avLst/>
          </a:prstGeom>
        </p:spPr>
      </p:pic>
      <p:pic>
        <p:nvPicPr>
          <p:cNvPr id="4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179484" y="-424844"/>
            <a:ext cx="324909" cy="324909"/>
          </a:xfrm>
          <a:prstGeom prst="rect">
            <a:avLst/>
          </a:prstGeom>
        </p:spPr>
      </p:pic>
    </p:spTree>
    <p:extLst>
      <p:ext uri="{BB962C8B-B14F-4D97-AF65-F5344CB8AC3E}">
        <p14:creationId xmlns:p14="http://schemas.microsoft.com/office/powerpoint/2010/main" val="45514618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strips(downLeft)">
                                      <p:cBhvr>
                                        <p:cTn id="11" dur="500"/>
                                        <p:tgtEl>
                                          <p:spTgt spid="34"/>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strips(downLeft)">
                                      <p:cBhvr>
                                        <p:cTn id="15" dur="500"/>
                                        <p:tgtEl>
                                          <p:spTgt spid="35"/>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strips(downLeft)">
                                      <p:cBhvr>
                                        <p:cTn id="19" dur="500"/>
                                        <p:tgtEl>
                                          <p:spTgt spid="36"/>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strips(downLeft)">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34"/>
                                        </p:tgtEl>
                                        <p:attrNameLst>
                                          <p:attrName>fillcolor</p:attrName>
                                        </p:attrNameLst>
                                      </p:cBhvr>
                                      <p:to>
                                        <a:srgbClr val="92D050"/>
                                      </p:to>
                                    </p:animClr>
                                    <p:set>
                                      <p:cBhvr>
                                        <p:cTn id="29" dur="500" fill="hold"/>
                                        <p:tgtEl>
                                          <p:spTgt spid="34"/>
                                        </p:tgtEl>
                                        <p:attrNameLst>
                                          <p:attrName>fill.type</p:attrName>
                                        </p:attrNameLst>
                                      </p:cBhvr>
                                      <p:to>
                                        <p:strVal val="solid"/>
                                      </p:to>
                                    </p:set>
                                    <p:set>
                                      <p:cBhvr>
                                        <p:cTn id="30" dur="500" fill="hold"/>
                                        <p:tgtEl>
                                          <p:spTgt spid="3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8"/>
                                        </p:tgtEl>
                                      </p:cBhvr>
                                    </p:cmd>
                                  </p:childTnLst>
                                </p:cTn>
                              </p:par>
                              <p:par>
                                <p:cTn id="33" presetID="1" presetClass="entr" presetSubtype="0" fill="hold" nodeType="withEffect">
                                  <p:stCondLst>
                                    <p:cond delay="0"/>
                                  </p:stCondLst>
                                  <p:childTnLst>
                                    <p:set>
                                      <p:cBhvr>
                                        <p:cTn id="34" dur="1" fill="hold">
                                          <p:stCondLst>
                                            <p:cond delay="9"/>
                                          </p:stCondLst>
                                        </p:cTn>
                                        <p:tgtEl>
                                          <p:spTgt spid="39"/>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34"/>
                                        </p:tgtEl>
                                      </p:cBhvr>
                                    </p:animEffect>
                                    <p:animScale>
                                      <p:cBhvr>
                                        <p:cTn id="37" dur="250" autoRev="1" fill="hold"/>
                                        <p:tgtEl>
                                          <p:spTgt spid="34"/>
                                        </p:tgtEl>
                                      </p:cBhvr>
                                      <p:by x="105000" y="105000"/>
                                    </p:animScale>
                                  </p:childTnLst>
                                </p:cTn>
                              </p:par>
                            </p:childTnLst>
                          </p:cTn>
                        </p:par>
                      </p:childTnLst>
                    </p:cTn>
                  </p:par>
                </p:childTnLst>
              </p:cTn>
              <p:nextCondLst>
                <p:cond evt="onClick" delay="0">
                  <p:tgtEl>
                    <p:spTgt spid="34"/>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5"/>
                                        </p:tgtEl>
                                        <p:attrNameLst>
                                          <p:attrName>fillcolor</p:attrName>
                                        </p:attrNameLst>
                                      </p:cBhvr>
                                      <p:to>
                                        <a:srgbClr val="D99694"/>
                                      </p:to>
                                    </p:animClr>
                                    <p:set>
                                      <p:cBhvr>
                                        <p:cTn id="43" dur="500" fill="hold"/>
                                        <p:tgtEl>
                                          <p:spTgt spid="35"/>
                                        </p:tgtEl>
                                        <p:attrNameLst>
                                          <p:attrName>fill.type</p:attrName>
                                        </p:attrNameLst>
                                      </p:cBhvr>
                                      <p:to>
                                        <p:strVal val="solid"/>
                                      </p:to>
                                    </p:set>
                                    <p:set>
                                      <p:cBhvr>
                                        <p:cTn id="44" dur="500" fill="hold"/>
                                        <p:tgtEl>
                                          <p:spTgt spid="3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43"/>
                                        </p:tgtEl>
                                      </p:cBhvr>
                                    </p:cmd>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5"/>
                                        </p:tgtEl>
                                      </p:cBhvr>
                                    </p:animEffect>
                                    <p:animScale>
                                      <p:cBhvr>
                                        <p:cTn id="51"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52" restart="whenNotActive" fill="hold" evtFilter="cancelBubble" nodeType="interactiveSeq">
                <p:stCondLst>
                  <p:cond evt="onClick" delay="0">
                    <p:tgtEl>
                      <p:spTgt spid="3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6"/>
                                        </p:tgtEl>
                                        <p:attrNameLst>
                                          <p:attrName>fillcolor</p:attrName>
                                        </p:attrNameLst>
                                      </p:cBhvr>
                                      <p:to>
                                        <a:srgbClr val="D99694"/>
                                      </p:to>
                                    </p:animClr>
                                    <p:set>
                                      <p:cBhvr>
                                        <p:cTn id="57" dur="500" fill="hold"/>
                                        <p:tgtEl>
                                          <p:spTgt spid="36"/>
                                        </p:tgtEl>
                                        <p:attrNameLst>
                                          <p:attrName>fill.type</p:attrName>
                                        </p:attrNameLst>
                                      </p:cBhvr>
                                      <p:to>
                                        <p:strVal val="solid"/>
                                      </p:to>
                                    </p:set>
                                    <p:set>
                                      <p:cBhvr>
                                        <p:cTn id="58" dur="500" fill="hold"/>
                                        <p:tgtEl>
                                          <p:spTgt spid="3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3"/>
                                        </p:tgtEl>
                                      </p:cBhvr>
                                    </p:cmd>
                                  </p:childTnLst>
                                </p:cTn>
                              </p:par>
                              <p:par>
                                <p:cTn id="61" presetID="1" presetClass="entr" presetSubtype="0" fill="hold" nodeType="withEffect">
                                  <p:stCondLst>
                                    <p:cond delay="0"/>
                                  </p:stCondLst>
                                  <p:childTnLst>
                                    <p:set>
                                      <p:cBhvr>
                                        <p:cTn id="62" dur="1" fill="hold">
                                          <p:stCondLst>
                                            <p:cond delay="9"/>
                                          </p:stCondLst>
                                        </p:cTn>
                                        <p:tgtEl>
                                          <p:spTgt spid="40"/>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6"/>
                                        </p:tgtEl>
                                      </p:cBhvr>
                                    </p:animEffect>
                                    <p:animScale>
                                      <p:cBhvr>
                                        <p:cTn id="65" dur="250" autoRev="1" fill="hold"/>
                                        <p:tgtEl>
                                          <p:spTgt spid="36"/>
                                        </p:tgtEl>
                                      </p:cBhvr>
                                      <p:by x="105000" y="105000"/>
                                    </p:animScale>
                                  </p:childTnLst>
                                </p:cTn>
                              </p:par>
                            </p:childTnLst>
                          </p:cTn>
                        </p:par>
                      </p:childTnLst>
                    </p:cTn>
                  </p:par>
                </p:childTnLst>
              </p:cTn>
              <p:nextCondLst>
                <p:cond evt="onClick" delay="0">
                  <p:tgtEl>
                    <p:spTgt spid="36"/>
                  </p:tgtEl>
                </p:cond>
              </p:nextCondLst>
            </p:seq>
            <p:seq concurrent="1" nextAc="seek">
              <p:cTn id="66" restart="whenNotActive" fill="hold" evtFilter="cancelBubble" nodeType="interactiveSeq">
                <p:stCondLst>
                  <p:cond evt="onClick" delay="0">
                    <p:tgtEl>
                      <p:spTgt spid="3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7"/>
                                        </p:tgtEl>
                                        <p:attrNameLst>
                                          <p:attrName>fillcolor</p:attrName>
                                        </p:attrNameLst>
                                      </p:cBhvr>
                                      <p:to>
                                        <a:srgbClr val="D99694"/>
                                      </p:to>
                                    </p:animClr>
                                    <p:set>
                                      <p:cBhvr>
                                        <p:cTn id="71" dur="500" fill="hold"/>
                                        <p:tgtEl>
                                          <p:spTgt spid="37"/>
                                        </p:tgtEl>
                                        <p:attrNameLst>
                                          <p:attrName>fill.type</p:attrName>
                                        </p:attrNameLst>
                                      </p:cBhvr>
                                      <p:to>
                                        <p:strVal val="solid"/>
                                      </p:to>
                                    </p:set>
                                    <p:set>
                                      <p:cBhvr>
                                        <p:cTn id="72" dur="500" fill="hold"/>
                                        <p:tgtEl>
                                          <p:spTgt spid="3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3"/>
                                        </p:tgtEl>
                                      </p:cBhvr>
                                    </p:cmd>
                                  </p:childTnLst>
                                </p:cTn>
                              </p:par>
                              <p:par>
                                <p:cTn id="75" presetID="1" presetClass="entr" presetSubtype="0" fill="hold" nodeType="withEffect">
                                  <p:stCondLst>
                                    <p:cond delay="0"/>
                                  </p:stCondLst>
                                  <p:childTnLst>
                                    <p:set>
                                      <p:cBhvr>
                                        <p:cTn id="76" dur="1" fill="hold">
                                          <p:stCondLst>
                                            <p:cond delay="9"/>
                                          </p:stCondLst>
                                        </p:cTn>
                                        <p:tgtEl>
                                          <p:spTgt spid="41"/>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7"/>
                                        </p:tgtEl>
                                      </p:cBhvr>
                                    </p:animEffect>
                                    <p:animScale>
                                      <p:cBhvr>
                                        <p:cTn id="79" dur="250" autoRev="1" fill="hold"/>
                                        <p:tgtEl>
                                          <p:spTgt spid="37"/>
                                        </p:tgtEl>
                                      </p:cBhvr>
                                      <p:by x="105000" y="105000"/>
                                    </p:animScale>
                                  </p:childTnLst>
                                </p:cTn>
                              </p:par>
                            </p:childTnLst>
                          </p:cTn>
                        </p:par>
                      </p:childTnLst>
                    </p:cTn>
                  </p:par>
                </p:childTnLst>
              </p:cTn>
              <p:nextCondLst>
                <p:cond evt="onClick" delay="0">
                  <p:tgtEl>
                    <p:spTgt spid="37"/>
                  </p:tgtEl>
                </p:cond>
              </p:nextCondLst>
            </p:seq>
            <p:audio>
              <p:cMediaNode vol="80000">
                <p:cTn id="80" fill="hold" display="0">
                  <p:stCondLst>
                    <p:cond delay="indefinite"/>
                  </p:stCondLst>
                  <p:endCondLst>
                    <p:cond evt="onStopAudio" delay="0">
                      <p:tgtEl>
                        <p:sldTgt/>
                      </p:tgtEl>
                    </p:cond>
                  </p:endCondLst>
                </p:cTn>
                <p:tgtEl>
                  <p:spTgt spid="38"/>
                </p:tgtEl>
              </p:cMediaNode>
            </p:audio>
            <p:audio>
              <p:cMediaNode vol="80000">
                <p:cTn id="81" fill="hold" display="0">
                  <p:stCondLst>
                    <p:cond delay="indefinite"/>
                  </p:stCondLst>
                  <p:endCondLst>
                    <p:cond evt="onStopAudio" delay="0">
                      <p:tgtEl>
                        <p:sldTgt/>
                      </p:tgtEl>
                    </p:cond>
                  </p:endCondLst>
                </p:cTn>
                <p:tgtEl>
                  <p:spTgt spid="43"/>
                </p:tgtEl>
              </p:cMediaNode>
            </p:audio>
          </p:childTnLst>
        </p:cTn>
      </p:par>
    </p:tnLst>
    <p:bldLst>
      <p:bldP spid="33" grpId="0" animBg="1"/>
      <p:bldP spid="34" grpId="0" animBg="1"/>
      <p:bldP spid="34" grpId="1" animBg="1"/>
      <p:bldP spid="35" grpId="0" animBg="1"/>
      <p:bldP spid="35" grpId="1" animBg="1"/>
      <p:bldP spid="36" grpId="0" animBg="1"/>
      <p:bldP spid="36" grpId="1" animBg="1"/>
      <p:bldP spid="37" grpId="0" animBg="1"/>
      <p:bldP spid="3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4ADFFF1A-F500-CC57-185E-00F4826D0836}"/>
              </a:ext>
            </a:extLst>
          </p:cNvPr>
          <p:cNvSpPr/>
          <p:nvPr/>
        </p:nvSpPr>
        <p:spPr>
          <a:xfrm>
            <a:off x="0" y="1"/>
            <a:ext cx="12192000" cy="18197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lnSpc>
                <a:spcPct val="150000"/>
              </a:lnSpc>
            </a:pPr>
            <a:r>
              <a:rPr lang="vi-VN" sz="3200" b="1" u="sng" noProof="1">
                <a:solidFill>
                  <a:srgbClr val="002060"/>
                </a:solidFill>
                <a:latin typeface="+mj-lt"/>
                <a:cs typeface="Arial" panose="020B0604020202020204" pitchFamily="34" charset="0"/>
              </a:rPr>
              <a:t>Câu</a:t>
            </a:r>
            <a:r>
              <a:rPr lang="en-US" sz="3200" b="1" u="sng" noProof="1">
                <a:solidFill>
                  <a:srgbClr val="002060"/>
                </a:solidFill>
                <a:latin typeface="+mj-lt"/>
                <a:cs typeface="Arial" panose="020B0604020202020204" pitchFamily="34" charset="0"/>
              </a:rPr>
              <a:t> 4</a:t>
            </a:r>
            <a:r>
              <a:rPr lang="en-US" sz="3200" b="1" noProof="1">
                <a:solidFill>
                  <a:srgbClr val="002060"/>
                </a:solidFill>
                <a:latin typeface="+mj-lt"/>
                <a:cs typeface="Arial" panose="020B0604020202020204" pitchFamily="34" charset="0"/>
              </a:rPr>
              <a:t>: </a:t>
            </a:r>
            <a:r>
              <a:rPr lang="en-US" sz="3200" b="1" noProof="1">
                <a:solidFill>
                  <a:srgbClr val="800000"/>
                </a:solidFill>
                <a:latin typeface="+mj-lt"/>
                <a:cs typeface="Arial" panose="020B0604020202020204" pitchFamily="34" charset="0"/>
              </a:rPr>
              <a:t>Cách hiểu chữ </a:t>
            </a:r>
            <a:r>
              <a:rPr lang="en-US" sz="3200" b="1" i="1" noProof="1">
                <a:solidFill>
                  <a:srgbClr val="800000"/>
                </a:solidFill>
                <a:latin typeface="+mj-lt"/>
                <a:cs typeface="Arial" panose="020B0604020202020204" pitchFamily="34" charset="0"/>
              </a:rPr>
              <a:t>duyên</a:t>
            </a:r>
            <a:r>
              <a:rPr lang="en-US" sz="3200" b="1" noProof="1">
                <a:solidFill>
                  <a:srgbClr val="800000"/>
                </a:solidFill>
                <a:latin typeface="+mj-lt"/>
                <a:cs typeface="Arial" panose="020B0604020202020204" pitchFamily="34" charset="0"/>
              </a:rPr>
              <a:t> trong bài </a:t>
            </a:r>
            <a:r>
              <a:rPr lang="en-US" sz="3200" b="1" i="1" noProof="1">
                <a:solidFill>
                  <a:srgbClr val="800000"/>
                </a:solidFill>
                <a:effectLst>
                  <a:outerShdw blurRad="38100" dist="38100" dir="2700000" algn="tl">
                    <a:srgbClr val="000000">
                      <a:alpha val="43137"/>
                    </a:srgbClr>
                  </a:outerShdw>
                </a:effectLst>
                <a:latin typeface="+mj-lt"/>
                <a:cs typeface="Arial" panose="020B0604020202020204" pitchFamily="34" charset="0"/>
              </a:rPr>
              <a:t>Thơ duyên </a:t>
            </a:r>
            <a:r>
              <a:rPr lang="en-US" sz="3200" b="1" noProof="1">
                <a:solidFill>
                  <a:srgbClr val="800000"/>
                </a:solidFill>
                <a:latin typeface="+mj-lt"/>
                <a:cs typeface="Arial" panose="020B0604020202020204" pitchFamily="34" charset="0"/>
              </a:rPr>
              <a:t>…</a:t>
            </a:r>
            <a:endParaRPr lang="vi-VN" sz="3200" b="1" noProof="1">
              <a:solidFill>
                <a:srgbClr val="800000"/>
              </a:solidFill>
              <a:latin typeface="+mj-lt"/>
              <a:cs typeface="Arial" panose="020B0604020202020204" pitchFamily="34" charset="0"/>
            </a:endParaRPr>
          </a:p>
        </p:txBody>
      </p:sp>
      <p:sp>
        <p:nvSpPr>
          <p:cNvPr id="8" name="Đáp án đúng">
            <a:extLst>
              <a:ext uri="{FF2B5EF4-FFF2-40B4-BE49-F238E27FC236}">
                <a16:creationId xmlns:a16="http://schemas.microsoft.com/office/drawing/2014/main" id="{8B66CBE4-2DB9-BCF7-D1C4-281B894BFE17}"/>
              </a:ext>
            </a:extLst>
          </p:cNvPr>
          <p:cNvSpPr/>
          <p:nvPr/>
        </p:nvSpPr>
        <p:spPr>
          <a:xfrm>
            <a:off x="6499778" y="1903619"/>
            <a:ext cx="5566991" cy="1661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just">
              <a:lnSpc>
                <a:spcPct val="150000"/>
              </a:lnSpc>
            </a:pPr>
            <a:r>
              <a:rPr lang="en-US" sz="2700" noProof="1">
                <a:solidFill>
                  <a:schemeClr val="tx1"/>
                </a:solidFill>
                <a:latin typeface="+mj-lt"/>
                <a:cs typeface="Times New Roman" pitchFamily="18" charset="0"/>
              </a:rPr>
              <a:t>C. Chỉ sự giao</a:t>
            </a:r>
            <a:r>
              <a:rPr lang="vi-VN" sz="2700" noProof="1">
                <a:solidFill>
                  <a:schemeClr val="tx1"/>
                </a:solidFill>
                <a:latin typeface="+mj-lt"/>
                <a:cs typeface="Times New Roman" pitchFamily="18" charset="0"/>
              </a:rPr>
              <a:t> duyên giữa thiên nhiên với thiên nhiên, con người với thiên nhiên, con người với con người</a:t>
            </a:r>
          </a:p>
        </p:txBody>
      </p:sp>
      <p:sp>
        <p:nvSpPr>
          <p:cNvPr id="9" name="Đáp án sai 1">
            <a:extLst>
              <a:ext uri="{FF2B5EF4-FFF2-40B4-BE49-F238E27FC236}">
                <a16:creationId xmlns:a16="http://schemas.microsoft.com/office/drawing/2014/main" id="{3FCD9830-5FD1-BD44-878B-228BD96CE996}"/>
              </a:ext>
            </a:extLst>
          </p:cNvPr>
          <p:cNvSpPr/>
          <p:nvPr/>
        </p:nvSpPr>
        <p:spPr>
          <a:xfrm>
            <a:off x="1" y="2313012"/>
            <a:ext cx="5341938" cy="1428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r>
              <a:rPr lang="en-US" sz="2700" noProof="1">
                <a:solidFill>
                  <a:schemeClr val="tx1"/>
                </a:solidFill>
                <a:latin typeface="+mj-lt"/>
                <a:cs typeface="Arial" panose="020B0604020202020204" pitchFamily="34" charset="0"/>
              </a:rPr>
              <a:t>A. Chỉ sự duyên dáng của cô gái </a:t>
            </a:r>
            <a:endParaRPr lang="vi-VN" sz="2700" noProof="1">
              <a:solidFill>
                <a:schemeClr val="tx1"/>
              </a:solidFill>
              <a:latin typeface="+mj-lt"/>
              <a:cs typeface="Arial" panose="020B0604020202020204" pitchFamily="34" charset="0"/>
            </a:endParaRPr>
          </a:p>
        </p:txBody>
      </p:sp>
      <p:sp>
        <p:nvSpPr>
          <p:cNvPr id="10" name="Đáp án sai 2">
            <a:extLst>
              <a:ext uri="{FF2B5EF4-FFF2-40B4-BE49-F238E27FC236}">
                <a16:creationId xmlns:a16="http://schemas.microsoft.com/office/drawing/2014/main" id="{6A919885-0285-0403-1E09-FA94D8BC080B}"/>
              </a:ext>
            </a:extLst>
          </p:cNvPr>
          <p:cNvSpPr/>
          <p:nvPr/>
        </p:nvSpPr>
        <p:spPr>
          <a:xfrm>
            <a:off x="72428" y="4200391"/>
            <a:ext cx="5581135" cy="17579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nSpc>
                <a:spcPct val="130000"/>
              </a:lnSpc>
            </a:pPr>
            <a:r>
              <a:rPr lang="en-US" sz="2700" noProof="1">
                <a:solidFill>
                  <a:schemeClr val="tx1"/>
                </a:solidFill>
                <a:latin typeface="+mj-lt"/>
                <a:cs typeface="Arial" panose="020B0604020202020204" pitchFamily="34" charset="0"/>
              </a:rPr>
              <a:t>B. Chỉ tình yêu nam và nữ</a:t>
            </a:r>
            <a:endParaRPr lang="vi-VN" sz="2700" noProof="1">
              <a:solidFill>
                <a:schemeClr val="tx1"/>
              </a:solidFill>
              <a:latin typeface="+mj-lt"/>
              <a:cs typeface="Arial" panose="020B0604020202020204" pitchFamily="34" charset="0"/>
            </a:endParaRPr>
          </a:p>
        </p:txBody>
      </p:sp>
      <p:sp>
        <p:nvSpPr>
          <p:cNvPr id="11" name="Đáp án sai 3">
            <a:extLst>
              <a:ext uri="{FF2B5EF4-FFF2-40B4-BE49-F238E27FC236}">
                <a16:creationId xmlns:a16="http://schemas.microsoft.com/office/drawing/2014/main" id="{2E7D83A4-3758-8699-4DD0-010A80780539}"/>
              </a:ext>
            </a:extLst>
          </p:cNvPr>
          <p:cNvSpPr/>
          <p:nvPr/>
        </p:nvSpPr>
        <p:spPr>
          <a:xfrm>
            <a:off x="6663350" y="4200391"/>
            <a:ext cx="5528650" cy="17579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nSpc>
                <a:spcPct val="150000"/>
              </a:lnSpc>
            </a:pPr>
            <a:r>
              <a:rPr lang="en-US" sz="2700" noProof="1">
                <a:solidFill>
                  <a:schemeClr val="tx1"/>
                </a:solidFill>
                <a:latin typeface="+mj-lt"/>
                <a:cs typeface="Arial" panose="020B0604020202020204" pitchFamily="34" charset="0"/>
              </a:rPr>
              <a:t>D. Chỉ những sự gặp gỡ trong đời</a:t>
            </a:r>
            <a:endParaRPr lang="vi-VN" sz="2700" noProof="1">
              <a:solidFill>
                <a:schemeClr val="tx1"/>
              </a:solidFill>
              <a:latin typeface="+mj-lt"/>
              <a:cs typeface="Arial" panose="020B0604020202020204" pitchFamily="34" charset="0"/>
            </a:endParaRPr>
          </a:p>
        </p:txBody>
      </p:sp>
      <p:pic>
        <p:nvPicPr>
          <p:cNvPr id="12"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94908" y="-424844"/>
            <a:ext cx="324909" cy="324909"/>
          </a:xfrm>
          <a:prstGeom prst="rect">
            <a:avLst/>
          </a:prstGeom>
        </p:spPr>
      </p:pic>
      <p:pic>
        <p:nvPicPr>
          <p:cNvPr id="13"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62374" y="2734497"/>
            <a:ext cx="672603" cy="585435"/>
          </a:xfrm>
          <a:prstGeom prst="rect">
            <a:avLst/>
          </a:prstGeom>
        </p:spPr>
      </p:pic>
      <p:pic>
        <p:nvPicPr>
          <p:cNvPr id="14" name="Picture 13">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41905" y="4574464"/>
            <a:ext cx="670297" cy="597173"/>
          </a:xfrm>
          <a:prstGeom prst="rect">
            <a:avLst/>
          </a:prstGeom>
        </p:spPr>
      </p:pic>
      <p:pic>
        <p:nvPicPr>
          <p:cNvPr id="15"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64680" y="4574464"/>
            <a:ext cx="670297" cy="597173"/>
          </a:xfrm>
          <a:prstGeom prst="rect">
            <a:avLst/>
          </a:prstGeom>
        </p:spPr>
      </p:pic>
      <p:pic>
        <p:nvPicPr>
          <p:cNvPr id="16"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41905" y="2787871"/>
            <a:ext cx="670297" cy="597173"/>
          </a:xfrm>
          <a:prstGeom prst="rect">
            <a:avLst/>
          </a:prstGeom>
        </p:spPr>
      </p:pic>
      <p:pic>
        <p:nvPicPr>
          <p:cNvPr id="17"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179484" y="-424844"/>
            <a:ext cx="324909" cy="324909"/>
          </a:xfrm>
          <a:prstGeom prst="rect">
            <a:avLst/>
          </a:prstGeom>
        </p:spPr>
      </p:pic>
      <p:sp>
        <p:nvSpPr>
          <p:cNvPr id="18" name="AutoShape 3"/>
          <p:cNvSpPr/>
          <p:nvPr/>
        </p:nvSpPr>
        <p:spPr>
          <a:xfrm>
            <a:off x="0" y="5958381"/>
            <a:ext cx="12192000" cy="899619"/>
          </a:xfrm>
          <a:prstGeom prst="rect">
            <a:avLst/>
          </a:prstGeom>
          <a:solidFill>
            <a:srgbClr val="F7EEE9"/>
          </a:solidFill>
        </p:spPr>
      </p:sp>
    </p:spTree>
    <p:extLst>
      <p:ext uri="{BB962C8B-B14F-4D97-AF65-F5344CB8AC3E}">
        <p14:creationId xmlns:p14="http://schemas.microsoft.com/office/powerpoint/2010/main" val="340486415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Left)">
                                      <p:cBhvr>
                                        <p:cTn id="11" dur="500"/>
                                        <p:tgtEl>
                                          <p:spTgt spid="9"/>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Left)">
                                      <p:cBhvr>
                                        <p:cTn id="19" dur="500"/>
                                        <p:tgtEl>
                                          <p:spTgt spid="8"/>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down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2"/>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9"/>
                                        </p:tgtEl>
                                        <p:attrNameLst>
                                          <p:attrName>fillcolor</p:attrName>
                                        </p:attrNameLst>
                                      </p:cBhvr>
                                      <p:to>
                                        <a:srgbClr val="D99694"/>
                                      </p:to>
                                    </p:animClr>
                                    <p:set>
                                      <p:cBhvr>
                                        <p:cTn id="43" dur="500" fill="hold"/>
                                        <p:tgtEl>
                                          <p:spTgt spid="9"/>
                                        </p:tgtEl>
                                        <p:attrNameLst>
                                          <p:attrName>fill.type</p:attrName>
                                        </p:attrNameLst>
                                      </p:cBhvr>
                                      <p:to>
                                        <p:strVal val="solid"/>
                                      </p:to>
                                    </p:set>
                                    <p:set>
                                      <p:cBhvr>
                                        <p:cTn id="44" dur="500" fill="hold"/>
                                        <p:tgtEl>
                                          <p:spTgt spid="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7"/>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9"/>
                                        </p:tgtEl>
                                      </p:cBhvr>
                                    </p:animEffect>
                                    <p:animScale>
                                      <p:cBhvr>
                                        <p:cTn id="51"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0"/>
                                        </p:tgtEl>
                                        <p:attrNameLst>
                                          <p:attrName>fillcolor</p:attrName>
                                        </p:attrNameLst>
                                      </p:cBhvr>
                                      <p:to>
                                        <a:srgbClr val="D99694"/>
                                      </p:to>
                                    </p:animClr>
                                    <p:set>
                                      <p:cBhvr>
                                        <p:cTn id="57" dur="500" fill="hold"/>
                                        <p:tgtEl>
                                          <p:spTgt spid="10"/>
                                        </p:tgtEl>
                                        <p:attrNameLst>
                                          <p:attrName>fill.type</p:attrName>
                                        </p:attrNameLst>
                                      </p:cBhvr>
                                      <p:to>
                                        <p:strVal val="solid"/>
                                      </p:to>
                                    </p:set>
                                    <p:set>
                                      <p:cBhvr>
                                        <p:cTn id="58" dur="500" fill="hold"/>
                                        <p:tgtEl>
                                          <p:spTgt spid="1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7"/>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0"/>
                                        </p:tgtEl>
                                      </p:cBhvr>
                                    </p:animEffect>
                                    <p:animScale>
                                      <p:cBhvr>
                                        <p:cTn id="65"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6" restart="whenNotActive" fill="hold" evtFilter="cancelBubble" nodeType="interactiveSeq">
                <p:stCondLst>
                  <p:cond evt="onClick" delay="0">
                    <p:tgtEl>
                      <p:spTgt spid="1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1"/>
                                        </p:tgtEl>
                                        <p:attrNameLst>
                                          <p:attrName>fillcolor</p:attrName>
                                        </p:attrNameLst>
                                      </p:cBhvr>
                                      <p:to>
                                        <a:srgbClr val="D99694"/>
                                      </p:to>
                                    </p:animClr>
                                    <p:set>
                                      <p:cBhvr>
                                        <p:cTn id="71" dur="500" fill="hold"/>
                                        <p:tgtEl>
                                          <p:spTgt spid="11"/>
                                        </p:tgtEl>
                                        <p:attrNameLst>
                                          <p:attrName>fill.type</p:attrName>
                                        </p:attrNameLst>
                                      </p:cBhvr>
                                      <p:to>
                                        <p:strVal val="solid"/>
                                      </p:to>
                                    </p:set>
                                    <p:set>
                                      <p:cBhvr>
                                        <p:cTn id="72" dur="500" fill="hold"/>
                                        <p:tgtEl>
                                          <p:spTgt spid="1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7"/>
                                        </p:tgtEl>
                                      </p:cBhvr>
                                    </p:cmd>
                                  </p:childTnLst>
                                </p:cTn>
                              </p:par>
                              <p:par>
                                <p:cTn id="75" presetID="1" presetClass="entr" presetSubtype="0" fill="hold" nodeType="withEffect">
                                  <p:stCondLst>
                                    <p:cond delay="0"/>
                                  </p:stCondLst>
                                  <p:childTnLst>
                                    <p:set>
                                      <p:cBhvr>
                                        <p:cTn id="76" dur="1" fill="hold">
                                          <p:stCondLst>
                                            <p:cond delay="9"/>
                                          </p:stCondLst>
                                        </p:cTn>
                                        <p:tgtEl>
                                          <p:spTgt spid="1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1"/>
                                        </p:tgtEl>
                                      </p:cBhvr>
                                    </p:animEffect>
                                    <p:animScale>
                                      <p:cBhvr>
                                        <p:cTn id="79"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0" fill="hold" display="0">
                  <p:stCondLst>
                    <p:cond delay="indefinite"/>
                  </p:stCondLst>
                  <p:endCondLst>
                    <p:cond evt="onStopAudio" delay="0">
                      <p:tgtEl>
                        <p:sldTgt/>
                      </p:tgtEl>
                    </p:cond>
                  </p:endCondLst>
                </p:cTn>
                <p:tgtEl>
                  <p:spTgt spid="12"/>
                </p:tgtEl>
              </p:cMediaNode>
            </p:audio>
            <p:audio>
              <p:cMediaNode vol="80000">
                <p:cTn id="81" fill="hold" display="0">
                  <p:stCondLst>
                    <p:cond delay="indefinite"/>
                  </p:stCondLst>
                  <p:endCondLst>
                    <p:cond evt="onStopAudio" delay="0">
                      <p:tgtEl>
                        <p:sldTgt/>
                      </p:tgtEl>
                    </p:cond>
                  </p:endCondLst>
                </p:cTn>
                <p:tgtEl>
                  <p:spTgt spid="17"/>
                </p:tgtEl>
              </p:cMediaNode>
            </p:audio>
          </p:childTnLst>
        </p:cTn>
      </p:par>
    </p:tnLst>
    <p:bldLst>
      <p:bldP spid="7"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4ADFFF1A-F500-CC57-185E-00F4826D0836}"/>
              </a:ext>
            </a:extLst>
          </p:cNvPr>
          <p:cNvSpPr/>
          <p:nvPr/>
        </p:nvSpPr>
        <p:spPr>
          <a:xfrm>
            <a:off x="0" y="1"/>
            <a:ext cx="12192000" cy="18197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lvl="0" algn="ctr">
              <a:spcBef>
                <a:spcPct val="50000"/>
              </a:spcBef>
            </a:pPr>
            <a:r>
              <a:rPr lang="vi-VN" sz="3200" b="1" u="sng" noProof="1">
                <a:solidFill>
                  <a:srgbClr val="002060"/>
                </a:solidFill>
                <a:latin typeface="+mj-lt"/>
                <a:cs typeface="Arial" panose="020B0604020202020204" pitchFamily="34" charset="0"/>
              </a:rPr>
              <a:t>Câu</a:t>
            </a:r>
            <a:r>
              <a:rPr lang="en-US" sz="3200" b="1" u="sng" noProof="1">
                <a:solidFill>
                  <a:srgbClr val="002060"/>
                </a:solidFill>
                <a:latin typeface="+mj-lt"/>
                <a:cs typeface="Arial" panose="020B0604020202020204" pitchFamily="34" charset="0"/>
              </a:rPr>
              <a:t> 5</a:t>
            </a:r>
            <a:r>
              <a:rPr lang="en-US" sz="3200" b="1" noProof="1">
                <a:solidFill>
                  <a:srgbClr val="002060"/>
                </a:solidFill>
                <a:latin typeface="+mj-lt"/>
                <a:cs typeface="Arial" panose="020B0604020202020204" pitchFamily="34" charset="0"/>
              </a:rPr>
              <a:t>: </a:t>
            </a:r>
            <a:r>
              <a:rPr lang="en-US" altLang="vi-VN" sz="3200" b="1" dirty="0" err="1">
                <a:solidFill>
                  <a:srgbClr val="800000"/>
                </a:solidFill>
                <a:latin typeface="+mj-lt"/>
              </a:rPr>
              <a:t>C</a:t>
            </a:r>
            <a:r>
              <a:rPr lang="en-US" sz="3200" b="1" dirty="0" err="1">
                <a:solidFill>
                  <a:srgbClr val="800000"/>
                </a:solidFill>
                <a:latin typeface="+mj-lt"/>
                <a:cs typeface="Times New Roman" pitchFamily="18" charset="0"/>
              </a:rPr>
              <a:t>ảnh</a:t>
            </a:r>
            <a:r>
              <a:rPr lang="en-US" sz="3200" b="1" dirty="0">
                <a:solidFill>
                  <a:srgbClr val="800000"/>
                </a:solidFill>
                <a:latin typeface="+mj-lt"/>
                <a:cs typeface="Times New Roman" pitchFamily="18" charset="0"/>
              </a:rPr>
              <a:t> </a:t>
            </a:r>
            <a:r>
              <a:rPr lang="en-US" sz="3200" b="1" dirty="0" err="1">
                <a:solidFill>
                  <a:srgbClr val="800000"/>
                </a:solidFill>
                <a:latin typeface="+mj-lt"/>
                <a:cs typeface="Times New Roman" pitchFamily="18" charset="0"/>
              </a:rPr>
              <a:t>sắc</a:t>
            </a:r>
            <a:r>
              <a:rPr lang="en-US" sz="3200" b="1" dirty="0">
                <a:solidFill>
                  <a:srgbClr val="800000"/>
                </a:solidFill>
                <a:latin typeface="+mj-lt"/>
                <a:cs typeface="Times New Roman" pitchFamily="18" charset="0"/>
              </a:rPr>
              <a:t> </a:t>
            </a:r>
            <a:r>
              <a:rPr lang="en-US" sz="3200" b="1" dirty="0" err="1">
                <a:solidFill>
                  <a:srgbClr val="800000"/>
                </a:solidFill>
                <a:latin typeface="+mj-lt"/>
                <a:cs typeface="Times New Roman" pitchFamily="18" charset="0"/>
              </a:rPr>
              <a:t>thiên</a:t>
            </a:r>
            <a:r>
              <a:rPr lang="en-US" sz="3200" b="1" dirty="0">
                <a:solidFill>
                  <a:srgbClr val="800000"/>
                </a:solidFill>
                <a:latin typeface="+mj-lt"/>
                <a:cs typeface="Times New Roman" pitchFamily="18" charset="0"/>
              </a:rPr>
              <a:t> </a:t>
            </a:r>
            <a:r>
              <a:rPr lang="en-US" sz="3200" b="1" dirty="0" err="1">
                <a:solidFill>
                  <a:srgbClr val="800000"/>
                </a:solidFill>
                <a:latin typeface="+mj-lt"/>
                <a:cs typeface="Times New Roman" pitchFamily="18" charset="0"/>
              </a:rPr>
              <a:t>nhiên</a:t>
            </a:r>
            <a:r>
              <a:rPr lang="en-US" sz="3200" b="1" dirty="0">
                <a:solidFill>
                  <a:srgbClr val="800000"/>
                </a:solidFill>
                <a:latin typeface="+mj-lt"/>
                <a:cs typeface="Times New Roman" pitchFamily="18" charset="0"/>
              </a:rPr>
              <a:t> ở </a:t>
            </a:r>
            <a:r>
              <a:rPr lang="en-US" sz="3200" b="1" dirty="0" err="1">
                <a:solidFill>
                  <a:srgbClr val="800000"/>
                </a:solidFill>
                <a:latin typeface="+mj-lt"/>
                <a:cs typeface="Times New Roman" pitchFamily="18" charset="0"/>
              </a:rPr>
              <a:t>khổ</a:t>
            </a:r>
            <a:r>
              <a:rPr lang="en-US" sz="3200" b="1" dirty="0">
                <a:solidFill>
                  <a:srgbClr val="800000"/>
                </a:solidFill>
                <a:latin typeface="+mj-lt"/>
                <a:cs typeface="Times New Roman" pitchFamily="18" charset="0"/>
              </a:rPr>
              <a:t> 1 </a:t>
            </a:r>
            <a:r>
              <a:rPr lang="en-US" sz="3200" b="1" dirty="0" err="1">
                <a:solidFill>
                  <a:srgbClr val="800000"/>
                </a:solidFill>
                <a:latin typeface="+mj-lt"/>
                <a:cs typeface="Times New Roman" pitchFamily="18" charset="0"/>
              </a:rPr>
              <a:t>được</a:t>
            </a:r>
            <a:r>
              <a:rPr lang="en-US" sz="3200" b="1" dirty="0">
                <a:solidFill>
                  <a:srgbClr val="800000"/>
                </a:solidFill>
                <a:latin typeface="+mj-lt"/>
                <a:cs typeface="Times New Roman" pitchFamily="18" charset="0"/>
              </a:rPr>
              <a:t> </a:t>
            </a:r>
            <a:r>
              <a:rPr lang="en-US" sz="3200" b="1" dirty="0" err="1">
                <a:solidFill>
                  <a:srgbClr val="800000"/>
                </a:solidFill>
                <a:latin typeface="+mj-lt"/>
                <a:cs typeface="Times New Roman" pitchFamily="18" charset="0"/>
              </a:rPr>
              <a:t>gợi</a:t>
            </a:r>
            <a:r>
              <a:rPr lang="en-US" sz="3200" b="1" dirty="0">
                <a:solidFill>
                  <a:srgbClr val="800000"/>
                </a:solidFill>
                <a:latin typeface="+mj-lt"/>
                <a:cs typeface="Times New Roman" pitchFamily="18" charset="0"/>
              </a:rPr>
              <a:t> </a:t>
            </a:r>
            <a:r>
              <a:rPr lang="en-US" sz="3200" b="1" dirty="0" err="1">
                <a:solidFill>
                  <a:srgbClr val="800000"/>
                </a:solidFill>
                <a:latin typeface="+mj-lt"/>
                <a:cs typeface="Times New Roman" pitchFamily="18" charset="0"/>
              </a:rPr>
              <a:t>ra</a:t>
            </a:r>
            <a:r>
              <a:rPr lang="en-US" sz="3200" b="1" dirty="0">
                <a:solidFill>
                  <a:srgbClr val="800000"/>
                </a:solidFill>
                <a:latin typeface="+mj-lt"/>
                <a:cs typeface="Times New Roman" pitchFamily="18" charset="0"/>
              </a:rPr>
              <a:t> </a:t>
            </a:r>
            <a:r>
              <a:rPr lang="en-US" sz="3200" b="1" dirty="0" err="1">
                <a:solidFill>
                  <a:srgbClr val="800000"/>
                </a:solidFill>
                <a:latin typeface="+mj-lt"/>
                <a:cs typeface="Times New Roman" pitchFamily="18" charset="0"/>
              </a:rPr>
              <a:t>từ</a:t>
            </a:r>
            <a:r>
              <a:rPr lang="en-US" sz="3200" b="1" dirty="0">
                <a:solidFill>
                  <a:srgbClr val="800000"/>
                </a:solidFill>
                <a:latin typeface="+mj-lt"/>
                <a:cs typeface="Times New Roman" pitchFamily="18" charset="0"/>
              </a:rPr>
              <a:t> </a:t>
            </a:r>
            <a:r>
              <a:rPr lang="en-US" sz="3200" b="1" dirty="0" err="1">
                <a:solidFill>
                  <a:srgbClr val="800000"/>
                </a:solidFill>
                <a:latin typeface="+mj-lt"/>
                <a:cs typeface="Times New Roman" pitchFamily="18" charset="0"/>
              </a:rPr>
              <a:t>yếu</a:t>
            </a:r>
            <a:r>
              <a:rPr lang="en-US" sz="3200" b="1" dirty="0">
                <a:solidFill>
                  <a:srgbClr val="800000"/>
                </a:solidFill>
                <a:latin typeface="+mj-lt"/>
                <a:cs typeface="Times New Roman" pitchFamily="18" charset="0"/>
              </a:rPr>
              <a:t> </a:t>
            </a:r>
            <a:r>
              <a:rPr lang="en-US" sz="3200" b="1" dirty="0" err="1">
                <a:solidFill>
                  <a:srgbClr val="800000"/>
                </a:solidFill>
                <a:latin typeface="+mj-lt"/>
                <a:cs typeface="Times New Roman" pitchFamily="18" charset="0"/>
              </a:rPr>
              <a:t>tố</a:t>
            </a:r>
            <a:r>
              <a:rPr lang="en-US" sz="3200" b="1" dirty="0">
                <a:solidFill>
                  <a:srgbClr val="800000"/>
                </a:solidFill>
                <a:latin typeface="+mj-lt"/>
                <a:cs typeface="Times New Roman" pitchFamily="18" charset="0"/>
              </a:rPr>
              <a:t> </a:t>
            </a:r>
            <a:r>
              <a:rPr lang="en-US" sz="3200" b="1" dirty="0" err="1">
                <a:solidFill>
                  <a:srgbClr val="800000"/>
                </a:solidFill>
                <a:latin typeface="+mj-lt"/>
                <a:cs typeface="Times New Roman" pitchFamily="18" charset="0"/>
              </a:rPr>
              <a:t>nào</a:t>
            </a:r>
            <a:r>
              <a:rPr lang="en-US" sz="3200" b="1" dirty="0">
                <a:solidFill>
                  <a:srgbClr val="800000"/>
                </a:solidFill>
                <a:latin typeface="+mj-lt"/>
                <a:cs typeface="Times New Roman" pitchFamily="18" charset="0"/>
              </a:rPr>
              <a:t> </a:t>
            </a:r>
            <a:r>
              <a:rPr lang="en-US" sz="3200" b="1" noProof="1">
                <a:solidFill>
                  <a:srgbClr val="800000"/>
                </a:solidFill>
                <a:latin typeface="+mj-lt"/>
                <a:cs typeface="Arial" panose="020B0604020202020204" pitchFamily="34" charset="0"/>
              </a:rPr>
              <a:t>?</a:t>
            </a:r>
            <a:endParaRPr lang="vi-VN" sz="3200" b="1" noProof="1">
              <a:solidFill>
                <a:srgbClr val="800000"/>
              </a:solidFill>
              <a:latin typeface="+mj-lt"/>
              <a:cs typeface="Arial" panose="020B0604020202020204" pitchFamily="34" charset="0"/>
            </a:endParaRPr>
          </a:p>
        </p:txBody>
      </p:sp>
      <p:sp>
        <p:nvSpPr>
          <p:cNvPr id="8" name="Đáp án đúng">
            <a:extLst>
              <a:ext uri="{FF2B5EF4-FFF2-40B4-BE49-F238E27FC236}">
                <a16:creationId xmlns:a16="http://schemas.microsoft.com/office/drawing/2014/main" id="{8B66CBE4-2DB9-BCF7-D1C4-281B894BFE17}"/>
              </a:ext>
            </a:extLst>
          </p:cNvPr>
          <p:cNvSpPr/>
          <p:nvPr/>
        </p:nvSpPr>
        <p:spPr>
          <a:xfrm>
            <a:off x="6499778" y="1903619"/>
            <a:ext cx="5566991" cy="1661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just">
              <a:lnSpc>
                <a:spcPct val="150000"/>
              </a:lnSpc>
            </a:pPr>
            <a:r>
              <a:rPr lang="en-US" sz="2700" noProof="1">
                <a:solidFill>
                  <a:schemeClr val="tx1"/>
                </a:solidFill>
                <a:latin typeface="Times New Roman" panose="02020603050405020304" pitchFamily="18" charset="0"/>
                <a:cs typeface="Times New Roman" panose="02020603050405020304" pitchFamily="18" charset="0"/>
              </a:rPr>
              <a:t>C. Từ ngữ, hình ảnh, vần, nhịp</a:t>
            </a:r>
            <a:endParaRPr lang="vi-VN" sz="2700" noProof="1">
              <a:solidFill>
                <a:schemeClr val="tx1"/>
              </a:solidFill>
              <a:latin typeface="Times New Roman" panose="02020603050405020304" pitchFamily="18" charset="0"/>
              <a:cs typeface="Times New Roman" panose="02020603050405020304" pitchFamily="18" charset="0"/>
            </a:endParaRPr>
          </a:p>
        </p:txBody>
      </p:sp>
      <p:sp>
        <p:nvSpPr>
          <p:cNvPr id="9" name="Đáp án sai 1">
            <a:extLst>
              <a:ext uri="{FF2B5EF4-FFF2-40B4-BE49-F238E27FC236}">
                <a16:creationId xmlns:a16="http://schemas.microsoft.com/office/drawing/2014/main" id="{3FCD9830-5FD1-BD44-878B-228BD96CE996}"/>
              </a:ext>
            </a:extLst>
          </p:cNvPr>
          <p:cNvSpPr/>
          <p:nvPr/>
        </p:nvSpPr>
        <p:spPr>
          <a:xfrm>
            <a:off x="0" y="2372255"/>
            <a:ext cx="5830431" cy="1428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r>
              <a:rPr lang="en-US" sz="2700" noProof="1">
                <a:solidFill>
                  <a:schemeClr val="tx1"/>
                </a:solidFill>
                <a:latin typeface="Times New Roman" panose="02020603050405020304" pitchFamily="18" charset="0"/>
                <a:cs typeface="Times New Roman" panose="02020603050405020304" pitchFamily="18" charset="0"/>
              </a:rPr>
              <a:t>A. Màu sắc, từ ngữ, hình ảnh, vần</a:t>
            </a:r>
            <a:endParaRPr lang="vi-VN" sz="2700" noProof="1">
              <a:solidFill>
                <a:schemeClr val="tx1"/>
              </a:solidFill>
              <a:latin typeface="Times New Roman" panose="02020603050405020304" pitchFamily="18" charset="0"/>
              <a:cs typeface="Times New Roman" panose="02020603050405020304" pitchFamily="18" charset="0"/>
            </a:endParaRPr>
          </a:p>
        </p:txBody>
      </p:sp>
      <p:sp>
        <p:nvSpPr>
          <p:cNvPr id="10" name="Đáp án sai 2">
            <a:extLst>
              <a:ext uri="{FF2B5EF4-FFF2-40B4-BE49-F238E27FC236}">
                <a16:creationId xmlns:a16="http://schemas.microsoft.com/office/drawing/2014/main" id="{6A919885-0285-0403-1E09-FA94D8BC080B}"/>
              </a:ext>
            </a:extLst>
          </p:cNvPr>
          <p:cNvSpPr/>
          <p:nvPr/>
        </p:nvSpPr>
        <p:spPr>
          <a:xfrm>
            <a:off x="72428" y="4200391"/>
            <a:ext cx="5581135" cy="17579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nSpc>
                <a:spcPct val="130000"/>
              </a:lnSpc>
            </a:pPr>
            <a:r>
              <a:rPr lang="en-US" sz="2700" noProof="1">
                <a:solidFill>
                  <a:schemeClr val="tx1"/>
                </a:solidFill>
                <a:latin typeface="Times New Roman" panose="02020603050405020304" pitchFamily="18" charset="0"/>
                <a:cs typeface="Times New Roman" panose="02020603050405020304" pitchFamily="18" charset="0"/>
              </a:rPr>
              <a:t>B. Màu sắc, hình ảnh, âm thanh</a:t>
            </a:r>
            <a:endParaRPr lang="vi-VN" sz="2700" noProof="1">
              <a:solidFill>
                <a:schemeClr val="tx1"/>
              </a:solidFill>
              <a:latin typeface="Times New Roman" panose="02020603050405020304" pitchFamily="18" charset="0"/>
              <a:cs typeface="Times New Roman" panose="02020603050405020304" pitchFamily="18" charset="0"/>
            </a:endParaRPr>
          </a:p>
        </p:txBody>
      </p:sp>
      <p:sp>
        <p:nvSpPr>
          <p:cNvPr id="11" name="Đáp án sai 3">
            <a:extLst>
              <a:ext uri="{FF2B5EF4-FFF2-40B4-BE49-F238E27FC236}">
                <a16:creationId xmlns:a16="http://schemas.microsoft.com/office/drawing/2014/main" id="{2E7D83A4-3758-8699-4DD0-010A80780539}"/>
              </a:ext>
            </a:extLst>
          </p:cNvPr>
          <p:cNvSpPr/>
          <p:nvPr/>
        </p:nvSpPr>
        <p:spPr>
          <a:xfrm>
            <a:off x="6663350" y="4200391"/>
            <a:ext cx="5528650" cy="17579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nSpc>
                <a:spcPct val="150000"/>
              </a:lnSpc>
            </a:pPr>
            <a:r>
              <a:rPr lang="en-US" sz="2700" noProof="1">
                <a:solidFill>
                  <a:schemeClr val="tx1"/>
                </a:solidFill>
                <a:latin typeface="Times New Roman" panose="02020603050405020304" pitchFamily="18" charset="0"/>
                <a:cs typeface="Times New Roman" panose="02020603050405020304" pitchFamily="18" charset="0"/>
              </a:rPr>
              <a:t>D. Hình ảnh, màu sắc, vần, nhịp</a:t>
            </a:r>
            <a:endParaRPr lang="vi-VN" sz="2700" noProof="1">
              <a:solidFill>
                <a:schemeClr val="tx1"/>
              </a:solidFill>
              <a:latin typeface="Times New Roman" panose="02020603050405020304" pitchFamily="18" charset="0"/>
              <a:cs typeface="Times New Roman" panose="02020603050405020304" pitchFamily="18" charset="0"/>
            </a:endParaRPr>
          </a:p>
        </p:txBody>
      </p:sp>
      <p:pic>
        <p:nvPicPr>
          <p:cNvPr id="12"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94908" y="-424844"/>
            <a:ext cx="324909" cy="324909"/>
          </a:xfrm>
          <a:prstGeom prst="rect">
            <a:avLst/>
          </a:prstGeom>
        </p:spPr>
      </p:pic>
      <p:pic>
        <p:nvPicPr>
          <p:cNvPr id="13"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62374" y="2734497"/>
            <a:ext cx="672603" cy="585435"/>
          </a:xfrm>
          <a:prstGeom prst="rect">
            <a:avLst/>
          </a:prstGeom>
        </p:spPr>
      </p:pic>
      <p:pic>
        <p:nvPicPr>
          <p:cNvPr id="14" name="Picture 13">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41905" y="4574464"/>
            <a:ext cx="670297" cy="597173"/>
          </a:xfrm>
          <a:prstGeom prst="rect">
            <a:avLst/>
          </a:prstGeom>
        </p:spPr>
      </p:pic>
      <p:pic>
        <p:nvPicPr>
          <p:cNvPr id="15"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64680" y="4574464"/>
            <a:ext cx="670297" cy="597173"/>
          </a:xfrm>
          <a:prstGeom prst="rect">
            <a:avLst/>
          </a:prstGeom>
        </p:spPr>
      </p:pic>
      <p:pic>
        <p:nvPicPr>
          <p:cNvPr id="16"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41905" y="2787871"/>
            <a:ext cx="670297" cy="597173"/>
          </a:xfrm>
          <a:prstGeom prst="rect">
            <a:avLst/>
          </a:prstGeom>
        </p:spPr>
      </p:pic>
      <p:pic>
        <p:nvPicPr>
          <p:cNvPr id="17"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179484" y="-424844"/>
            <a:ext cx="324909" cy="324909"/>
          </a:xfrm>
          <a:prstGeom prst="rect">
            <a:avLst/>
          </a:prstGeom>
        </p:spPr>
      </p:pic>
      <p:sp>
        <p:nvSpPr>
          <p:cNvPr id="18" name="AutoShape 3"/>
          <p:cNvSpPr/>
          <p:nvPr/>
        </p:nvSpPr>
        <p:spPr>
          <a:xfrm>
            <a:off x="0" y="5958381"/>
            <a:ext cx="12192000" cy="899619"/>
          </a:xfrm>
          <a:prstGeom prst="rect">
            <a:avLst/>
          </a:prstGeom>
          <a:solidFill>
            <a:srgbClr val="F7EEE9"/>
          </a:solidFill>
        </p:spPr>
      </p:sp>
    </p:spTree>
    <p:extLst>
      <p:ext uri="{BB962C8B-B14F-4D97-AF65-F5344CB8AC3E}">
        <p14:creationId xmlns:p14="http://schemas.microsoft.com/office/powerpoint/2010/main" val="73402170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Left)">
                                      <p:cBhvr>
                                        <p:cTn id="11" dur="500"/>
                                        <p:tgtEl>
                                          <p:spTgt spid="9"/>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Left)">
                                      <p:cBhvr>
                                        <p:cTn id="19" dur="500"/>
                                        <p:tgtEl>
                                          <p:spTgt spid="8"/>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down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2"/>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9"/>
                                        </p:tgtEl>
                                        <p:attrNameLst>
                                          <p:attrName>fillcolor</p:attrName>
                                        </p:attrNameLst>
                                      </p:cBhvr>
                                      <p:to>
                                        <a:srgbClr val="D99694"/>
                                      </p:to>
                                    </p:animClr>
                                    <p:set>
                                      <p:cBhvr>
                                        <p:cTn id="43" dur="500" fill="hold"/>
                                        <p:tgtEl>
                                          <p:spTgt spid="9"/>
                                        </p:tgtEl>
                                        <p:attrNameLst>
                                          <p:attrName>fill.type</p:attrName>
                                        </p:attrNameLst>
                                      </p:cBhvr>
                                      <p:to>
                                        <p:strVal val="solid"/>
                                      </p:to>
                                    </p:set>
                                    <p:set>
                                      <p:cBhvr>
                                        <p:cTn id="44" dur="500" fill="hold"/>
                                        <p:tgtEl>
                                          <p:spTgt spid="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7"/>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9"/>
                                        </p:tgtEl>
                                      </p:cBhvr>
                                    </p:animEffect>
                                    <p:animScale>
                                      <p:cBhvr>
                                        <p:cTn id="51"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0"/>
                                        </p:tgtEl>
                                        <p:attrNameLst>
                                          <p:attrName>fillcolor</p:attrName>
                                        </p:attrNameLst>
                                      </p:cBhvr>
                                      <p:to>
                                        <a:srgbClr val="D99694"/>
                                      </p:to>
                                    </p:animClr>
                                    <p:set>
                                      <p:cBhvr>
                                        <p:cTn id="57" dur="500" fill="hold"/>
                                        <p:tgtEl>
                                          <p:spTgt spid="10"/>
                                        </p:tgtEl>
                                        <p:attrNameLst>
                                          <p:attrName>fill.type</p:attrName>
                                        </p:attrNameLst>
                                      </p:cBhvr>
                                      <p:to>
                                        <p:strVal val="solid"/>
                                      </p:to>
                                    </p:set>
                                    <p:set>
                                      <p:cBhvr>
                                        <p:cTn id="58" dur="500" fill="hold"/>
                                        <p:tgtEl>
                                          <p:spTgt spid="1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7"/>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0"/>
                                        </p:tgtEl>
                                      </p:cBhvr>
                                    </p:animEffect>
                                    <p:animScale>
                                      <p:cBhvr>
                                        <p:cTn id="65"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6" restart="whenNotActive" fill="hold" evtFilter="cancelBubble" nodeType="interactiveSeq">
                <p:stCondLst>
                  <p:cond evt="onClick" delay="0">
                    <p:tgtEl>
                      <p:spTgt spid="1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1"/>
                                        </p:tgtEl>
                                        <p:attrNameLst>
                                          <p:attrName>fillcolor</p:attrName>
                                        </p:attrNameLst>
                                      </p:cBhvr>
                                      <p:to>
                                        <a:srgbClr val="D99694"/>
                                      </p:to>
                                    </p:animClr>
                                    <p:set>
                                      <p:cBhvr>
                                        <p:cTn id="71" dur="500" fill="hold"/>
                                        <p:tgtEl>
                                          <p:spTgt spid="11"/>
                                        </p:tgtEl>
                                        <p:attrNameLst>
                                          <p:attrName>fill.type</p:attrName>
                                        </p:attrNameLst>
                                      </p:cBhvr>
                                      <p:to>
                                        <p:strVal val="solid"/>
                                      </p:to>
                                    </p:set>
                                    <p:set>
                                      <p:cBhvr>
                                        <p:cTn id="72" dur="500" fill="hold"/>
                                        <p:tgtEl>
                                          <p:spTgt spid="1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7"/>
                                        </p:tgtEl>
                                      </p:cBhvr>
                                    </p:cmd>
                                  </p:childTnLst>
                                </p:cTn>
                              </p:par>
                              <p:par>
                                <p:cTn id="75" presetID="1" presetClass="entr" presetSubtype="0" fill="hold" nodeType="withEffect">
                                  <p:stCondLst>
                                    <p:cond delay="0"/>
                                  </p:stCondLst>
                                  <p:childTnLst>
                                    <p:set>
                                      <p:cBhvr>
                                        <p:cTn id="76" dur="1" fill="hold">
                                          <p:stCondLst>
                                            <p:cond delay="9"/>
                                          </p:stCondLst>
                                        </p:cTn>
                                        <p:tgtEl>
                                          <p:spTgt spid="1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1"/>
                                        </p:tgtEl>
                                      </p:cBhvr>
                                    </p:animEffect>
                                    <p:animScale>
                                      <p:cBhvr>
                                        <p:cTn id="79"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0" fill="hold" display="0">
                  <p:stCondLst>
                    <p:cond delay="indefinite"/>
                  </p:stCondLst>
                  <p:endCondLst>
                    <p:cond evt="onStopAudio" delay="0">
                      <p:tgtEl>
                        <p:sldTgt/>
                      </p:tgtEl>
                    </p:cond>
                  </p:endCondLst>
                </p:cTn>
                <p:tgtEl>
                  <p:spTgt spid="12"/>
                </p:tgtEl>
              </p:cMediaNode>
            </p:audio>
            <p:audio>
              <p:cMediaNode vol="80000">
                <p:cTn id="81" fill="hold" display="0">
                  <p:stCondLst>
                    <p:cond delay="indefinite"/>
                  </p:stCondLst>
                  <p:endCondLst>
                    <p:cond evt="onStopAudio" delay="0">
                      <p:tgtEl>
                        <p:sldTgt/>
                      </p:tgtEl>
                    </p:cond>
                  </p:endCondLst>
                </p:cTn>
                <p:tgtEl>
                  <p:spTgt spid="17"/>
                </p:tgtEl>
              </p:cMediaNode>
            </p:audio>
          </p:childTnLst>
        </p:cTn>
      </p:par>
    </p:tnLst>
    <p:bldLst>
      <p:bldP spid="7"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20+ Lời chúc hay và ý nghĩa gửi đến thầy cô ngày Nhà giáo Việt Nam 20/11">
            <a:extLst>
              <a:ext uri="{FF2B5EF4-FFF2-40B4-BE49-F238E27FC236}">
                <a16:creationId xmlns:a16="http://schemas.microsoft.com/office/drawing/2014/main" id="{AEE5F01D-A014-60D3-AC14-90B93A807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1047750"/>
            <a:ext cx="71437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08268"/>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67842" y="0"/>
            <a:ext cx="12359841" cy="6858000"/>
          </a:xfrm>
          <a:prstGeom prst="rect">
            <a:avLst/>
          </a:prstGeom>
        </p:spPr>
      </p:pic>
      <p:pic>
        <p:nvPicPr>
          <p:cNvPr id="4" name="Picture 2" descr="Đừng lỡ hẹn với mùa thu thiên đường Anh quốc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70" y="120694"/>
            <a:ext cx="7668285" cy="66166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8998196" y="2841434"/>
            <a:ext cx="2486061" cy="1138547"/>
          </a:xfrm>
          <a:prstGeom prst="rect">
            <a:avLst/>
          </a:prstGeom>
        </p:spPr>
        <p:txBody>
          <a:bodyPr wrap="square" lIns="91216" tIns="45608" rIns="91216" bIns="45608">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Anh</a:t>
            </a:r>
          </a:p>
          <a:p>
            <a:pPr algn="ctr"/>
            <a:r>
              <a:rPr lang="en-US" sz="2800" b="1" dirty="0">
                <a:solidFill>
                  <a:srgbClr val="00B050"/>
                </a:solidFill>
                <a:latin typeface="Times New Roman" panose="02020603050405020304" pitchFamily="18" charset="0"/>
                <a:cs typeface="Times New Roman" panose="02020603050405020304" pitchFamily="18" charset="0"/>
              </a:rPr>
              <a:t>(England)</a:t>
            </a:r>
            <a:endParaRPr lang="en-US" sz="12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879561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35253"/>
            <a:ext cx="12192000" cy="6858000"/>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871" y="123763"/>
            <a:ext cx="7568697" cy="1318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838335" y="2756593"/>
            <a:ext cx="4168794" cy="1138547"/>
          </a:xfrm>
          <a:prstGeom prst="rect">
            <a:avLst/>
          </a:prstGeom>
        </p:spPr>
        <p:txBody>
          <a:bodyPr wrap="square" lIns="91216" tIns="45608" rIns="91216" bIns="45608">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Trung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Quốc</a:t>
            </a:r>
            <a:endParaRPr lang="en-US" sz="4000" b="1" dirty="0">
              <a:solidFill>
                <a:srgbClr val="C00000"/>
              </a:solidFill>
              <a:latin typeface="Times New Roman" panose="02020603050405020304" pitchFamily="18" charset="0"/>
              <a:cs typeface="Times New Roman" panose="02020603050405020304" pitchFamily="18" charset="0"/>
            </a:endParaRPr>
          </a:p>
          <a:p>
            <a:pPr algn="ctr"/>
            <a:r>
              <a:rPr lang="en-US" sz="2800" b="1" dirty="0">
                <a:solidFill>
                  <a:srgbClr val="00B050"/>
                </a:solidFill>
                <a:latin typeface="Times New Roman" panose="02020603050405020304" pitchFamily="18" charset="0"/>
                <a:cs typeface="Times New Roman" panose="02020603050405020304" pitchFamily="18" charset="0"/>
              </a:rPr>
              <a:t>(China)</a:t>
            </a:r>
            <a:endParaRPr lang="en-US" sz="12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879561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50801" y="0"/>
            <a:ext cx="12230231" cy="685800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23" y="162964"/>
            <a:ext cx="7967051" cy="1280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166228" y="2756593"/>
            <a:ext cx="3586329" cy="1138547"/>
          </a:xfrm>
          <a:prstGeom prst="rect">
            <a:avLst/>
          </a:prstGeom>
        </p:spPr>
        <p:txBody>
          <a:bodyPr wrap="square" lIns="91216" tIns="45608" rIns="91216" bIns="45608">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Nhật</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Bản</a:t>
            </a:r>
            <a:endParaRPr lang="en-US" sz="4000" b="1" dirty="0">
              <a:solidFill>
                <a:srgbClr val="C00000"/>
              </a:solidFill>
              <a:latin typeface="Times New Roman" panose="02020603050405020304" pitchFamily="18" charset="0"/>
              <a:cs typeface="Times New Roman" panose="02020603050405020304" pitchFamily="18" charset="0"/>
            </a:endParaRPr>
          </a:p>
          <a:p>
            <a:pPr algn="ctr"/>
            <a:r>
              <a:rPr lang="en-US" sz="2800" b="1" dirty="0">
                <a:solidFill>
                  <a:srgbClr val="00B050"/>
                </a:solidFill>
                <a:latin typeface="Times New Roman" panose="02020603050405020304" pitchFamily="18" charset="0"/>
                <a:cs typeface="Times New Roman" panose="02020603050405020304" pitchFamily="18" charset="0"/>
              </a:rPr>
              <a:t>(Japan)</a:t>
            </a:r>
            <a:endParaRPr lang="en-US" sz="12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879561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32" y="761020"/>
            <a:ext cx="7566526" cy="5278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827658" y="2523831"/>
            <a:ext cx="3586329" cy="1138547"/>
          </a:xfrm>
          <a:prstGeom prst="rect">
            <a:avLst/>
          </a:prstGeom>
        </p:spPr>
        <p:txBody>
          <a:bodyPr wrap="square" lIns="91216" tIns="45608" rIns="91216" bIns="45608">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Việt</a:t>
            </a:r>
            <a:r>
              <a:rPr lang="en-US" sz="4000" b="1" dirty="0">
                <a:solidFill>
                  <a:srgbClr val="C00000"/>
                </a:solidFill>
                <a:latin typeface="Times New Roman" panose="02020603050405020304" pitchFamily="18" charset="0"/>
                <a:cs typeface="Times New Roman" panose="02020603050405020304" pitchFamily="18" charset="0"/>
              </a:rPr>
              <a:t> Nam</a:t>
            </a:r>
          </a:p>
          <a:p>
            <a:pPr algn="ctr"/>
            <a:r>
              <a:rPr lang="en-US" sz="2800" b="1" dirty="0">
                <a:solidFill>
                  <a:srgbClr val="00B050"/>
                </a:solidFill>
                <a:latin typeface="Times New Roman" panose="02020603050405020304" pitchFamily="18" charset="0"/>
                <a:cs typeface="Times New Roman" panose="02020603050405020304" pitchFamily="18" charset="0"/>
              </a:rPr>
              <a:t>(Vietnamese)</a:t>
            </a:r>
            <a:endParaRPr lang="en-US" sz="12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879561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50800" y="0"/>
            <a:ext cx="12192000" cy="6858000"/>
          </a:xfrm>
          <a:prstGeom prst="rect">
            <a:avLst/>
          </a:prstGeom>
        </p:spPr>
      </p:pic>
      <p:sp>
        <p:nvSpPr>
          <p:cNvPr id="3" name="Rectangle 2"/>
          <p:cNvSpPr/>
          <p:nvPr/>
        </p:nvSpPr>
        <p:spPr>
          <a:xfrm>
            <a:off x="-50800" y="13393"/>
            <a:ext cx="12242799" cy="584549"/>
          </a:xfrm>
          <a:prstGeom prst="rect">
            <a:avLst/>
          </a:prstGeom>
          <a:solidFill>
            <a:srgbClr val="FDEADA"/>
          </a:solidFill>
        </p:spPr>
        <p:txBody>
          <a:bodyPr wrap="square" lIns="91216" tIns="45608" rIns="91216" bIns="45608">
            <a:spAutoFit/>
          </a:bodyPr>
          <a:lstStyle/>
          <a:p>
            <a:pPr algn="ctr"/>
            <a:r>
              <a:rPr lang="en-US" sz="3200" b="1" dirty="0">
                <a:solidFill>
                  <a:schemeClr val="tx2">
                    <a:lumMod val="75000"/>
                  </a:schemeClr>
                </a:solidFill>
                <a:latin typeface="Times New Roman" panose="02020603050405020304" pitchFamily="18" charset="0"/>
                <a:cs typeface="Times New Roman" panose="02020603050405020304" pitchFamily="18" charset="0"/>
              </a:rPr>
              <a:t>Theo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em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bức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hình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là</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mùa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năm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endParaRPr lang="en-US" sz="3200"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5" name="Picture 2" descr="Đặt chân đến Paris mùa thu này có gì? – Vé Máy Bay Giá Rẻ – Vé Nh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58" y="659497"/>
            <a:ext cx="3483428" cy="2646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6324" y="659497"/>
            <a:ext cx="3793751" cy="5255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Du lịch mùa thu Nhật Bản có gì đẹp? Review kinh nghiệm du lịch mùa thu Nhật  Bản cho người đi lần đầu - Travelgear Bl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7091" y="659497"/>
            <a:ext cx="3793751" cy="2646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Trải nghiệm thiêng đường du lịch mùa thu Trung Quố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2022" y="3376378"/>
            <a:ext cx="3425127" cy="3370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Hồn quê' trong trẻo qua nét vẽ của người hoạ sĩ tài b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9007" y="3429000"/>
            <a:ext cx="4002135" cy="3264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54190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7257" y="16349"/>
            <a:ext cx="12192000" cy="6858000"/>
          </a:xfrm>
          <a:prstGeom prst="rect">
            <a:avLst/>
          </a:prstGeom>
        </p:spPr>
      </p:pic>
      <p:sp>
        <p:nvSpPr>
          <p:cNvPr id="4" name="Rectangle 3"/>
          <p:cNvSpPr/>
          <p:nvPr/>
        </p:nvSpPr>
        <p:spPr>
          <a:xfrm>
            <a:off x="3164114" y="372881"/>
            <a:ext cx="2939143" cy="707660"/>
          </a:xfrm>
          <a:prstGeom prst="rect">
            <a:avLst/>
          </a:prstGeom>
        </p:spPr>
        <p:txBody>
          <a:bodyPr wrap="square" lIns="91216" tIns="45608" rIns="91216" bIns="45608">
            <a:spAutoFit/>
          </a:bodyPr>
          <a:lstStyle/>
          <a:p>
            <a:r>
              <a:rPr lang="en-US" sz="40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MÙA THU</a:t>
            </a:r>
            <a:endParaRPr lang="en-US"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Rectangle 12"/>
          <p:cNvSpPr/>
          <p:nvPr/>
        </p:nvSpPr>
        <p:spPr>
          <a:xfrm>
            <a:off x="6258683" y="56468"/>
            <a:ext cx="5636848" cy="707660"/>
          </a:xfrm>
          <a:prstGeom prst="rect">
            <a:avLst/>
          </a:prstGeom>
        </p:spPr>
        <p:txBody>
          <a:bodyPr wrap="square" lIns="91216" tIns="45608" rIns="91216" bIns="45608">
            <a:spAutoFit/>
          </a:bodyPr>
          <a:lstStyle/>
          <a:p>
            <a:pPr algn="just"/>
            <a:r>
              <a:rPr lang="en-US" sz="2000" b="1" dirty="0">
                <a:solidFill>
                  <a:srgbClr val="008000"/>
                </a:solidFill>
                <a:latin typeface="Times New Roman" panose="02020603050405020304" pitchFamily="18" charset="0"/>
                <a:cs typeface="Times New Roman" panose="02020603050405020304" pitchFamily="18" charset="0"/>
              </a:rPr>
              <a:t>1. </a:t>
            </a:r>
            <a:r>
              <a:rPr lang="en-US" sz="2000" b="1" dirty="0" err="1">
                <a:solidFill>
                  <a:srgbClr val="008000"/>
                </a:solidFill>
                <a:latin typeface="Times New Roman" panose="02020603050405020304" pitchFamily="18" charset="0"/>
                <a:cs typeface="Times New Roman" panose="02020603050405020304" pitchFamily="18" charset="0"/>
              </a:rPr>
              <a:t>Hãy</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kể</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tên</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một</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số</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tác</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phẩm</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viết</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về</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i="1" dirty="0" err="1">
                <a:solidFill>
                  <a:srgbClr val="008000"/>
                </a:solidFill>
                <a:latin typeface="Times New Roman" panose="02020603050405020304" pitchFamily="18" charset="0"/>
                <a:cs typeface="Times New Roman" panose="02020603050405020304" pitchFamily="18" charset="0"/>
              </a:rPr>
              <a:t>mùa</a:t>
            </a:r>
            <a:r>
              <a:rPr lang="en-US" sz="2000" b="1" i="1" dirty="0">
                <a:solidFill>
                  <a:srgbClr val="008000"/>
                </a:solidFill>
                <a:latin typeface="Times New Roman" panose="02020603050405020304" pitchFamily="18" charset="0"/>
                <a:cs typeface="Times New Roman" panose="02020603050405020304" pitchFamily="18" charset="0"/>
              </a:rPr>
              <a:t> </a:t>
            </a:r>
            <a:r>
              <a:rPr lang="en-US" sz="2000" b="1" i="1" dirty="0" err="1">
                <a:solidFill>
                  <a:srgbClr val="008000"/>
                </a:solidFill>
                <a:latin typeface="Times New Roman" panose="02020603050405020304" pitchFamily="18" charset="0"/>
                <a:cs typeface="Times New Roman" panose="02020603050405020304" pitchFamily="18" charset="0"/>
              </a:rPr>
              <a:t>thu</a:t>
            </a:r>
            <a:r>
              <a:rPr lang="en-US" sz="2000" b="1" i="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mà</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em</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biết</a:t>
            </a:r>
            <a:r>
              <a:rPr lang="en-US" sz="2000" b="1" dirty="0">
                <a:solidFill>
                  <a:srgbClr val="008000"/>
                </a:solidFill>
                <a:latin typeface="Times New Roman" panose="02020603050405020304" pitchFamily="18" charset="0"/>
                <a:cs typeface="Times New Roman" panose="02020603050405020304" pitchFamily="18" charset="0"/>
              </a:rPr>
              <a:t>.</a:t>
            </a:r>
          </a:p>
        </p:txBody>
      </p:sp>
      <p:pic>
        <p:nvPicPr>
          <p:cNvPr id="1026" name="Picture 2" descr="Nắng thu - Chu Long">
            <a:extLst>
              <a:ext uri="{FF2B5EF4-FFF2-40B4-BE49-F238E27FC236}">
                <a16:creationId xmlns:a16="http://schemas.microsoft.com/office/drawing/2014/main" id="{6BBA418A-B443-BA61-4A56-0D83C36E9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56" y="3988472"/>
            <a:ext cx="3529658" cy="24334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7F0AF78-627D-7558-0870-5C2433F4E540}"/>
              </a:ext>
            </a:extLst>
          </p:cNvPr>
          <p:cNvSpPr txBox="1"/>
          <p:nvPr/>
        </p:nvSpPr>
        <p:spPr>
          <a:xfrm>
            <a:off x="880655" y="6421952"/>
            <a:ext cx="2192812" cy="369332"/>
          </a:xfrm>
          <a:prstGeom prst="rect">
            <a:avLst/>
          </a:prstGeom>
          <a:noFill/>
        </p:spPr>
        <p:txBody>
          <a:bodyPr wrap="square">
            <a:spAutoFit/>
          </a:bodyPr>
          <a:lstStyle/>
          <a:p>
            <a:pPr algn="just"/>
            <a:r>
              <a:rPr lang="en-US" b="1" i="1" dirty="0" err="1">
                <a:solidFill>
                  <a:srgbClr val="7030A0"/>
                </a:solidFill>
                <a:effectLst/>
                <a:latin typeface="OpenSans-Regular"/>
              </a:rPr>
              <a:t>Nắng</a:t>
            </a:r>
            <a:r>
              <a:rPr lang="en-US" b="1" i="1" dirty="0">
                <a:solidFill>
                  <a:srgbClr val="7030A0"/>
                </a:solidFill>
                <a:effectLst/>
                <a:latin typeface="OpenSans-Regular"/>
              </a:rPr>
              <a:t> </a:t>
            </a:r>
            <a:r>
              <a:rPr lang="en-US" b="1" i="1" dirty="0" err="1">
                <a:solidFill>
                  <a:srgbClr val="7030A0"/>
                </a:solidFill>
                <a:effectLst/>
                <a:latin typeface="OpenSans-Regular"/>
              </a:rPr>
              <a:t>thu</a:t>
            </a:r>
            <a:r>
              <a:rPr lang="en-US" b="1" i="1" dirty="0">
                <a:solidFill>
                  <a:srgbClr val="7030A0"/>
                </a:solidFill>
                <a:effectLst/>
                <a:latin typeface="OpenSans-Regular"/>
              </a:rPr>
              <a:t> </a:t>
            </a:r>
            <a:r>
              <a:rPr lang="en-US" b="0" dirty="0">
                <a:solidFill>
                  <a:srgbClr val="333333"/>
                </a:solidFill>
                <a:effectLst/>
                <a:latin typeface="OpenSans-Regular"/>
              </a:rPr>
              <a:t>- Chu Long</a:t>
            </a:r>
            <a:endParaRPr lang="en-US" dirty="0"/>
          </a:p>
        </p:txBody>
      </p:sp>
      <p:pic>
        <p:nvPicPr>
          <p:cNvPr id="1028" name="Picture 4" descr="Nỗi nhớ mùa thu - Hoàng Minh Tuấn">
            <a:extLst>
              <a:ext uri="{FF2B5EF4-FFF2-40B4-BE49-F238E27FC236}">
                <a16:creationId xmlns:a16="http://schemas.microsoft.com/office/drawing/2014/main" id="{89CBB12B-DD45-6B16-072D-52CB81160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3075" y="4007315"/>
            <a:ext cx="3529658" cy="24334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0D61FF-1480-7EEC-4867-DEF38193ADBE}"/>
              </a:ext>
            </a:extLst>
          </p:cNvPr>
          <p:cNvSpPr txBox="1"/>
          <p:nvPr/>
        </p:nvSpPr>
        <p:spPr>
          <a:xfrm>
            <a:off x="4099264" y="6481427"/>
            <a:ext cx="3755753" cy="369332"/>
          </a:xfrm>
          <a:prstGeom prst="rect">
            <a:avLst/>
          </a:prstGeom>
          <a:noFill/>
        </p:spPr>
        <p:txBody>
          <a:bodyPr wrap="square">
            <a:spAutoFit/>
          </a:bodyPr>
          <a:lstStyle/>
          <a:p>
            <a:pPr algn="just"/>
            <a:r>
              <a:rPr lang="en-US" b="1" i="1" dirty="0" err="1">
                <a:solidFill>
                  <a:srgbClr val="7030A0"/>
                </a:solidFill>
                <a:effectLst/>
                <a:latin typeface="OpenSans-Regular"/>
              </a:rPr>
              <a:t>Nỗi</a:t>
            </a:r>
            <a:r>
              <a:rPr lang="en-US" b="1" i="1" dirty="0">
                <a:solidFill>
                  <a:srgbClr val="7030A0"/>
                </a:solidFill>
                <a:effectLst/>
                <a:latin typeface="OpenSans-Regular"/>
              </a:rPr>
              <a:t> </a:t>
            </a:r>
            <a:r>
              <a:rPr lang="en-US" b="1" i="1" dirty="0" err="1">
                <a:solidFill>
                  <a:srgbClr val="7030A0"/>
                </a:solidFill>
                <a:effectLst/>
                <a:latin typeface="OpenSans-Regular"/>
              </a:rPr>
              <a:t>nhớ</a:t>
            </a:r>
            <a:r>
              <a:rPr lang="en-US" b="1" i="1" dirty="0">
                <a:solidFill>
                  <a:srgbClr val="7030A0"/>
                </a:solidFill>
                <a:effectLst/>
                <a:latin typeface="OpenSans-Regular"/>
              </a:rPr>
              <a:t> </a:t>
            </a:r>
            <a:r>
              <a:rPr lang="en-US" b="1" i="1" dirty="0" err="1">
                <a:solidFill>
                  <a:srgbClr val="7030A0"/>
                </a:solidFill>
                <a:effectLst/>
                <a:latin typeface="OpenSans-Regular"/>
              </a:rPr>
              <a:t>mùa</a:t>
            </a:r>
            <a:r>
              <a:rPr lang="en-US" b="1" i="1" dirty="0">
                <a:solidFill>
                  <a:srgbClr val="7030A0"/>
                </a:solidFill>
                <a:effectLst/>
                <a:latin typeface="OpenSans-Regular"/>
              </a:rPr>
              <a:t> </a:t>
            </a:r>
            <a:r>
              <a:rPr lang="en-US" b="1" i="1" dirty="0" err="1">
                <a:solidFill>
                  <a:srgbClr val="7030A0"/>
                </a:solidFill>
                <a:effectLst/>
                <a:latin typeface="OpenSans-Regular"/>
              </a:rPr>
              <a:t>thu</a:t>
            </a:r>
            <a:r>
              <a:rPr lang="en-US" b="1" i="1" dirty="0">
                <a:solidFill>
                  <a:srgbClr val="7030A0"/>
                </a:solidFill>
                <a:effectLst/>
                <a:latin typeface="OpenSans-Regular"/>
              </a:rPr>
              <a:t> </a:t>
            </a:r>
            <a:r>
              <a:rPr lang="en-US" b="0" dirty="0">
                <a:solidFill>
                  <a:srgbClr val="333333"/>
                </a:solidFill>
                <a:effectLst/>
                <a:latin typeface="OpenSans-Regular"/>
              </a:rPr>
              <a:t>- </a:t>
            </a:r>
            <a:r>
              <a:rPr lang="en-US" b="0" dirty="0" err="1">
                <a:solidFill>
                  <a:srgbClr val="333333"/>
                </a:solidFill>
                <a:effectLst/>
                <a:latin typeface="OpenSans-Regular"/>
              </a:rPr>
              <a:t>Hoàng</a:t>
            </a:r>
            <a:r>
              <a:rPr lang="en-US" b="0" dirty="0">
                <a:solidFill>
                  <a:srgbClr val="333333"/>
                </a:solidFill>
                <a:effectLst/>
                <a:latin typeface="OpenSans-Regular"/>
              </a:rPr>
              <a:t> Minh </a:t>
            </a:r>
            <a:r>
              <a:rPr lang="en-US" b="0" dirty="0" err="1">
                <a:solidFill>
                  <a:srgbClr val="333333"/>
                </a:solidFill>
                <a:effectLst/>
                <a:latin typeface="OpenSans-Regular"/>
              </a:rPr>
              <a:t>Tuấn</a:t>
            </a:r>
            <a:endParaRPr lang="en-US" dirty="0"/>
          </a:p>
        </p:txBody>
      </p:sp>
      <p:pic>
        <p:nvPicPr>
          <p:cNvPr id="1030" name="Picture 6" descr="Heo may - Nguyễn Lan Hương">
            <a:extLst>
              <a:ext uri="{FF2B5EF4-FFF2-40B4-BE49-F238E27FC236}">
                <a16:creationId xmlns:a16="http://schemas.microsoft.com/office/drawing/2014/main" id="{089B4CC2-FB67-BA3C-53BF-76AE142B21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4007315"/>
            <a:ext cx="3810001" cy="24334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6C01A0-8B5E-A43F-9E6B-957E97F99E7F}"/>
              </a:ext>
            </a:extLst>
          </p:cNvPr>
          <p:cNvSpPr txBox="1"/>
          <p:nvPr/>
        </p:nvSpPr>
        <p:spPr>
          <a:xfrm>
            <a:off x="8547046" y="6421952"/>
            <a:ext cx="3033486" cy="369332"/>
          </a:xfrm>
          <a:prstGeom prst="rect">
            <a:avLst/>
          </a:prstGeom>
          <a:noFill/>
        </p:spPr>
        <p:txBody>
          <a:bodyPr wrap="square">
            <a:spAutoFit/>
          </a:bodyPr>
          <a:lstStyle/>
          <a:p>
            <a:pPr algn="just"/>
            <a:r>
              <a:rPr lang="en-US" b="1" i="1" dirty="0" err="1">
                <a:solidFill>
                  <a:srgbClr val="7030A0"/>
                </a:solidFill>
                <a:effectLst/>
                <a:latin typeface="OpenSans-Regular"/>
              </a:rPr>
              <a:t>Heo</a:t>
            </a:r>
            <a:r>
              <a:rPr lang="en-US" b="1" i="1" dirty="0">
                <a:solidFill>
                  <a:srgbClr val="7030A0"/>
                </a:solidFill>
                <a:effectLst/>
                <a:latin typeface="OpenSans-Regular"/>
              </a:rPr>
              <a:t> may </a:t>
            </a:r>
            <a:r>
              <a:rPr lang="en-US" b="0" dirty="0">
                <a:solidFill>
                  <a:srgbClr val="333333"/>
                </a:solidFill>
                <a:effectLst/>
                <a:latin typeface="OpenSans-Regular"/>
              </a:rPr>
              <a:t>- </a:t>
            </a:r>
            <a:r>
              <a:rPr lang="en-US" b="0" dirty="0" err="1">
                <a:solidFill>
                  <a:srgbClr val="333333"/>
                </a:solidFill>
                <a:effectLst/>
                <a:latin typeface="OpenSans-Regular"/>
              </a:rPr>
              <a:t>Nguyễn</a:t>
            </a:r>
            <a:r>
              <a:rPr lang="en-US" b="0" dirty="0">
                <a:solidFill>
                  <a:srgbClr val="333333"/>
                </a:solidFill>
                <a:effectLst/>
                <a:latin typeface="OpenSans-Regular"/>
              </a:rPr>
              <a:t> Lan </a:t>
            </a:r>
            <a:r>
              <a:rPr lang="en-US" b="0" dirty="0" err="1">
                <a:solidFill>
                  <a:srgbClr val="333333"/>
                </a:solidFill>
                <a:effectLst/>
                <a:latin typeface="OpenSans-Regular"/>
              </a:rPr>
              <a:t>Hương</a:t>
            </a:r>
            <a:endParaRPr lang="en-US" dirty="0"/>
          </a:p>
        </p:txBody>
      </p:sp>
      <p:pic>
        <p:nvPicPr>
          <p:cNvPr id="1032" name="Picture 8" descr="Bài thơ &quot;Đây mùa thu tới&quot; của Xuân Diệu - Dr. Khỏe Review">
            <a:extLst>
              <a:ext uri="{FF2B5EF4-FFF2-40B4-BE49-F238E27FC236}">
                <a16:creationId xmlns:a16="http://schemas.microsoft.com/office/drawing/2014/main" id="{2865B20C-C2AC-8DD6-700B-884648387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56" y="38829"/>
            <a:ext cx="282892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ài thơ: ĐÂY MÙA THU TỚI (Xuân Diệu) - YouTube">
            <a:extLst>
              <a:ext uri="{FF2B5EF4-FFF2-40B4-BE49-F238E27FC236}">
                <a16:creationId xmlns:a16="http://schemas.microsoft.com/office/drawing/2014/main" id="{D93B4284-E6F3-54E7-77E8-8CA4496E09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0566" y="1751050"/>
            <a:ext cx="3330506" cy="207923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iếng thu - Lưu Trọng Lư">
            <a:extLst>
              <a:ext uri="{FF2B5EF4-FFF2-40B4-BE49-F238E27FC236}">
                <a16:creationId xmlns:a16="http://schemas.microsoft.com/office/drawing/2014/main" id="{55221888-18E2-F8FE-3566-5EB25E94BF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438" y="1751050"/>
            <a:ext cx="3118216" cy="20792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86EDD17-F594-6BA8-9A55-6526FFBDEE36}"/>
              </a:ext>
            </a:extLst>
          </p:cNvPr>
          <p:cNvSpPr txBox="1"/>
          <p:nvPr/>
        </p:nvSpPr>
        <p:spPr>
          <a:xfrm>
            <a:off x="880655" y="3464523"/>
            <a:ext cx="2192812" cy="369332"/>
          </a:xfrm>
          <a:prstGeom prst="rect">
            <a:avLst/>
          </a:prstGeom>
          <a:noFill/>
        </p:spPr>
        <p:txBody>
          <a:bodyPr wrap="square">
            <a:spAutoFit/>
          </a:bodyPr>
          <a:lstStyle/>
          <a:p>
            <a:pPr algn="ctr"/>
            <a:r>
              <a:rPr lang="en-US" b="0" dirty="0" err="1">
                <a:solidFill>
                  <a:srgbClr val="333333"/>
                </a:solidFill>
                <a:effectLst/>
                <a:latin typeface="OpenSans-Regular"/>
              </a:rPr>
              <a:t>Lưu</a:t>
            </a:r>
            <a:r>
              <a:rPr lang="en-US" b="0" dirty="0">
                <a:solidFill>
                  <a:srgbClr val="333333"/>
                </a:solidFill>
                <a:effectLst/>
                <a:latin typeface="OpenSans-Regular"/>
              </a:rPr>
              <a:t> </a:t>
            </a:r>
            <a:r>
              <a:rPr lang="en-US" b="0" dirty="0" err="1">
                <a:solidFill>
                  <a:srgbClr val="333333"/>
                </a:solidFill>
                <a:effectLst/>
                <a:latin typeface="OpenSans-Regular"/>
              </a:rPr>
              <a:t>Trọng</a:t>
            </a:r>
            <a:r>
              <a:rPr lang="en-US" b="0" dirty="0">
                <a:solidFill>
                  <a:srgbClr val="333333"/>
                </a:solidFill>
                <a:effectLst/>
                <a:latin typeface="OpenSans-Regular"/>
              </a:rPr>
              <a:t> </a:t>
            </a:r>
            <a:r>
              <a:rPr lang="en-US" b="0" dirty="0" err="1">
                <a:solidFill>
                  <a:srgbClr val="333333"/>
                </a:solidFill>
                <a:effectLst/>
                <a:latin typeface="OpenSans-Regular"/>
              </a:rPr>
              <a:t>Lư</a:t>
            </a:r>
            <a:endParaRPr lang="en-US" dirty="0"/>
          </a:p>
        </p:txBody>
      </p:sp>
      <p:pic>
        <p:nvPicPr>
          <p:cNvPr id="1038" name="Picture 14" descr="Sang thu - Hữu Thỉnh">
            <a:extLst>
              <a:ext uri="{FF2B5EF4-FFF2-40B4-BE49-F238E27FC236}">
                <a16:creationId xmlns:a16="http://schemas.microsoft.com/office/drawing/2014/main" id="{51C80B9B-E27D-1543-D25F-ABD1E1512C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50499" y="1769040"/>
            <a:ext cx="3524222" cy="20484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0A94135-03E4-5F9D-4E16-EE2F9EA51892}"/>
              </a:ext>
            </a:extLst>
          </p:cNvPr>
          <p:cNvSpPr/>
          <p:nvPr/>
        </p:nvSpPr>
        <p:spPr>
          <a:xfrm>
            <a:off x="6258683" y="711712"/>
            <a:ext cx="5636848" cy="1015436"/>
          </a:xfrm>
          <a:prstGeom prst="rect">
            <a:avLst/>
          </a:prstGeom>
        </p:spPr>
        <p:txBody>
          <a:bodyPr wrap="square" lIns="91216" tIns="45608" rIns="91216" bIns="45608">
            <a:spAutoFit/>
          </a:bodyPr>
          <a:lstStyle/>
          <a:p>
            <a:pPr algn="just"/>
            <a:r>
              <a:rPr lang="en-US" sz="2000" b="1" dirty="0">
                <a:solidFill>
                  <a:srgbClr val="002060"/>
                </a:solidFill>
                <a:latin typeface="Times New Roman" panose="02020603050405020304" pitchFamily="18" charset="0"/>
                <a:cs typeface="Times New Roman" panose="02020603050405020304" pitchFamily="18" charset="0"/>
              </a:rPr>
              <a:t>2. </a:t>
            </a:r>
            <a:r>
              <a:rPr lang="en-US" sz="2000" b="1" dirty="0" err="1">
                <a:solidFill>
                  <a:srgbClr val="002060"/>
                </a:solidFill>
                <a:latin typeface="Times New Roman" panose="02020603050405020304" pitchFamily="18" charset="0"/>
                <a:cs typeface="Times New Roman" panose="02020603050405020304" pitchFamily="18" charset="0"/>
              </a:rPr>
              <a:t>Trong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hình</a:t>
            </a:r>
            <a:r>
              <a:rPr lang="en-US" sz="2000" b="1" dirty="0">
                <a:solidFill>
                  <a:srgbClr val="002060"/>
                </a:solidFill>
                <a:latin typeface="Times New Roman" panose="02020603050405020304" pitchFamily="18" charset="0"/>
                <a:cs typeface="Times New Roman" panose="02020603050405020304" pitchFamily="18" charset="0"/>
              </a:rPr>
              <a:t> dung </a:t>
            </a:r>
            <a:r>
              <a:rPr lang="en-US" sz="2000" b="1" dirty="0" err="1">
                <a:solidFill>
                  <a:srgbClr val="002060"/>
                </a:solidFill>
                <a:latin typeface="Times New Roman" panose="02020603050405020304" pitchFamily="18" charset="0"/>
                <a:cs typeface="Times New Roman" panose="02020603050405020304" pitchFamily="18" charset="0"/>
              </a:rPr>
              <a:t>của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em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mùa</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thu</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mùa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như</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thế</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nào</a:t>
            </a:r>
            <a:r>
              <a:rPr lang="en-US" sz="2000" b="1" dirty="0">
                <a:solidFill>
                  <a:srgbClr val="002060"/>
                </a:solidFill>
                <a:latin typeface="Times New Roman" panose="02020603050405020304" pitchFamily="18" charset="0"/>
                <a:cs typeface="Times New Roman" panose="02020603050405020304" pitchFamily="18" charset="0"/>
              </a:rPr>
              <a:t> ? (</a:t>
            </a:r>
            <a:r>
              <a:rPr lang="en-US" sz="2000" b="1" i="1" dirty="0" err="1">
                <a:solidFill>
                  <a:srgbClr val="0070C0"/>
                </a:solidFill>
                <a:latin typeface="Times New Roman" panose="02020603050405020304" pitchFamily="18" charset="0"/>
                <a:cs typeface="Times New Roman" panose="02020603050405020304" pitchFamily="18" charset="0"/>
              </a:rPr>
              <a:t>hình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ảnh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sắc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màu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tiết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trời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cảm</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giác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chung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của</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em</a:t>
            </a:r>
            <a:r>
              <a:rPr lang="en-US" sz="2000" b="1" dirty="0">
                <a:solidFill>
                  <a:srgbClr val="00206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2F0F4064-A695-64C2-EE4B-2D10EB692A60}"/>
              </a:ext>
            </a:extLst>
          </p:cNvPr>
          <p:cNvSpPr txBox="1"/>
          <p:nvPr/>
        </p:nvSpPr>
        <p:spPr>
          <a:xfrm>
            <a:off x="6012610" y="3464523"/>
            <a:ext cx="1692812" cy="369332"/>
          </a:xfrm>
          <a:prstGeom prst="rect">
            <a:avLst/>
          </a:prstGeom>
          <a:noFill/>
        </p:spPr>
        <p:txBody>
          <a:bodyPr wrap="square">
            <a:spAutoFit/>
          </a:bodyPr>
          <a:lstStyle/>
          <a:p>
            <a:pPr algn="r"/>
            <a:r>
              <a:rPr lang="en-US" b="1" dirty="0" err="1">
                <a:solidFill>
                  <a:srgbClr val="008000"/>
                </a:solidFill>
                <a:effectLst/>
                <a:latin typeface="OpenSans-Regular"/>
              </a:rPr>
              <a:t>Hữu</a:t>
            </a:r>
            <a:r>
              <a:rPr lang="en-US" b="1" dirty="0">
                <a:solidFill>
                  <a:srgbClr val="008000"/>
                </a:solidFill>
                <a:effectLst/>
                <a:latin typeface="OpenSans-Regular"/>
              </a:rPr>
              <a:t> </a:t>
            </a:r>
            <a:r>
              <a:rPr lang="en-US" b="1" dirty="0" err="1">
                <a:solidFill>
                  <a:srgbClr val="008000"/>
                </a:solidFill>
                <a:effectLst/>
                <a:latin typeface="OpenSans-Regular"/>
              </a:rPr>
              <a:t>Thỉnh</a:t>
            </a:r>
            <a:endParaRPr lang="en-US" b="1" dirty="0">
              <a:solidFill>
                <a:srgbClr val="008000"/>
              </a:solidFill>
            </a:endParaRPr>
          </a:p>
        </p:txBody>
      </p:sp>
    </p:spTree>
    <p:extLst>
      <p:ext uri="{BB962C8B-B14F-4D97-AF65-F5344CB8AC3E}">
        <p14:creationId xmlns:p14="http://schemas.microsoft.com/office/powerpoint/2010/main" val="91513109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ntr" presetSubtype="0" fill="hold" nodeType="afterEffect">
                                  <p:stCondLst>
                                    <p:cond delay="0"/>
                                  </p:stCondLst>
                                  <p:childTnLst>
                                    <p:set>
                                      <p:cBhvr>
                                        <p:cTn id="17" dur="1" fill="hold">
                                          <p:stCondLst>
                                            <p:cond delay="0"/>
                                          </p:stCondLst>
                                        </p:cTn>
                                        <p:tgtEl>
                                          <p:spTgt spid="1032"/>
                                        </p:tgtEl>
                                        <p:attrNameLst>
                                          <p:attrName>style.visibility</p:attrName>
                                        </p:attrNameLst>
                                      </p:cBhvr>
                                      <p:to>
                                        <p:strVal val="visible"/>
                                      </p:to>
                                    </p:set>
                                    <p:animEffect transition="in" filter="wipe(down)">
                                      <p:cBhvr>
                                        <p:cTn id="18" dur="580">
                                          <p:stCondLst>
                                            <p:cond delay="0"/>
                                          </p:stCondLst>
                                        </p:cTn>
                                        <p:tgtEl>
                                          <p:spTgt spid="1032"/>
                                        </p:tgtEl>
                                      </p:cBhvr>
                                    </p:animEffect>
                                    <p:anim calcmode="lin" valueType="num">
                                      <p:cBhvr>
                                        <p:cTn id="19" dur="1822" tmFilter="0,0; 0.14,0.36; 0.43,0.73; 0.71,0.91; 1.0,1.0">
                                          <p:stCondLst>
                                            <p:cond delay="0"/>
                                          </p:stCondLst>
                                        </p:cTn>
                                        <p:tgtEl>
                                          <p:spTgt spid="103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03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03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03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032"/>
                                        </p:tgtEl>
                                        <p:attrNameLst>
                                          <p:attrName>ppt_y</p:attrName>
                                        </p:attrNameLst>
                                      </p:cBhvr>
                                      <p:tavLst>
                                        <p:tav tm="0" fmla="#ppt_y-sin(pi*$)/81">
                                          <p:val>
                                            <p:fltVal val="0"/>
                                          </p:val>
                                        </p:tav>
                                        <p:tav tm="100000">
                                          <p:val>
                                            <p:fltVal val="1"/>
                                          </p:val>
                                        </p:tav>
                                      </p:tavLst>
                                    </p:anim>
                                    <p:animScale>
                                      <p:cBhvr>
                                        <p:cTn id="24" dur="26">
                                          <p:stCondLst>
                                            <p:cond delay="650"/>
                                          </p:stCondLst>
                                        </p:cTn>
                                        <p:tgtEl>
                                          <p:spTgt spid="1032"/>
                                        </p:tgtEl>
                                      </p:cBhvr>
                                      <p:to x="100000" y="60000"/>
                                    </p:animScale>
                                    <p:animScale>
                                      <p:cBhvr>
                                        <p:cTn id="25" dur="166" decel="50000">
                                          <p:stCondLst>
                                            <p:cond delay="676"/>
                                          </p:stCondLst>
                                        </p:cTn>
                                        <p:tgtEl>
                                          <p:spTgt spid="1032"/>
                                        </p:tgtEl>
                                      </p:cBhvr>
                                      <p:to x="100000" y="100000"/>
                                    </p:animScale>
                                    <p:animScale>
                                      <p:cBhvr>
                                        <p:cTn id="26" dur="26">
                                          <p:stCondLst>
                                            <p:cond delay="1312"/>
                                          </p:stCondLst>
                                        </p:cTn>
                                        <p:tgtEl>
                                          <p:spTgt spid="1032"/>
                                        </p:tgtEl>
                                      </p:cBhvr>
                                      <p:to x="100000" y="80000"/>
                                    </p:animScale>
                                    <p:animScale>
                                      <p:cBhvr>
                                        <p:cTn id="27" dur="166" decel="50000">
                                          <p:stCondLst>
                                            <p:cond delay="1338"/>
                                          </p:stCondLst>
                                        </p:cTn>
                                        <p:tgtEl>
                                          <p:spTgt spid="1032"/>
                                        </p:tgtEl>
                                      </p:cBhvr>
                                      <p:to x="100000" y="100000"/>
                                    </p:animScale>
                                    <p:animScale>
                                      <p:cBhvr>
                                        <p:cTn id="28" dur="26">
                                          <p:stCondLst>
                                            <p:cond delay="1642"/>
                                          </p:stCondLst>
                                        </p:cTn>
                                        <p:tgtEl>
                                          <p:spTgt spid="1032"/>
                                        </p:tgtEl>
                                      </p:cBhvr>
                                      <p:to x="100000" y="90000"/>
                                    </p:animScale>
                                    <p:animScale>
                                      <p:cBhvr>
                                        <p:cTn id="29" dur="166" decel="50000">
                                          <p:stCondLst>
                                            <p:cond delay="1668"/>
                                          </p:stCondLst>
                                        </p:cTn>
                                        <p:tgtEl>
                                          <p:spTgt spid="1032"/>
                                        </p:tgtEl>
                                      </p:cBhvr>
                                      <p:to x="100000" y="100000"/>
                                    </p:animScale>
                                    <p:animScale>
                                      <p:cBhvr>
                                        <p:cTn id="30" dur="26">
                                          <p:stCondLst>
                                            <p:cond delay="1808"/>
                                          </p:stCondLst>
                                        </p:cTn>
                                        <p:tgtEl>
                                          <p:spTgt spid="1032"/>
                                        </p:tgtEl>
                                      </p:cBhvr>
                                      <p:to x="100000" y="95000"/>
                                    </p:animScale>
                                    <p:animScale>
                                      <p:cBhvr>
                                        <p:cTn id="31" dur="166" decel="50000">
                                          <p:stCondLst>
                                            <p:cond delay="1834"/>
                                          </p:stCondLst>
                                        </p:cTn>
                                        <p:tgtEl>
                                          <p:spTgt spid="1032"/>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1036"/>
                                        </p:tgtEl>
                                        <p:attrNameLst>
                                          <p:attrName>style.visibility</p:attrName>
                                        </p:attrNameLst>
                                      </p:cBhvr>
                                      <p:to>
                                        <p:strVal val="visible"/>
                                      </p:to>
                                    </p:set>
                                    <p:anim calcmode="lin" valueType="num">
                                      <p:cBhvr>
                                        <p:cTn id="36" dur="1000" fill="hold"/>
                                        <p:tgtEl>
                                          <p:spTgt spid="1036"/>
                                        </p:tgtEl>
                                        <p:attrNameLst>
                                          <p:attrName>ppt_w</p:attrName>
                                        </p:attrNameLst>
                                      </p:cBhvr>
                                      <p:tavLst>
                                        <p:tav tm="0">
                                          <p:val>
                                            <p:fltVal val="0"/>
                                          </p:val>
                                        </p:tav>
                                        <p:tav tm="100000">
                                          <p:val>
                                            <p:strVal val="#ppt_w"/>
                                          </p:val>
                                        </p:tav>
                                      </p:tavLst>
                                    </p:anim>
                                    <p:anim calcmode="lin" valueType="num">
                                      <p:cBhvr>
                                        <p:cTn id="37" dur="1000" fill="hold"/>
                                        <p:tgtEl>
                                          <p:spTgt spid="1036"/>
                                        </p:tgtEl>
                                        <p:attrNameLst>
                                          <p:attrName>ppt_h</p:attrName>
                                        </p:attrNameLst>
                                      </p:cBhvr>
                                      <p:tavLst>
                                        <p:tav tm="0">
                                          <p:val>
                                            <p:fltVal val="0"/>
                                          </p:val>
                                        </p:tav>
                                        <p:tav tm="100000">
                                          <p:val>
                                            <p:strVal val="#ppt_h"/>
                                          </p:val>
                                        </p:tav>
                                      </p:tavLst>
                                    </p:anim>
                                    <p:anim calcmode="lin" valueType="num">
                                      <p:cBhvr>
                                        <p:cTn id="38" dur="1000" fill="hold"/>
                                        <p:tgtEl>
                                          <p:spTgt spid="1036"/>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036"/>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0"/>
                                  </p:stCondLst>
                                  <p:childTnLst>
                                    <p:set>
                                      <p:cBhvr>
                                        <p:cTn id="41" dur="1" fill="hold">
                                          <p:stCondLst>
                                            <p:cond delay="0"/>
                                          </p:stCondLst>
                                        </p:cTn>
                                        <p:tgtEl>
                                          <p:spTgt spid="1038"/>
                                        </p:tgtEl>
                                        <p:attrNameLst>
                                          <p:attrName>style.visibility</p:attrName>
                                        </p:attrNameLst>
                                      </p:cBhvr>
                                      <p:to>
                                        <p:strVal val="visible"/>
                                      </p:to>
                                    </p:set>
                                    <p:anim calcmode="lin" valueType="num">
                                      <p:cBhvr>
                                        <p:cTn id="42" dur="1000" fill="hold"/>
                                        <p:tgtEl>
                                          <p:spTgt spid="1038"/>
                                        </p:tgtEl>
                                        <p:attrNameLst>
                                          <p:attrName>ppt_w</p:attrName>
                                        </p:attrNameLst>
                                      </p:cBhvr>
                                      <p:tavLst>
                                        <p:tav tm="0">
                                          <p:val>
                                            <p:fltVal val="0"/>
                                          </p:val>
                                        </p:tav>
                                        <p:tav tm="100000">
                                          <p:val>
                                            <p:strVal val="#ppt_w"/>
                                          </p:val>
                                        </p:tav>
                                      </p:tavLst>
                                    </p:anim>
                                    <p:anim calcmode="lin" valueType="num">
                                      <p:cBhvr>
                                        <p:cTn id="43" dur="1000" fill="hold"/>
                                        <p:tgtEl>
                                          <p:spTgt spid="1038"/>
                                        </p:tgtEl>
                                        <p:attrNameLst>
                                          <p:attrName>ppt_h</p:attrName>
                                        </p:attrNameLst>
                                      </p:cBhvr>
                                      <p:tavLst>
                                        <p:tav tm="0">
                                          <p:val>
                                            <p:fltVal val="0"/>
                                          </p:val>
                                        </p:tav>
                                        <p:tav tm="100000">
                                          <p:val>
                                            <p:strVal val="#ppt_h"/>
                                          </p:val>
                                        </p:tav>
                                      </p:tavLst>
                                    </p:anim>
                                    <p:anim calcmode="lin" valueType="num">
                                      <p:cBhvr>
                                        <p:cTn id="44" dur="1000" fill="hold"/>
                                        <p:tgtEl>
                                          <p:spTgt spid="1038"/>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038"/>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0"/>
                                  </p:stCondLst>
                                  <p:childTnLst>
                                    <p:set>
                                      <p:cBhvr>
                                        <p:cTn id="47" dur="1" fill="hold">
                                          <p:stCondLst>
                                            <p:cond delay="0"/>
                                          </p:stCondLst>
                                        </p:cTn>
                                        <p:tgtEl>
                                          <p:spTgt spid="1034"/>
                                        </p:tgtEl>
                                        <p:attrNameLst>
                                          <p:attrName>style.visibility</p:attrName>
                                        </p:attrNameLst>
                                      </p:cBhvr>
                                      <p:to>
                                        <p:strVal val="visible"/>
                                      </p:to>
                                    </p:set>
                                    <p:anim calcmode="lin" valueType="num">
                                      <p:cBhvr>
                                        <p:cTn id="48" dur="1000" fill="hold"/>
                                        <p:tgtEl>
                                          <p:spTgt spid="1034"/>
                                        </p:tgtEl>
                                        <p:attrNameLst>
                                          <p:attrName>ppt_w</p:attrName>
                                        </p:attrNameLst>
                                      </p:cBhvr>
                                      <p:tavLst>
                                        <p:tav tm="0">
                                          <p:val>
                                            <p:fltVal val="0"/>
                                          </p:val>
                                        </p:tav>
                                        <p:tav tm="100000">
                                          <p:val>
                                            <p:strVal val="#ppt_w"/>
                                          </p:val>
                                        </p:tav>
                                      </p:tavLst>
                                    </p:anim>
                                    <p:anim calcmode="lin" valueType="num">
                                      <p:cBhvr>
                                        <p:cTn id="49" dur="1000" fill="hold"/>
                                        <p:tgtEl>
                                          <p:spTgt spid="1034"/>
                                        </p:tgtEl>
                                        <p:attrNameLst>
                                          <p:attrName>ppt_h</p:attrName>
                                        </p:attrNameLst>
                                      </p:cBhvr>
                                      <p:tavLst>
                                        <p:tav tm="0">
                                          <p:val>
                                            <p:fltVal val="0"/>
                                          </p:val>
                                        </p:tav>
                                        <p:tav tm="100000">
                                          <p:val>
                                            <p:strVal val="#ppt_h"/>
                                          </p:val>
                                        </p:tav>
                                      </p:tavLst>
                                    </p:anim>
                                    <p:anim calcmode="lin" valueType="num">
                                      <p:cBhvr>
                                        <p:cTn id="50" dur="1000" fill="hold"/>
                                        <p:tgtEl>
                                          <p:spTgt spid="1034"/>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1034"/>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0"/>
                                  </p:stCondLst>
                                  <p:childTnLst>
                                    <p:set>
                                      <p:cBhvr>
                                        <p:cTn id="53" dur="1" fill="hold">
                                          <p:stCondLst>
                                            <p:cond delay="0"/>
                                          </p:stCondLst>
                                        </p:cTn>
                                        <p:tgtEl>
                                          <p:spTgt spid="1026"/>
                                        </p:tgtEl>
                                        <p:attrNameLst>
                                          <p:attrName>style.visibility</p:attrName>
                                        </p:attrNameLst>
                                      </p:cBhvr>
                                      <p:to>
                                        <p:strVal val="visible"/>
                                      </p:to>
                                    </p:set>
                                    <p:anim calcmode="lin" valueType="num">
                                      <p:cBhvr>
                                        <p:cTn id="54" dur="1000" fill="hold"/>
                                        <p:tgtEl>
                                          <p:spTgt spid="1026"/>
                                        </p:tgtEl>
                                        <p:attrNameLst>
                                          <p:attrName>ppt_w</p:attrName>
                                        </p:attrNameLst>
                                      </p:cBhvr>
                                      <p:tavLst>
                                        <p:tav tm="0">
                                          <p:val>
                                            <p:fltVal val="0"/>
                                          </p:val>
                                        </p:tav>
                                        <p:tav tm="100000">
                                          <p:val>
                                            <p:strVal val="#ppt_w"/>
                                          </p:val>
                                        </p:tav>
                                      </p:tavLst>
                                    </p:anim>
                                    <p:anim calcmode="lin" valueType="num">
                                      <p:cBhvr>
                                        <p:cTn id="55" dur="1000" fill="hold"/>
                                        <p:tgtEl>
                                          <p:spTgt spid="1026"/>
                                        </p:tgtEl>
                                        <p:attrNameLst>
                                          <p:attrName>ppt_h</p:attrName>
                                        </p:attrNameLst>
                                      </p:cBhvr>
                                      <p:tavLst>
                                        <p:tav tm="0">
                                          <p:val>
                                            <p:fltVal val="0"/>
                                          </p:val>
                                        </p:tav>
                                        <p:tav tm="100000">
                                          <p:val>
                                            <p:strVal val="#ppt_h"/>
                                          </p:val>
                                        </p:tav>
                                      </p:tavLst>
                                    </p:anim>
                                    <p:anim calcmode="lin" valueType="num">
                                      <p:cBhvr>
                                        <p:cTn id="56"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1026"/>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0"/>
                                  </p:stCondLst>
                                  <p:childTnLst>
                                    <p:set>
                                      <p:cBhvr>
                                        <p:cTn id="59" dur="1" fill="hold">
                                          <p:stCondLst>
                                            <p:cond delay="0"/>
                                          </p:stCondLst>
                                        </p:cTn>
                                        <p:tgtEl>
                                          <p:spTgt spid="1028"/>
                                        </p:tgtEl>
                                        <p:attrNameLst>
                                          <p:attrName>style.visibility</p:attrName>
                                        </p:attrNameLst>
                                      </p:cBhvr>
                                      <p:to>
                                        <p:strVal val="visible"/>
                                      </p:to>
                                    </p:set>
                                    <p:anim calcmode="lin" valueType="num">
                                      <p:cBhvr>
                                        <p:cTn id="60" dur="1000" fill="hold"/>
                                        <p:tgtEl>
                                          <p:spTgt spid="1028"/>
                                        </p:tgtEl>
                                        <p:attrNameLst>
                                          <p:attrName>ppt_w</p:attrName>
                                        </p:attrNameLst>
                                      </p:cBhvr>
                                      <p:tavLst>
                                        <p:tav tm="0">
                                          <p:val>
                                            <p:fltVal val="0"/>
                                          </p:val>
                                        </p:tav>
                                        <p:tav tm="100000">
                                          <p:val>
                                            <p:strVal val="#ppt_w"/>
                                          </p:val>
                                        </p:tav>
                                      </p:tavLst>
                                    </p:anim>
                                    <p:anim calcmode="lin" valueType="num">
                                      <p:cBhvr>
                                        <p:cTn id="61" dur="1000" fill="hold"/>
                                        <p:tgtEl>
                                          <p:spTgt spid="1028"/>
                                        </p:tgtEl>
                                        <p:attrNameLst>
                                          <p:attrName>ppt_h</p:attrName>
                                        </p:attrNameLst>
                                      </p:cBhvr>
                                      <p:tavLst>
                                        <p:tav tm="0">
                                          <p:val>
                                            <p:fltVal val="0"/>
                                          </p:val>
                                        </p:tav>
                                        <p:tav tm="100000">
                                          <p:val>
                                            <p:strVal val="#ppt_h"/>
                                          </p:val>
                                        </p:tav>
                                      </p:tavLst>
                                    </p:anim>
                                    <p:anim calcmode="lin" valueType="num">
                                      <p:cBhvr>
                                        <p:cTn id="62" dur="1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028"/>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0"/>
                                  </p:stCondLst>
                                  <p:childTnLst>
                                    <p:set>
                                      <p:cBhvr>
                                        <p:cTn id="65" dur="1" fill="hold">
                                          <p:stCondLst>
                                            <p:cond delay="0"/>
                                          </p:stCondLst>
                                        </p:cTn>
                                        <p:tgtEl>
                                          <p:spTgt spid="1030"/>
                                        </p:tgtEl>
                                        <p:attrNameLst>
                                          <p:attrName>style.visibility</p:attrName>
                                        </p:attrNameLst>
                                      </p:cBhvr>
                                      <p:to>
                                        <p:strVal val="visible"/>
                                      </p:to>
                                    </p:set>
                                    <p:anim calcmode="lin" valueType="num">
                                      <p:cBhvr>
                                        <p:cTn id="66" dur="1000" fill="hold"/>
                                        <p:tgtEl>
                                          <p:spTgt spid="1030"/>
                                        </p:tgtEl>
                                        <p:attrNameLst>
                                          <p:attrName>ppt_w</p:attrName>
                                        </p:attrNameLst>
                                      </p:cBhvr>
                                      <p:tavLst>
                                        <p:tav tm="0">
                                          <p:val>
                                            <p:fltVal val="0"/>
                                          </p:val>
                                        </p:tav>
                                        <p:tav tm="100000">
                                          <p:val>
                                            <p:strVal val="#ppt_w"/>
                                          </p:val>
                                        </p:tav>
                                      </p:tavLst>
                                    </p:anim>
                                    <p:anim calcmode="lin" valueType="num">
                                      <p:cBhvr>
                                        <p:cTn id="67" dur="1000" fill="hold"/>
                                        <p:tgtEl>
                                          <p:spTgt spid="1030"/>
                                        </p:tgtEl>
                                        <p:attrNameLst>
                                          <p:attrName>ppt_h</p:attrName>
                                        </p:attrNameLst>
                                      </p:cBhvr>
                                      <p:tavLst>
                                        <p:tav tm="0">
                                          <p:val>
                                            <p:fltVal val="0"/>
                                          </p:val>
                                        </p:tav>
                                        <p:tav tm="100000">
                                          <p:val>
                                            <p:strVal val="#ppt_h"/>
                                          </p:val>
                                        </p:tav>
                                      </p:tavLst>
                                    </p:anim>
                                    <p:anim calcmode="lin" valueType="num">
                                      <p:cBhvr>
                                        <p:cTn id="68" dur="1000" fill="hold"/>
                                        <p:tgtEl>
                                          <p:spTgt spid="1030"/>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030"/>
                                        </p:tgtEl>
                                        <p:attrNameLst>
                                          <p:attrName>ppt_y</p:attrName>
                                        </p:attrNameLst>
                                      </p:cBhvr>
                                      <p:tavLst>
                                        <p:tav tm="0" fmla="#ppt_y+(sin(-2*pi*(1-$))*-#ppt_x+cos(-2*pi*(1-$))*(1-#ppt_y))*(1-$)">
                                          <p:val>
                                            <p:fltVal val="0"/>
                                          </p:val>
                                        </p:tav>
                                        <p:tav tm="100000">
                                          <p:val>
                                            <p:fltVal val="1"/>
                                          </p:val>
                                        </p:tav>
                                      </p:tavLst>
                                    </p:anim>
                                  </p:childTnLst>
                                </p:cTn>
                              </p:par>
                              <p:par>
                                <p:cTn id="70" presetID="52"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Scale>
                                      <p:cBhvr>
                                        <p:cTn id="72"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3" dur="1000" decel="50000" fill="hold">
                                          <p:stCondLst>
                                            <p:cond delay="0"/>
                                          </p:stCondLst>
                                        </p:cTn>
                                        <p:tgtEl>
                                          <p:spTgt spid="11"/>
                                        </p:tgtEl>
                                        <p:attrNameLst>
                                          <p:attrName>ppt_x</p:attrName>
                                          <p:attrName>ppt_y</p:attrName>
                                        </p:attrNameLst>
                                      </p:cBhvr>
                                    </p:animMotion>
                                    <p:animEffect transition="in" filter="fade">
                                      <p:cBhvr>
                                        <p:cTn id="74" dur="1000"/>
                                        <p:tgtEl>
                                          <p:spTgt spid="11"/>
                                        </p:tgtEl>
                                      </p:cBhvr>
                                    </p:animEffect>
                                  </p:childTnLst>
                                </p:cTn>
                              </p:par>
                              <p:par>
                                <p:cTn id="75" presetID="52" presetClass="entr" presetSubtype="0" fill="hold" grpId="0" nodeType="withEffect">
                                  <p:stCondLst>
                                    <p:cond delay="0"/>
                                  </p:stCondLst>
                                  <p:childTnLst>
                                    <p:set>
                                      <p:cBhvr>
                                        <p:cTn id="76" dur="1" fill="hold">
                                          <p:stCondLst>
                                            <p:cond delay="0"/>
                                          </p:stCondLst>
                                        </p:cTn>
                                        <p:tgtEl>
                                          <p:spTgt spid="6"/>
                                        </p:tgtEl>
                                        <p:attrNameLst>
                                          <p:attrName>style.visibility</p:attrName>
                                        </p:attrNameLst>
                                      </p:cBhvr>
                                      <p:to>
                                        <p:strVal val="visible"/>
                                      </p:to>
                                    </p:set>
                                    <p:animScale>
                                      <p:cBhvr>
                                        <p:cTn id="7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8" dur="1000" decel="50000" fill="hold">
                                          <p:stCondLst>
                                            <p:cond delay="0"/>
                                          </p:stCondLst>
                                        </p:cTn>
                                        <p:tgtEl>
                                          <p:spTgt spid="6"/>
                                        </p:tgtEl>
                                        <p:attrNameLst>
                                          <p:attrName>ppt_x</p:attrName>
                                          <p:attrName>ppt_y</p:attrName>
                                        </p:attrNameLst>
                                      </p:cBhvr>
                                    </p:animMotion>
                                    <p:animEffect transition="in" filter="fade">
                                      <p:cBhvr>
                                        <p:cTn id="79" dur="1000"/>
                                        <p:tgtEl>
                                          <p:spTgt spid="6"/>
                                        </p:tgtEl>
                                      </p:cBhvr>
                                    </p:animEffect>
                                  </p:childTnLst>
                                </p:cTn>
                              </p:par>
                              <p:par>
                                <p:cTn id="80" presetID="52" presetClass="entr" presetSubtype="0" fill="hold" grpId="0" nodeType="withEffect">
                                  <p:stCondLst>
                                    <p:cond delay="0"/>
                                  </p:stCondLst>
                                  <p:childTnLst>
                                    <p:set>
                                      <p:cBhvr>
                                        <p:cTn id="81" dur="1" fill="hold">
                                          <p:stCondLst>
                                            <p:cond delay="0"/>
                                          </p:stCondLst>
                                        </p:cTn>
                                        <p:tgtEl>
                                          <p:spTgt spid="5"/>
                                        </p:tgtEl>
                                        <p:attrNameLst>
                                          <p:attrName>style.visibility</p:attrName>
                                        </p:attrNameLst>
                                      </p:cBhvr>
                                      <p:to>
                                        <p:strVal val="visible"/>
                                      </p:to>
                                    </p:set>
                                    <p:animScale>
                                      <p:cBhvr>
                                        <p:cTn id="8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3" dur="1000" decel="50000" fill="hold">
                                          <p:stCondLst>
                                            <p:cond delay="0"/>
                                          </p:stCondLst>
                                        </p:cTn>
                                        <p:tgtEl>
                                          <p:spTgt spid="5"/>
                                        </p:tgtEl>
                                        <p:attrNameLst>
                                          <p:attrName>ppt_x</p:attrName>
                                          <p:attrName>ppt_y</p:attrName>
                                        </p:attrNameLst>
                                      </p:cBhvr>
                                    </p:animMotion>
                                    <p:animEffect transition="in" filter="fade">
                                      <p:cBhvr>
                                        <p:cTn id="84" dur="1000"/>
                                        <p:tgtEl>
                                          <p:spTgt spid="5"/>
                                        </p:tgtEl>
                                      </p:cBhvr>
                                    </p:animEffect>
                                  </p:childTnLst>
                                </p:cTn>
                              </p:par>
                              <p:par>
                                <p:cTn id="85" presetID="52" presetClass="entr" presetSubtype="0" fill="hold" grpId="0" nodeType="withEffect">
                                  <p:stCondLst>
                                    <p:cond delay="0"/>
                                  </p:stCondLst>
                                  <p:childTnLst>
                                    <p:set>
                                      <p:cBhvr>
                                        <p:cTn id="86" dur="1" fill="hold">
                                          <p:stCondLst>
                                            <p:cond delay="0"/>
                                          </p:stCondLst>
                                        </p:cTn>
                                        <p:tgtEl>
                                          <p:spTgt spid="7"/>
                                        </p:tgtEl>
                                        <p:attrNameLst>
                                          <p:attrName>style.visibility</p:attrName>
                                        </p:attrNameLst>
                                      </p:cBhvr>
                                      <p:to>
                                        <p:strVal val="visible"/>
                                      </p:to>
                                    </p:set>
                                    <p:animScale>
                                      <p:cBhvr>
                                        <p:cTn id="8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7"/>
                                        </p:tgtEl>
                                        <p:attrNameLst>
                                          <p:attrName>ppt_x</p:attrName>
                                          <p:attrName>ppt_y</p:attrName>
                                        </p:attrNameLst>
                                      </p:cBhvr>
                                    </p:animMotion>
                                    <p:animEffect transition="in" filter="fade">
                                      <p:cBhvr>
                                        <p:cTn id="89" dur="1000"/>
                                        <p:tgtEl>
                                          <p:spTgt spid="7"/>
                                        </p:tgtEl>
                                      </p:cBhvr>
                                    </p:animEffect>
                                  </p:childTnLst>
                                </p:cTn>
                              </p:par>
                              <p:par>
                                <p:cTn id="90" presetID="52" presetClass="entr" presetSubtype="0" fill="hold" grpId="0" nodeType="withEffect">
                                  <p:stCondLst>
                                    <p:cond delay="0"/>
                                  </p:stCondLst>
                                  <p:childTnLst>
                                    <p:set>
                                      <p:cBhvr>
                                        <p:cTn id="91" dur="1" fill="hold">
                                          <p:stCondLst>
                                            <p:cond delay="0"/>
                                          </p:stCondLst>
                                        </p:cTn>
                                        <p:tgtEl>
                                          <p:spTgt spid="10"/>
                                        </p:tgtEl>
                                        <p:attrNameLst>
                                          <p:attrName>style.visibility</p:attrName>
                                        </p:attrNameLst>
                                      </p:cBhvr>
                                      <p:to>
                                        <p:strVal val="visible"/>
                                      </p:to>
                                    </p:set>
                                    <p:animScale>
                                      <p:cBhvr>
                                        <p:cTn id="9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3" dur="1000" decel="50000" fill="hold">
                                          <p:stCondLst>
                                            <p:cond delay="0"/>
                                          </p:stCondLst>
                                        </p:cTn>
                                        <p:tgtEl>
                                          <p:spTgt spid="10"/>
                                        </p:tgtEl>
                                        <p:attrNameLst>
                                          <p:attrName>ppt_x</p:attrName>
                                          <p:attrName>ppt_y</p:attrName>
                                        </p:attrNameLst>
                                      </p:cBhvr>
                                    </p:animMotion>
                                    <p:animEffect transition="in" filter="fade">
                                      <p:cBhvr>
                                        <p:cTn id="94" dur="1000"/>
                                        <p:tgtEl>
                                          <p:spTgt spid="10"/>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fade">
                                      <p:cBhvr>
                                        <p:cTn id="99" dur="1000"/>
                                        <p:tgtEl>
                                          <p:spTgt spid="3"/>
                                        </p:tgtEl>
                                      </p:cBhvr>
                                    </p:animEffect>
                                    <p:anim calcmode="lin" valueType="num">
                                      <p:cBhvr>
                                        <p:cTn id="100" dur="1000" fill="hold"/>
                                        <p:tgtEl>
                                          <p:spTgt spid="3"/>
                                        </p:tgtEl>
                                        <p:attrNameLst>
                                          <p:attrName>ppt_x</p:attrName>
                                        </p:attrNameLst>
                                      </p:cBhvr>
                                      <p:tavLst>
                                        <p:tav tm="0">
                                          <p:val>
                                            <p:strVal val="#ppt_x"/>
                                          </p:val>
                                        </p:tav>
                                        <p:tav tm="100000">
                                          <p:val>
                                            <p:strVal val="#ppt_x"/>
                                          </p:val>
                                        </p:tav>
                                      </p:tavLst>
                                    </p:anim>
                                    <p:anim calcmode="lin" valueType="num">
                                      <p:cBhvr>
                                        <p:cTn id="10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5" grpId="0"/>
      <p:bldP spid="7" grpId="0"/>
      <p:bldP spid="10" grpId="0"/>
      <p:bldP spid="11" grpId="0"/>
      <p:bldP spid="3" grpId="0"/>
      <p:bldP spid="6"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3805</TotalTime>
  <Words>2222</Words>
  <Application>Microsoft Office PowerPoint</Application>
  <PresentationFormat>Widescreen</PresentationFormat>
  <Paragraphs>199</Paragraphs>
  <Slides>37</Slides>
  <Notes>0</Notes>
  <HiddenSlides>0</HiddenSlides>
  <MMClips>11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37</vt:i4>
      </vt:variant>
    </vt:vector>
  </HeadingPairs>
  <TitlesOfParts>
    <vt:vector size="47" baseType="lpstr">
      <vt:lpstr>Calibri Light</vt:lpstr>
      <vt:lpstr>Calibri</vt:lpstr>
      <vt:lpstr>OpenSans-Regular</vt:lpstr>
      <vt:lpstr>Arial</vt:lpstr>
      <vt:lpstr>Times New Roman</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cp:lastModifiedBy>
  <cp:revision>600</cp:revision>
  <dcterms:created xsi:type="dcterms:W3CDTF">2018-05-24T12:43:45Z</dcterms:created>
  <dcterms:modified xsi:type="dcterms:W3CDTF">2023-03-25T04:25:21Z</dcterms:modified>
</cp:coreProperties>
</file>