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 id="2147483764" r:id="rId3"/>
    <p:sldMasterId id="2147483783" r:id="rId4"/>
  </p:sldMasterIdLst>
  <p:notesMasterIdLst>
    <p:notesMasterId r:id="rId16"/>
  </p:notesMasterIdLst>
  <p:sldIdLst>
    <p:sldId id="256" r:id="rId5"/>
    <p:sldId id="257" r:id="rId6"/>
    <p:sldId id="11088824" r:id="rId7"/>
    <p:sldId id="321" r:id="rId8"/>
    <p:sldId id="259" r:id="rId9"/>
    <p:sldId id="261" r:id="rId10"/>
    <p:sldId id="11088825" r:id="rId11"/>
    <p:sldId id="11088826" r:id="rId12"/>
    <p:sldId id="11088816" r:id="rId13"/>
    <p:sldId id="11088815" r:id="rId14"/>
    <p:sldId id="11088822" r:id="rId15"/>
  </p:sldIdLst>
  <p:sldSz cx="9144000" cy="5143500" type="screen16x9"/>
  <p:notesSz cx="6858000" cy="9144000"/>
  <p:embeddedFontLst>
    <p:embeddedFont>
      <p:font typeface="ABeeZee" panose="020B0604020202020204" charset="0"/>
      <p:regular r:id="rId17"/>
      <p:italic r:id="rId18"/>
    </p:embeddedFont>
    <p:embeddedFont>
      <p:font typeface="Calibri" panose="020F0502020204030204" pitchFamily="34" charset="0"/>
      <p:regular r:id="rId19"/>
      <p:bold r:id="rId20"/>
      <p:italic r:id="rId21"/>
      <p:boldItalic r:id="rId22"/>
    </p:embeddedFont>
    <p:embeddedFont>
      <p:font typeface="Quintessential" panose="020B0604020202020204" charset="0"/>
      <p:regular r:id="rId23"/>
    </p:embeddedFont>
    <p:embeddedFont>
      <p:font typeface="Open Sans" panose="020B0604020202020204" charset="0"/>
      <p:regular r:id="rId24"/>
      <p:bold r:id="rId25"/>
      <p:italic r:id="rId26"/>
      <p:boldItalic r:id="rId27"/>
    </p:embeddedFont>
    <p:embeddedFont>
      <p:font typeface="Livvic" panose="020B0604020202020204" charset="0"/>
      <p:regular r:id="rId28"/>
      <p:bold r:id="rId29"/>
      <p:italic r:id="rId30"/>
      <p:boldItalic r:id="rId31"/>
    </p:embeddedFont>
    <p:embeddedFont>
      <p:font typeface="Roboto Condensed Light" panose="020B0604020202020204" charset="0"/>
      <p:regular r:id="rId32"/>
      <p:italic r:id="rId33"/>
    </p:embeddedFont>
    <p:embeddedFont>
      <p:font typeface="Amaranth"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03FD8E-59EB-41C7-822A-D6A14115D0FF}">
  <a:tblStyle styleId="{6A03FD8E-59EB-41C7-822A-D6A14115D0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4660"/>
  </p:normalViewPr>
  <p:slideViewPr>
    <p:cSldViewPr snapToGrid="0" showGuides="1">
      <p:cViewPr varScale="1">
        <p:scale>
          <a:sx n="91" d="100"/>
          <a:sy n="91" d="100"/>
        </p:scale>
        <p:origin x="396" y="60"/>
      </p:cViewPr>
      <p:guideLst>
        <p:guide orient="horz" pos="1620"/>
        <p:guide pos="2856"/>
      </p:guideLst>
    </p:cSldViewPr>
  </p:slideViewPr>
  <p:notesTextViewPr>
    <p:cViewPr>
      <p:scale>
        <a:sx n="1" d="1"/>
        <a:sy n="1" d="1"/>
      </p:scale>
      <p:origin x="0" y="0"/>
    </p:cViewPr>
  </p:notesTextViewPr>
  <p:sorterViewPr>
    <p:cViewPr>
      <p:scale>
        <a:sx n="100" d="100"/>
        <a:sy n="100" d="100"/>
      </p:scale>
      <p:origin x="0" y="-30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809123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240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59451d7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59451d7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91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af6e842f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af6e842f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57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af6e842f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af6e842f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752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a59451d78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a59451d78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70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a59451d78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a59451d78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27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af6e842f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af6e842f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95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af6e842f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af6e842f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29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flaticon.com/?utm_source=slidesgo_template&amp;utm_medium=referral-link&amp;utm_campaign=s%20g_resources&amp;utm_content=flaticon"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10"/>
            <a:ext cx="9144000" cy="5143520"/>
            <a:chOff x="238125" y="846675"/>
            <a:chExt cx="7143750" cy="4018375"/>
          </a:xfrm>
        </p:grpSpPr>
        <p:sp>
          <p:nvSpPr>
            <p:cNvPr id="10" name="Google Shape;10;p2"/>
            <p:cNvSpPr/>
            <p:nvPr/>
          </p:nvSpPr>
          <p:spPr>
            <a:xfrm>
              <a:off x="238125" y="846675"/>
              <a:ext cx="7143750" cy="4018375"/>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846675"/>
              <a:ext cx="7143750" cy="4018375"/>
            </a:xfrm>
            <a:custGeom>
              <a:avLst/>
              <a:gdLst/>
              <a:ahLst/>
              <a:cxnLst/>
              <a:rect l="l" t="t" r="r" b="b"/>
              <a:pathLst>
                <a:path w="285750" h="160735" extrusionOk="0">
                  <a:moveTo>
                    <a:pt x="52245"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5925" y="1055025"/>
              <a:ext cx="6868450" cy="66140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5925" y="1055025"/>
              <a:ext cx="551575" cy="3601650"/>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13400" y="691800"/>
            <a:ext cx="7717200" cy="10905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2248775" y="1742975"/>
            <a:ext cx="4646400" cy="39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4"/>
        </a:solidFill>
        <a:effectLst/>
      </p:bgPr>
    </p:bg>
    <p:spTree>
      <p:nvGrpSpPr>
        <p:cNvPr id="1" name="Shape 25"/>
        <p:cNvGrpSpPr/>
        <p:nvPr/>
      </p:nvGrpSpPr>
      <p:grpSpPr>
        <a:xfrm>
          <a:off x="0" y="0"/>
          <a:ext cx="0" cy="0"/>
          <a:chOff x="0" y="0"/>
          <a:chExt cx="0" cy="0"/>
        </a:xfrm>
      </p:grpSpPr>
      <p:grpSp>
        <p:nvGrpSpPr>
          <p:cNvPr id="26" name="Google Shape;26;p4"/>
          <p:cNvGrpSpPr/>
          <p:nvPr/>
        </p:nvGrpSpPr>
        <p:grpSpPr>
          <a:xfrm>
            <a:off x="-25" y="-77"/>
            <a:ext cx="9144000" cy="5143922"/>
            <a:chOff x="-25" y="-77"/>
            <a:chExt cx="9144000" cy="5143922"/>
          </a:xfrm>
        </p:grpSpPr>
        <p:sp>
          <p:nvSpPr>
            <p:cNvPr id="27" name="Google Shape;27;p4"/>
            <p:cNvSpPr/>
            <p:nvPr/>
          </p:nvSpPr>
          <p:spPr>
            <a:xfrm rot="5400000">
              <a:off x="6382850" y="2357612"/>
              <a:ext cx="4601862" cy="443138"/>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4"/>
            <p:cNvGrpSpPr/>
            <p:nvPr/>
          </p:nvGrpSpPr>
          <p:grpSpPr>
            <a:xfrm flipH="1">
              <a:off x="-25" y="-77"/>
              <a:ext cx="9144000" cy="5143922"/>
              <a:chOff x="238125" y="846675"/>
              <a:chExt cx="7143750" cy="4018375"/>
            </a:xfrm>
          </p:grpSpPr>
          <p:sp>
            <p:nvSpPr>
              <p:cNvPr id="29" name="Google Shape;29;p4"/>
              <p:cNvSpPr/>
              <p:nvPr/>
            </p:nvSpPr>
            <p:spPr>
              <a:xfrm>
                <a:off x="238125" y="846675"/>
                <a:ext cx="7143750" cy="4018375"/>
              </a:xfrm>
              <a:custGeom>
                <a:avLst/>
                <a:gdLst/>
                <a:ahLst/>
                <a:cxnLst/>
                <a:rect l="l" t="t" r="r" b="b"/>
                <a:pathLst>
                  <a:path w="285750" h="160735" extrusionOk="0">
                    <a:moveTo>
                      <a:pt x="285750"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 name="Google Shape;31;p4"/>
          <p:cNvSpPr txBox="1">
            <a:spLocks noGrp="1"/>
          </p:cNvSpPr>
          <p:nvPr>
            <p:ph type="title"/>
          </p:nvPr>
        </p:nvSpPr>
        <p:spPr>
          <a:xfrm>
            <a:off x="808775" y="503450"/>
            <a:ext cx="75264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13400" y="1034875"/>
            <a:ext cx="7717200" cy="3626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47244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4"/>
        </a:solidFill>
        <a:effectLst/>
      </p:bgPr>
    </p:bg>
    <p:spTree>
      <p:nvGrpSpPr>
        <p:cNvPr id="1" name="Shape 33"/>
        <p:cNvGrpSpPr/>
        <p:nvPr/>
      </p:nvGrpSpPr>
      <p:grpSpPr>
        <a:xfrm>
          <a:off x="0" y="0"/>
          <a:ext cx="0" cy="0"/>
          <a:chOff x="0" y="0"/>
          <a:chExt cx="0" cy="0"/>
        </a:xfrm>
      </p:grpSpPr>
      <p:grpSp>
        <p:nvGrpSpPr>
          <p:cNvPr id="34" name="Google Shape;34;p5"/>
          <p:cNvGrpSpPr/>
          <p:nvPr/>
        </p:nvGrpSpPr>
        <p:grpSpPr>
          <a:xfrm>
            <a:off x="1" y="1"/>
            <a:ext cx="9144000" cy="5143520"/>
            <a:chOff x="238125" y="846675"/>
            <a:chExt cx="7143750" cy="4018375"/>
          </a:xfrm>
        </p:grpSpPr>
        <p:sp>
          <p:nvSpPr>
            <p:cNvPr id="35" name="Google Shape;35;p5"/>
            <p:cNvSpPr/>
            <p:nvPr/>
          </p:nvSpPr>
          <p:spPr>
            <a:xfrm>
              <a:off x="238125" y="846675"/>
              <a:ext cx="7143750" cy="4018375"/>
            </a:xfrm>
            <a:custGeom>
              <a:avLst/>
              <a:gdLst/>
              <a:ahLst/>
              <a:cxnLst/>
              <a:rect l="l" t="t" r="r" b="b"/>
              <a:pathLst>
                <a:path w="285750" h="160735" extrusionOk="0">
                  <a:moveTo>
                    <a:pt x="0" y="0"/>
                  </a:moveTo>
                  <a:lnTo>
                    <a:pt x="0" y="160734"/>
                  </a:lnTo>
                  <a:lnTo>
                    <a:pt x="285750" y="160734"/>
                  </a:lnTo>
                  <a:lnTo>
                    <a:pt x="285750" y="135433"/>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468800" y="3965500"/>
              <a:ext cx="6741925" cy="661425"/>
            </a:xfrm>
            <a:custGeom>
              <a:avLst/>
              <a:gdLst/>
              <a:ahLst/>
              <a:cxnLst/>
              <a:rect l="l" t="t" r="r" b="b"/>
              <a:pathLst>
                <a:path w="269677" h="26457" extrusionOk="0">
                  <a:moveTo>
                    <a:pt x="269677" y="0"/>
                  </a:moveTo>
                  <a:lnTo>
                    <a:pt x="0" y="26456"/>
                  </a:lnTo>
                  <a:lnTo>
                    <a:pt x="269677" y="26456"/>
                  </a:lnTo>
                  <a:lnTo>
                    <a:pt x="269677" y="0"/>
                  </a:lnTo>
                  <a:close/>
                </a:path>
              </a:pathLst>
            </a:custGeom>
            <a:solidFill>
              <a:srgbClr val="003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468800" y="1084775"/>
              <a:ext cx="6741925" cy="3542150"/>
            </a:xfrm>
            <a:custGeom>
              <a:avLst/>
              <a:gdLst/>
              <a:ahLst/>
              <a:cxnLst/>
              <a:rect l="l" t="t" r="r" b="b"/>
              <a:pathLst>
                <a:path w="269677" h="141686" extrusionOk="0">
                  <a:moveTo>
                    <a:pt x="0" y="1"/>
                  </a:moveTo>
                  <a:lnTo>
                    <a:pt x="0" y="141685"/>
                  </a:lnTo>
                  <a:lnTo>
                    <a:pt x="269677" y="132755"/>
                  </a:lnTo>
                  <a:lnTo>
                    <a:pt x="2696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5"/>
          <p:cNvSpPr txBox="1">
            <a:spLocks noGrp="1"/>
          </p:cNvSpPr>
          <p:nvPr>
            <p:ph type="title"/>
          </p:nvPr>
        </p:nvSpPr>
        <p:spPr>
          <a:xfrm>
            <a:off x="808775" y="503450"/>
            <a:ext cx="75264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5"/>
          <p:cNvSpPr txBox="1">
            <a:spLocks noGrp="1"/>
          </p:cNvSpPr>
          <p:nvPr>
            <p:ph type="body" idx="1"/>
          </p:nvPr>
        </p:nvSpPr>
        <p:spPr>
          <a:xfrm>
            <a:off x="952100" y="2008975"/>
            <a:ext cx="3327000" cy="255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5"/>
          <p:cNvSpPr txBox="1">
            <a:spLocks noGrp="1"/>
          </p:cNvSpPr>
          <p:nvPr>
            <p:ph type="body" idx="2"/>
          </p:nvPr>
        </p:nvSpPr>
        <p:spPr>
          <a:xfrm>
            <a:off x="4864800" y="2008975"/>
            <a:ext cx="3327000" cy="255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subTitle" idx="3"/>
          </p:nvPr>
        </p:nvSpPr>
        <p:spPr>
          <a:xfrm>
            <a:off x="4864800" y="1578425"/>
            <a:ext cx="3327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2" name="Google Shape;42;p5"/>
          <p:cNvSpPr txBox="1">
            <a:spLocks noGrp="1"/>
          </p:cNvSpPr>
          <p:nvPr>
            <p:ph type="subTitle" idx="4"/>
          </p:nvPr>
        </p:nvSpPr>
        <p:spPr>
          <a:xfrm>
            <a:off x="951950" y="1578425"/>
            <a:ext cx="3327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135622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grpSp>
        <p:nvGrpSpPr>
          <p:cNvPr id="44" name="Google Shape;44;p6"/>
          <p:cNvGrpSpPr/>
          <p:nvPr/>
        </p:nvGrpSpPr>
        <p:grpSpPr>
          <a:xfrm>
            <a:off x="0" y="-23"/>
            <a:ext cx="9144000" cy="5143520"/>
            <a:chOff x="238125" y="846675"/>
            <a:chExt cx="7143750" cy="4018375"/>
          </a:xfrm>
        </p:grpSpPr>
        <p:sp>
          <p:nvSpPr>
            <p:cNvPr id="45" name="Google Shape;45;p6"/>
            <p:cNvSpPr/>
            <p:nvPr/>
          </p:nvSpPr>
          <p:spPr>
            <a:xfrm>
              <a:off x="238125" y="846675"/>
              <a:ext cx="7143750" cy="4018375"/>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238125" y="846675"/>
              <a:ext cx="7143750" cy="4018375"/>
            </a:xfrm>
            <a:custGeom>
              <a:avLst/>
              <a:gdLst/>
              <a:ahLst/>
              <a:cxnLst/>
              <a:rect l="l" t="t" r="r" b="b"/>
              <a:pathLst>
                <a:path w="285750" h="160735" extrusionOk="0">
                  <a:moveTo>
                    <a:pt x="52245"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375925" y="1055025"/>
              <a:ext cx="6868450" cy="66140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375925" y="1055025"/>
              <a:ext cx="551575" cy="3601650"/>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6"/>
          <p:cNvSpPr txBox="1">
            <a:spLocks noGrp="1"/>
          </p:cNvSpPr>
          <p:nvPr>
            <p:ph type="title"/>
          </p:nvPr>
        </p:nvSpPr>
        <p:spPr>
          <a:xfrm>
            <a:off x="808775" y="509510"/>
            <a:ext cx="75264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193921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1"/>
        <p:cNvGrpSpPr/>
        <p:nvPr/>
      </p:nvGrpSpPr>
      <p:grpSpPr>
        <a:xfrm>
          <a:off x="0" y="0"/>
          <a:ext cx="0" cy="0"/>
          <a:chOff x="0" y="0"/>
          <a:chExt cx="0" cy="0"/>
        </a:xfrm>
      </p:grpSpPr>
      <p:grpSp>
        <p:nvGrpSpPr>
          <p:cNvPr id="52" name="Google Shape;52;p7"/>
          <p:cNvGrpSpPr/>
          <p:nvPr/>
        </p:nvGrpSpPr>
        <p:grpSpPr>
          <a:xfrm>
            <a:off x="-416332" y="0"/>
            <a:ext cx="9560338" cy="5143524"/>
            <a:chOff x="-416332" y="0"/>
            <a:chExt cx="9560338" cy="5143524"/>
          </a:xfrm>
        </p:grpSpPr>
        <p:sp>
          <p:nvSpPr>
            <p:cNvPr id="53" name="Google Shape;53;p7"/>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flipH="1">
              <a:off x="176384" y="266678"/>
              <a:ext cx="8791616" cy="846592"/>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7"/>
          <p:cNvSpPr txBox="1">
            <a:spLocks noGrp="1"/>
          </p:cNvSpPr>
          <p:nvPr>
            <p:ph type="body" idx="1"/>
          </p:nvPr>
        </p:nvSpPr>
        <p:spPr>
          <a:xfrm>
            <a:off x="1099875" y="1466400"/>
            <a:ext cx="5007300" cy="2327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3"/>
              </a:buClr>
              <a:buSzPts val="1200"/>
              <a:buChar char="●"/>
              <a:defRPr/>
            </a:lvl1pPr>
            <a:lvl2pPr marL="914400" lvl="1" indent="-304800">
              <a:spcBef>
                <a:spcPts val="100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8" name="Google Shape;58;p7"/>
          <p:cNvSpPr txBox="1">
            <a:spLocks noGrp="1"/>
          </p:cNvSpPr>
          <p:nvPr>
            <p:ph type="title"/>
          </p:nvPr>
        </p:nvSpPr>
        <p:spPr>
          <a:xfrm>
            <a:off x="808775" y="503450"/>
            <a:ext cx="752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6909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9"/>
        <p:cNvGrpSpPr/>
        <p:nvPr/>
      </p:nvGrpSpPr>
      <p:grpSpPr>
        <a:xfrm>
          <a:off x="0" y="0"/>
          <a:ext cx="0" cy="0"/>
          <a:chOff x="0" y="0"/>
          <a:chExt cx="0" cy="0"/>
        </a:xfrm>
      </p:grpSpPr>
      <p:sp>
        <p:nvSpPr>
          <p:cNvPr id="60" name="Google Shape;60;p8"/>
          <p:cNvSpPr/>
          <p:nvPr/>
        </p:nvSpPr>
        <p:spPr>
          <a:xfrm flipH="1">
            <a:off x="590722" y="399516"/>
            <a:ext cx="7962565" cy="200147"/>
          </a:xfrm>
          <a:custGeom>
            <a:avLst/>
            <a:gdLst/>
            <a:ahLst/>
            <a:cxnLst/>
            <a:rect l="l" t="t" r="r" b="b"/>
            <a:pathLst>
              <a:path w="274737" h="26457" extrusionOk="0">
                <a:moveTo>
                  <a:pt x="274737" y="0"/>
                </a:moveTo>
                <a:lnTo>
                  <a:pt x="0" y="26456"/>
                </a:lnTo>
                <a:lnTo>
                  <a:pt x="274737" y="26456"/>
                </a:lnTo>
                <a:lnTo>
                  <a:pt x="274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8"/>
          <p:cNvGrpSpPr/>
          <p:nvPr/>
        </p:nvGrpSpPr>
        <p:grpSpPr>
          <a:xfrm>
            <a:off x="590722" y="545300"/>
            <a:ext cx="7962269" cy="4052899"/>
            <a:chOff x="238010" y="1159200"/>
            <a:chExt cx="6972825" cy="3542125"/>
          </a:xfrm>
        </p:grpSpPr>
        <p:sp>
          <p:nvSpPr>
            <p:cNvPr id="62" name="Google Shape;62;p8"/>
            <p:cNvSpPr/>
            <p:nvPr/>
          </p:nvSpPr>
          <p:spPr>
            <a:xfrm>
              <a:off x="238010" y="3682666"/>
              <a:ext cx="6972825" cy="1004771"/>
            </a:xfrm>
            <a:custGeom>
              <a:avLst/>
              <a:gdLst/>
              <a:ahLst/>
              <a:cxnLst/>
              <a:rect l="l" t="t" r="r" b="b"/>
              <a:pathLst>
                <a:path w="274737" h="26457" extrusionOk="0">
                  <a:moveTo>
                    <a:pt x="274737" y="0"/>
                  </a:moveTo>
                  <a:lnTo>
                    <a:pt x="0" y="26456"/>
                  </a:lnTo>
                  <a:lnTo>
                    <a:pt x="274737" y="26456"/>
                  </a:lnTo>
                  <a:lnTo>
                    <a:pt x="2747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238125" y="1159200"/>
              <a:ext cx="6972600" cy="3542125"/>
            </a:xfrm>
            <a:custGeom>
              <a:avLst/>
              <a:gdLst/>
              <a:ahLst/>
              <a:cxnLst/>
              <a:rect l="l" t="t" r="r" b="b"/>
              <a:pathLst>
                <a:path w="278904" h="141685" extrusionOk="0">
                  <a:moveTo>
                    <a:pt x="0" y="1"/>
                  </a:moveTo>
                  <a:lnTo>
                    <a:pt x="0" y="141685"/>
                  </a:lnTo>
                  <a:lnTo>
                    <a:pt x="278904" y="132755"/>
                  </a:lnTo>
                  <a:lnTo>
                    <a:pt x="2789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8"/>
          <p:cNvSpPr txBox="1">
            <a:spLocks noGrp="1"/>
          </p:cNvSpPr>
          <p:nvPr>
            <p:ph type="title"/>
          </p:nvPr>
        </p:nvSpPr>
        <p:spPr>
          <a:xfrm>
            <a:off x="1388100" y="943075"/>
            <a:ext cx="6367800" cy="3105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47655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4"/>
        </a:solidFill>
        <a:effectLst/>
      </p:bgPr>
    </p:bg>
    <p:spTree>
      <p:nvGrpSpPr>
        <p:cNvPr id="1" name="Shape 65"/>
        <p:cNvGrpSpPr/>
        <p:nvPr/>
      </p:nvGrpSpPr>
      <p:grpSpPr>
        <a:xfrm>
          <a:off x="0" y="0"/>
          <a:ext cx="0" cy="0"/>
          <a:chOff x="0" y="0"/>
          <a:chExt cx="0" cy="0"/>
        </a:xfrm>
      </p:grpSpPr>
      <p:grpSp>
        <p:nvGrpSpPr>
          <p:cNvPr id="66" name="Google Shape;66;p9"/>
          <p:cNvGrpSpPr/>
          <p:nvPr/>
        </p:nvGrpSpPr>
        <p:grpSpPr>
          <a:xfrm>
            <a:off x="1" y="1"/>
            <a:ext cx="9144000" cy="5143520"/>
            <a:chOff x="238125" y="846675"/>
            <a:chExt cx="7143750" cy="4018375"/>
          </a:xfrm>
        </p:grpSpPr>
        <p:sp>
          <p:nvSpPr>
            <p:cNvPr id="67" name="Google Shape;67;p9"/>
            <p:cNvSpPr/>
            <p:nvPr/>
          </p:nvSpPr>
          <p:spPr>
            <a:xfrm>
              <a:off x="375925" y="1055025"/>
              <a:ext cx="6868450" cy="661400"/>
            </a:xfrm>
            <a:custGeom>
              <a:avLst/>
              <a:gdLst/>
              <a:ahLst/>
              <a:cxnLst/>
              <a:rect l="l" t="t" r="r" b="b"/>
              <a:pathLst>
                <a:path w="274738" h="26456" extrusionOk="0">
                  <a:moveTo>
                    <a:pt x="1" y="0"/>
                  </a:moveTo>
                  <a:lnTo>
                    <a:pt x="274737" y="26456"/>
                  </a:lnTo>
                  <a:lnTo>
                    <a:pt x="2747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238125" y="846675"/>
              <a:ext cx="7143750" cy="4018375"/>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375925" y="1055325"/>
              <a:ext cx="551575" cy="3601650"/>
            </a:xfrm>
            <a:custGeom>
              <a:avLst/>
              <a:gdLst/>
              <a:ahLst/>
              <a:cxnLst/>
              <a:rect l="l" t="t" r="r" b="b"/>
              <a:pathLst>
                <a:path w="22063" h="144066" extrusionOk="0">
                  <a:moveTo>
                    <a:pt x="1" y="0"/>
                  </a:moveTo>
                  <a:lnTo>
                    <a:pt x="1" y="144066"/>
                  </a:lnTo>
                  <a:lnTo>
                    <a:pt x="22063" y="144054"/>
                  </a:lnTo>
                  <a:lnTo>
                    <a:pt x="1" y="0"/>
                  </a:lnTo>
                  <a:close/>
                </a:path>
              </a:pathLst>
            </a:custGeom>
            <a:solidFill>
              <a:srgbClr val="003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9"/>
          <p:cNvSpPr txBox="1">
            <a:spLocks noGrp="1"/>
          </p:cNvSpPr>
          <p:nvPr>
            <p:ph type="title"/>
          </p:nvPr>
        </p:nvSpPr>
        <p:spPr>
          <a:xfrm>
            <a:off x="620325" y="1517025"/>
            <a:ext cx="4045200" cy="138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9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2" name="Google Shape;72;p9"/>
          <p:cNvSpPr txBox="1">
            <a:spLocks noGrp="1"/>
          </p:cNvSpPr>
          <p:nvPr>
            <p:ph type="subTitle" idx="1"/>
          </p:nvPr>
        </p:nvSpPr>
        <p:spPr>
          <a:xfrm>
            <a:off x="752250" y="2798175"/>
            <a:ext cx="3781200" cy="90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71649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3"/>
        <p:cNvGrpSpPr/>
        <p:nvPr/>
      </p:nvGrpSpPr>
      <p:grpSpPr>
        <a:xfrm>
          <a:off x="0" y="0"/>
          <a:ext cx="0" cy="0"/>
          <a:chOff x="0" y="0"/>
          <a:chExt cx="0" cy="0"/>
        </a:xfrm>
      </p:grpSpPr>
      <p:grpSp>
        <p:nvGrpSpPr>
          <p:cNvPr id="74" name="Google Shape;74;p10"/>
          <p:cNvGrpSpPr/>
          <p:nvPr/>
        </p:nvGrpSpPr>
        <p:grpSpPr>
          <a:xfrm>
            <a:off x="-9863" y="0"/>
            <a:ext cx="9163913" cy="5150381"/>
            <a:chOff x="-9863" y="0"/>
            <a:chExt cx="9163913" cy="5150381"/>
          </a:xfrm>
        </p:grpSpPr>
        <p:sp>
          <p:nvSpPr>
            <p:cNvPr id="75" name="Google Shape;75;p10"/>
            <p:cNvSpPr/>
            <p:nvPr/>
          </p:nvSpPr>
          <p:spPr>
            <a:xfrm rot="5400000" flipH="1">
              <a:off x="4465656" y="461986"/>
              <a:ext cx="212884" cy="9163904"/>
            </a:xfrm>
            <a:custGeom>
              <a:avLst/>
              <a:gdLst/>
              <a:ahLst/>
              <a:cxnLst/>
              <a:rect l="l" t="t" r="r" b="b"/>
              <a:pathLst>
                <a:path w="285750" h="160735" extrusionOk="0">
                  <a:moveTo>
                    <a:pt x="0" y="0"/>
                  </a:moveTo>
                  <a:lnTo>
                    <a:pt x="0" y="160734"/>
                  </a:lnTo>
                  <a:lnTo>
                    <a:pt x="285750" y="16073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rot="-5400000" flipH="1">
              <a:off x="4385811" y="-4385812"/>
              <a:ext cx="372189" cy="9143812"/>
            </a:xfrm>
            <a:custGeom>
              <a:avLst/>
              <a:gdLst/>
              <a:ahLst/>
              <a:cxnLst/>
              <a:rect l="l" t="t" r="r" b="b"/>
              <a:pathLst>
                <a:path w="285750" h="160735" extrusionOk="0">
                  <a:moveTo>
                    <a:pt x="0" y="0"/>
                  </a:moveTo>
                  <a:lnTo>
                    <a:pt x="0" y="160734"/>
                  </a:lnTo>
                  <a:lnTo>
                    <a:pt x="285750" y="16073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p:nvPr/>
          </p:nvSpPr>
          <p:spPr>
            <a:xfrm rot="5400000">
              <a:off x="4370640" y="-4370452"/>
              <a:ext cx="402908" cy="9143812"/>
            </a:xfrm>
            <a:custGeom>
              <a:avLst/>
              <a:gdLst/>
              <a:ahLst/>
              <a:cxnLst/>
              <a:rect l="l" t="t" r="r" b="b"/>
              <a:pathLst>
                <a:path w="285750" h="160735" extrusionOk="0">
                  <a:moveTo>
                    <a:pt x="0" y="0"/>
                  </a:moveTo>
                  <a:lnTo>
                    <a:pt x="0" y="160734"/>
                  </a:lnTo>
                  <a:lnTo>
                    <a:pt x="285750" y="16073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rot="-5400000">
              <a:off x="4410284" y="406622"/>
              <a:ext cx="323612" cy="9163904"/>
            </a:xfrm>
            <a:custGeom>
              <a:avLst/>
              <a:gdLst/>
              <a:ahLst/>
              <a:cxnLst/>
              <a:rect l="l" t="t" r="r" b="b"/>
              <a:pathLst>
                <a:path w="285750" h="160735" extrusionOk="0">
                  <a:moveTo>
                    <a:pt x="0" y="0"/>
                  </a:moveTo>
                  <a:lnTo>
                    <a:pt x="0" y="160734"/>
                  </a:lnTo>
                  <a:lnTo>
                    <a:pt x="285750" y="16073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2601575" y="473373"/>
            <a:ext cx="3940800" cy="906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72079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80"/>
        <p:cNvGrpSpPr/>
        <p:nvPr/>
      </p:nvGrpSpPr>
      <p:grpSpPr>
        <a:xfrm>
          <a:off x="0" y="0"/>
          <a:ext cx="0" cy="0"/>
          <a:chOff x="0" y="0"/>
          <a:chExt cx="0" cy="0"/>
        </a:xfrm>
      </p:grpSpPr>
      <p:grpSp>
        <p:nvGrpSpPr>
          <p:cNvPr id="81" name="Google Shape;81;p11"/>
          <p:cNvGrpSpPr/>
          <p:nvPr/>
        </p:nvGrpSpPr>
        <p:grpSpPr>
          <a:xfrm>
            <a:off x="240742" y="215000"/>
            <a:ext cx="8662458" cy="4567871"/>
            <a:chOff x="240742" y="215000"/>
            <a:chExt cx="8662458" cy="4567871"/>
          </a:xfrm>
        </p:grpSpPr>
        <p:sp>
          <p:nvSpPr>
            <p:cNvPr id="82" name="Google Shape;82;p11"/>
            <p:cNvSpPr/>
            <p:nvPr/>
          </p:nvSpPr>
          <p:spPr>
            <a:xfrm flipH="1">
              <a:off x="240742" y="215000"/>
              <a:ext cx="8662458" cy="217741"/>
            </a:xfrm>
            <a:custGeom>
              <a:avLst/>
              <a:gdLst/>
              <a:ahLst/>
              <a:cxnLst/>
              <a:rect l="l" t="t" r="r" b="b"/>
              <a:pathLst>
                <a:path w="274737" h="26457" extrusionOk="0">
                  <a:moveTo>
                    <a:pt x="274737" y="0"/>
                  </a:moveTo>
                  <a:lnTo>
                    <a:pt x="0" y="26456"/>
                  </a:lnTo>
                  <a:lnTo>
                    <a:pt x="274737" y="26456"/>
                  </a:lnTo>
                  <a:lnTo>
                    <a:pt x="274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11"/>
            <p:cNvGrpSpPr/>
            <p:nvPr/>
          </p:nvGrpSpPr>
          <p:grpSpPr>
            <a:xfrm>
              <a:off x="240809" y="373634"/>
              <a:ext cx="8662341" cy="4409237"/>
              <a:chOff x="238010" y="1159200"/>
              <a:chExt cx="6972825" cy="3542125"/>
            </a:xfrm>
          </p:grpSpPr>
          <p:sp>
            <p:nvSpPr>
              <p:cNvPr id="84" name="Google Shape;84;p11"/>
              <p:cNvSpPr/>
              <p:nvPr/>
            </p:nvSpPr>
            <p:spPr>
              <a:xfrm>
                <a:off x="238010" y="3682666"/>
                <a:ext cx="6972825" cy="1004771"/>
              </a:xfrm>
              <a:custGeom>
                <a:avLst/>
                <a:gdLst/>
                <a:ahLst/>
                <a:cxnLst/>
                <a:rect l="l" t="t" r="r" b="b"/>
                <a:pathLst>
                  <a:path w="274737" h="26457" extrusionOk="0">
                    <a:moveTo>
                      <a:pt x="274737" y="0"/>
                    </a:moveTo>
                    <a:lnTo>
                      <a:pt x="0" y="26456"/>
                    </a:lnTo>
                    <a:lnTo>
                      <a:pt x="274737" y="26456"/>
                    </a:lnTo>
                    <a:lnTo>
                      <a:pt x="2747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238125" y="1159200"/>
                <a:ext cx="6972600" cy="3542125"/>
              </a:xfrm>
              <a:custGeom>
                <a:avLst/>
                <a:gdLst/>
                <a:ahLst/>
                <a:cxnLst/>
                <a:rect l="l" t="t" r="r" b="b"/>
                <a:pathLst>
                  <a:path w="278904" h="141685" extrusionOk="0">
                    <a:moveTo>
                      <a:pt x="0" y="1"/>
                    </a:moveTo>
                    <a:lnTo>
                      <a:pt x="0" y="141685"/>
                    </a:lnTo>
                    <a:lnTo>
                      <a:pt x="278904" y="132755"/>
                    </a:lnTo>
                    <a:lnTo>
                      <a:pt x="2789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 name="Google Shape;86;p11"/>
          <p:cNvSpPr txBox="1">
            <a:spLocks noGrp="1"/>
          </p:cNvSpPr>
          <p:nvPr>
            <p:ph type="title" hasCustomPrompt="1"/>
          </p:nvPr>
        </p:nvSpPr>
        <p:spPr>
          <a:xfrm>
            <a:off x="713400" y="614700"/>
            <a:ext cx="7717200" cy="135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7" name="Google Shape;87;p11"/>
          <p:cNvSpPr txBox="1">
            <a:spLocks noGrp="1"/>
          </p:cNvSpPr>
          <p:nvPr>
            <p:ph type="body" idx="1"/>
          </p:nvPr>
        </p:nvSpPr>
        <p:spPr>
          <a:xfrm>
            <a:off x="2414350" y="1827900"/>
            <a:ext cx="4315200" cy="725700"/>
          </a:xfrm>
          <a:prstGeom prst="rect">
            <a:avLst/>
          </a:prstGeom>
        </p:spPr>
        <p:txBody>
          <a:bodyPr spcFirstLastPara="1" wrap="square" lIns="91425" tIns="91425" rIns="91425" bIns="91425" anchor="t" anchorCtr="0">
            <a:noAutofit/>
          </a:bodyPr>
          <a:lstStyle>
            <a:lvl1pPr marL="457200" lvl="0" indent="-323850" algn="ctr">
              <a:spcBef>
                <a:spcPts val="0"/>
              </a:spcBef>
              <a:spcAft>
                <a:spcPts val="0"/>
              </a:spcAft>
              <a:buSzPts val="1500"/>
              <a:buChar char="●"/>
              <a:defRPr/>
            </a:lvl1pPr>
            <a:lvl2pPr marL="914400" lvl="1" indent="-323850" algn="ctr">
              <a:spcBef>
                <a:spcPts val="0"/>
              </a:spcBef>
              <a:spcAft>
                <a:spcPts val="0"/>
              </a:spcAft>
              <a:buSzPts val="1500"/>
              <a:buChar char="○"/>
              <a:defRPr/>
            </a:lvl2pPr>
            <a:lvl3pPr marL="1371600" lvl="2" indent="-323850" algn="ctr">
              <a:spcBef>
                <a:spcPts val="0"/>
              </a:spcBef>
              <a:spcAft>
                <a:spcPts val="0"/>
              </a:spcAft>
              <a:buSzPts val="1500"/>
              <a:buChar char="■"/>
              <a:defRPr/>
            </a:lvl3pPr>
            <a:lvl4pPr marL="1828800" lvl="3" indent="-323850" algn="ctr">
              <a:spcBef>
                <a:spcPts val="0"/>
              </a:spcBef>
              <a:spcAft>
                <a:spcPts val="0"/>
              </a:spcAft>
              <a:buSzPts val="1500"/>
              <a:buChar char="●"/>
              <a:defRPr/>
            </a:lvl4pPr>
            <a:lvl5pPr marL="2286000" lvl="4" indent="-323850" algn="ctr">
              <a:spcBef>
                <a:spcPts val="0"/>
              </a:spcBef>
              <a:spcAft>
                <a:spcPts val="0"/>
              </a:spcAft>
              <a:buSzPts val="1500"/>
              <a:buChar char="○"/>
              <a:defRPr/>
            </a:lvl5pPr>
            <a:lvl6pPr marL="2743200" lvl="5" indent="-323850" algn="ctr">
              <a:spcBef>
                <a:spcPts val="0"/>
              </a:spcBef>
              <a:spcAft>
                <a:spcPts val="0"/>
              </a:spcAft>
              <a:buSzPts val="1500"/>
              <a:buChar char="■"/>
              <a:defRPr/>
            </a:lvl6pPr>
            <a:lvl7pPr marL="3200400" lvl="6" indent="-323850" algn="ctr">
              <a:spcBef>
                <a:spcPts val="0"/>
              </a:spcBef>
              <a:spcAft>
                <a:spcPts val="0"/>
              </a:spcAft>
              <a:buSzPts val="1500"/>
              <a:buChar char="●"/>
              <a:defRPr/>
            </a:lvl7pPr>
            <a:lvl8pPr marL="3657600" lvl="7" indent="-323850" algn="ctr">
              <a:spcBef>
                <a:spcPts val="0"/>
              </a:spcBef>
              <a:spcAft>
                <a:spcPts val="0"/>
              </a:spcAft>
              <a:buSzPts val="1500"/>
              <a:buChar char="○"/>
              <a:defRPr/>
            </a:lvl8pPr>
            <a:lvl9pPr marL="4114800" lvl="8" indent="-323850" algn="ctr">
              <a:spcBef>
                <a:spcPts val="0"/>
              </a:spcBef>
              <a:spcAft>
                <a:spcPts val="0"/>
              </a:spcAft>
              <a:buSzPts val="1500"/>
              <a:buChar char="■"/>
              <a:defRPr/>
            </a:lvl9pPr>
          </a:lstStyle>
          <a:p>
            <a:endParaRPr/>
          </a:p>
        </p:txBody>
      </p:sp>
    </p:spTree>
    <p:extLst>
      <p:ext uri="{BB962C8B-B14F-4D97-AF65-F5344CB8AC3E}">
        <p14:creationId xmlns:p14="http://schemas.microsoft.com/office/powerpoint/2010/main" val="2523168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4"/>
        </a:solidFill>
        <a:effectLst/>
      </p:bgPr>
    </p:bg>
    <p:spTree>
      <p:nvGrpSpPr>
        <p:cNvPr id="1" name="Shape 89"/>
        <p:cNvGrpSpPr/>
        <p:nvPr/>
      </p:nvGrpSpPr>
      <p:grpSpPr>
        <a:xfrm>
          <a:off x="0" y="0"/>
          <a:ext cx="0" cy="0"/>
          <a:chOff x="0" y="0"/>
          <a:chExt cx="0" cy="0"/>
        </a:xfrm>
      </p:grpSpPr>
      <p:grpSp>
        <p:nvGrpSpPr>
          <p:cNvPr id="90" name="Google Shape;90;p13"/>
          <p:cNvGrpSpPr/>
          <p:nvPr/>
        </p:nvGrpSpPr>
        <p:grpSpPr>
          <a:xfrm>
            <a:off x="492918" y="545275"/>
            <a:ext cx="8060214" cy="4052924"/>
            <a:chOff x="492918" y="545275"/>
            <a:chExt cx="8060214" cy="4052924"/>
          </a:xfrm>
        </p:grpSpPr>
        <p:sp>
          <p:nvSpPr>
            <p:cNvPr id="91" name="Google Shape;91;p13"/>
            <p:cNvSpPr/>
            <p:nvPr/>
          </p:nvSpPr>
          <p:spPr>
            <a:xfrm flipH="1">
              <a:off x="492918" y="545275"/>
              <a:ext cx="97957" cy="4052858"/>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13"/>
            <p:cNvGrpSpPr/>
            <p:nvPr/>
          </p:nvGrpSpPr>
          <p:grpSpPr>
            <a:xfrm>
              <a:off x="590863" y="545300"/>
              <a:ext cx="7962269" cy="4052899"/>
              <a:chOff x="238010" y="1159200"/>
              <a:chExt cx="6972825" cy="3542125"/>
            </a:xfrm>
          </p:grpSpPr>
          <p:sp>
            <p:nvSpPr>
              <p:cNvPr id="93" name="Google Shape;93;p13"/>
              <p:cNvSpPr/>
              <p:nvPr/>
            </p:nvSpPr>
            <p:spPr>
              <a:xfrm>
                <a:off x="238010" y="3682666"/>
                <a:ext cx="6972825" cy="1004771"/>
              </a:xfrm>
              <a:custGeom>
                <a:avLst/>
                <a:gdLst/>
                <a:ahLst/>
                <a:cxnLst/>
                <a:rect l="l" t="t" r="r" b="b"/>
                <a:pathLst>
                  <a:path w="274737" h="26457" extrusionOk="0">
                    <a:moveTo>
                      <a:pt x="274737" y="0"/>
                    </a:moveTo>
                    <a:lnTo>
                      <a:pt x="0" y="26456"/>
                    </a:lnTo>
                    <a:lnTo>
                      <a:pt x="274737" y="26456"/>
                    </a:lnTo>
                    <a:lnTo>
                      <a:pt x="274737"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238125" y="1159200"/>
                <a:ext cx="6972600" cy="3542125"/>
              </a:xfrm>
              <a:custGeom>
                <a:avLst/>
                <a:gdLst/>
                <a:ahLst/>
                <a:cxnLst/>
                <a:rect l="l" t="t" r="r" b="b"/>
                <a:pathLst>
                  <a:path w="278904" h="141685" extrusionOk="0">
                    <a:moveTo>
                      <a:pt x="0" y="1"/>
                    </a:moveTo>
                    <a:lnTo>
                      <a:pt x="0" y="141685"/>
                    </a:lnTo>
                    <a:lnTo>
                      <a:pt x="278904" y="132755"/>
                    </a:lnTo>
                    <a:lnTo>
                      <a:pt x="2789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3"/>
            <p:cNvSpPr/>
            <p:nvPr/>
          </p:nvSpPr>
          <p:spPr>
            <a:xfrm flipH="1">
              <a:off x="590593" y="545300"/>
              <a:ext cx="7961907" cy="207944"/>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3"/>
          <p:cNvSpPr txBox="1">
            <a:spLocks noGrp="1"/>
          </p:cNvSpPr>
          <p:nvPr>
            <p:ph type="title"/>
          </p:nvPr>
        </p:nvSpPr>
        <p:spPr>
          <a:xfrm>
            <a:off x="1444525" y="3050350"/>
            <a:ext cx="5962200" cy="5727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sz="2000"/>
            </a:lvl1pPr>
            <a:lvl2pPr lvl="1">
              <a:spcBef>
                <a:spcPts val="0"/>
              </a:spcBef>
              <a:spcAft>
                <a:spcPts val="0"/>
              </a:spcAft>
              <a:buSzPts val="3000"/>
              <a:buNone/>
              <a:defRPr>
                <a:latin typeface="ABeeZee"/>
                <a:ea typeface="ABeeZee"/>
                <a:cs typeface="ABeeZee"/>
                <a:sym typeface="ABeeZee"/>
              </a:defRPr>
            </a:lvl2pPr>
            <a:lvl3pPr lvl="2">
              <a:spcBef>
                <a:spcPts val="0"/>
              </a:spcBef>
              <a:spcAft>
                <a:spcPts val="0"/>
              </a:spcAft>
              <a:buSzPts val="3000"/>
              <a:buNone/>
              <a:defRPr>
                <a:latin typeface="ABeeZee"/>
                <a:ea typeface="ABeeZee"/>
                <a:cs typeface="ABeeZee"/>
                <a:sym typeface="ABeeZee"/>
              </a:defRPr>
            </a:lvl3pPr>
            <a:lvl4pPr lvl="3">
              <a:spcBef>
                <a:spcPts val="0"/>
              </a:spcBef>
              <a:spcAft>
                <a:spcPts val="0"/>
              </a:spcAft>
              <a:buSzPts val="3000"/>
              <a:buNone/>
              <a:defRPr>
                <a:latin typeface="ABeeZee"/>
                <a:ea typeface="ABeeZee"/>
                <a:cs typeface="ABeeZee"/>
                <a:sym typeface="ABeeZee"/>
              </a:defRPr>
            </a:lvl4pPr>
            <a:lvl5pPr lvl="4">
              <a:spcBef>
                <a:spcPts val="0"/>
              </a:spcBef>
              <a:spcAft>
                <a:spcPts val="0"/>
              </a:spcAft>
              <a:buSzPts val="3000"/>
              <a:buNone/>
              <a:defRPr>
                <a:latin typeface="ABeeZee"/>
                <a:ea typeface="ABeeZee"/>
                <a:cs typeface="ABeeZee"/>
                <a:sym typeface="ABeeZee"/>
              </a:defRPr>
            </a:lvl5pPr>
            <a:lvl6pPr lvl="5">
              <a:spcBef>
                <a:spcPts val="0"/>
              </a:spcBef>
              <a:spcAft>
                <a:spcPts val="0"/>
              </a:spcAft>
              <a:buSzPts val="3000"/>
              <a:buNone/>
              <a:defRPr>
                <a:latin typeface="ABeeZee"/>
                <a:ea typeface="ABeeZee"/>
                <a:cs typeface="ABeeZee"/>
                <a:sym typeface="ABeeZee"/>
              </a:defRPr>
            </a:lvl6pPr>
            <a:lvl7pPr lvl="6">
              <a:spcBef>
                <a:spcPts val="0"/>
              </a:spcBef>
              <a:spcAft>
                <a:spcPts val="0"/>
              </a:spcAft>
              <a:buSzPts val="3000"/>
              <a:buNone/>
              <a:defRPr>
                <a:latin typeface="ABeeZee"/>
                <a:ea typeface="ABeeZee"/>
                <a:cs typeface="ABeeZee"/>
                <a:sym typeface="ABeeZee"/>
              </a:defRPr>
            </a:lvl7pPr>
            <a:lvl8pPr lvl="7">
              <a:spcBef>
                <a:spcPts val="0"/>
              </a:spcBef>
              <a:spcAft>
                <a:spcPts val="0"/>
              </a:spcAft>
              <a:buSzPts val="3000"/>
              <a:buNone/>
              <a:defRPr>
                <a:latin typeface="ABeeZee"/>
                <a:ea typeface="ABeeZee"/>
                <a:cs typeface="ABeeZee"/>
                <a:sym typeface="ABeeZee"/>
              </a:defRPr>
            </a:lvl8pPr>
            <a:lvl9pPr lvl="8">
              <a:spcBef>
                <a:spcPts val="0"/>
              </a:spcBef>
              <a:spcAft>
                <a:spcPts val="0"/>
              </a:spcAft>
              <a:buSzPts val="3000"/>
              <a:buNone/>
              <a:defRPr>
                <a:latin typeface="ABeeZee"/>
                <a:ea typeface="ABeeZee"/>
                <a:cs typeface="ABeeZee"/>
                <a:sym typeface="ABeeZee"/>
              </a:defRPr>
            </a:lvl9pPr>
          </a:lstStyle>
          <a:p>
            <a:endParaRPr/>
          </a:p>
        </p:txBody>
      </p:sp>
      <p:sp>
        <p:nvSpPr>
          <p:cNvPr id="97" name="Google Shape;97;p13"/>
          <p:cNvSpPr txBox="1">
            <a:spLocks noGrp="1"/>
          </p:cNvSpPr>
          <p:nvPr>
            <p:ph type="subTitle" idx="1"/>
          </p:nvPr>
        </p:nvSpPr>
        <p:spPr>
          <a:xfrm>
            <a:off x="1444375" y="1819450"/>
            <a:ext cx="5962500" cy="123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500"/>
              <a:buNone/>
              <a:defRPr sz="24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extLst>
      <p:ext uri="{BB962C8B-B14F-4D97-AF65-F5344CB8AC3E}">
        <p14:creationId xmlns:p14="http://schemas.microsoft.com/office/powerpoint/2010/main" val="34655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98"/>
        <p:cNvGrpSpPr/>
        <p:nvPr/>
      </p:nvGrpSpPr>
      <p:grpSpPr>
        <a:xfrm>
          <a:off x="0" y="0"/>
          <a:ext cx="0" cy="0"/>
          <a:chOff x="0" y="0"/>
          <a:chExt cx="0" cy="0"/>
        </a:xfrm>
      </p:grpSpPr>
      <p:grpSp>
        <p:nvGrpSpPr>
          <p:cNvPr id="99" name="Google Shape;99;p14"/>
          <p:cNvGrpSpPr/>
          <p:nvPr/>
        </p:nvGrpSpPr>
        <p:grpSpPr>
          <a:xfrm>
            <a:off x="-416332" y="0"/>
            <a:ext cx="9560338" cy="5143524"/>
            <a:chOff x="-416332" y="0"/>
            <a:chExt cx="9560338" cy="5143524"/>
          </a:xfrm>
        </p:grpSpPr>
        <p:sp>
          <p:nvSpPr>
            <p:cNvPr id="100" name="Google Shape;100;p14"/>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flipH="1">
              <a:off x="176384" y="266678"/>
              <a:ext cx="8791616" cy="846592"/>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4"/>
          <p:cNvSpPr txBox="1">
            <a:spLocks noGrp="1"/>
          </p:cNvSpPr>
          <p:nvPr>
            <p:ph type="title"/>
          </p:nvPr>
        </p:nvSpPr>
        <p:spPr>
          <a:xfrm>
            <a:off x="765900" y="881350"/>
            <a:ext cx="4384500" cy="966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 name="Google Shape;105;p14"/>
          <p:cNvSpPr txBox="1">
            <a:spLocks noGrp="1"/>
          </p:cNvSpPr>
          <p:nvPr>
            <p:ph type="body" idx="1"/>
          </p:nvPr>
        </p:nvSpPr>
        <p:spPr>
          <a:xfrm>
            <a:off x="765900" y="1924550"/>
            <a:ext cx="4589400" cy="23376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3"/>
              </a:buClr>
              <a:buSzPts val="1500"/>
              <a:buChar char="●"/>
              <a:defRPr sz="1200"/>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Tree>
    <p:extLst>
      <p:ext uri="{BB962C8B-B14F-4D97-AF65-F5344CB8AC3E}">
        <p14:creationId xmlns:p14="http://schemas.microsoft.com/office/powerpoint/2010/main" val="238992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25"/>
        <p:cNvGrpSpPr/>
        <p:nvPr/>
      </p:nvGrpSpPr>
      <p:grpSpPr>
        <a:xfrm>
          <a:off x="0" y="0"/>
          <a:ext cx="0" cy="0"/>
          <a:chOff x="0" y="0"/>
          <a:chExt cx="0" cy="0"/>
        </a:xfrm>
      </p:grpSpPr>
      <p:grpSp>
        <p:nvGrpSpPr>
          <p:cNvPr id="26" name="Google Shape;26;p4"/>
          <p:cNvGrpSpPr/>
          <p:nvPr/>
        </p:nvGrpSpPr>
        <p:grpSpPr>
          <a:xfrm>
            <a:off x="-25" y="-77"/>
            <a:ext cx="9144000" cy="5143922"/>
            <a:chOff x="-25" y="-77"/>
            <a:chExt cx="9144000" cy="5143922"/>
          </a:xfrm>
        </p:grpSpPr>
        <p:sp>
          <p:nvSpPr>
            <p:cNvPr id="27" name="Google Shape;27;p4"/>
            <p:cNvSpPr/>
            <p:nvPr/>
          </p:nvSpPr>
          <p:spPr>
            <a:xfrm rot="5400000">
              <a:off x="6382850" y="2357612"/>
              <a:ext cx="4601862" cy="443138"/>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4"/>
            <p:cNvGrpSpPr/>
            <p:nvPr/>
          </p:nvGrpSpPr>
          <p:grpSpPr>
            <a:xfrm flipH="1">
              <a:off x="-25" y="-77"/>
              <a:ext cx="9144000" cy="5143922"/>
              <a:chOff x="238125" y="846675"/>
              <a:chExt cx="7143750" cy="4018375"/>
            </a:xfrm>
          </p:grpSpPr>
          <p:sp>
            <p:nvSpPr>
              <p:cNvPr id="29" name="Google Shape;29;p4"/>
              <p:cNvSpPr/>
              <p:nvPr/>
            </p:nvSpPr>
            <p:spPr>
              <a:xfrm>
                <a:off x="238125" y="846675"/>
                <a:ext cx="7143750" cy="4018375"/>
              </a:xfrm>
              <a:custGeom>
                <a:avLst/>
                <a:gdLst/>
                <a:ahLst/>
                <a:cxnLst/>
                <a:rect l="l" t="t" r="r" b="b"/>
                <a:pathLst>
                  <a:path w="285750" h="160735" extrusionOk="0">
                    <a:moveTo>
                      <a:pt x="285750"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 name="Google Shape;31;p4"/>
          <p:cNvSpPr txBox="1">
            <a:spLocks noGrp="1"/>
          </p:cNvSpPr>
          <p:nvPr>
            <p:ph type="title"/>
          </p:nvPr>
        </p:nvSpPr>
        <p:spPr>
          <a:xfrm>
            <a:off x="808775" y="503450"/>
            <a:ext cx="75264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13400" y="1034875"/>
            <a:ext cx="7717200" cy="3626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106"/>
        <p:cNvGrpSpPr/>
        <p:nvPr/>
      </p:nvGrpSpPr>
      <p:grpSpPr>
        <a:xfrm>
          <a:off x="0" y="0"/>
          <a:ext cx="0" cy="0"/>
          <a:chOff x="0" y="0"/>
          <a:chExt cx="0" cy="0"/>
        </a:xfrm>
      </p:grpSpPr>
      <p:grpSp>
        <p:nvGrpSpPr>
          <p:cNvPr id="107" name="Google Shape;107;p15"/>
          <p:cNvGrpSpPr/>
          <p:nvPr/>
        </p:nvGrpSpPr>
        <p:grpSpPr>
          <a:xfrm>
            <a:off x="-416332" y="0"/>
            <a:ext cx="9560338" cy="5143524"/>
            <a:chOff x="-416332" y="0"/>
            <a:chExt cx="9560338" cy="5143524"/>
          </a:xfrm>
        </p:grpSpPr>
        <p:sp>
          <p:nvSpPr>
            <p:cNvPr id="108" name="Google Shape;108;p15"/>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rot="5400000">
              <a:off x="7000300" y="2979647"/>
              <a:ext cx="3460325" cy="333213"/>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5"/>
          <p:cNvSpPr txBox="1">
            <a:spLocks noGrp="1"/>
          </p:cNvSpPr>
          <p:nvPr>
            <p:ph type="body" idx="1"/>
          </p:nvPr>
        </p:nvSpPr>
        <p:spPr>
          <a:xfrm>
            <a:off x="4514100" y="1838800"/>
            <a:ext cx="3411900" cy="21978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3"/>
              </a:buClr>
              <a:buSzPts val="1500"/>
              <a:buChar char="●"/>
              <a:defRPr/>
            </a:lvl1pPr>
            <a:lvl2pPr marL="914400" lvl="1" indent="-323850" rtl="0">
              <a:spcBef>
                <a:spcPts val="100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113" name="Google Shape;113;p15"/>
          <p:cNvSpPr txBox="1">
            <a:spLocks noGrp="1"/>
          </p:cNvSpPr>
          <p:nvPr>
            <p:ph type="subTitle" idx="2"/>
          </p:nvPr>
        </p:nvSpPr>
        <p:spPr>
          <a:xfrm>
            <a:off x="4514100" y="1449500"/>
            <a:ext cx="39165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14" name="Google Shape;114;p15"/>
          <p:cNvSpPr txBox="1">
            <a:spLocks noGrp="1"/>
          </p:cNvSpPr>
          <p:nvPr>
            <p:ph type="title"/>
          </p:nvPr>
        </p:nvSpPr>
        <p:spPr>
          <a:xfrm>
            <a:off x="808775" y="476403"/>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47260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4"/>
        </a:solidFill>
        <a:effectLst/>
      </p:bgPr>
    </p:bg>
    <p:spTree>
      <p:nvGrpSpPr>
        <p:cNvPr id="1" name="Shape 115"/>
        <p:cNvGrpSpPr/>
        <p:nvPr/>
      </p:nvGrpSpPr>
      <p:grpSpPr>
        <a:xfrm>
          <a:off x="0" y="0"/>
          <a:ext cx="0" cy="0"/>
          <a:chOff x="0" y="0"/>
          <a:chExt cx="0" cy="0"/>
        </a:xfrm>
      </p:grpSpPr>
      <p:grpSp>
        <p:nvGrpSpPr>
          <p:cNvPr id="116" name="Google Shape;116;p16"/>
          <p:cNvGrpSpPr/>
          <p:nvPr/>
        </p:nvGrpSpPr>
        <p:grpSpPr>
          <a:xfrm>
            <a:off x="0" y="-23"/>
            <a:ext cx="9144000" cy="5143520"/>
            <a:chOff x="0" y="-23"/>
            <a:chExt cx="9144000" cy="5143520"/>
          </a:xfrm>
        </p:grpSpPr>
        <p:sp>
          <p:nvSpPr>
            <p:cNvPr id="117" name="Google Shape;117;p16"/>
            <p:cNvSpPr/>
            <p:nvPr/>
          </p:nvSpPr>
          <p:spPr>
            <a:xfrm>
              <a:off x="0" y="-23"/>
              <a:ext cx="9144000" cy="5143520"/>
            </a:xfrm>
            <a:custGeom>
              <a:avLst/>
              <a:gdLst/>
              <a:ahLst/>
              <a:cxnLst/>
              <a:rect l="l" t="t" r="r" b="b"/>
              <a:pathLst>
                <a:path w="285750" h="160735" extrusionOk="0">
                  <a:moveTo>
                    <a:pt x="52245" y="0"/>
                  </a:moveTo>
                  <a:lnTo>
                    <a:pt x="0" y="160734"/>
                  </a:lnTo>
                  <a:lnTo>
                    <a:pt x="285750" y="160734"/>
                  </a:lnTo>
                  <a:lnTo>
                    <a:pt x="2857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176384" y="266665"/>
              <a:ext cx="8791616" cy="846592"/>
            </a:xfrm>
            <a:custGeom>
              <a:avLst/>
              <a:gdLst/>
              <a:ahLst/>
              <a:cxnLst/>
              <a:rect l="l" t="t" r="r" b="b"/>
              <a:pathLst>
                <a:path w="274738" h="26456" extrusionOk="0">
                  <a:moveTo>
                    <a:pt x="1" y="0"/>
                  </a:moveTo>
                  <a:lnTo>
                    <a:pt x="274737" y="26456"/>
                  </a:lnTo>
                  <a:lnTo>
                    <a:pt x="2747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176384" y="266665"/>
              <a:ext cx="706016" cy="4610112"/>
            </a:xfrm>
            <a:custGeom>
              <a:avLst/>
              <a:gdLst/>
              <a:ahLst/>
              <a:cxnLst/>
              <a:rect l="l" t="t" r="r" b="b"/>
              <a:pathLst>
                <a:path w="22063" h="144066" extrusionOk="0">
                  <a:moveTo>
                    <a:pt x="1" y="0"/>
                  </a:moveTo>
                  <a:lnTo>
                    <a:pt x="1" y="144066"/>
                  </a:lnTo>
                  <a:lnTo>
                    <a:pt x="22063" y="14405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176384" y="267049"/>
              <a:ext cx="8791616" cy="4609344"/>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6"/>
          <p:cNvSpPr txBox="1">
            <a:spLocks noGrp="1"/>
          </p:cNvSpPr>
          <p:nvPr>
            <p:ph type="subTitle" idx="1"/>
          </p:nvPr>
        </p:nvSpPr>
        <p:spPr>
          <a:xfrm>
            <a:off x="732575" y="1338950"/>
            <a:ext cx="38448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22" name="Google Shape;122;p16"/>
          <p:cNvSpPr txBox="1">
            <a:spLocks noGrp="1"/>
          </p:cNvSpPr>
          <p:nvPr>
            <p:ph type="title"/>
          </p:nvPr>
        </p:nvSpPr>
        <p:spPr>
          <a:xfrm>
            <a:off x="808775" y="470119"/>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3" name="Google Shape;123;p16"/>
          <p:cNvSpPr txBox="1">
            <a:spLocks noGrp="1"/>
          </p:cNvSpPr>
          <p:nvPr>
            <p:ph type="subTitle" idx="2"/>
          </p:nvPr>
        </p:nvSpPr>
        <p:spPr>
          <a:xfrm>
            <a:off x="727225" y="1884450"/>
            <a:ext cx="4091400" cy="9549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24" name="Google Shape;124;p16"/>
          <p:cNvSpPr txBox="1">
            <a:spLocks noGrp="1"/>
          </p:cNvSpPr>
          <p:nvPr>
            <p:ph type="subTitle" idx="3"/>
          </p:nvPr>
        </p:nvSpPr>
        <p:spPr>
          <a:xfrm>
            <a:off x="732575" y="3072575"/>
            <a:ext cx="4092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25" name="Google Shape;125;p16"/>
          <p:cNvSpPr txBox="1">
            <a:spLocks noGrp="1"/>
          </p:cNvSpPr>
          <p:nvPr>
            <p:ph type="subTitle" idx="4"/>
          </p:nvPr>
        </p:nvSpPr>
        <p:spPr>
          <a:xfrm>
            <a:off x="727225" y="3465675"/>
            <a:ext cx="4091400" cy="9549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2576433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4"/>
        </a:solidFill>
        <a:effectLst/>
      </p:bgPr>
    </p:bg>
    <p:spTree>
      <p:nvGrpSpPr>
        <p:cNvPr id="1" name="Shape 126"/>
        <p:cNvGrpSpPr/>
        <p:nvPr/>
      </p:nvGrpSpPr>
      <p:grpSpPr>
        <a:xfrm>
          <a:off x="0" y="0"/>
          <a:ext cx="0" cy="0"/>
          <a:chOff x="0" y="0"/>
          <a:chExt cx="0" cy="0"/>
        </a:xfrm>
      </p:grpSpPr>
      <p:grpSp>
        <p:nvGrpSpPr>
          <p:cNvPr id="127" name="Google Shape;127;p17"/>
          <p:cNvGrpSpPr/>
          <p:nvPr/>
        </p:nvGrpSpPr>
        <p:grpSpPr>
          <a:xfrm>
            <a:off x="250" y="267054"/>
            <a:ext cx="9144000" cy="4876448"/>
            <a:chOff x="238125" y="1055325"/>
            <a:chExt cx="7143750" cy="3809725"/>
          </a:xfrm>
        </p:grpSpPr>
        <p:sp>
          <p:nvSpPr>
            <p:cNvPr id="128" name="Google Shape;128;p17"/>
            <p:cNvSpPr/>
            <p:nvPr/>
          </p:nvSpPr>
          <p:spPr>
            <a:xfrm rot="-5400000" flipH="1">
              <a:off x="3474420" y="-2019678"/>
              <a:ext cx="551575" cy="6731844"/>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17"/>
            <p:cNvGrpSpPr/>
            <p:nvPr/>
          </p:nvGrpSpPr>
          <p:grpSpPr>
            <a:xfrm>
              <a:off x="238125" y="1055325"/>
              <a:ext cx="7143750" cy="3809725"/>
              <a:chOff x="238125" y="1055325"/>
              <a:chExt cx="7143750" cy="3809725"/>
            </a:xfrm>
          </p:grpSpPr>
          <p:sp>
            <p:nvSpPr>
              <p:cNvPr id="130" name="Google Shape;130;p17"/>
              <p:cNvSpPr/>
              <p:nvPr/>
            </p:nvSpPr>
            <p:spPr>
              <a:xfrm>
                <a:off x="238125" y="2673675"/>
                <a:ext cx="7143750" cy="2191375"/>
              </a:xfrm>
              <a:custGeom>
                <a:avLst/>
                <a:gdLst/>
                <a:ahLst/>
                <a:cxnLst/>
                <a:rect l="l" t="t" r="r" b="b"/>
                <a:pathLst>
                  <a:path w="285750" h="87655" extrusionOk="0">
                    <a:moveTo>
                      <a:pt x="75902" y="0"/>
                    </a:moveTo>
                    <a:lnTo>
                      <a:pt x="0" y="62353"/>
                    </a:lnTo>
                    <a:lnTo>
                      <a:pt x="0" y="87654"/>
                    </a:lnTo>
                    <a:lnTo>
                      <a:pt x="285750" y="87654"/>
                    </a:lnTo>
                    <a:lnTo>
                      <a:pt x="75902"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69677" y="862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 name="Google Shape;132;p17"/>
          <p:cNvSpPr txBox="1">
            <a:spLocks noGrp="1"/>
          </p:cNvSpPr>
          <p:nvPr>
            <p:ph type="subTitle" idx="1"/>
          </p:nvPr>
        </p:nvSpPr>
        <p:spPr>
          <a:xfrm>
            <a:off x="3391925" y="2178300"/>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133" name="Google Shape;133;p17"/>
          <p:cNvSpPr txBox="1">
            <a:spLocks noGrp="1"/>
          </p:cNvSpPr>
          <p:nvPr>
            <p:ph type="title"/>
          </p:nvPr>
        </p:nvSpPr>
        <p:spPr>
          <a:xfrm>
            <a:off x="808775" y="470347"/>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17"/>
          <p:cNvSpPr txBox="1">
            <a:spLocks noGrp="1"/>
          </p:cNvSpPr>
          <p:nvPr>
            <p:ph type="subTitle" idx="2"/>
          </p:nvPr>
        </p:nvSpPr>
        <p:spPr>
          <a:xfrm>
            <a:off x="3385225" y="2630400"/>
            <a:ext cx="2367000" cy="846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35" name="Google Shape;135;p17"/>
          <p:cNvSpPr txBox="1">
            <a:spLocks noGrp="1"/>
          </p:cNvSpPr>
          <p:nvPr>
            <p:ph type="subTitle" idx="3"/>
          </p:nvPr>
        </p:nvSpPr>
        <p:spPr>
          <a:xfrm>
            <a:off x="720125" y="2178300"/>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136" name="Google Shape;136;p17"/>
          <p:cNvSpPr txBox="1">
            <a:spLocks noGrp="1"/>
          </p:cNvSpPr>
          <p:nvPr>
            <p:ph type="subTitle" idx="4"/>
          </p:nvPr>
        </p:nvSpPr>
        <p:spPr>
          <a:xfrm>
            <a:off x="713425" y="2630400"/>
            <a:ext cx="2367000" cy="84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37" name="Google Shape;137;p17"/>
          <p:cNvSpPr txBox="1">
            <a:spLocks noGrp="1"/>
          </p:cNvSpPr>
          <p:nvPr>
            <p:ph type="subTitle" idx="5"/>
          </p:nvPr>
        </p:nvSpPr>
        <p:spPr>
          <a:xfrm>
            <a:off x="6063525" y="2178300"/>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138" name="Google Shape;138;p17"/>
          <p:cNvSpPr txBox="1">
            <a:spLocks noGrp="1"/>
          </p:cNvSpPr>
          <p:nvPr>
            <p:ph type="subTitle" idx="6"/>
          </p:nvPr>
        </p:nvSpPr>
        <p:spPr>
          <a:xfrm>
            <a:off x="6056825" y="2630400"/>
            <a:ext cx="2367000" cy="84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3145781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accent4"/>
        </a:solidFill>
        <a:effectLst/>
      </p:bgPr>
    </p:bg>
    <p:spTree>
      <p:nvGrpSpPr>
        <p:cNvPr id="1" name="Shape 152"/>
        <p:cNvGrpSpPr/>
        <p:nvPr/>
      </p:nvGrpSpPr>
      <p:grpSpPr>
        <a:xfrm>
          <a:off x="0" y="0"/>
          <a:ext cx="0" cy="0"/>
          <a:chOff x="0" y="0"/>
          <a:chExt cx="0" cy="0"/>
        </a:xfrm>
      </p:grpSpPr>
      <p:grpSp>
        <p:nvGrpSpPr>
          <p:cNvPr id="153" name="Google Shape;153;p19"/>
          <p:cNvGrpSpPr/>
          <p:nvPr/>
        </p:nvGrpSpPr>
        <p:grpSpPr>
          <a:xfrm>
            <a:off x="-416332" y="0"/>
            <a:ext cx="9560338" cy="5143524"/>
            <a:chOff x="-416332" y="0"/>
            <a:chExt cx="9560338" cy="5143524"/>
          </a:xfrm>
        </p:grpSpPr>
        <p:sp>
          <p:nvSpPr>
            <p:cNvPr id="154" name="Google Shape;154;p19"/>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9"/>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9"/>
          <p:cNvSpPr txBox="1">
            <a:spLocks noGrp="1"/>
          </p:cNvSpPr>
          <p:nvPr>
            <p:ph type="subTitle" idx="1"/>
          </p:nvPr>
        </p:nvSpPr>
        <p:spPr>
          <a:xfrm>
            <a:off x="3929153" y="1215225"/>
            <a:ext cx="44253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159" name="Google Shape;159;p19"/>
          <p:cNvSpPr txBox="1">
            <a:spLocks noGrp="1"/>
          </p:cNvSpPr>
          <p:nvPr>
            <p:ph type="title"/>
          </p:nvPr>
        </p:nvSpPr>
        <p:spPr>
          <a:xfrm>
            <a:off x="713350" y="470346"/>
            <a:ext cx="771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0" name="Google Shape;160;p19"/>
          <p:cNvSpPr txBox="1">
            <a:spLocks noGrp="1"/>
          </p:cNvSpPr>
          <p:nvPr>
            <p:ph type="subTitle" idx="2"/>
          </p:nvPr>
        </p:nvSpPr>
        <p:spPr>
          <a:xfrm>
            <a:off x="3929153" y="2369437"/>
            <a:ext cx="44253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161" name="Google Shape;161;p19"/>
          <p:cNvSpPr txBox="1">
            <a:spLocks noGrp="1"/>
          </p:cNvSpPr>
          <p:nvPr>
            <p:ph type="subTitle" idx="3"/>
          </p:nvPr>
        </p:nvSpPr>
        <p:spPr>
          <a:xfrm>
            <a:off x="3929150" y="1552102"/>
            <a:ext cx="44253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62" name="Google Shape;162;p19"/>
          <p:cNvSpPr txBox="1">
            <a:spLocks noGrp="1"/>
          </p:cNvSpPr>
          <p:nvPr>
            <p:ph type="subTitle" idx="4"/>
          </p:nvPr>
        </p:nvSpPr>
        <p:spPr>
          <a:xfrm>
            <a:off x="3929150" y="2706823"/>
            <a:ext cx="44253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63" name="Google Shape;163;p19"/>
          <p:cNvSpPr txBox="1">
            <a:spLocks noGrp="1"/>
          </p:cNvSpPr>
          <p:nvPr>
            <p:ph type="subTitle" idx="5"/>
          </p:nvPr>
        </p:nvSpPr>
        <p:spPr>
          <a:xfrm>
            <a:off x="3929153" y="3523651"/>
            <a:ext cx="44253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164" name="Google Shape;164;p19"/>
          <p:cNvSpPr txBox="1">
            <a:spLocks noGrp="1"/>
          </p:cNvSpPr>
          <p:nvPr>
            <p:ph type="subTitle" idx="6"/>
          </p:nvPr>
        </p:nvSpPr>
        <p:spPr>
          <a:xfrm>
            <a:off x="3929150" y="3861025"/>
            <a:ext cx="44253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2913183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spTree>
      <p:nvGrpSpPr>
        <p:cNvPr id="1" name="Shape 165"/>
        <p:cNvGrpSpPr/>
        <p:nvPr/>
      </p:nvGrpSpPr>
      <p:grpSpPr>
        <a:xfrm>
          <a:off x="0" y="0"/>
          <a:ext cx="0" cy="0"/>
          <a:chOff x="0" y="0"/>
          <a:chExt cx="0" cy="0"/>
        </a:xfrm>
      </p:grpSpPr>
      <p:grpSp>
        <p:nvGrpSpPr>
          <p:cNvPr id="166" name="Google Shape;166;p20"/>
          <p:cNvGrpSpPr/>
          <p:nvPr/>
        </p:nvGrpSpPr>
        <p:grpSpPr>
          <a:xfrm>
            <a:off x="-416332" y="0"/>
            <a:ext cx="9560338" cy="5143524"/>
            <a:chOff x="-416332" y="0"/>
            <a:chExt cx="9560338" cy="5143524"/>
          </a:xfrm>
        </p:grpSpPr>
        <p:sp>
          <p:nvSpPr>
            <p:cNvPr id="167" name="Google Shape;167;p20"/>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0"/>
          <p:cNvSpPr txBox="1">
            <a:spLocks noGrp="1"/>
          </p:cNvSpPr>
          <p:nvPr>
            <p:ph type="subTitle" idx="1"/>
          </p:nvPr>
        </p:nvSpPr>
        <p:spPr>
          <a:xfrm>
            <a:off x="908712" y="2992665"/>
            <a:ext cx="34128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172" name="Google Shape;172;p20"/>
          <p:cNvSpPr txBox="1">
            <a:spLocks noGrp="1"/>
          </p:cNvSpPr>
          <p:nvPr>
            <p:ph type="title"/>
          </p:nvPr>
        </p:nvSpPr>
        <p:spPr>
          <a:xfrm>
            <a:off x="808775" y="469595"/>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3" name="Google Shape;173;p20"/>
          <p:cNvSpPr txBox="1">
            <a:spLocks noGrp="1"/>
          </p:cNvSpPr>
          <p:nvPr>
            <p:ph type="subTitle" idx="2"/>
          </p:nvPr>
        </p:nvSpPr>
        <p:spPr>
          <a:xfrm>
            <a:off x="908688" y="1208383"/>
            <a:ext cx="32613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174" name="Google Shape;174;p20"/>
          <p:cNvSpPr txBox="1">
            <a:spLocks noGrp="1"/>
          </p:cNvSpPr>
          <p:nvPr>
            <p:ph type="subTitle" idx="3"/>
          </p:nvPr>
        </p:nvSpPr>
        <p:spPr>
          <a:xfrm>
            <a:off x="908700" y="1592983"/>
            <a:ext cx="7326600" cy="12366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00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5" name="Google Shape;175;p20"/>
          <p:cNvSpPr txBox="1">
            <a:spLocks noGrp="1"/>
          </p:cNvSpPr>
          <p:nvPr>
            <p:ph type="subTitle" idx="4"/>
          </p:nvPr>
        </p:nvSpPr>
        <p:spPr>
          <a:xfrm>
            <a:off x="4822503" y="2992665"/>
            <a:ext cx="34128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176" name="Google Shape;176;p20"/>
          <p:cNvSpPr txBox="1">
            <a:spLocks noGrp="1"/>
          </p:cNvSpPr>
          <p:nvPr>
            <p:ph type="subTitle" idx="5"/>
          </p:nvPr>
        </p:nvSpPr>
        <p:spPr>
          <a:xfrm>
            <a:off x="908700" y="3382735"/>
            <a:ext cx="3412800" cy="11238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7" name="Google Shape;177;p20"/>
          <p:cNvSpPr txBox="1">
            <a:spLocks noGrp="1"/>
          </p:cNvSpPr>
          <p:nvPr>
            <p:ph type="subTitle" idx="6"/>
          </p:nvPr>
        </p:nvSpPr>
        <p:spPr>
          <a:xfrm>
            <a:off x="4822496" y="3383303"/>
            <a:ext cx="3412800" cy="11238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1124257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4">
  <p:cSld name="Title and body 4">
    <p:bg>
      <p:bgPr>
        <a:solidFill>
          <a:schemeClr val="accent3"/>
        </a:solidFill>
        <a:effectLst/>
      </p:bgPr>
    </p:bg>
    <p:spTree>
      <p:nvGrpSpPr>
        <p:cNvPr id="1" name="Shape 178"/>
        <p:cNvGrpSpPr/>
        <p:nvPr/>
      </p:nvGrpSpPr>
      <p:grpSpPr>
        <a:xfrm>
          <a:off x="0" y="0"/>
          <a:ext cx="0" cy="0"/>
          <a:chOff x="0" y="0"/>
          <a:chExt cx="0" cy="0"/>
        </a:xfrm>
      </p:grpSpPr>
      <p:grpSp>
        <p:nvGrpSpPr>
          <p:cNvPr id="179" name="Google Shape;179;p21"/>
          <p:cNvGrpSpPr/>
          <p:nvPr/>
        </p:nvGrpSpPr>
        <p:grpSpPr>
          <a:xfrm flipH="1">
            <a:off x="0" y="-23"/>
            <a:ext cx="9144000" cy="5143520"/>
            <a:chOff x="0" y="-23"/>
            <a:chExt cx="9144000" cy="5143520"/>
          </a:xfrm>
        </p:grpSpPr>
        <p:sp>
          <p:nvSpPr>
            <p:cNvPr id="180" name="Google Shape;180;p21"/>
            <p:cNvSpPr/>
            <p:nvPr/>
          </p:nvSpPr>
          <p:spPr>
            <a:xfrm>
              <a:off x="0" y="-23"/>
              <a:ext cx="9144000" cy="5143520"/>
            </a:xfrm>
            <a:custGeom>
              <a:avLst/>
              <a:gdLst/>
              <a:ahLst/>
              <a:cxnLst/>
              <a:rect l="l" t="t" r="r" b="b"/>
              <a:pathLst>
                <a:path w="285750" h="160735" extrusionOk="0">
                  <a:moveTo>
                    <a:pt x="52245" y="0"/>
                  </a:moveTo>
                  <a:lnTo>
                    <a:pt x="0" y="160734"/>
                  </a:lnTo>
                  <a:lnTo>
                    <a:pt x="285750" y="160734"/>
                  </a:lnTo>
                  <a:lnTo>
                    <a:pt x="2857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a:off x="176384" y="266665"/>
              <a:ext cx="8791616" cy="846592"/>
            </a:xfrm>
            <a:custGeom>
              <a:avLst/>
              <a:gdLst/>
              <a:ahLst/>
              <a:cxnLst/>
              <a:rect l="l" t="t" r="r" b="b"/>
              <a:pathLst>
                <a:path w="274738" h="26456" extrusionOk="0">
                  <a:moveTo>
                    <a:pt x="1" y="0"/>
                  </a:moveTo>
                  <a:lnTo>
                    <a:pt x="274737" y="26456"/>
                  </a:lnTo>
                  <a:lnTo>
                    <a:pt x="2747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a:off x="176384" y="266665"/>
              <a:ext cx="706016" cy="4610112"/>
            </a:xfrm>
            <a:custGeom>
              <a:avLst/>
              <a:gdLst/>
              <a:ahLst/>
              <a:cxnLst/>
              <a:rect l="l" t="t" r="r" b="b"/>
              <a:pathLst>
                <a:path w="22063" h="144066" extrusionOk="0">
                  <a:moveTo>
                    <a:pt x="1" y="0"/>
                  </a:moveTo>
                  <a:lnTo>
                    <a:pt x="1" y="144066"/>
                  </a:lnTo>
                  <a:lnTo>
                    <a:pt x="22063" y="14405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176384" y="267049"/>
              <a:ext cx="8791616" cy="4609344"/>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21"/>
          <p:cNvSpPr txBox="1">
            <a:spLocks noGrp="1"/>
          </p:cNvSpPr>
          <p:nvPr>
            <p:ph type="body" idx="1"/>
          </p:nvPr>
        </p:nvSpPr>
        <p:spPr>
          <a:xfrm>
            <a:off x="713400" y="2009650"/>
            <a:ext cx="3938400" cy="17037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3"/>
              </a:buClr>
              <a:buSzPts val="1500"/>
              <a:buChar char="●"/>
              <a:defRPr/>
            </a:lvl1pPr>
            <a:lvl2pPr marL="914400" lvl="1" indent="-323850" rtl="0">
              <a:spcBef>
                <a:spcPts val="100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185" name="Google Shape;185;p21"/>
          <p:cNvSpPr txBox="1">
            <a:spLocks noGrp="1"/>
          </p:cNvSpPr>
          <p:nvPr>
            <p:ph type="subTitle" idx="2"/>
          </p:nvPr>
        </p:nvSpPr>
        <p:spPr>
          <a:xfrm>
            <a:off x="713400" y="1620350"/>
            <a:ext cx="4092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6" name="Google Shape;186;p21"/>
          <p:cNvSpPr txBox="1">
            <a:spLocks noGrp="1"/>
          </p:cNvSpPr>
          <p:nvPr>
            <p:ph type="title"/>
          </p:nvPr>
        </p:nvSpPr>
        <p:spPr>
          <a:xfrm>
            <a:off x="808775" y="470345"/>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89610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1_Title and two columns 2">
    <p:bg>
      <p:bgPr>
        <a:solidFill>
          <a:schemeClr val="accent4"/>
        </a:solidFill>
        <a:effectLst/>
      </p:bgPr>
    </p:bg>
    <p:spTree>
      <p:nvGrpSpPr>
        <p:cNvPr id="1" name="Shape 187"/>
        <p:cNvGrpSpPr/>
        <p:nvPr/>
      </p:nvGrpSpPr>
      <p:grpSpPr>
        <a:xfrm>
          <a:off x="0" y="0"/>
          <a:ext cx="0" cy="0"/>
          <a:chOff x="0" y="0"/>
          <a:chExt cx="0" cy="0"/>
        </a:xfrm>
      </p:grpSpPr>
      <p:grpSp>
        <p:nvGrpSpPr>
          <p:cNvPr id="188" name="Google Shape;188;p22"/>
          <p:cNvGrpSpPr/>
          <p:nvPr/>
        </p:nvGrpSpPr>
        <p:grpSpPr>
          <a:xfrm>
            <a:off x="0" y="-23"/>
            <a:ext cx="9144000" cy="5143520"/>
            <a:chOff x="0" y="-23"/>
            <a:chExt cx="9144000" cy="5143520"/>
          </a:xfrm>
        </p:grpSpPr>
        <p:sp>
          <p:nvSpPr>
            <p:cNvPr id="189" name="Google Shape;189;p22"/>
            <p:cNvSpPr/>
            <p:nvPr/>
          </p:nvSpPr>
          <p:spPr>
            <a:xfrm>
              <a:off x="0" y="-23"/>
              <a:ext cx="9144000" cy="5143520"/>
            </a:xfrm>
            <a:custGeom>
              <a:avLst/>
              <a:gdLst/>
              <a:ahLst/>
              <a:cxnLst/>
              <a:rect l="l" t="t" r="r" b="b"/>
              <a:pathLst>
                <a:path w="285750" h="160735" extrusionOk="0">
                  <a:moveTo>
                    <a:pt x="52245"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176384" y="266665"/>
              <a:ext cx="8791616" cy="846592"/>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176384" y="266665"/>
              <a:ext cx="706016" cy="4610112"/>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a:off x="176384" y="267049"/>
              <a:ext cx="8791616" cy="4609344"/>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22"/>
          <p:cNvSpPr txBox="1">
            <a:spLocks noGrp="1"/>
          </p:cNvSpPr>
          <p:nvPr>
            <p:ph type="title"/>
          </p:nvPr>
        </p:nvSpPr>
        <p:spPr>
          <a:xfrm>
            <a:off x="808775" y="470344"/>
            <a:ext cx="75264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4" name="Google Shape;194;p22"/>
          <p:cNvSpPr txBox="1">
            <a:spLocks noGrp="1"/>
          </p:cNvSpPr>
          <p:nvPr>
            <p:ph type="subTitle" idx="1"/>
          </p:nvPr>
        </p:nvSpPr>
        <p:spPr>
          <a:xfrm>
            <a:off x="1340188" y="1642476"/>
            <a:ext cx="2588400" cy="23217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100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95" name="Google Shape;195;p22"/>
          <p:cNvSpPr txBox="1">
            <a:spLocks noGrp="1"/>
          </p:cNvSpPr>
          <p:nvPr>
            <p:ph type="subTitle" idx="2"/>
          </p:nvPr>
        </p:nvSpPr>
        <p:spPr>
          <a:xfrm>
            <a:off x="1340188" y="1212296"/>
            <a:ext cx="24495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6" name="Google Shape;196;p22"/>
          <p:cNvSpPr txBox="1">
            <a:spLocks noGrp="1"/>
          </p:cNvSpPr>
          <p:nvPr>
            <p:ph type="subTitle" idx="3"/>
          </p:nvPr>
        </p:nvSpPr>
        <p:spPr>
          <a:xfrm>
            <a:off x="5520163" y="1664392"/>
            <a:ext cx="25884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7" name="Google Shape;197;p22"/>
          <p:cNvSpPr txBox="1">
            <a:spLocks noGrp="1"/>
          </p:cNvSpPr>
          <p:nvPr>
            <p:ph type="subTitle" idx="4"/>
          </p:nvPr>
        </p:nvSpPr>
        <p:spPr>
          <a:xfrm>
            <a:off x="5139163" y="1212296"/>
            <a:ext cx="24495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8" name="Google Shape;198;p22"/>
          <p:cNvSpPr txBox="1">
            <a:spLocks noGrp="1"/>
          </p:cNvSpPr>
          <p:nvPr>
            <p:ph type="subTitle" idx="5"/>
          </p:nvPr>
        </p:nvSpPr>
        <p:spPr>
          <a:xfrm>
            <a:off x="5520163" y="2152146"/>
            <a:ext cx="25884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9" name="Google Shape;199;p22"/>
          <p:cNvSpPr txBox="1">
            <a:spLocks noGrp="1"/>
          </p:cNvSpPr>
          <p:nvPr>
            <p:ph type="subTitle" idx="6"/>
          </p:nvPr>
        </p:nvSpPr>
        <p:spPr>
          <a:xfrm>
            <a:off x="5520163" y="2639901"/>
            <a:ext cx="25884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0" name="Google Shape;200;p22"/>
          <p:cNvSpPr txBox="1">
            <a:spLocks noGrp="1"/>
          </p:cNvSpPr>
          <p:nvPr>
            <p:ph type="subTitle" idx="7"/>
          </p:nvPr>
        </p:nvSpPr>
        <p:spPr>
          <a:xfrm>
            <a:off x="5520163" y="3127655"/>
            <a:ext cx="25884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1" name="Google Shape;201;p22"/>
          <p:cNvSpPr txBox="1">
            <a:spLocks noGrp="1"/>
          </p:cNvSpPr>
          <p:nvPr>
            <p:ph type="subTitle" idx="8"/>
          </p:nvPr>
        </p:nvSpPr>
        <p:spPr>
          <a:xfrm>
            <a:off x="5520163" y="3615409"/>
            <a:ext cx="25884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2626212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2"/>
        <p:cNvGrpSpPr/>
        <p:nvPr/>
      </p:nvGrpSpPr>
      <p:grpSpPr>
        <a:xfrm>
          <a:off x="0" y="0"/>
          <a:ext cx="0" cy="0"/>
          <a:chOff x="0" y="0"/>
          <a:chExt cx="0" cy="0"/>
        </a:xfrm>
      </p:grpSpPr>
      <p:grpSp>
        <p:nvGrpSpPr>
          <p:cNvPr id="203" name="Google Shape;203;p23"/>
          <p:cNvGrpSpPr/>
          <p:nvPr/>
        </p:nvGrpSpPr>
        <p:grpSpPr>
          <a:xfrm>
            <a:off x="-416332" y="0"/>
            <a:ext cx="9560338" cy="5143524"/>
            <a:chOff x="-416332" y="0"/>
            <a:chExt cx="9560338" cy="5143524"/>
          </a:xfrm>
        </p:grpSpPr>
        <p:sp>
          <p:nvSpPr>
            <p:cNvPr id="204" name="Google Shape;204;p23"/>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23"/>
          <p:cNvSpPr txBox="1">
            <a:spLocks noGrp="1"/>
          </p:cNvSpPr>
          <p:nvPr>
            <p:ph type="title"/>
          </p:nvPr>
        </p:nvSpPr>
        <p:spPr>
          <a:xfrm>
            <a:off x="713350" y="503450"/>
            <a:ext cx="7717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23"/>
          <p:cNvSpPr txBox="1">
            <a:spLocks noGrp="1"/>
          </p:cNvSpPr>
          <p:nvPr>
            <p:ph type="subTitle" idx="1"/>
          </p:nvPr>
        </p:nvSpPr>
        <p:spPr>
          <a:xfrm>
            <a:off x="4864800" y="1349825"/>
            <a:ext cx="3327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0" name="Google Shape;210;p23"/>
          <p:cNvSpPr txBox="1">
            <a:spLocks noGrp="1"/>
          </p:cNvSpPr>
          <p:nvPr>
            <p:ph type="subTitle" idx="2"/>
          </p:nvPr>
        </p:nvSpPr>
        <p:spPr>
          <a:xfrm>
            <a:off x="951950" y="1349825"/>
            <a:ext cx="3327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1" name="Google Shape;211;p23"/>
          <p:cNvSpPr txBox="1">
            <a:spLocks noGrp="1"/>
          </p:cNvSpPr>
          <p:nvPr>
            <p:ph type="subTitle" idx="3"/>
          </p:nvPr>
        </p:nvSpPr>
        <p:spPr>
          <a:xfrm>
            <a:off x="948550" y="1707275"/>
            <a:ext cx="3327000" cy="10887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12" name="Google Shape;212;p23"/>
          <p:cNvSpPr txBox="1">
            <a:spLocks noGrp="1"/>
          </p:cNvSpPr>
          <p:nvPr>
            <p:ph type="subTitle" idx="4"/>
          </p:nvPr>
        </p:nvSpPr>
        <p:spPr>
          <a:xfrm>
            <a:off x="4864800" y="1707282"/>
            <a:ext cx="3327000" cy="10887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3" name="Google Shape;213;p23"/>
          <p:cNvSpPr txBox="1">
            <a:spLocks noGrp="1"/>
          </p:cNvSpPr>
          <p:nvPr>
            <p:ph type="subTitle" idx="5"/>
          </p:nvPr>
        </p:nvSpPr>
        <p:spPr>
          <a:xfrm>
            <a:off x="4864800" y="2871875"/>
            <a:ext cx="3327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4" name="Google Shape;214;p23"/>
          <p:cNvSpPr txBox="1">
            <a:spLocks noGrp="1"/>
          </p:cNvSpPr>
          <p:nvPr>
            <p:ph type="subTitle" idx="6"/>
          </p:nvPr>
        </p:nvSpPr>
        <p:spPr>
          <a:xfrm>
            <a:off x="951950" y="2871875"/>
            <a:ext cx="3327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5" name="Google Shape;215;p23"/>
          <p:cNvSpPr txBox="1">
            <a:spLocks noGrp="1"/>
          </p:cNvSpPr>
          <p:nvPr>
            <p:ph type="subTitle" idx="7"/>
          </p:nvPr>
        </p:nvSpPr>
        <p:spPr>
          <a:xfrm>
            <a:off x="948550" y="3229324"/>
            <a:ext cx="3327000" cy="10887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6" name="Google Shape;216;p23"/>
          <p:cNvSpPr txBox="1">
            <a:spLocks noGrp="1"/>
          </p:cNvSpPr>
          <p:nvPr>
            <p:ph type="subTitle" idx="8"/>
          </p:nvPr>
        </p:nvSpPr>
        <p:spPr>
          <a:xfrm>
            <a:off x="4864800" y="3229324"/>
            <a:ext cx="3327000" cy="10887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376730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217"/>
        <p:cNvGrpSpPr/>
        <p:nvPr/>
      </p:nvGrpSpPr>
      <p:grpSpPr>
        <a:xfrm>
          <a:off x="0" y="0"/>
          <a:ext cx="0" cy="0"/>
          <a:chOff x="0" y="0"/>
          <a:chExt cx="0" cy="0"/>
        </a:xfrm>
      </p:grpSpPr>
      <p:grpSp>
        <p:nvGrpSpPr>
          <p:cNvPr id="218" name="Google Shape;218;p24"/>
          <p:cNvGrpSpPr/>
          <p:nvPr/>
        </p:nvGrpSpPr>
        <p:grpSpPr>
          <a:xfrm>
            <a:off x="-416332" y="0"/>
            <a:ext cx="9560332" cy="5143520"/>
            <a:chOff x="-416332" y="0"/>
            <a:chExt cx="9560332" cy="5143520"/>
          </a:xfrm>
        </p:grpSpPr>
        <p:sp>
          <p:nvSpPr>
            <p:cNvPr id="219" name="Google Shape;219;p24"/>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2" y="0"/>
              <a:ext cx="5242084" cy="5143520"/>
            </a:xfrm>
            <a:custGeom>
              <a:avLst/>
              <a:gdLst/>
              <a:ahLst/>
              <a:cxnLst/>
              <a:rect l="l" t="t" r="r" b="b"/>
              <a:pathLst>
                <a:path w="285750" h="160735" extrusionOk="0">
                  <a:moveTo>
                    <a:pt x="0" y="0"/>
                  </a:moveTo>
                  <a:lnTo>
                    <a:pt x="0" y="160734"/>
                  </a:lnTo>
                  <a:lnTo>
                    <a:pt x="285750" y="16073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24"/>
          <p:cNvSpPr txBox="1">
            <a:spLocks noGrp="1"/>
          </p:cNvSpPr>
          <p:nvPr>
            <p:ph type="subTitle" idx="1"/>
          </p:nvPr>
        </p:nvSpPr>
        <p:spPr>
          <a:xfrm>
            <a:off x="5022027" y="1215225"/>
            <a:ext cx="33516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24" name="Google Shape;224;p24"/>
          <p:cNvSpPr txBox="1">
            <a:spLocks noGrp="1"/>
          </p:cNvSpPr>
          <p:nvPr>
            <p:ph type="subTitle" idx="2"/>
          </p:nvPr>
        </p:nvSpPr>
        <p:spPr>
          <a:xfrm>
            <a:off x="5022027" y="2369437"/>
            <a:ext cx="33516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25" name="Google Shape;225;p24"/>
          <p:cNvSpPr txBox="1">
            <a:spLocks noGrp="1"/>
          </p:cNvSpPr>
          <p:nvPr>
            <p:ph type="subTitle" idx="3"/>
          </p:nvPr>
        </p:nvSpPr>
        <p:spPr>
          <a:xfrm>
            <a:off x="5022025" y="1552102"/>
            <a:ext cx="33516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AutoNum type="alphaUcPeriod"/>
              <a:defRPr/>
            </a:lvl1pPr>
            <a:lvl2pPr lvl="1" rtl="0">
              <a:spcBef>
                <a:spcPts val="0"/>
              </a:spcBef>
              <a:spcAft>
                <a:spcPts val="0"/>
              </a:spcAft>
              <a:buSzPts val="1500"/>
              <a:buAutoNum type="alphaLcPeriod"/>
              <a:defRPr/>
            </a:lvl2pPr>
            <a:lvl3pPr lvl="2" rtl="0">
              <a:spcBef>
                <a:spcPts val="0"/>
              </a:spcBef>
              <a:spcAft>
                <a:spcPts val="0"/>
              </a:spcAft>
              <a:buSzPts val="1500"/>
              <a:buAutoNum type="romanLcPeriod"/>
              <a:defRPr/>
            </a:lvl3pPr>
            <a:lvl4pPr lvl="3" rtl="0">
              <a:spcBef>
                <a:spcPts val="0"/>
              </a:spcBef>
              <a:spcAft>
                <a:spcPts val="0"/>
              </a:spcAft>
              <a:buSzPts val="1500"/>
              <a:buAutoNum type="arabicPeriod"/>
              <a:defRPr/>
            </a:lvl4pPr>
            <a:lvl5pPr lvl="4" rtl="0">
              <a:spcBef>
                <a:spcPts val="0"/>
              </a:spcBef>
              <a:spcAft>
                <a:spcPts val="0"/>
              </a:spcAft>
              <a:buSzPts val="1500"/>
              <a:buAutoNum type="alphaLcPeriod"/>
              <a:defRPr/>
            </a:lvl5pPr>
            <a:lvl6pPr lvl="5" rtl="0">
              <a:spcBef>
                <a:spcPts val="0"/>
              </a:spcBef>
              <a:spcAft>
                <a:spcPts val="0"/>
              </a:spcAft>
              <a:buSzPts val="1500"/>
              <a:buAutoNum type="romanLcPeriod"/>
              <a:defRPr/>
            </a:lvl6pPr>
            <a:lvl7pPr lvl="6" rtl="0">
              <a:spcBef>
                <a:spcPts val="0"/>
              </a:spcBef>
              <a:spcAft>
                <a:spcPts val="0"/>
              </a:spcAft>
              <a:buSzPts val="1500"/>
              <a:buAutoNum type="arabicPeriod"/>
              <a:defRPr/>
            </a:lvl7pPr>
            <a:lvl8pPr lvl="7" rtl="0">
              <a:spcBef>
                <a:spcPts val="0"/>
              </a:spcBef>
              <a:spcAft>
                <a:spcPts val="0"/>
              </a:spcAft>
              <a:buSzPts val="1500"/>
              <a:buAutoNum type="alphaLcPeriod"/>
              <a:defRPr/>
            </a:lvl8pPr>
            <a:lvl9pPr lvl="8" rtl="0">
              <a:spcBef>
                <a:spcPts val="0"/>
              </a:spcBef>
              <a:spcAft>
                <a:spcPts val="0"/>
              </a:spcAft>
              <a:buSzPts val="1500"/>
              <a:buAutoNum type="romanLcPeriod"/>
              <a:defRPr/>
            </a:lvl9pPr>
          </a:lstStyle>
          <a:p>
            <a:endParaRPr/>
          </a:p>
        </p:txBody>
      </p:sp>
      <p:sp>
        <p:nvSpPr>
          <p:cNvPr id="226" name="Google Shape;226;p24"/>
          <p:cNvSpPr txBox="1">
            <a:spLocks noGrp="1"/>
          </p:cNvSpPr>
          <p:nvPr>
            <p:ph type="subTitle" idx="4"/>
          </p:nvPr>
        </p:nvSpPr>
        <p:spPr>
          <a:xfrm>
            <a:off x="5022025" y="2706823"/>
            <a:ext cx="33516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AutoNum type="alphaUcPeriod"/>
              <a:defRPr/>
            </a:lvl1pPr>
            <a:lvl2pPr lvl="1" rtl="0">
              <a:spcBef>
                <a:spcPts val="0"/>
              </a:spcBef>
              <a:spcAft>
                <a:spcPts val="0"/>
              </a:spcAft>
              <a:buSzPts val="1500"/>
              <a:buAutoNum type="alphaLcPeriod"/>
              <a:defRPr/>
            </a:lvl2pPr>
            <a:lvl3pPr lvl="2" rtl="0">
              <a:spcBef>
                <a:spcPts val="0"/>
              </a:spcBef>
              <a:spcAft>
                <a:spcPts val="0"/>
              </a:spcAft>
              <a:buSzPts val="1500"/>
              <a:buAutoNum type="romanLcPeriod"/>
              <a:defRPr/>
            </a:lvl3pPr>
            <a:lvl4pPr lvl="3" rtl="0">
              <a:spcBef>
                <a:spcPts val="0"/>
              </a:spcBef>
              <a:spcAft>
                <a:spcPts val="0"/>
              </a:spcAft>
              <a:buSzPts val="1500"/>
              <a:buAutoNum type="arabicPeriod"/>
              <a:defRPr/>
            </a:lvl4pPr>
            <a:lvl5pPr lvl="4" rtl="0">
              <a:spcBef>
                <a:spcPts val="0"/>
              </a:spcBef>
              <a:spcAft>
                <a:spcPts val="0"/>
              </a:spcAft>
              <a:buSzPts val="1500"/>
              <a:buAutoNum type="alphaLcPeriod"/>
              <a:defRPr/>
            </a:lvl5pPr>
            <a:lvl6pPr lvl="5" rtl="0">
              <a:spcBef>
                <a:spcPts val="0"/>
              </a:spcBef>
              <a:spcAft>
                <a:spcPts val="0"/>
              </a:spcAft>
              <a:buSzPts val="1500"/>
              <a:buAutoNum type="romanLcPeriod"/>
              <a:defRPr/>
            </a:lvl6pPr>
            <a:lvl7pPr lvl="6" rtl="0">
              <a:spcBef>
                <a:spcPts val="0"/>
              </a:spcBef>
              <a:spcAft>
                <a:spcPts val="0"/>
              </a:spcAft>
              <a:buSzPts val="1500"/>
              <a:buAutoNum type="arabicPeriod"/>
              <a:defRPr/>
            </a:lvl7pPr>
            <a:lvl8pPr lvl="7" rtl="0">
              <a:spcBef>
                <a:spcPts val="0"/>
              </a:spcBef>
              <a:spcAft>
                <a:spcPts val="0"/>
              </a:spcAft>
              <a:buSzPts val="1500"/>
              <a:buAutoNum type="alphaLcPeriod"/>
              <a:defRPr/>
            </a:lvl8pPr>
            <a:lvl9pPr lvl="8" rtl="0">
              <a:spcBef>
                <a:spcPts val="0"/>
              </a:spcBef>
              <a:spcAft>
                <a:spcPts val="0"/>
              </a:spcAft>
              <a:buSzPts val="1500"/>
              <a:buAutoNum type="romanLcPeriod"/>
              <a:defRPr/>
            </a:lvl9pPr>
          </a:lstStyle>
          <a:p>
            <a:endParaRPr/>
          </a:p>
        </p:txBody>
      </p:sp>
      <p:sp>
        <p:nvSpPr>
          <p:cNvPr id="227" name="Google Shape;227;p24"/>
          <p:cNvSpPr txBox="1">
            <a:spLocks noGrp="1"/>
          </p:cNvSpPr>
          <p:nvPr>
            <p:ph type="subTitle" idx="5"/>
          </p:nvPr>
        </p:nvSpPr>
        <p:spPr>
          <a:xfrm>
            <a:off x="5022027" y="3523651"/>
            <a:ext cx="33516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28" name="Google Shape;228;p24"/>
          <p:cNvSpPr txBox="1">
            <a:spLocks noGrp="1"/>
          </p:cNvSpPr>
          <p:nvPr>
            <p:ph type="subTitle" idx="6"/>
          </p:nvPr>
        </p:nvSpPr>
        <p:spPr>
          <a:xfrm>
            <a:off x="5022025" y="3861025"/>
            <a:ext cx="33516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AutoNum type="alphaUcPeriod"/>
              <a:defRPr/>
            </a:lvl1pPr>
            <a:lvl2pPr lvl="1" rtl="0">
              <a:spcBef>
                <a:spcPts val="0"/>
              </a:spcBef>
              <a:spcAft>
                <a:spcPts val="0"/>
              </a:spcAft>
              <a:buSzPts val="1500"/>
              <a:buAutoNum type="alphaLcPeriod"/>
              <a:defRPr/>
            </a:lvl2pPr>
            <a:lvl3pPr lvl="2" rtl="0">
              <a:spcBef>
                <a:spcPts val="0"/>
              </a:spcBef>
              <a:spcAft>
                <a:spcPts val="0"/>
              </a:spcAft>
              <a:buSzPts val="1500"/>
              <a:buAutoNum type="romanLcPeriod"/>
              <a:defRPr/>
            </a:lvl3pPr>
            <a:lvl4pPr lvl="3" rtl="0">
              <a:spcBef>
                <a:spcPts val="0"/>
              </a:spcBef>
              <a:spcAft>
                <a:spcPts val="0"/>
              </a:spcAft>
              <a:buSzPts val="1500"/>
              <a:buAutoNum type="arabicPeriod"/>
              <a:defRPr/>
            </a:lvl4pPr>
            <a:lvl5pPr lvl="4" rtl="0">
              <a:spcBef>
                <a:spcPts val="0"/>
              </a:spcBef>
              <a:spcAft>
                <a:spcPts val="0"/>
              </a:spcAft>
              <a:buSzPts val="1500"/>
              <a:buAutoNum type="alphaLcPeriod"/>
              <a:defRPr/>
            </a:lvl5pPr>
            <a:lvl6pPr lvl="5" rtl="0">
              <a:spcBef>
                <a:spcPts val="0"/>
              </a:spcBef>
              <a:spcAft>
                <a:spcPts val="0"/>
              </a:spcAft>
              <a:buSzPts val="1500"/>
              <a:buAutoNum type="romanLcPeriod"/>
              <a:defRPr/>
            </a:lvl6pPr>
            <a:lvl7pPr lvl="6" rtl="0">
              <a:spcBef>
                <a:spcPts val="0"/>
              </a:spcBef>
              <a:spcAft>
                <a:spcPts val="0"/>
              </a:spcAft>
              <a:buSzPts val="1500"/>
              <a:buAutoNum type="arabicPeriod"/>
              <a:defRPr/>
            </a:lvl7pPr>
            <a:lvl8pPr lvl="7" rtl="0">
              <a:spcBef>
                <a:spcPts val="0"/>
              </a:spcBef>
              <a:spcAft>
                <a:spcPts val="0"/>
              </a:spcAft>
              <a:buSzPts val="1500"/>
              <a:buAutoNum type="alphaLcPeriod"/>
              <a:defRPr/>
            </a:lvl8pPr>
            <a:lvl9pPr lvl="8" rtl="0">
              <a:spcBef>
                <a:spcPts val="0"/>
              </a:spcBef>
              <a:spcAft>
                <a:spcPts val="0"/>
              </a:spcAft>
              <a:buSzPts val="1500"/>
              <a:buAutoNum type="romanLcPeriod"/>
              <a:defRPr/>
            </a:lvl9pPr>
          </a:lstStyle>
          <a:p>
            <a:endParaRPr/>
          </a:p>
        </p:txBody>
      </p:sp>
      <p:sp>
        <p:nvSpPr>
          <p:cNvPr id="229" name="Google Shape;229;p24"/>
          <p:cNvSpPr txBox="1">
            <a:spLocks noGrp="1"/>
          </p:cNvSpPr>
          <p:nvPr>
            <p:ph type="title"/>
          </p:nvPr>
        </p:nvSpPr>
        <p:spPr>
          <a:xfrm>
            <a:off x="713350" y="503450"/>
            <a:ext cx="7717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0" name="Google Shape;230;p24"/>
          <p:cNvSpPr txBox="1">
            <a:spLocks noGrp="1"/>
          </p:cNvSpPr>
          <p:nvPr>
            <p:ph type="subTitle" idx="7"/>
          </p:nvPr>
        </p:nvSpPr>
        <p:spPr>
          <a:xfrm>
            <a:off x="1030888" y="1215225"/>
            <a:ext cx="32613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31" name="Google Shape;231;p24"/>
          <p:cNvSpPr txBox="1">
            <a:spLocks noGrp="1"/>
          </p:cNvSpPr>
          <p:nvPr>
            <p:ph type="subTitle" idx="8"/>
          </p:nvPr>
        </p:nvSpPr>
        <p:spPr>
          <a:xfrm>
            <a:off x="1030888" y="1645550"/>
            <a:ext cx="3088800" cy="25719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00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3532312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32"/>
        <p:cNvGrpSpPr/>
        <p:nvPr/>
      </p:nvGrpSpPr>
      <p:grpSpPr>
        <a:xfrm>
          <a:off x="0" y="0"/>
          <a:ext cx="0" cy="0"/>
          <a:chOff x="0" y="0"/>
          <a:chExt cx="0" cy="0"/>
        </a:xfrm>
      </p:grpSpPr>
      <p:grpSp>
        <p:nvGrpSpPr>
          <p:cNvPr id="233" name="Google Shape;233;p25"/>
          <p:cNvGrpSpPr/>
          <p:nvPr/>
        </p:nvGrpSpPr>
        <p:grpSpPr>
          <a:xfrm>
            <a:off x="-9863" y="0"/>
            <a:ext cx="9163913" cy="5150381"/>
            <a:chOff x="-9863" y="0"/>
            <a:chExt cx="9163913" cy="5150381"/>
          </a:xfrm>
        </p:grpSpPr>
        <p:sp>
          <p:nvSpPr>
            <p:cNvPr id="234" name="Google Shape;234;p25"/>
            <p:cNvSpPr/>
            <p:nvPr/>
          </p:nvSpPr>
          <p:spPr>
            <a:xfrm rot="5400000" flipH="1">
              <a:off x="4465656" y="461986"/>
              <a:ext cx="212884" cy="9163904"/>
            </a:xfrm>
            <a:custGeom>
              <a:avLst/>
              <a:gdLst/>
              <a:ahLst/>
              <a:cxnLst/>
              <a:rect l="l" t="t" r="r" b="b"/>
              <a:pathLst>
                <a:path w="285750" h="160735" extrusionOk="0">
                  <a:moveTo>
                    <a:pt x="0" y="0"/>
                  </a:moveTo>
                  <a:lnTo>
                    <a:pt x="0" y="160734"/>
                  </a:lnTo>
                  <a:lnTo>
                    <a:pt x="285750" y="160734"/>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5"/>
            <p:cNvSpPr/>
            <p:nvPr/>
          </p:nvSpPr>
          <p:spPr>
            <a:xfrm rot="-5400000" flipH="1">
              <a:off x="4385811" y="-4385812"/>
              <a:ext cx="372189" cy="9143812"/>
            </a:xfrm>
            <a:custGeom>
              <a:avLst/>
              <a:gdLst/>
              <a:ahLst/>
              <a:cxnLst/>
              <a:rect l="l" t="t" r="r" b="b"/>
              <a:pathLst>
                <a:path w="285750" h="160735" extrusionOk="0">
                  <a:moveTo>
                    <a:pt x="0" y="0"/>
                  </a:moveTo>
                  <a:lnTo>
                    <a:pt x="0" y="160734"/>
                  </a:lnTo>
                  <a:lnTo>
                    <a:pt x="285750" y="16073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5"/>
            <p:cNvSpPr/>
            <p:nvPr/>
          </p:nvSpPr>
          <p:spPr>
            <a:xfrm rot="5400000">
              <a:off x="4370640" y="-4370452"/>
              <a:ext cx="402908" cy="9143812"/>
            </a:xfrm>
            <a:custGeom>
              <a:avLst/>
              <a:gdLst/>
              <a:ahLst/>
              <a:cxnLst/>
              <a:rect l="l" t="t" r="r" b="b"/>
              <a:pathLst>
                <a:path w="285750" h="160735" extrusionOk="0">
                  <a:moveTo>
                    <a:pt x="0" y="0"/>
                  </a:moveTo>
                  <a:lnTo>
                    <a:pt x="0" y="160734"/>
                  </a:lnTo>
                  <a:lnTo>
                    <a:pt x="285750" y="16073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5"/>
            <p:cNvSpPr/>
            <p:nvPr/>
          </p:nvSpPr>
          <p:spPr>
            <a:xfrm rot="-5400000">
              <a:off x="4410284" y="406622"/>
              <a:ext cx="323612" cy="9163904"/>
            </a:xfrm>
            <a:custGeom>
              <a:avLst/>
              <a:gdLst/>
              <a:ahLst/>
              <a:cxnLst/>
              <a:rect l="l" t="t" r="r" b="b"/>
              <a:pathLst>
                <a:path w="285750" h="160735" extrusionOk="0">
                  <a:moveTo>
                    <a:pt x="0" y="0"/>
                  </a:moveTo>
                  <a:lnTo>
                    <a:pt x="0" y="160734"/>
                  </a:lnTo>
                  <a:lnTo>
                    <a:pt x="285750" y="16073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25"/>
          <p:cNvSpPr txBox="1">
            <a:spLocks noGrp="1"/>
          </p:cNvSpPr>
          <p:nvPr>
            <p:ph type="subTitle" idx="1"/>
          </p:nvPr>
        </p:nvSpPr>
        <p:spPr>
          <a:xfrm>
            <a:off x="3391925" y="1741975"/>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39" name="Google Shape;239;p25"/>
          <p:cNvSpPr txBox="1">
            <a:spLocks noGrp="1"/>
          </p:cNvSpPr>
          <p:nvPr>
            <p:ph type="title"/>
          </p:nvPr>
        </p:nvSpPr>
        <p:spPr>
          <a:xfrm>
            <a:off x="808775" y="470344"/>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0" name="Google Shape;240;p25"/>
          <p:cNvSpPr txBox="1">
            <a:spLocks noGrp="1"/>
          </p:cNvSpPr>
          <p:nvPr>
            <p:ph type="subTitle" idx="2"/>
          </p:nvPr>
        </p:nvSpPr>
        <p:spPr>
          <a:xfrm>
            <a:off x="3385225" y="2089148"/>
            <a:ext cx="2367000" cy="64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1" name="Google Shape;241;p25"/>
          <p:cNvSpPr txBox="1">
            <a:spLocks noGrp="1"/>
          </p:cNvSpPr>
          <p:nvPr>
            <p:ph type="subTitle" idx="3"/>
          </p:nvPr>
        </p:nvSpPr>
        <p:spPr>
          <a:xfrm>
            <a:off x="720125" y="1741975"/>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42" name="Google Shape;242;p25"/>
          <p:cNvSpPr txBox="1">
            <a:spLocks noGrp="1"/>
          </p:cNvSpPr>
          <p:nvPr>
            <p:ph type="subTitle" idx="4"/>
          </p:nvPr>
        </p:nvSpPr>
        <p:spPr>
          <a:xfrm>
            <a:off x="713425" y="2089148"/>
            <a:ext cx="2367000" cy="64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3" name="Google Shape;243;p25"/>
          <p:cNvSpPr txBox="1">
            <a:spLocks noGrp="1"/>
          </p:cNvSpPr>
          <p:nvPr>
            <p:ph type="subTitle" idx="5"/>
          </p:nvPr>
        </p:nvSpPr>
        <p:spPr>
          <a:xfrm>
            <a:off x="6063525" y="1741975"/>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44" name="Google Shape;244;p25"/>
          <p:cNvSpPr txBox="1">
            <a:spLocks noGrp="1"/>
          </p:cNvSpPr>
          <p:nvPr>
            <p:ph type="subTitle" idx="6"/>
          </p:nvPr>
        </p:nvSpPr>
        <p:spPr>
          <a:xfrm>
            <a:off x="6056825" y="2089148"/>
            <a:ext cx="2367000" cy="64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5" name="Google Shape;245;p25"/>
          <p:cNvSpPr txBox="1">
            <a:spLocks noGrp="1"/>
          </p:cNvSpPr>
          <p:nvPr>
            <p:ph type="subTitle" idx="7"/>
          </p:nvPr>
        </p:nvSpPr>
        <p:spPr>
          <a:xfrm>
            <a:off x="3391925" y="3437325"/>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46" name="Google Shape;246;p25"/>
          <p:cNvSpPr txBox="1">
            <a:spLocks noGrp="1"/>
          </p:cNvSpPr>
          <p:nvPr>
            <p:ph type="subTitle" idx="8"/>
          </p:nvPr>
        </p:nvSpPr>
        <p:spPr>
          <a:xfrm>
            <a:off x="3385225" y="3784498"/>
            <a:ext cx="2367000" cy="64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7" name="Google Shape;247;p25"/>
          <p:cNvSpPr txBox="1">
            <a:spLocks noGrp="1"/>
          </p:cNvSpPr>
          <p:nvPr>
            <p:ph type="subTitle" idx="9"/>
          </p:nvPr>
        </p:nvSpPr>
        <p:spPr>
          <a:xfrm>
            <a:off x="720125" y="3437325"/>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48" name="Google Shape;248;p25"/>
          <p:cNvSpPr txBox="1">
            <a:spLocks noGrp="1"/>
          </p:cNvSpPr>
          <p:nvPr>
            <p:ph type="subTitle" idx="13"/>
          </p:nvPr>
        </p:nvSpPr>
        <p:spPr>
          <a:xfrm>
            <a:off x="713425" y="3784498"/>
            <a:ext cx="2367000" cy="64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9" name="Google Shape;249;p25"/>
          <p:cNvSpPr txBox="1">
            <a:spLocks noGrp="1"/>
          </p:cNvSpPr>
          <p:nvPr>
            <p:ph type="subTitle" idx="14"/>
          </p:nvPr>
        </p:nvSpPr>
        <p:spPr>
          <a:xfrm>
            <a:off x="6063525" y="3437325"/>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50" name="Google Shape;250;p25"/>
          <p:cNvSpPr txBox="1">
            <a:spLocks noGrp="1"/>
          </p:cNvSpPr>
          <p:nvPr>
            <p:ph type="subTitle" idx="15"/>
          </p:nvPr>
        </p:nvSpPr>
        <p:spPr>
          <a:xfrm>
            <a:off x="6056825" y="3784498"/>
            <a:ext cx="2367000" cy="64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152594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65"/>
        <p:cNvGrpSpPr/>
        <p:nvPr/>
      </p:nvGrpSpPr>
      <p:grpSpPr>
        <a:xfrm>
          <a:off x="0" y="0"/>
          <a:ext cx="0" cy="0"/>
          <a:chOff x="0" y="0"/>
          <a:chExt cx="0" cy="0"/>
        </a:xfrm>
      </p:grpSpPr>
      <p:grpSp>
        <p:nvGrpSpPr>
          <p:cNvPr id="66" name="Google Shape;66;p9"/>
          <p:cNvGrpSpPr/>
          <p:nvPr/>
        </p:nvGrpSpPr>
        <p:grpSpPr>
          <a:xfrm>
            <a:off x="1" y="1"/>
            <a:ext cx="9144000" cy="5143520"/>
            <a:chOff x="238125" y="846675"/>
            <a:chExt cx="7143750" cy="4018375"/>
          </a:xfrm>
        </p:grpSpPr>
        <p:sp>
          <p:nvSpPr>
            <p:cNvPr id="67" name="Google Shape;67;p9"/>
            <p:cNvSpPr/>
            <p:nvPr/>
          </p:nvSpPr>
          <p:spPr>
            <a:xfrm>
              <a:off x="375925" y="1055025"/>
              <a:ext cx="6868450" cy="661400"/>
            </a:xfrm>
            <a:custGeom>
              <a:avLst/>
              <a:gdLst/>
              <a:ahLst/>
              <a:cxnLst/>
              <a:rect l="l" t="t" r="r" b="b"/>
              <a:pathLst>
                <a:path w="274738" h="26456" extrusionOk="0">
                  <a:moveTo>
                    <a:pt x="1" y="0"/>
                  </a:moveTo>
                  <a:lnTo>
                    <a:pt x="274737" y="26456"/>
                  </a:lnTo>
                  <a:lnTo>
                    <a:pt x="2747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238125" y="846675"/>
              <a:ext cx="7143750" cy="4018375"/>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375925" y="1055325"/>
              <a:ext cx="551575" cy="3601650"/>
            </a:xfrm>
            <a:custGeom>
              <a:avLst/>
              <a:gdLst/>
              <a:ahLst/>
              <a:cxnLst/>
              <a:rect l="l" t="t" r="r" b="b"/>
              <a:pathLst>
                <a:path w="22063" h="144066" extrusionOk="0">
                  <a:moveTo>
                    <a:pt x="1" y="0"/>
                  </a:moveTo>
                  <a:lnTo>
                    <a:pt x="1" y="144066"/>
                  </a:lnTo>
                  <a:lnTo>
                    <a:pt x="22063" y="144054"/>
                  </a:lnTo>
                  <a:lnTo>
                    <a:pt x="1" y="0"/>
                  </a:lnTo>
                  <a:close/>
                </a:path>
              </a:pathLst>
            </a:custGeom>
            <a:solidFill>
              <a:srgbClr val="003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9"/>
          <p:cNvSpPr txBox="1">
            <a:spLocks noGrp="1"/>
          </p:cNvSpPr>
          <p:nvPr>
            <p:ph type="title"/>
          </p:nvPr>
        </p:nvSpPr>
        <p:spPr>
          <a:xfrm>
            <a:off x="620325" y="1517025"/>
            <a:ext cx="4045200" cy="138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9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2" name="Google Shape;72;p9"/>
          <p:cNvSpPr txBox="1">
            <a:spLocks noGrp="1"/>
          </p:cNvSpPr>
          <p:nvPr>
            <p:ph type="subTitle" idx="1"/>
          </p:nvPr>
        </p:nvSpPr>
        <p:spPr>
          <a:xfrm>
            <a:off x="752250" y="2798175"/>
            <a:ext cx="3781200" cy="90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bg>
      <p:bgPr>
        <a:solidFill>
          <a:schemeClr val="accent4"/>
        </a:solidFill>
        <a:effectLst/>
      </p:bgPr>
    </p:bg>
    <p:spTree>
      <p:nvGrpSpPr>
        <p:cNvPr id="1" name="Shape 251"/>
        <p:cNvGrpSpPr/>
        <p:nvPr/>
      </p:nvGrpSpPr>
      <p:grpSpPr>
        <a:xfrm>
          <a:off x="0" y="0"/>
          <a:ext cx="0" cy="0"/>
          <a:chOff x="0" y="0"/>
          <a:chExt cx="0" cy="0"/>
        </a:xfrm>
      </p:grpSpPr>
      <p:grpSp>
        <p:nvGrpSpPr>
          <p:cNvPr id="252" name="Google Shape;252;p26"/>
          <p:cNvGrpSpPr/>
          <p:nvPr/>
        </p:nvGrpSpPr>
        <p:grpSpPr>
          <a:xfrm flipH="1">
            <a:off x="0" y="-23"/>
            <a:ext cx="9144000" cy="5143520"/>
            <a:chOff x="0" y="-23"/>
            <a:chExt cx="9144000" cy="5143520"/>
          </a:xfrm>
        </p:grpSpPr>
        <p:sp>
          <p:nvSpPr>
            <p:cNvPr id="253" name="Google Shape;253;p26"/>
            <p:cNvSpPr/>
            <p:nvPr/>
          </p:nvSpPr>
          <p:spPr>
            <a:xfrm>
              <a:off x="0" y="-23"/>
              <a:ext cx="9144000" cy="5143520"/>
            </a:xfrm>
            <a:custGeom>
              <a:avLst/>
              <a:gdLst/>
              <a:ahLst/>
              <a:cxnLst/>
              <a:rect l="l" t="t" r="r" b="b"/>
              <a:pathLst>
                <a:path w="285750" h="160735" extrusionOk="0">
                  <a:moveTo>
                    <a:pt x="52245" y="0"/>
                  </a:moveTo>
                  <a:lnTo>
                    <a:pt x="0" y="160734"/>
                  </a:lnTo>
                  <a:lnTo>
                    <a:pt x="285750" y="160734"/>
                  </a:lnTo>
                  <a:lnTo>
                    <a:pt x="2857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176384" y="266665"/>
              <a:ext cx="8791616" cy="846592"/>
            </a:xfrm>
            <a:custGeom>
              <a:avLst/>
              <a:gdLst/>
              <a:ahLst/>
              <a:cxnLst/>
              <a:rect l="l" t="t" r="r" b="b"/>
              <a:pathLst>
                <a:path w="274738" h="26456" extrusionOk="0">
                  <a:moveTo>
                    <a:pt x="1" y="0"/>
                  </a:moveTo>
                  <a:lnTo>
                    <a:pt x="274737" y="26456"/>
                  </a:lnTo>
                  <a:lnTo>
                    <a:pt x="2747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176384" y="266665"/>
              <a:ext cx="706016" cy="4610112"/>
            </a:xfrm>
            <a:custGeom>
              <a:avLst/>
              <a:gdLst/>
              <a:ahLst/>
              <a:cxnLst/>
              <a:rect l="l" t="t" r="r" b="b"/>
              <a:pathLst>
                <a:path w="22063" h="144066" extrusionOk="0">
                  <a:moveTo>
                    <a:pt x="1" y="0"/>
                  </a:moveTo>
                  <a:lnTo>
                    <a:pt x="1" y="144066"/>
                  </a:lnTo>
                  <a:lnTo>
                    <a:pt x="22063" y="14405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176384" y="267049"/>
              <a:ext cx="8791616" cy="4609344"/>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6"/>
          <p:cNvSpPr txBox="1">
            <a:spLocks noGrp="1"/>
          </p:cNvSpPr>
          <p:nvPr>
            <p:ph type="subTitle" idx="1"/>
          </p:nvPr>
        </p:nvSpPr>
        <p:spPr>
          <a:xfrm>
            <a:off x="5341885" y="1215225"/>
            <a:ext cx="31476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58" name="Google Shape;258;p26"/>
          <p:cNvSpPr txBox="1">
            <a:spLocks noGrp="1"/>
          </p:cNvSpPr>
          <p:nvPr>
            <p:ph type="title"/>
          </p:nvPr>
        </p:nvSpPr>
        <p:spPr>
          <a:xfrm>
            <a:off x="713350" y="469574"/>
            <a:ext cx="771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9" name="Google Shape;259;p26"/>
          <p:cNvSpPr txBox="1">
            <a:spLocks noGrp="1"/>
          </p:cNvSpPr>
          <p:nvPr>
            <p:ph type="subTitle" idx="2"/>
          </p:nvPr>
        </p:nvSpPr>
        <p:spPr>
          <a:xfrm>
            <a:off x="5341885" y="2369437"/>
            <a:ext cx="31476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60" name="Google Shape;260;p26"/>
          <p:cNvSpPr txBox="1">
            <a:spLocks noGrp="1"/>
          </p:cNvSpPr>
          <p:nvPr>
            <p:ph type="subTitle" idx="3"/>
          </p:nvPr>
        </p:nvSpPr>
        <p:spPr>
          <a:xfrm>
            <a:off x="5341882" y="1552102"/>
            <a:ext cx="31476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61" name="Google Shape;261;p26"/>
          <p:cNvSpPr txBox="1">
            <a:spLocks noGrp="1"/>
          </p:cNvSpPr>
          <p:nvPr>
            <p:ph type="subTitle" idx="4"/>
          </p:nvPr>
        </p:nvSpPr>
        <p:spPr>
          <a:xfrm>
            <a:off x="5341882" y="2706823"/>
            <a:ext cx="31476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62" name="Google Shape;262;p26"/>
          <p:cNvSpPr txBox="1">
            <a:spLocks noGrp="1"/>
          </p:cNvSpPr>
          <p:nvPr>
            <p:ph type="subTitle" idx="5"/>
          </p:nvPr>
        </p:nvSpPr>
        <p:spPr>
          <a:xfrm>
            <a:off x="5341885" y="3523652"/>
            <a:ext cx="31476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63" name="Google Shape;263;p26"/>
          <p:cNvSpPr txBox="1">
            <a:spLocks noGrp="1"/>
          </p:cNvSpPr>
          <p:nvPr>
            <p:ph type="subTitle" idx="6"/>
          </p:nvPr>
        </p:nvSpPr>
        <p:spPr>
          <a:xfrm>
            <a:off x="5341882" y="3861025"/>
            <a:ext cx="31476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64" name="Google Shape;264;p26"/>
          <p:cNvSpPr txBox="1">
            <a:spLocks noGrp="1"/>
          </p:cNvSpPr>
          <p:nvPr>
            <p:ph type="subTitle" idx="7"/>
          </p:nvPr>
        </p:nvSpPr>
        <p:spPr>
          <a:xfrm>
            <a:off x="654491" y="1215225"/>
            <a:ext cx="31476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65" name="Google Shape;265;p26"/>
          <p:cNvSpPr txBox="1">
            <a:spLocks noGrp="1"/>
          </p:cNvSpPr>
          <p:nvPr>
            <p:ph type="subTitle" idx="8"/>
          </p:nvPr>
        </p:nvSpPr>
        <p:spPr>
          <a:xfrm>
            <a:off x="654491" y="2369437"/>
            <a:ext cx="31476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66" name="Google Shape;266;p26"/>
          <p:cNvSpPr txBox="1">
            <a:spLocks noGrp="1"/>
          </p:cNvSpPr>
          <p:nvPr>
            <p:ph type="subTitle" idx="9"/>
          </p:nvPr>
        </p:nvSpPr>
        <p:spPr>
          <a:xfrm>
            <a:off x="654489" y="1552102"/>
            <a:ext cx="31476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67" name="Google Shape;267;p26"/>
          <p:cNvSpPr txBox="1">
            <a:spLocks noGrp="1"/>
          </p:cNvSpPr>
          <p:nvPr>
            <p:ph type="subTitle" idx="13"/>
          </p:nvPr>
        </p:nvSpPr>
        <p:spPr>
          <a:xfrm>
            <a:off x="654489" y="2706823"/>
            <a:ext cx="31476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68" name="Google Shape;268;p26"/>
          <p:cNvSpPr txBox="1">
            <a:spLocks noGrp="1"/>
          </p:cNvSpPr>
          <p:nvPr>
            <p:ph type="subTitle" idx="14"/>
          </p:nvPr>
        </p:nvSpPr>
        <p:spPr>
          <a:xfrm>
            <a:off x="654491" y="3523652"/>
            <a:ext cx="31476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69" name="Google Shape;269;p26"/>
          <p:cNvSpPr txBox="1">
            <a:spLocks noGrp="1"/>
          </p:cNvSpPr>
          <p:nvPr>
            <p:ph type="subTitle" idx="15"/>
          </p:nvPr>
        </p:nvSpPr>
        <p:spPr>
          <a:xfrm>
            <a:off x="654489" y="3861025"/>
            <a:ext cx="31476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638152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3">
  <p:cSld name="Title and six columns 3">
    <p:bg>
      <p:bgPr>
        <a:solidFill>
          <a:schemeClr val="accent3"/>
        </a:solidFill>
        <a:effectLst/>
      </p:bgPr>
    </p:bg>
    <p:spTree>
      <p:nvGrpSpPr>
        <p:cNvPr id="1" name="Shape 270"/>
        <p:cNvGrpSpPr/>
        <p:nvPr/>
      </p:nvGrpSpPr>
      <p:grpSpPr>
        <a:xfrm>
          <a:off x="0" y="0"/>
          <a:ext cx="0" cy="0"/>
          <a:chOff x="0" y="0"/>
          <a:chExt cx="0" cy="0"/>
        </a:xfrm>
      </p:grpSpPr>
      <p:grpSp>
        <p:nvGrpSpPr>
          <p:cNvPr id="271" name="Google Shape;271;p27"/>
          <p:cNvGrpSpPr/>
          <p:nvPr/>
        </p:nvGrpSpPr>
        <p:grpSpPr>
          <a:xfrm flipH="1">
            <a:off x="0" y="-23"/>
            <a:ext cx="9144000" cy="5143520"/>
            <a:chOff x="0" y="-23"/>
            <a:chExt cx="9144000" cy="5143520"/>
          </a:xfrm>
        </p:grpSpPr>
        <p:sp>
          <p:nvSpPr>
            <p:cNvPr id="272" name="Google Shape;272;p27"/>
            <p:cNvSpPr/>
            <p:nvPr/>
          </p:nvSpPr>
          <p:spPr>
            <a:xfrm>
              <a:off x="0" y="-23"/>
              <a:ext cx="9144000" cy="5143520"/>
            </a:xfrm>
            <a:custGeom>
              <a:avLst/>
              <a:gdLst/>
              <a:ahLst/>
              <a:cxnLst/>
              <a:rect l="l" t="t" r="r" b="b"/>
              <a:pathLst>
                <a:path w="285750" h="160735" extrusionOk="0">
                  <a:moveTo>
                    <a:pt x="52245" y="0"/>
                  </a:moveTo>
                  <a:lnTo>
                    <a:pt x="0" y="160734"/>
                  </a:lnTo>
                  <a:lnTo>
                    <a:pt x="285750" y="160734"/>
                  </a:lnTo>
                  <a:lnTo>
                    <a:pt x="2857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a:off x="176384" y="266665"/>
              <a:ext cx="8791616" cy="846592"/>
            </a:xfrm>
            <a:custGeom>
              <a:avLst/>
              <a:gdLst/>
              <a:ahLst/>
              <a:cxnLst/>
              <a:rect l="l" t="t" r="r" b="b"/>
              <a:pathLst>
                <a:path w="274738" h="26456" extrusionOk="0">
                  <a:moveTo>
                    <a:pt x="1" y="0"/>
                  </a:moveTo>
                  <a:lnTo>
                    <a:pt x="274737" y="26456"/>
                  </a:lnTo>
                  <a:lnTo>
                    <a:pt x="2747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p:nvPr/>
          </p:nvSpPr>
          <p:spPr>
            <a:xfrm>
              <a:off x="176384" y="266665"/>
              <a:ext cx="706016" cy="4610112"/>
            </a:xfrm>
            <a:custGeom>
              <a:avLst/>
              <a:gdLst/>
              <a:ahLst/>
              <a:cxnLst/>
              <a:rect l="l" t="t" r="r" b="b"/>
              <a:pathLst>
                <a:path w="22063" h="144066" extrusionOk="0">
                  <a:moveTo>
                    <a:pt x="1" y="0"/>
                  </a:moveTo>
                  <a:lnTo>
                    <a:pt x="1" y="144066"/>
                  </a:lnTo>
                  <a:lnTo>
                    <a:pt x="22063" y="14405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176384" y="267049"/>
              <a:ext cx="8791616" cy="4609344"/>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7"/>
          <p:cNvSpPr txBox="1">
            <a:spLocks noGrp="1"/>
          </p:cNvSpPr>
          <p:nvPr>
            <p:ph type="subTitle" idx="1"/>
          </p:nvPr>
        </p:nvSpPr>
        <p:spPr>
          <a:xfrm>
            <a:off x="4829112" y="1215225"/>
            <a:ext cx="3552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77" name="Google Shape;277;p27"/>
          <p:cNvSpPr txBox="1">
            <a:spLocks noGrp="1"/>
          </p:cNvSpPr>
          <p:nvPr>
            <p:ph type="title"/>
          </p:nvPr>
        </p:nvSpPr>
        <p:spPr>
          <a:xfrm>
            <a:off x="713350" y="470351"/>
            <a:ext cx="771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8" name="Google Shape;278;p27"/>
          <p:cNvSpPr txBox="1">
            <a:spLocks noGrp="1"/>
          </p:cNvSpPr>
          <p:nvPr>
            <p:ph type="subTitle" idx="2"/>
          </p:nvPr>
        </p:nvSpPr>
        <p:spPr>
          <a:xfrm>
            <a:off x="4829112" y="2369437"/>
            <a:ext cx="3552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79" name="Google Shape;279;p27"/>
          <p:cNvSpPr txBox="1">
            <a:spLocks noGrp="1"/>
          </p:cNvSpPr>
          <p:nvPr>
            <p:ph type="subTitle" idx="3"/>
          </p:nvPr>
        </p:nvSpPr>
        <p:spPr>
          <a:xfrm>
            <a:off x="4829110" y="1552102"/>
            <a:ext cx="35520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80" name="Google Shape;280;p27"/>
          <p:cNvSpPr txBox="1">
            <a:spLocks noGrp="1"/>
          </p:cNvSpPr>
          <p:nvPr>
            <p:ph type="subTitle" idx="4"/>
          </p:nvPr>
        </p:nvSpPr>
        <p:spPr>
          <a:xfrm>
            <a:off x="4829110" y="2706823"/>
            <a:ext cx="35520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81" name="Google Shape;281;p27"/>
          <p:cNvSpPr txBox="1">
            <a:spLocks noGrp="1"/>
          </p:cNvSpPr>
          <p:nvPr>
            <p:ph type="subTitle" idx="5"/>
          </p:nvPr>
        </p:nvSpPr>
        <p:spPr>
          <a:xfrm>
            <a:off x="4829112" y="3523651"/>
            <a:ext cx="3552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82" name="Google Shape;282;p27"/>
          <p:cNvSpPr txBox="1">
            <a:spLocks noGrp="1"/>
          </p:cNvSpPr>
          <p:nvPr>
            <p:ph type="subTitle" idx="6"/>
          </p:nvPr>
        </p:nvSpPr>
        <p:spPr>
          <a:xfrm>
            <a:off x="4829110" y="3861025"/>
            <a:ext cx="35520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83" name="Google Shape;283;p27"/>
          <p:cNvSpPr txBox="1">
            <a:spLocks noGrp="1"/>
          </p:cNvSpPr>
          <p:nvPr>
            <p:ph type="subTitle" idx="7"/>
          </p:nvPr>
        </p:nvSpPr>
        <p:spPr>
          <a:xfrm>
            <a:off x="762803" y="1215225"/>
            <a:ext cx="3552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84" name="Google Shape;284;p27"/>
          <p:cNvSpPr txBox="1">
            <a:spLocks noGrp="1"/>
          </p:cNvSpPr>
          <p:nvPr>
            <p:ph type="subTitle" idx="8"/>
          </p:nvPr>
        </p:nvSpPr>
        <p:spPr>
          <a:xfrm>
            <a:off x="762803" y="2369437"/>
            <a:ext cx="3552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85" name="Google Shape;285;p27"/>
          <p:cNvSpPr txBox="1">
            <a:spLocks noGrp="1"/>
          </p:cNvSpPr>
          <p:nvPr>
            <p:ph type="subTitle" idx="9"/>
          </p:nvPr>
        </p:nvSpPr>
        <p:spPr>
          <a:xfrm>
            <a:off x="762800" y="1552102"/>
            <a:ext cx="35520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86" name="Google Shape;286;p27"/>
          <p:cNvSpPr txBox="1">
            <a:spLocks noGrp="1"/>
          </p:cNvSpPr>
          <p:nvPr>
            <p:ph type="subTitle" idx="13"/>
          </p:nvPr>
        </p:nvSpPr>
        <p:spPr>
          <a:xfrm>
            <a:off x="762800" y="2706823"/>
            <a:ext cx="35520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87" name="Google Shape;287;p27"/>
          <p:cNvSpPr txBox="1">
            <a:spLocks noGrp="1"/>
          </p:cNvSpPr>
          <p:nvPr>
            <p:ph type="subTitle" idx="14"/>
          </p:nvPr>
        </p:nvSpPr>
        <p:spPr>
          <a:xfrm>
            <a:off x="762803" y="3523651"/>
            <a:ext cx="3552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88" name="Google Shape;288;p27"/>
          <p:cNvSpPr txBox="1">
            <a:spLocks noGrp="1"/>
          </p:cNvSpPr>
          <p:nvPr>
            <p:ph type="subTitle" idx="15"/>
          </p:nvPr>
        </p:nvSpPr>
        <p:spPr>
          <a:xfrm>
            <a:off x="762800" y="3861025"/>
            <a:ext cx="3552000" cy="800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2672799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89"/>
        <p:cNvGrpSpPr/>
        <p:nvPr/>
      </p:nvGrpSpPr>
      <p:grpSpPr>
        <a:xfrm>
          <a:off x="0" y="0"/>
          <a:ext cx="0" cy="0"/>
          <a:chOff x="0" y="0"/>
          <a:chExt cx="0" cy="0"/>
        </a:xfrm>
      </p:grpSpPr>
      <p:grpSp>
        <p:nvGrpSpPr>
          <p:cNvPr id="290" name="Google Shape;290;p28"/>
          <p:cNvGrpSpPr/>
          <p:nvPr/>
        </p:nvGrpSpPr>
        <p:grpSpPr>
          <a:xfrm>
            <a:off x="-416332" y="0"/>
            <a:ext cx="9560338" cy="5143524"/>
            <a:chOff x="-416332" y="0"/>
            <a:chExt cx="9560338" cy="5143524"/>
          </a:xfrm>
        </p:grpSpPr>
        <p:sp>
          <p:nvSpPr>
            <p:cNvPr id="291" name="Google Shape;291;p28"/>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28"/>
          <p:cNvSpPr txBox="1">
            <a:spLocks noGrp="1"/>
          </p:cNvSpPr>
          <p:nvPr>
            <p:ph type="title"/>
          </p:nvPr>
        </p:nvSpPr>
        <p:spPr>
          <a:xfrm>
            <a:off x="808775" y="470366"/>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6" name="Google Shape;296;p28"/>
          <p:cNvSpPr txBox="1">
            <a:spLocks noGrp="1"/>
          </p:cNvSpPr>
          <p:nvPr>
            <p:ph type="subTitle" idx="1"/>
          </p:nvPr>
        </p:nvSpPr>
        <p:spPr>
          <a:xfrm>
            <a:off x="3391925" y="2841950"/>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97" name="Google Shape;297;p28"/>
          <p:cNvSpPr txBox="1">
            <a:spLocks noGrp="1"/>
          </p:cNvSpPr>
          <p:nvPr>
            <p:ph type="subTitle" idx="2"/>
          </p:nvPr>
        </p:nvSpPr>
        <p:spPr>
          <a:xfrm>
            <a:off x="3385225" y="3189126"/>
            <a:ext cx="2367000" cy="92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98" name="Google Shape;298;p28"/>
          <p:cNvSpPr txBox="1">
            <a:spLocks noGrp="1"/>
          </p:cNvSpPr>
          <p:nvPr>
            <p:ph type="subTitle" idx="3"/>
          </p:nvPr>
        </p:nvSpPr>
        <p:spPr>
          <a:xfrm>
            <a:off x="720125" y="2841950"/>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299" name="Google Shape;299;p28"/>
          <p:cNvSpPr txBox="1">
            <a:spLocks noGrp="1"/>
          </p:cNvSpPr>
          <p:nvPr>
            <p:ph type="subTitle" idx="4"/>
          </p:nvPr>
        </p:nvSpPr>
        <p:spPr>
          <a:xfrm>
            <a:off x="713425" y="3189126"/>
            <a:ext cx="2367000" cy="92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00" name="Google Shape;300;p28"/>
          <p:cNvSpPr txBox="1">
            <a:spLocks noGrp="1"/>
          </p:cNvSpPr>
          <p:nvPr>
            <p:ph type="subTitle" idx="5"/>
          </p:nvPr>
        </p:nvSpPr>
        <p:spPr>
          <a:xfrm>
            <a:off x="6063525" y="2841950"/>
            <a:ext cx="23601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301" name="Google Shape;301;p28"/>
          <p:cNvSpPr txBox="1">
            <a:spLocks noGrp="1"/>
          </p:cNvSpPr>
          <p:nvPr>
            <p:ph type="subTitle" idx="6"/>
          </p:nvPr>
        </p:nvSpPr>
        <p:spPr>
          <a:xfrm>
            <a:off x="6056825" y="3189126"/>
            <a:ext cx="2367000" cy="92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02" name="Google Shape;302;p28"/>
          <p:cNvSpPr txBox="1">
            <a:spLocks noGrp="1"/>
          </p:cNvSpPr>
          <p:nvPr>
            <p:ph type="title" idx="7" hasCustomPrompt="1"/>
          </p:nvPr>
        </p:nvSpPr>
        <p:spPr>
          <a:xfrm>
            <a:off x="3746625" y="1802250"/>
            <a:ext cx="1644000" cy="47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03" name="Google Shape;303;p28"/>
          <p:cNvSpPr txBox="1">
            <a:spLocks noGrp="1"/>
          </p:cNvSpPr>
          <p:nvPr>
            <p:ph type="title" idx="8" hasCustomPrompt="1"/>
          </p:nvPr>
        </p:nvSpPr>
        <p:spPr>
          <a:xfrm>
            <a:off x="1074925" y="1802250"/>
            <a:ext cx="1644000" cy="47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04" name="Google Shape;304;p28"/>
          <p:cNvSpPr txBox="1">
            <a:spLocks noGrp="1"/>
          </p:cNvSpPr>
          <p:nvPr>
            <p:ph type="title" idx="9" hasCustomPrompt="1"/>
          </p:nvPr>
        </p:nvSpPr>
        <p:spPr>
          <a:xfrm>
            <a:off x="6418325" y="1802250"/>
            <a:ext cx="1644000" cy="47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extLst>
      <p:ext uri="{BB962C8B-B14F-4D97-AF65-F5344CB8AC3E}">
        <p14:creationId xmlns:p14="http://schemas.microsoft.com/office/powerpoint/2010/main" val="882879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305"/>
        <p:cNvGrpSpPr/>
        <p:nvPr/>
      </p:nvGrpSpPr>
      <p:grpSpPr>
        <a:xfrm>
          <a:off x="0" y="0"/>
          <a:ext cx="0" cy="0"/>
          <a:chOff x="0" y="0"/>
          <a:chExt cx="0" cy="0"/>
        </a:xfrm>
      </p:grpSpPr>
      <p:grpSp>
        <p:nvGrpSpPr>
          <p:cNvPr id="306" name="Google Shape;306;p29"/>
          <p:cNvGrpSpPr/>
          <p:nvPr/>
        </p:nvGrpSpPr>
        <p:grpSpPr>
          <a:xfrm>
            <a:off x="-416332" y="0"/>
            <a:ext cx="9560338" cy="5143524"/>
            <a:chOff x="-416332" y="0"/>
            <a:chExt cx="9560338" cy="5143524"/>
          </a:xfrm>
        </p:grpSpPr>
        <p:sp>
          <p:nvSpPr>
            <p:cNvPr id="307" name="Google Shape;307;p29"/>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29"/>
          <p:cNvSpPr txBox="1">
            <a:spLocks noGrp="1"/>
          </p:cNvSpPr>
          <p:nvPr>
            <p:ph type="title"/>
          </p:nvPr>
        </p:nvSpPr>
        <p:spPr>
          <a:xfrm>
            <a:off x="808775" y="470344"/>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2" name="Google Shape;312;p29"/>
          <p:cNvSpPr txBox="1">
            <a:spLocks noGrp="1"/>
          </p:cNvSpPr>
          <p:nvPr>
            <p:ph type="subTitle" idx="1"/>
          </p:nvPr>
        </p:nvSpPr>
        <p:spPr>
          <a:xfrm>
            <a:off x="713400" y="1388581"/>
            <a:ext cx="33021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313" name="Google Shape;313;p29"/>
          <p:cNvSpPr txBox="1">
            <a:spLocks noGrp="1"/>
          </p:cNvSpPr>
          <p:nvPr>
            <p:ph type="subTitle" idx="2"/>
          </p:nvPr>
        </p:nvSpPr>
        <p:spPr>
          <a:xfrm>
            <a:off x="925250" y="1772922"/>
            <a:ext cx="4666500" cy="969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500"/>
              <a:buAutoNum type="alphaUcPeriod"/>
              <a:defRPr/>
            </a:lvl1pPr>
            <a:lvl2pPr lvl="1" rtl="0">
              <a:spcBef>
                <a:spcPts val="0"/>
              </a:spcBef>
              <a:spcAft>
                <a:spcPts val="0"/>
              </a:spcAft>
              <a:buSzPts val="1500"/>
              <a:buAutoNum type="alphaLcPeriod"/>
              <a:defRPr/>
            </a:lvl2pPr>
            <a:lvl3pPr lvl="2" rtl="0">
              <a:spcBef>
                <a:spcPts val="0"/>
              </a:spcBef>
              <a:spcAft>
                <a:spcPts val="0"/>
              </a:spcAft>
              <a:buSzPts val="1500"/>
              <a:buAutoNum type="romanLcPeriod"/>
              <a:defRPr/>
            </a:lvl3pPr>
            <a:lvl4pPr lvl="3" rtl="0">
              <a:spcBef>
                <a:spcPts val="0"/>
              </a:spcBef>
              <a:spcAft>
                <a:spcPts val="0"/>
              </a:spcAft>
              <a:buSzPts val="1500"/>
              <a:buAutoNum type="arabicPeriod"/>
              <a:defRPr/>
            </a:lvl4pPr>
            <a:lvl5pPr lvl="4" rtl="0">
              <a:spcBef>
                <a:spcPts val="0"/>
              </a:spcBef>
              <a:spcAft>
                <a:spcPts val="0"/>
              </a:spcAft>
              <a:buSzPts val="1500"/>
              <a:buAutoNum type="alphaLcPeriod"/>
              <a:defRPr/>
            </a:lvl5pPr>
            <a:lvl6pPr lvl="5" rtl="0">
              <a:spcBef>
                <a:spcPts val="0"/>
              </a:spcBef>
              <a:spcAft>
                <a:spcPts val="0"/>
              </a:spcAft>
              <a:buSzPts val="1500"/>
              <a:buAutoNum type="romanLcPeriod"/>
              <a:defRPr/>
            </a:lvl6pPr>
            <a:lvl7pPr lvl="6" rtl="0">
              <a:spcBef>
                <a:spcPts val="0"/>
              </a:spcBef>
              <a:spcAft>
                <a:spcPts val="0"/>
              </a:spcAft>
              <a:buSzPts val="1500"/>
              <a:buAutoNum type="arabicPeriod"/>
              <a:defRPr/>
            </a:lvl7pPr>
            <a:lvl8pPr lvl="7" rtl="0">
              <a:spcBef>
                <a:spcPts val="0"/>
              </a:spcBef>
              <a:spcAft>
                <a:spcPts val="0"/>
              </a:spcAft>
              <a:buSzPts val="1500"/>
              <a:buAutoNum type="alphaLcPeriod"/>
              <a:defRPr/>
            </a:lvl8pPr>
            <a:lvl9pPr lvl="8" rtl="0">
              <a:spcBef>
                <a:spcPts val="0"/>
              </a:spcBef>
              <a:spcAft>
                <a:spcPts val="0"/>
              </a:spcAft>
              <a:buSzPts val="1500"/>
              <a:buAutoNum type="romanLcPeriod"/>
              <a:defRPr/>
            </a:lvl9pPr>
          </a:lstStyle>
          <a:p>
            <a:endParaRPr/>
          </a:p>
        </p:txBody>
      </p:sp>
      <p:sp>
        <p:nvSpPr>
          <p:cNvPr id="314" name="Google Shape;314;p29"/>
          <p:cNvSpPr txBox="1">
            <a:spLocks noGrp="1"/>
          </p:cNvSpPr>
          <p:nvPr>
            <p:ph type="subTitle" idx="3"/>
          </p:nvPr>
        </p:nvSpPr>
        <p:spPr>
          <a:xfrm>
            <a:off x="713400" y="2946944"/>
            <a:ext cx="33021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315" name="Google Shape;315;p29"/>
          <p:cNvSpPr txBox="1">
            <a:spLocks noGrp="1"/>
          </p:cNvSpPr>
          <p:nvPr>
            <p:ph type="subTitle" idx="4"/>
          </p:nvPr>
        </p:nvSpPr>
        <p:spPr>
          <a:xfrm>
            <a:off x="925250" y="3331284"/>
            <a:ext cx="4666500" cy="969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500"/>
              <a:buAutoNum type="alphaUcPeriod"/>
              <a:defRPr/>
            </a:lvl1pPr>
            <a:lvl2pPr lvl="1" rtl="0">
              <a:spcBef>
                <a:spcPts val="0"/>
              </a:spcBef>
              <a:spcAft>
                <a:spcPts val="0"/>
              </a:spcAft>
              <a:buSzPts val="1500"/>
              <a:buAutoNum type="alphaLcPeriod"/>
              <a:defRPr/>
            </a:lvl2pPr>
            <a:lvl3pPr lvl="2" rtl="0">
              <a:spcBef>
                <a:spcPts val="0"/>
              </a:spcBef>
              <a:spcAft>
                <a:spcPts val="0"/>
              </a:spcAft>
              <a:buSzPts val="1500"/>
              <a:buAutoNum type="romanLcPeriod"/>
              <a:defRPr/>
            </a:lvl3pPr>
            <a:lvl4pPr lvl="3" rtl="0">
              <a:spcBef>
                <a:spcPts val="0"/>
              </a:spcBef>
              <a:spcAft>
                <a:spcPts val="0"/>
              </a:spcAft>
              <a:buSzPts val="1500"/>
              <a:buAutoNum type="arabicPeriod"/>
              <a:defRPr/>
            </a:lvl4pPr>
            <a:lvl5pPr lvl="4" rtl="0">
              <a:spcBef>
                <a:spcPts val="0"/>
              </a:spcBef>
              <a:spcAft>
                <a:spcPts val="0"/>
              </a:spcAft>
              <a:buSzPts val="1500"/>
              <a:buAutoNum type="alphaLcPeriod"/>
              <a:defRPr/>
            </a:lvl5pPr>
            <a:lvl6pPr lvl="5" rtl="0">
              <a:spcBef>
                <a:spcPts val="0"/>
              </a:spcBef>
              <a:spcAft>
                <a:spcPts val="0"/>
              </a:spcAft>
              <a:buSzPts val="1500"/>
              <a:buAutoNum type="romanLcPeriod"/>
              <a:defRPr/>
            </a:lvl6pPr>
            <a:lvl7pPr lvl="6" rtl="0">
              <a:spcBef>
                <a:spcPts val="0"/>
              </a:spcBef>
              <a:spcAft>
                <a:spcPts val="0"/>
              </a:spcAft>
              <a:buSzPts val="1500"/>
              <a:buAutoNum type="arabicPeriod"/>
              <a:defRPr/>
            </a:lvl7pPr>
            <a:lvl8pPr lvl="7" rtl="0">
              <a:spcBef>
                <a:spcPts val="0"/>
              </a:spcBef>
              <a:spcAft>
                <a:spcPts val="0"/>
              </a:spcAft>
              <a:buSzPts val="1500"/>
              <a:buAutoNum type="alphaLcPeriod"/>
              <a:defRPr/>
            </a:lvl8pPr>
            <a:lvl9pPr lvl="8" rtl="0">
              <a:spcBef>
                <a:spcPts val="0"/>
              </a:spcBef>
              <a:spcAft>
                <a:spcPts val="0"/>
              </a:spcAft>
              <a:buSzPts val="1500"/>
              <a:buAutoNum type="romanLcPeriod"/>
              <a:defRPr/>
            </a:lvl9pPr>
          </a:lstStyle>
          <a:p>
            <a:endParaRPr/>
          </a:p>
        </p:txBody>
      </p:sp>
    </p:spTree>
    <p:extLst>
      <p:ext uri="{BB962C8B-B14F-4D97-AF65-F5344CB8AC3E}">
        <p14:creationId xmlns:p14="http://schemas.microsoft.com/office/powerpoint/2010/main" val="1973905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316"/>
        <p:cNvGrpSpPr/>
        <p:nvPr/>
      </p:nvGrpSpPr>
      <p:grpSpPr>
        <a:xfrm>
          <a:off x="0" y="0"/>
          <a:ext cx="0" cy="0"/>
          <a:chOff x="0" y="0"/>
          <a:chExt cx="0" cy="0"/>
        </a:xfrm>
      </p:grpSpPr>
      <p:grpSp>
        <p:nvGrpSpPr>
          <p:cNvPr id="317" name="Google Shape;317;p30"/>
          <p:cNvGrpSpPr/>
          <p:nvPr/>
        </p:nvGrpSpPr>
        <p:grpSpPr>
          <a:xfrm>
            <a:off x="-416332" y="0"/>
            <a:ext cx="9560338" cy="5143524"/>
            <a:chOff x="-416332" y="0"/>
            <a:chExt cx="9560338" cy="5143524"/>
          </a:xfrm>
        </p:grpSpPr>
        <p:sp>
          <p:nvSpPr>
            <p:cNvPr id="318" name="Google Shape;318;p30"/>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30"/>
          <p:cNvSpPr txBox="1">
            <a:spLocks noGrp="1"/>
          </p:cNvSpPr>
          <p:nvPr>
            <p:ph type="title"/>
          </p:nvPr>
        </p:nvSpPr>
        <p:spPr>
          <a:xfrm>
            <a:off x="808775" y="470344"/>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3" name="Google Shape;323;p30"/>
          <p:cNvSpPr txBox="1">
            <a:spLocks noGrp="1"/>
          </p:cNvSpPr>
          <p:nvPr>
            <p:ph type="subTitle" idx="1"/>
          </p:nvPr>
        </p:nvSpPr>
        <p:spPr>
          <a:xfrm>
            <a:off x="4853385" y="1892900"/>
            <a:ext cx="31476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324" name="Google Shape;324;p30"/>
          <p:cNvSpPr txBox="1">
            <a:spLocks noGrp="1"/>
          </p:cNvSpPr>
          <p:nvPr>
            <p:ph type="subTitle" idx="2"/>
          </p:nvPr>
        </p:nvSpPr>
        <p:spPr>
          <a:xfrm>
            <a:off x="4853379" y="2229775"/>
            <a:ext cx="3147600" cy="19383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25" name="Google Shape;325;p30"/>
          <p:cNvSpPr txBox="1">
            <a:spLocks noGrp="1"/>
          </p:cNvSpPr>
          <p:nvPr>
            <p:ph type="subTitle" idx="3"/>
          </p:nvPr>
        </p:nvSpPr>
        <p:spPr>
          <a:xfrm>
            <a:off x="1142966" y="1892900"/>
            <a:ext cx="31476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326" name="Google Shape;326;p30"/>
          <p:cNvSpPr txBox="1">
            <a:spLocks noGrp="1"/>
          </p:cNvSpPr>
          <p:nvPr>
            <p:ph type="subTitle" idx="4"/>
          </p:nvPr>
        </p:nvSpPr>
        <p:spPr>
          <a:xfrm>
            <a:off x="1142975" y="2229775"/>
            <a:ext cx="3147600" cy="19383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extLst>
      <p:ext uri="{BB962C8B-B14F-4D97-AF65-F5344CB8AC3E}">
        <p14:creationId xmlns:p14="http://schemas.microsoft.com/office/powerpoint/2010/main" val="1831039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27"/>
        <p:cNvGrpSpPr/>
        <p:nvPr/>
      </p:nvGrpSpPr>
      <p:grpSpPr>
        <a:xfrm>
          <a:off x="0" y="0"/>
          <a:ext cx="0" cy="0"/>
          <a:chOff x="0" y="0"/>
          <a:chExt cx="0" cy="0"/>
        </a:xfrm>
      </p:grpSpPr>
      <p:grpSp>
        <p:nvGrpSpPr>
          <p:cNvPr id="328" name="Google Shape;328;p31"/>
          <p:cNvGrpSpPr/>
          <p:nvPr/>
        </p:nvGrpSpPr>
        <p:grpSpPr>
          <a:xfrm>
            <a:off x="-416332" y="0"/>
            <a:ext cx="9560338" cy="5143524"/>
            <a:chOff x="-416332" y="0"/>
            <a:chExt cx="9560338" cy="5143524"/>
          </a:xfrm>
        </p:grpSpPr>
        <p:sp>
          <p:nvSpPr>
            <p:cNvPr id="329" name="Google Shape;329;p31"/>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31"/>
          <p:cNvSpPr txBox="1">
            <a:spLocks noGrp="1"/>
          </p:cNvSpPr>
          <p:nvPr>
            <p:ph type="title"/>
          </p:nvPr>
        </p:nvSpPr>
        <p:spPr>
          <a:xfrm>
            <a:off x="808775" y="470350"/>
            <a:ext cx="752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4" name="Google Shape;334;p31"/>
          <p:cNvSpPr txBox="1">
            <a:spLocks noGrp="1"/>
          </p:cNvSpPr>
          <p:nvPr>
            <p:ph type="subTitle" idx="1"/>
          </p:nvPr>
        </p:nvSpPr>
        <p:spPr>
          <a:xfrm>
            <a:off x="921381" y="1218002"/>
            <a:ext cx="33021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maranth"/>
              <a:buNone/>
              <a:defRPr sz="2000">
                <a:solidFill>
                  <a:schemeClr val="accent1"/>
                </a:solidFill>
                <a:latin typeface="Amaranth"/>
                <a:ea typeface="Amaranth"/>
                <a:cs typeface="Amaranth"/>
                <a:sym typeface="Amaranth"/>
              </a:defRPr>
            </a:lvl1pPr>
            <a:lvl2pPr lvl="1" rtl="0">
              <a:spcBef>
                <a:spcPts val="0"/>
              </a:spcBef>
              <a:spcAft>
                <a:spcPts val="0"/>
              </a:spcAft>
              <a:buSzPts val="2000"/>
              <a:buFont typeface="Amaranth"/>
              <a:buNone/>
              <a:defRPr sz="2000">
                <a:latin typeface="Amaranth"/>
                <a:ea typeface="Amaranth"/>
                <a:cs typeface="Amaranth"/>
                <a:sym typeface="Amaranth"/>
              </a:defRPr>
            </a:lvl2pPr>
            <a:lvl3pPr lvl="2" rtl="0">
              <a:spcBef>
                <a:spcPts val="0"/>
              </a:spcBef>
              <a:spcAft>
                <a:spcPts val="0"/>
              </a:spcAft>
              <a:buSzPts val="2000"/>
              <a:buFont typeface="Amaranth"/>
              <a:buNone/>
              <a:defRPr sz="2000">
                <a:latin typeface="Amaranth"/>
                <a:ea typeface="Amaranth"/>
                <a:cs typeface="Amaranth"/>
                <a:sym typeface="Amaranth"/>
              </a:defRPr>
            </a:lvl3pPr>
            <a:lvl4pPr lvl="3" rtl="0">
              <a:spcBef>
                <a:spcPts val="0"/>
              </a:spcBef>
              <a:spcAft>
                <a:spcPts val="0"/>
              </a:spcAft>
              <a:buSzPts val="2000"/>
              <a:buFont typeface="Amaranth"/>
              <a:buNone/>
              <a:defRPr sz="2000">
                <a:latin typeface="Amaranth"/>
                <a:ea typeface="Amaranth"/>
                <a:cs typeface="Amaranth"/>
                <a:sym typeface="Amaranth"/>
              </a:defRPr>
            </a:lvl4pPr>
            <a:lvl5pPr lvl="4" rtl="0">
              <a:spcBef>
                <a:spcPts val="0"/>
              </a:spcBef>
              <a:spcAft>
                <a:spcPts val="0"/>
              </a:spcAft>
              <a:buSzPts val="2000"/>
              <a:buFont typeface="Amaranth"/>
              <a:buNone/>
              <a:defRPr sz="2000">
                <a:latin typeface="Amaranth"/>
                <a:ea typeface="Amaranth"/>
                <a:cs typeface="Amaranth"/>
                <a:sym typeface="Amaranth"/>
              </a:defRPr>
            </a:lvl5pPr>
            <a:lvl6pPr lvl="5" rtl="0">
              <a:spcBef>
                <a:spcPts val="0"/>
              </a:spcBef>
              <a:spcAft>
                <a:spcPts val="0"/>
              </a:spcAft>
              <a:buSzPts val="2000"/>
              <a:buFont typeface="Amaranth"/>
              <a:buNone/>
              <a:defRPr sz="2000">
                <a:latin typeface="Amaranth"/>
                <a:ea typeface="Amaranth"/>
                <a:cs typeface="Amaranth"/>
                <a:sym typeface="Amaranth"/>
              </a:defRPr>
            </a:lvl6pPr>
            <a:lvl7pPr lvl="6" rtl="0">
              <a:spcBef>
                <a:spcPts val="0"/>
              </a:spcBef>
              <a:spcAft>
                <a:spcPts val="0"/>
              </a:spcAft>
              <a:buSzPts val="2000"/>
              <a:buFont typeface="Amaranth"/>
              <a:buNone/>
              <a:defRPr sz="2000">
                <a:latin typeface="Amaranth"/>
                <a:ea typeface="Amaranth"/>
                <a:cs typeface="Amaranth"/>
                <a:sym typeface="Amaranth"/>
              </a:defRPr>
            </a:lvl7pPr>
            <a:lvl8pPr lvl="7" rtl="0">
              <a:spcBef>
                <a:spcPts val="0"/>
              </a:spcBef>
              <a:spcAft>
                <a:spcPts val="0"/>
              </a:spcAft>
              <a:buSzPts val="2000"/>
              <a:buFont typeface="Amaranth"/>
              <a:buNone/>
              <a:defRPr sz="2000">
                <a:latin typeface="Amaranth"/>
                <a:ea typeface="Amaranth"/>
                <a:cs typeface="Amaranth"/>
                <a:sym typeface="Amaranth"/>
              </a:defRPr>
            </a:lvl8pPr>
            <a:lvl9pPr lvl="8" rtl="0">
              <a:spcBef>
                <a:spcPts val="0"/>
              </a:spcBef>
              <a:spcAft>
                <a:spcPts val="0"/>
              </a:spcAft>
              <a:buSzPts val="2000"/>
              <a:buFont typeface="Amaranth"/>
              <a:buNone/>
              <a:defRPr sz="2000">
                <a:latin typeface="Amaranth"/>
                <a:ea typeface="Amaranth"/>
                <a:cs typeface="Amaranth"/>
                <a:sym typeface="Amaranth"/>
              </a:defRPr>
            </a:lvl9pPr>
          </a:lstStyle>
          <a:p>
            <a:endParaRPr/>
          </a:p>
        </p:txBody>
      </p:sp>
      <p:sp>
        <p:nvSpPr>
          <p:cNvPr id="335" name="Google Shape;335;p31"/>
          <p:cNvSpPr txBox="1">
            <a:spLocks noGrp="1"/>
          </p:cNvSpPr>
          <p:nvPr>
            <p:ph type="subTitle" idx="2"/>
          </p:nvPr>
        </p:nvSpPr>
        <p:spPr>
          <a:xfrm>
            <a:off x="904325" y="1602346"/>
            <a:ext cx="7335300" cy="2642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500"/>
              <a:buAutoNum type="alphaUcPeriod"/>
              <a:defRPr/>
            </a:lvl1pPr>
            <a:lvl2pPr lvl="1" rtl="0">
              <a:spcBef>
                <a:spcPts val="0"/>
              </a:spcBef>
              <a:spcAft>
                <a:spcPts val="0"/>
              </a:spcAft>
              <a:buSzPts val="1500"/>
              <a:buAutoNum type="alphaLcPeriod"/>
              <a:defRPr/>
            </a:lvl2pPr>
            <a:lvl3pPr lvl="2" rtl="0">
              <a:spcBef>
                <a:spcPts val="0"/>
              </a:spcBef>
              <a:spcAft>
                <a:spcPts val="0"/>
              </a:spcAft>
              <a:buSzPts val="1500"/>
              <a:buAutoNum type="romanLcPeriod"/>
              <a:defRPr/>
            </a:lvl3pPr>
            <a:lvl4pPr lvl="3" rtl="0">
              <a:spcBef>
                <a:spcPts val="0"/>
              </a:spcBef>
              <a:spcAft>
                <a:spcPts val="0"/>
              </a:spcAft>
              <a:buSzPts val="1500"/>
              <a:buAutoNum type="arabicPeriod"/>
              <a:defRPr/>
            </a:lvl4pPr>
            <a:lvl5pPr lvl="4" rtl="0">
              <a:spcBef>
                <a:spcPts val="0"/>
              </a:spcBef>
              <a:spcAft>
                <a:spcPts val="0"/>
              </a:spcAft>
              <a:buSzPts val="1500"/>
              <a:buAutoNum type="alphaLcPeriod"/>
              <a:defRPr/>
            </a:lvl5pPr>
            <a:lvl6pPr lvl="5" rtl="0">
              <a:spcBef>
                <a:spcPts val="0"/>
              </a:spcBef>
              <a:spcAft>
                <a:spcPts val="0"/>
              </a:spcAft>
              <a:buSzPts val="1500"/>
              <a:buAutoNum type="romanLcPeriod"/>
              <a:defRPr/>
            </a:lvl6pPr>
            <a:lvl7pPr lvl="6" rtl="0">
              <a:spcBef>
                <a:spcPts val="0"/>
              </a:spcBef>
              <a:spcAft>
                <a:spcPts val="0"/>
              </a:spcAft>
              <a:buSzPts val="1500"/>
              <a:buAutoNum type="arabicPeriod"/>
              <a:defRPr/>
            </a:lvl7pPr>
            <a:lvl8pPr lvl="7" rtl="0">
              <a:spcBef>
                <a:spcPts val="0"/>
              </a:spcBef>
              <a:spcAft>
                <a:spcPts val="0"/>
              </a:spcAft>
              <a:buSzPts val="1500"/>
              <a:buAutoNum type="alphaLcPeriod"/>
              <a:defRPr/>
            </a:lvl8pPr>
            <a:lvl9pPr lvl="8" rtl="0">
              <a:spcBef>
                <a:spcPts val="0"/>
              </a:spcBef>
              <a:spcAft>
                <a:spcPts val="0"/>
              </a:spcAft>
              <a:buSzPts val="1500"/>
              <a:buAutoNum type="romanLcPeriod"/>
              <a:defRPr/>
            </a:lvl9pPr>
          </a:lstStyle>
          <a:p>
            <a:endParaRPr/>
          </a:p>
        </p:txBody>
      </p:sp>
    </p:spTree>
    <p:extLst>
      <p:ext uri="{BB962C8B-B14F-4D97-AF65-F5344CB8AC3E}">
        <p14:creationId xmlns:p14="http://schemas.microsoft.com/office/powerpoint/2010/main" val="1486424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3"/>
        </a:solidFill>
        <a:effectLst/>
      </p:bgPr>
    </p:bg>
    <p:spTree>
      <p:nvGrpSpPr>
        <p:cNvPr id="1" name="Shape 336"/>
        <p:cNvGrpSpPr/>
        <p:nvPr/>
      </p:nvGrpSpPr>
      <p:grpSpPr>
        <a:xfrm>
          <a:off x="0" y="0"/>
          <a:ext cx="0" cy="0"/>
          <a:chOff x="0" y="0"/>
          <a:chExt cx="0" cy="0"/>
        </a:xfrm>
      </p:grpSpPr>
      <p:grpSp>
        <p:nvGrpSpPr>
          <p:cNvPr id="337" name="Google Shape;337;p32"/>
          <p:cNvGrpSpPr/>
          <p:nvPr/>
        </p:nvGrpSpPr>
        <p:grpSpPr>
          <a:xfrm flipH="1">
            <a:off x="0" y="-23"/>
            <a:ext cx="9144000" cy="5143520"/>
            <a:chOff x="0" y="-23"/>
            <a:chExt cx="9144000" cy="5143520"/>
          </a:xfrm>
        </p:grpSpPr>
        <p:sp>
          <p:nvSpPr>
            <p:cNvPr id="338" name="Google Shape;338;p32"/>
            <p:cNvSpPr/>
            <p:nvPr/>
          </p:nvSpPr>
          <p:spPr>
            <a:xfrm>
              <a:off x="0" y="-23"/>
              <a:ext cx="9144000" cy="5143520"/>
            </a:xfrm>
            <a:custGeom>
              <a:avLst/>
              <a:gdLst/>
              <a:ahLst/>
              <a:cxnLst/>
              <a:rect l="l" t="t" r="r" b="b"/>
              <a:pathLst>
                <a:path w="285750" h="160735" extrusionOk="0">
                  <a:moveTo>
                    <a:pt x="52245" y="0"/>
                  </a:moveTo>
                  <a:lnTo>
                    <a:pt x="0" y="160734"/>
                  </a:lnTo>
                  <a:lnTo>
                    <a:pt x="285750" y="160734"/>
                  </a:lnTo>
                  <a:lnTo>
                    <a:pt x="2857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176384" y="266665"/>
              <a:ext cx="8791616" cy="846592"/>
            </a:xfrm>
            <a:custGeom>
              <a:avLst/>
              <a:gdLst/>
              <a:ahLst/>
              <a:cxnLst/>
              <a:rect l="l" t="t" r="r" b="b"/>
              <a:pathLst>
                <a:path w="274738" h="26456" extrusionOk="0">
                  <a:moveTo>
                    <a:pt x="1" y="0"/>
                  </a:moveTo>
                  <a:lnTo>
                    <a:pt x="274737" y="26456"/>
                  </a:lnTo>
                  <a:lnTo>
                    <a:pt x="2747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176384" y="266665"/>
              <a:ext cx="706016" cy="4610112"/>
            </a:xfrm>
            <a:custGeom>
              <a:avLst/>
              <a:gdLst/>
              <a:ahLst/>
              <a:cxnLst/>
              <a:rect l="l" t="t" r="r" b="b"/>
              <a:pathLst>
                <a:path w="22063" h="144066" extrusionOk="0">
                  <a:moveTo>
                    <a:pt x="1" y="0"/>
                  </a:moveTo>
                  <a:lnTo>
                    <a:pt x="1" y="144066"/>
                  </a:lnTo>
                  <a:lnTo>
                    <a:pt x="22063" y="14405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176384" y="267049"/>
              <a:ext cx="8791616" cy="4609344"/>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32"/>
          <p:cNvSpPr txBox="1">
            <a:spLocks noGrp="1"/>
          </p:cNvSpPr>
          <p:nvPr>
            <p:ph type="title"/>
          </p:nvPr>
        </p:nvSpPr>
        <p:spPr>
          <a:xfrm>
            <a:off x="808775" y="503450"/>
            <a:ext cx="752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3" name="Google Shape;343;p32"/>
          <p:cNvSpPr txBox="1">
            <a:spLocks noGrp="1"/>
          </p:cNvSpPr>
          <p:nvPr>
            <p:ph type="subTitle" idx="1"/>
          </p:nvPr>
        </p:nvSpPr>
        <p:spPr>
          <a:xfrm>
            <a:off x="4698471" y="2637407"/>
            <a:ext cx="37305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44" name="Google Shape;344;p32"/>
          <p:cNvSpPr txBox="1">
            <a:spLocks noGrp="1"/>
          </p:cNvSpPr>
          <p:nvPr>
            <p:ph type="subTitle" idx="2"/>
          </p:nvPr>
        </p:nvSpPr>
        <p:spPr>
          <a:xfrm>
            <a:off x="713400" y="1164650"/>
            <a:ext cx="37305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None/>
              <a:defRPr sz="2000">
                <a:solidFill>
                  <a:schemeClr val="accent1"/>
                </a:solidFill>
                <a:latin typeface="Amaranth"/>
                <a:ea typeface="Amaranth"/>
                <a:cs typeface="Amaranth"/>
                <a:sym typeface="Amaranth"/>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45" name="Google Shape;345;p32"/>
          <p:cNvSpPr txBox="1">
            <a:spLocks noGrp="1"/>
          </p:cNvSpPr>
          <p:nvPr>
            <p:ph type="subTitle" idx="3"/>
          </p:nvPr>
        </p:nvSpPr>
        <p:spPr>
          <a:xfrm>
            <a:off x="716675" y="1540550"/>
            <a:ext cx="3730500" cy="2166000"/>
          </a:xfrm>
          <a:prstGeom prst="rect">
            <a:avLst/>
          </a:prstGeom>
        </p:spPr>
        <p:txBody>
          <a:bodyPr spcFirstLastPara="1" wrap="square" lIns="91425" tIns="91425" rIns="91425" bIns="91425" anchor="t" anchorCtr="0">
            <a:noAutofit/>
          </a:bodyPr>
          <a:lstStyle>
            <a:lvl1pPr lvl="0">
              <a:spcBef>
                <a:spcPts val="0"/>
              </a:spcBef>
              <a:spcAft>
                <a:spcPts val="0"/>
              </a:spcAft>
              <a:buSzPts val="1500"/>
              <a:buChar char="●"/>
              <a:defRPr sz="1200"/>
            </a:lvl1pPr>
            <a:lvl2pPr lvl="1">
              <a:spcBef>
                <a:spcPts val="0"/>
              </a:spcBef>
              <a:spcAft>
                <a:spcPts val="0"/>
              </a:spcAft>
              <a:buSzPts val="1500"/>
              <a:buChar char="○"/>
              <a:defRPr/>
            </a:lvl2pPr>
            <a:lvl3pPr lvl="2">
              <a:spcBef>
                <a:spcPts val="0"/>
              </a:spcBef>
              <a:spcAft>
                <a:spcPts val="0"/>
              </a:spcAft>
              <a:buSzPts val="1500"/>
              <a:buChar char="■"/>
              <a:defRPr/>
            </a:lvl3pPr>
            <a:lvl4pPr lvl="3">
              <a:spcBef>
                <a:spcPts val="0"/>
              </a:spcBef>
              <a:spcAft>
                <a:spcPts val="0"/>
              </a:spcAft>
              <a:buSzPts val="1500"/>
              <a:buChar char="●"/>
              <a:defRPr/>
            </a:lvl4pPr>
            <a:lvl5pPr lvl="4">
              <a:spcBef>
                <a:spcPts val="0"/>
              </a:spcBef>
              <a:spcAft>
                <a:spcPts val="0"/>
              </a:spcAft>
              <a:buSzPts val="1500"/>
              <a:buChar char="○"/>
              <a:defRPr/>
            </a:lvl5pPr>
            <a:lvl6pPr lvl="5">
              <a:spcBef>
                <a:spcPts val="0"/>
              </a:spcBef>
              <a:spcAft>
                <a:spcPts val="0"/>
              </a:spcAft>
              <a:buSzPts val="1500"/>
              <a:buChar char="■"/>
              <a:defRPr/>
            </a:lvl6pPr>
            <a:lvl7pPr lvl="6">
              <a:spcBef>
                <a:spcPts val="0"/>
              </a:spcBef>
              <a:spcAft>
                <a:spcPts val="0"/>
              </a:spcAft>
              <a:buSzPts val="1500"/>
              <a:buChar char="●"/>
              <a:defRPr/>
            </a:lvl7pPr>
            <a:lvl8pPr lvl="7">
              <a:spcBef>
                <a:spcPts val="0"/>
              </a:spcBef>
              <a:spcAft>
                <a:spcPts val="0"/>
              </a:spcAft>
              <a:buSzPts val="1500"/>
              <a:buChar char="○"/>
              <a:defRPr/>
            </a:lvl8pPr>
            <a:lvl9pPr lvl="8">
              <a:spcBef>
                <a:spcPts val="0"/>
              </a:spcBef>
              <a:spcAft>
                <a:spcPts val="0"/>
              </a:spcAft>
              <a:buSzPts val="1500"/>
              <a:buChar char="■"/>
              <a:defRPr/>
            </a:lvl9pPr>
          </a:lstStyle>
          <a:p>
            <a:endParaRPr/>
          </a:p>
        </p:txBody>
      </p:sp>
      <p:sp>
        <p:nvSpPr>
          <p:cNvPr id="346" name="Google Shape;346;p32"/>
          <p:cNvSpPr txBox="1">
            <a:spLocks noGrp="1"/>
          </p:cNvSpPr>
          <p:nvPr>
            <p:ph type="subTitle" idx="4"/>
          </p:nvPr>
        </p:nvSpPr>
        <p:spPr>
          <a:xfrm>
            <a:off x="4698477" y="3013307"/>
            <a:ext cx="3730500" cy="5928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Char char="●"/>
              <a:defRPr sz="1200"/>
            </a:lvl1pPr>
            <a:lvl2pPr lvl="1" rtl="0">
              <a:spcBef>
                <a:spcPts val="0"/>
              </a:spcBef>
              <a:spcAft>
                <a:spcPts val="0"/>
              </a:spcAft>
              <a:buSzPts val="1500"/>
              <a:buChar char="○"/>
              <a:defRPr/>
            </a:lvl2pPr>
            <a:lvl3pPr lvl="2" rtl="0">
              <a:spcBef>
                <a:spcPts val="0"/>
              </a:spcBef>
              <a:spcAft>
                <a:spcPts val="0"/>
              </a:spcAft>
              <a:buSzPts val="1500"/>
              <a:buChar char="■"/>
              <a:defRPr/>
            </a:lvl3pPr>
            <a:lvl4pPr lvl="3" rtl="0">
              <a:spcBef>
                <a:spcPts val="0"/>
              </a:spcBef>
              <a:spcAft>
                <a:spcPts val="0"/>
              </a:spcAft>
              <a:buSzPts val="1500"/>
              <a:buChar char="●"/>
              <a:defRPr/>
            </a:lvl4pPr>
            <a:lvl5pPr lvl="4" rtl="0">
              <a:spcBef>
                <a:spcPts val="0"/>
              </a:spcBef>
              <a:spcAft>
                <a:spcPts val="0"/>
              </a:spcAft>
              <a:buSzPts val="1500"/>
              <a:buChar char="○"/>
              <a:defRPr/>
            </a:lvl5pPr>
            <a:lvl6pPr lvl="5" rtl="0">
              <a:spcBef>
                <a:spcPts val="0"/>
              </a:spcBef>
              <a:spcAft>
                <a:spcPts val="0"/>
              </a:spcAft>
              <a:buSzPts val="1500"/>
              <a:buChar char="■"/>
              <a:defRPr/>
            </a:lvl6pPr>
            <a:lvl7pPr lvl="6" rtl="0">
              <a:spcBef>
                <a:spcPts val="0"/>
              </a:spcBef>
              <a:spcAft>
                <a:spcPts val="0"/>
              </a:spcAft>
              <a:buSzPts val="1500"/>
              <a:buChar char="●"/>
              <a:defRPr/>
            </a:lvl7pPr>
            <a:lvl8pPr lvl="7" rtl="0">
              <a:spcBef>
                <a:spcPts val="0"/>
              </a:spcBef>
              <a:spcAft>
                <a:spcPts val="0"/>
              </a:spcAft>
              <a:buSzPts val="1500"/>
              <a:buChar char="○"/>
              <a:defRPr/>
            </a:lvl8pPr>
            <a:lvl9pPr lvl="8" rtl="0">
              <a:spcBef>
                <a:spcPts val="0"/>
              </a:spcBef>
              <a:spcAft>
                <a:spcPts val="0"/>
              </a:spcAft>
              <a:buSzPts val="1500"/>
              <a:buChar char="■"/>
              <a:defRPr/>
            </a:lvl9pPr>
          </a:lstStyle>
          <a:p>
            <a:endParaRPr/>
          </a:p>
        </p:txBody>
      </p:sp>
      <p:sp>
        <p:nvSpPr>
          <p:cNvPr id="347" name="Google Shape;347;p32"/>
          <p:cNvSpPr txBox="1">
            <a:spLocks noGrp="1"/>
          </p:cNvSpPr>
          <p:nvPr>
            <p:ph type="subTitle" idx="5"/>
          </p:nvPr>
        </p:nvSpPr>
        <p:spPr>
          <a:xfrm>
            <a:off x="4700112" y="1540550"/>
            <a:ext cx="3730500" cy="1502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Char char="●"/>
              <a:defRPr sz="1200"/>
            </a:lvl1pPr>
            <a:lvl2pPr lvl="1" rtl="0">
              <a:spcBef>
                <a:spcPts val="0"/>
              </a:spcBef>
              <a:spcAft>
                <a:spcPts val="0"/>
              </a:spcAft>
              <a:buSzPts val="1500"/>
              <a:buChar char="○"/>
              <a:defRPr/>
            </a:lvl2pPr>
            <a:lvl3pPr lvl="2" rtl="0">
              <a:spcBef>
                <a:spcPts val="0"/>
              </a:spcBef>
              <a:spcAft>
                <a:spcPts val="0"/>
              </a:spcAft>
              <a:buSzPts val="1500"/>
              <a:buChar char="■"/>
              <a:defRPr/>
            </a:lvl3pPr>
            <a:lvl4pPr lvl="3" rtl="0">
              <a:spcBef>
                <a:spcPts val="0"/>
              </a:spcBef>
              <a:spcAft>
                <a:spcPts val="0"/>
              </a:spcAft>
              <a:buSzPts val="1500"/>
              <a:buChar char="●"/>
              <a:defRPr/>
            </a:lvl4pPr>
            <a:lvl5pPr lvl="4" rtl="0">
              <a:spcBef>
                <a:spcPts val="0"/>
              </a:spcBef>
              <a:spcAft>
                <a:spcPts val="0"/>
              </a:spcAft>
              <a:buSzPts val="1500"/>
              <a:buChar char="○"/>
              <a:defRPr/>
            </a:lvl5pPr>
            <a:lvl6pPr lvl="5" rtl="0">
              <a:spcBef>
                <a:spcPts val="0"/>
              </a:spcBef>
              <a:spcAft>
                <a:spcPts val="0"/>
              </a:spcAft>
              <a:buSzPts val="1500"/>
              <a:buChar char="■"/>
              <a:defRPr/>
            </a:lvl6pPr>
            <a:lvl7pPr lvl="6" rtl="0">
              <a:spcBef>
                <a:spcPts val="0"/>
              </a:spcBef>
              <a:spcAft>
                <a:spcPts val="0"/>
              </a:spcAft>
              <a:buSzPts val="1500"/>
              <a:buChar char="●"/>
              <a:defRPr/>
            </a:lvl7pPr>
            <a:lvl8pPr lvl="7" rtl="0">
              <a:spcBef>
                <a:spcPts val="0"/>
              </a:spcBef>
              <a:spcAft>
                <a:spcPts val="0"/>
              </a:spcAft>
              <a:buSzPts val="1500"/>
              <a:buChar char="○"/>
              <a:defRPr/>
            </a:lvl8pPr>
            <a:lvl9pPr lvl="8" rtl="0">
              <a:spcBef>
                <a:spcPts val="0"/>
              </a:spcBef>
              <a:spcAft>
                <a:spcPts val="0"/>
              </a:spcAft>
              <a:buSzPts val="1500"/>
              <a:buChar char="■"/>
              <a:defRPr/>
            </a:lvl9pPr>
          </a:lstStyle>
          <a:p>
            <a:endParaRPr/>
          </a:p>
        </p:txBody>
      </p:sp>
    </p:spTree>
    <p:extLst>
      <p:ext uri="{BB962C8B-B14F-4D97-AF65-F5344CB8AC3E}">
        <p14:creationId xmlns:p14="http://schemas.microsoft.com/office/powerpoint/2010/main" val="821205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56"/>
        <p:cNvGrpSpPr/>
        <p:nvPr/>
      </p:nvGrpSpPr>
      <p:grpSpPr>
        <a:xfrm>
          <a:off x="0" y="0"/>
          <a:ext cx="0" cy="0"/>
          <a:chOff x="0" y="0"/>
          <a:chExt cx="0" cy="0"/>
        </a:xfrm>
      </p:grpSpPr>
      <p:grpSp>
        <p:nvGrpSpPr>
          <p:cNvPr id="357" name="Google Shape;357;p34"/>
          <p:cNvGrpSpPr/>
          <p:nvPr/>
        </p:nvGrpSpPr>
        <p:grpSpPr>
          <a:xfrm>
            <a:off x="0" y="-10"/>
            <a:ext cx="9144000" cy="5143520"/>
            <a:chOff x="238125" y="846675"/>
            <a:chExt cx="7143750" cy="4018375"/>
          </a:xfrm>
        </p:grpSpPr>
        <p:sp>
          <p:nvSpPr>
            <p:cNvPr id="358" name="Google Shape;358;p34"/>
            <p:cNvSpPr/>
            <p:nvPr/>
          </p:nvSpPr>
          <p:spPr>
            <a:xfrm>
              <a:off x="238125" y="846675"/>
              <a:ext cx="7143750" cy="4018375"/>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4"/>
            <p:cNvSpPr/>
            <p:nvPr/>
          </p:nvSpPr>
          <p:spPr>
            <a:xfrm>
              <a:off x="238125" y="846675"/>
              <a:ext cx="7143750" cy="4018375"/>
            </a:xfrm>
            <a:custGeom>
              <a:avLst/>
              <a:gdLst/>
              <a:ahLst/>
              <a:cxnLst/>
              <a:rect l="l" t="t" r="r" b="b"/>
              <a:pathLst>
                <a:path w="285750" h="160735" extrusionOk="0">
                  <a:moveTo>
                    <a:pt x="52245"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375925" y="1055025"/>
              <a:ext cx="6868450" cy="66140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375925" y="1055025"/>
              <a:ext cx="551575" cy="3601650"/>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4"/>
          <p:cNvSpPr txBox="1">
            <a:spLocks noGrp="1"/>
          </p:cNvSpPr>
          <p:nvPr>
            <p:ph type="ctrTitle"/>
          </p:nvPr>
        </p:nvSpPr>
        <p:spPr>
          <a:xfrm>
            <a:off x="2163500" y="715640"/>
            <a:ext cx="4817100" cy="109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4" name="Google Shape;364;p34"/>
          <p:cNvSpPr txBox="1">
            <a:spLocks noGrp="1"/>
          </p:cNvSpPr>
          <p:nvPr>
            <p:ph type="subTitle" idx="1"/>
          </p:nvPr>
        </p:nvSpPr>
        <p:spPr>
          <a:xfrm>
            <a:off x="2248775" y="1538215"/>
            <a:ext cx="4646400" cy="3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solidFill>
                  <a:schemeClr val="accen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5" name="Google Shape;365;p34"/>
          <p:cNvSpPr txBox="1">
            <a:spLocks noGrp="1"/>
          </p:cNvSpPr>
          <p:nvPr>
            <p:ph type="subTitle" idx="2"/>
          </p:nvPr>
        </p:nvSpPr>
        <p:spPr>
          <a:xfrm>
            <a:off x="2593875" y="2017442"/>
            <a:ext cx="3956100" cy="91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6" name="Google Shape;366;p34"/>
          <p:cNvSpPr txBox="1"/>
          <p:nvPr/>
        </p:nvSpPr>
        <p:spPr>
          <a:xfrm>
            <a:off x="2915425" y="3510884"/>
            <a:ext cx="3522000" cy="8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b="1">
                <a:solidFill>
                  <a:schemeClr val="accent2"/>
                </a:solidFill>
                <a:latin typeface="ABeeZee"/>
                <a:ea typeface="ABeeZee"/>
                <a:cs typeface="ABeeZee"/>
                <a:sym typeface="ABeeZee"/>
              </a:rPr>
              <a:t>CREDITS:</a:t>
            </a:r>
            <a:r>
              <a:rPr lang="en" sz="1100">
                <a:solidFill>
                  <a:schemeClr val="accent2"/>
                </a:solidFill>
                <a:latin typeface="ABeeZee"/>
                <a:ea typeface="ABeeZee"/>
                <a:cs typeface="ABeeZee"/>
                <a:sym typeface="ABeeZee"/>
              </a:rPr>
              <a:t> This presentation template was created by </a:t>
            </a:r>
            <a:r>
              <a:rPr lang="en" sz="1100" b="1">
                <a:solidFill>
                  <a:schemeClr val="accent2"/>
                </a:solidFill>
                <a:uFill>
                  <a:noFill/>
                </a:uFill>
                <a:latin typeface="ABeeZee"/>
                <a:ea typeface="ABeeZee"/>
                <a:cs typeface="ABeeZee"/>
                <a:sym typeface="ABeeZee"/>
                <a:hlinkClick r:id="rId2">
                  <a:extLst>
                    <a:ext uri="{A12FA001-AC4F-418D-AE19-62706E023703}">
                      <ahyp:hlinkClr xmlns:ahyp="http://schemas.microsoft.com/office/drawing/2018/hyperlinkcolor" xmlns="" val="tx"/>
                    </a:ext>
                  </a:extLst>
                </a:hlinkClick>
              </a:rPr>
              <a:t>Slidesgo</a:t>
            </a:r>
            <a:r>
              <a:rPr lang="en" sz="1100">
                <a:solidFill>
                  <a:schemeClr val="accent2"/>
                </a:solidFill>
                <a:latin typeface="ABeeZee"/>
                <a:ea typeface="ABeeZee"/>
                <a:cs typeface="ABeeZee"/>
                <a:sym typeface="ABeeZee"/>
              </a:rPr>
              <a:t>, including icons by </a:t>
            </a:r>
            <a:r>
              <a:rPr lang="en" sz="1100" b="1">
                <a:solidFill>
                  <a:schemeClr val="accent2"/>
                </a:solidFill>
                <a:uFill>
                  <a:noFill/>
                </a:uFill>
                <a:latin typeface="ABeeZee"/>
                <a:ea typeface="ABeeZee"/>
                <a:cs typeface="ABeeZee"/>
                <a:sym typeface="ABeeZee"/>
                <a:hlinkClick r:id="rId3">
                  <a:extLst>
                    <a:ext uri="{A12FA001-AC4F-418D-AE19-62706E023703}">
                      <ahyp:hlinkClr xmlns:ahyp="http://schemas.microsoft.com/office/drawing/2018/hyperlinkcolor" xmlns="" val="tx"/>
                    </a:ext>
                  </a:extLst>
                </a:hlinkClick>
              </a:rPr>
              <a:t>Flaticon</a:t>
            </a:r>
            <a:r>
              <a:rPr lang="en" sz="1100">
                <a:solidFill>
                  <a:schemeClr val="accent2"/>
                </a:solidFill>
                <a:latin typeface="ABeeZee"/>
                <a:ea typeface="ABeeZee"/>
                <a:cs typeface="ABeeZee"/>
                <a:sym typeface="ABeeZee"/>
              </a:rPr>
              <a:t>, infographics &amp; images by </a:t>
            </a:r>
            <a:r>
              <a:rPr lang="en" sz="1100" b="1">
                <a:solidFill>
                  <a:schemeClr val="accent2"/>
                </a:solidFill>
                <a:uFill>
                  <a:noFill/>
                </a:uFill>
                <a:latin typeface="ABeeZee"/>
                <a:ea typeface="ABeeZee"/>
                <a:cs typeface="ABeeZee"/>
                <a:sym typeface="ABeeZee"/>
                <a:hlinkClick r:id="rId4">
                  <a:extLst>
                    <a:ext uri="{A12FA001-AC4F-418D-AE19-62706E023703}">
                      <ahyp:hlinkClr xmlns:ahyp="http://schemas.microsoft.com/office/drawing/2018/hyperlinkcolor" xmlns="" val="tx"/>
                    </a:ext>
                  </a:extLst>
                </a:hlinkClick>
              </a:rPr>
              <a:t>Freepik</a:t>
            </a:r>
            <a:r>
              <a:rPr lang="en" sz="1100">
                <a:solidFill>
                  <a:schemeClr val="accent2"/>
                </a:solidFill>
                <a:latin typeface="ABeeZee"/>
                <a:ea typeface="ABeeZee"/>
                <a:cs typeface="ABeeZee"/>
                <a:sym typeface="ABeeZee"/>
              </a:rPr>
              <a:t>.</a:t>
            </a:r>
            <a:endParaRPr sz="1100">
              <a:solidFill>
                <a:schemeClr val="accent2"/>
              </a:solidFill>
              <a:latin typeface="ABeeZee"/>
              <a:ea typeface="ABeeZee"/>
              <a:cs typeface="ABeeZee"/>
              <a:sym typeface="ABeeZee"/>
            </a:endParaRPr>
          </a:p>
        </p:txBody>
      </p:sp>
    </p:spTree>
    <p:extLst>
      <p:ext uri="{BB962C8B-B14F-4D97-AF65-F5344CB8AC3E}">
        <p14:creationId xmlns:p14="http://schemas.microsoft.com/office/powerpoint/2010/main" val="2530584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67"/>
        <p:cNvGrpSpPr/>
        <p:nvPr/>
      </p:nvGrpSpPr>
      <p:grpSpPr>
        <a:xfrm>
          <a:off x="0" y="0"/>
          <a:ext cx="0" cy="0"/>
          <a:chOff x="0" y="0"/>
          <a:chExt cx="0" cy="0"/>
        </a:xfrm>
      </p:grpSpPr>
      <p:grpSp>
        <p:nvGrpSpPr>
          <p:cNvPr id="368" name="Google Shape;368;p35"/>
          <p:cNvGrpSpPr/>
          <p:nvPr/>
        </p:nvGrpSpPr>
        <p:grpSpPr>
          <a:xfrm>
            <a:off x="-416332" y="0"/>
            <a:ext cx="9560338" cy="5143524"/>
            <a:chOff x="-416332" y="0"/>
            <a:chExt cx="9560338" cy="5143524"/>
          </a:xfrm>
        </p:grpSpPr>
        <p:sp>
          <p:nvSpPr>
            <p:cNvPr id="369" name="Google Shape;369;p35"/>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3759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73"/>
        <p:cNvGrpSpPr/>
        <p:nvPr/>
      </p:nvGrpSpPr>
      <p:grpSpPr>
        <a:xfrm>
          <a:off x="0" y="0"/>
          <a:ext cx="0" cy="0"/>
          <a:chOff x="0" y="0"/>
          <a:chExt cx="0" cy="0"/>
        </a:xfrm>
      </p:grpSpPr>
      <p:grpSp>
        <p:nvGrpSpPr>
          <p:cNvPr id="374" name="Google Shape;374;p36"/>
          <p:cNvGrpSpPr/>
          <p:nvPr/>
        </p:nvGrpSpPr>
        <p:grpSpPr>
          <a:xfrm>
            <a:off x="0" y="-10"/>
            <a:ext cx="9144000" cy="5143520"/>
            <a:chOff x="238125" y="846675"/>
            <a:chExt cx="7143750" cy="4018375"/>
          </a:xfrm>
        </p:grpSpPr>
        <p:sp>
          <p:nvSpPr>
            <p:cNvPr id="375" name="Google Shape;375;p36"/>
            <p:cNvSpPr/>
            <p:nvPr/>
          </p:nvSpPr>
          <p:spPr>
            <a:xfrm>
              <a:off x="238125" y="846675"/>
              <a:ext cx="7143750" cy="4018375"/>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238125" y="846675"/>
              <a:ext cx="7143750" cy="4018375"/>
            </a:xfrm>
            <a:custGeom>
              <a:avLst/>
              <a:gdLst/>
              <a:ahLst/>
              <a:cxnLst/>
              <a:rect l="l" t="t" r="r" b="b"/>
              <a:pathLst>
                <a:path w="285750" h="160735" extrusionOk="0">
                  <a:moveTo>
                    <a:pt x="52245"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375925" y="1055025"/>
              <a:ext cx="6868450" cy="66140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375925" y="1055025"/>
              <a:ext cx="551575" cy="3601650"/>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823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
    <p:bg>
      <p:bgPr>
        <a:solidFill>
          <a:schemeClr val="accent4"/>
        </a:solidFill>
        <a:effectLst/>
      </p:bgPr>
    </p:bg>
    <p:spTree>
      <p:nvGrpSpPr>
        <p:cNvPr id="1" name="Shape 89"/>
        <p:cNvGrpSpPr/>
        <p:nvPr/>
      </p:nvGrpSpPr>
      <p:grpSpPr>
        <a:xfrm>
          <a:off x="0" y="0"/>
          <a:ext cx="0" cy="0"/>
          <a:chOff x="0" y="0"/>
          <a:chExt cx="0" cy="0"/>
        </a:xfrm>
      </p:grpSpPr>
      <p:grpSp>
        <p:nvGrpSpPr>
          <p:cNvPr id="90" name="Google Shape;90;p13"/>
          <p:cNvGrpSpPr/>
          <p:nvPr/>
        </p:nvGrpSpPr>
        <p:grpSpPr>
          <a:xfrm>
            <a:off x="492918" y="545275"/>
            <a:ext cx="8060214" cy="4052924"/>
            <a:chOff x="492918" y="545275"/>
            <a:chExt cx="8060214" cy="4052924"/>
          </a:xfrm>
        </p:grpSpPr>
        <p:sp>
          <p:nvSpPr>
            <p:cNvPr id="91" name="Google Shape;91;p13"/>
            <p:cNvSpPr/>
            <p:nvPr/>
          </p:nvSpPr>
          <p:spPr>
            <a:xfrm flipH="1">
              <a:off x="492918" y="545275"/>
              <a:ext cx="97957" cy="4052858"/>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13"/>
            <p:cNvGrpSpPr/>
            <p:nvPr/>
          </p:nvGrpSpPr>
          <p:grpSpPr>
            <a:xfrm>
              <a:off x="590863" y="545300"/>
              <a:ext cx="7962269" cy="4052899"/>
              <a:chOff x="238010" y="1159200"/>
              <a:chExt cx="6972825" cy="3542125"/>
            </a:xfrm>
          </p:grpSpPr>
          <p:sp>
            <p:nvSpPr>
              <p:cNvPr id="93" name="Google Shape;93;p13"/>
              <p:cNvSpPr/>
              <p:nvPr/>
            </p:nvSpPr>
            <p:spPr>
              <a:xfrm>
                <a:off x="238010" y="3682666"/>
                <a:ext cx="6972825" cy="1004771"/>
              </a:xfrm>
              <a:custGeom>
                <a:avLst/>
                <a:gdLst/>
                <a:ahLst/>
                <a:cxnLst/>
                <a:rect l="l" t="t" r="r" b="b"/>
                <a:pathLst>
                  <a:path w="274737" h="26457" extrusionOk="0">
                    <a:moveTo>
                      <a:pt x="274737" y="0"/>
                    </a:moveTo>
                    <a:lnTo>
                      <a:pt x="0" y="26456"/>
                    </a:lnTo>
                    <a:lnTo>
                      <a:pt x="274737" y="26456"/>
                    </a:lnTo>
                    <a:lnTo>
                      <a:pt x="274737"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238125" y="1159200"/>
                <a:ext cx="6972600" cy="3542125"/>
              </a:xfrm>
              <a:custGeom>
                <a:avLst/>
                <a:gdLst/>
                <a:ahLst/>
                <a:cxnLst/>
                <a:rect l="l" t="t" r="r" b="b"/>
                <a:pathLst>
                  <a:path w="278904" h="141685" extrusionOk="0">
                    <a:moveTo>
                      <a:pt x="0" y="1"/>
                    </a:moveTo>
                    <a:lnTo>
                      <a:pt x="0" y="141685"/>
                    </a:lnTo>
                    <a:lnTo>
                      <a:pt x="278904" y="132755"/>
                    </a:lnTo>
                    <a:lnTo>
                      <a:pt x="2789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3"/>
            <p:cNvSpPr/>
            <p:nvPr/>
          </p:nvSpPr>
          <p:spPr>
            <a:xfrm flipH="1">
              <a:off x="590593" y="545300"/>
              <a:ext cx="7961907" cy="207944"/>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3"/>
          <p:cNvSpPr txBox="1">
            <a:spLocks noGrp="1"/>
          </p:cNvSpPr>
          <p:nvPr>
            <p:ph type="title"/>
          </p:nvPr>
        </p:nvSpPr>
        <p:spPr>
          <a:xfrm>
            <a:off x="1444525" y="3050350"/>
            <a:ext cx="5962200" cy="5727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sz="2000"/>
            </a:lvl1pPr>
            <a:lvl2pPr lvl="1">
              <a:spcBef>
                <a:spcPts val="0"/>
              </a:spcBef>
              <a:spcAft>
                <a:spcPts val="0"/>
              </a:spcAft>
              <a:buSzPts val="3000"/>
              <a:buNone/>
              <a:defRPr>
                <a:latin typeface="ABeeZee"/>
                <a:ea typeface="ABeeZee"/>
                <a:cs typeface="ABeeZee"/>
                <a:sym typeface="ABeeZee"/>
              </a:defRPr>
            </a:lvl2pPr>
            <a:lvl3pPr lvl="2">
              <a:spcBef>
                <a:spcPts val="0"/>
              </a:spcBef>
              <a:spcAft>
                <a:spcPts val="0"/>
              </a:spcAft>
              <a:buSzPts val="3000"/>
              <a:buNone/>
              <a:defRPr>
                <a:latin typeface="ABeeZee"/>
                <a:ea typeface="ABeeZee"/>
                <a:cs typeface="ABeeZee"/>
                <a:sym typeface="ABeeZee"/>
              </a:defRPr>
            </a:lvl3pPr>
            <a:lvl4pPr lvl="3">
              <a:spcBef>
                <a:spcPts val="0"/>
              </a:spcBef>
              <a:spcAft>
                <a:spcPts val="0"/>
              </a:spcAft>
              <a:buSzPts val="3000"/>
              <a:buNone/>
              <a:defRPr>
                <a:latin typeface="ABeeZee"/>
                <a:ea typeface="ABeeZee"/>
                <a:cs typeface="ABeeZee"/>
                <a:sym typeface="ABeeZee"/>
              </a:defRPr>
            </a:lvl4pPr>
            <a:lvl5pPr lvl="4">
              <a:spcBef>
                <a:spcPts val="0"/>
              </a:spcBef>
              <a:spcAft>
                <a:spcPts val="0"/>
              </a:spcAft>
              <a:buSzPts val="3000"/>
              <a:buNone/>
              <a:defRPr>
                <a:latin typeface="ABeeZee"/>
                <a:ea typeface="ABeeZee"/>
                <a:cs typeface="ABeeZee"/>
                <a:sym typeface="ABeeZee"/>
              </a:defRPr>
            </a:lvl5pPr>
            <a:lvl6pPr lvl="5">
              <a:spcBef>
                <a:spcPts val="0"/>
              </a:spcBef>
              <a:spcAft>
                <a:spcPts val="0"/>
              </a:spcAft>
              <a:buSzPts val="3000"/>
              <a:buNone/>
              <a:defRPr>
                <a:latin typeface="ABeeZee"/>
                <a:ea typeface="ABeeZee"/>
                <a:cs typeface="ABeeZee"/>
                <a:sym typeface="ABeeZee"/>
              </a:defRPr>
            </a:lvl6pPr>
            <a:lvl7pPr lvl="6">
              <a:spcBef>
                <a:spcPts val="0"/>
              </a:spcBef>
              <a:spcAft>
                <a:spcPts val="0"/>
              </a:spcAft>
              <a:buSzPts val="3000"/>
              <a:buNone/>
              <a:defRPr>
                <a:latin typeface="ABeeZee"/>
                <a:ea typeface="ABeeZee"/>
                <a:cs typeface="ABeeZee"/>
                <a:sym typeface="ABeeZee"/>
              </a:defRPr>
            </a:lvl7pPr>
            <a:lvl8pPr lvl="7">
              <a:spcBef>
                <a:spcPts val="0"/>
              </a:spcBef>
              <a:spcAft>
                <a:spcPts val="0"/>
              </a:spcAft>
              <a:buSzPts val="3000"/>
              <a:buNone/>
              <a:defRPr>
                <a:latin typeface="ABeeZee"/>
                <a:ea typeface="ABeeZee"/>
                <a:cs typeface="ABeeZee"/>
                <a:sym typeface="ABeeZee"/>
              </a:defRPr>
            </a:lvl8pPr>
            <a:lvl9pPr lvl="8">
              <a:spcBef>
                <a:spcPts val="0"/>
              </a:spcBef>
              <a:spcAft>
                <a:spcPts val="0"/>
              </a:spcAft>
              <a:buSzPts val="3000"/>
              <a:buNone/>
              <a:defRPr>
                <a:latin typeface="ABeeZee"/>
                <a:ea typeface="ABeeZee"/>
                <a:cs typeface="ABeeZee"/>
                <a:sym typeface="ABeeZee"/>
              </a:defRPr>
            </a:lvl9pPr>
          </a:lstStyle>
          <a:p>
            <a:endParaRPr/>
          </a:p>
        </p:txBody>
      </p:sp>
      <p:sp>
        <p:nvSpPr>
          <p:cNvPr id="97" name="Google Shape;97;p13"/>
          <p:cNvSpPr txBox="1">
            <a:spLocks noGrp="1"/>
          </p:cNvSpPr>
          <p:nvPr>
            <p:ph type="subTitle" idx="1"/>
          </p:nvPr>
        </p:nvSpPr>
        <p:spPr>
          <a:xfrm>
            <a:off x="1444375" y="1819450"/>
            <a:ext cx="5962500" cy="123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500"/>
              <a:buNone/>
              <a:defRPr sz="24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319725"/>
            <a:ext cx="4524600" cy="22485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100">
                <a:solidFill>
                  <a:schemeClr val="lt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568225"/>
            <a:ext cx="4524600" cy="345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Open Sans"/>
              <a:buNone/>
              <a:defRPr sz="1600">
                <a:solidFill>
                  <a:schemeClr val="dk2"/>
                </a:solidFill>
                <a:latin typeface="Open Sans"/>
                <a:ea typeface="Open Sans"/>
                <a:cs typeface="Open Sans"/>
                <a:sym typeface="Open Sans"/>
              </a:defRPr>
            </a:lvl1pPr>
            <a:lvl2pPr lvl="1" algn="ctr">
              <a:lnSpc>
                <a:spcPct val="100000"/>
              </a:lnSpc>
              <a:spcBef>
                <a:spcPts val="0"/>
              </a:spcBef>
              <a:spcAft>
                <a:spcPts val="0"/>
              </a:spcAft>
              <a:buSzPts val="1800"/>
              <a:buFont typeface="Open Sans"/>
              <a:buNone/>
              <a:defRPr sz="1800">
                <a:latin typeface="Open Sans"/>
                <a:ea typeface="Open Sans"/>
                <a:cs typeface="Open Sans"/>
                <a:sym typeface="Open Sans"/>
              </a:defRPr>
            </a:lvl2pPr>
            <a:lvl3pPr lvl="2" algn="ctr">
              <a:lnSpc>
                <a:spcPct val="100000"/>
              </a:lnSpc>
              <a:spcBef>
                <a:spcPts val="0"/>
              </a:spcBef>
              <a:spcAft>
                <a:spcPts val="0"/>
              </a:spcAft>
              <a:buSzPts val="1800"/>
              <a:buFont typeface="Open Sans"/>
              <a:buNone/>
              <a:defRPr sz="1800">
                <a:latin typeface="Open Sans"/>
                <a:ea typeface="Open Sans"/>
                <a:cs typeface="Open Sans"/>
                <a:sym typeface="Open Sans"/>
              </a:defRPr>
            </a:lvl3pPr>
            <a:lvl4pPr lvl="3" algn="ctr">
              <a:lnSpc>
                <a:spcPct val="100000"/>
              </a:lnSpc>
              <a:spcBef>
                <a:spcPts val="0"/>
              </a:spcBef>
              <a:spcAft>
                <a:spcPts val="0"/>
              </a:spcAft>
              <a:buSzPts val="1800"/>
              <a:buFont typeface="Open Sans"/>
              <a:buNone/>
              <a:defRPr sz="1800">
                <a:latin typeface="Open Sans"/>
                <a:ea typeface="Open Sans"/>
                <a:cs typeface="Open Sans"/>
                <a:sym typeface="Open Sans"/>
              </a:defRPr>
            </a:lvl4pPr>
            <a:lvl5pPr lvl="4" algn="ctr">
              <a:lnSpc>
                <a:spcPct val="100000"/>
              </a:lnSpc>
              <a:spcBef>
                <a:spcPts val="0"/>
              </a:spcBef>
              <a:spcAft>
                <a:spcPts val="0"/>
              </a:spcAft>
              <a:buSzPts val="1800"/>
              <a:buFont typeface="Open Sans"/>
              <a:buNone/>
              <a:defRPr sz="1800">
                <a:latin typeface="Open Sans"/>
                <a:ea typeface="Open Sans"/>
                <a:cs typeface="Open Sans"/>
                <a:sym typeface="Open Sans"/>
              </a:defRPr>
            </a:lvl5pPr>
            <a:lvl6pPr lvl="5" algn="ctr">
              <a:lnSpc>
                <a:spcPct val="100000"/>
              </a:lnSpc>
              <a:spcBef>
                <a:spcPts val="0"/>
              </a:spcBef>
              <a:spcAft>
                <a:spcPts val="0"/>
              </a:spcAft>
              <a:buSzPts val="1800"/>
              <a:buFont typeface="Open Sans"/>
              <a:buNone/>
              <a:defRPr sz="1800">
                <a:latin typeface="Open Sans"/>
                <a:ea typeface="Open Sans"/>
                <a:cs typeface="Open Sans"/>
                <a:sym typeface="Open Sans"/>
              </a:defRPr>
            </a:lvl6pPr>
            <a:lvl7pPr lvl="6" algn="ctr">
              <a:lnSpc>
                <a:spcPct val="100000"/>
              </a:lnSpc>
              <a:spcBef>
                <a:spcPts val="0"/>
              </a:spcBef>
              <a:spcAft>
                <a:spcPts val="0"/>
              </a:spcAft>
              <a:buSzPts val="1800"/>
              <a:buFont typeface="Open Sans"/>
              <a:buNone/>
              <a:defRPr sz="1800">
                <a:latin typeface="Open Sans"/>
                <a:ea typeface="Open Sans"/>
                <a:cs typeface="Open Sans"/>
                <a:sym typeface="Open Sans"/>
              </a:defRPr>
            </a:lvl7pPr>
            <a:lvl8pPr lvl="7" algn="ctr">
              <a:lnSpc>
                <a:spcPct val="100000"/>
              </a:lnSpc>
              <a:spcBef>
                <a:spcPts val="0"/>
              </a:spcBef>
              <a:spcAft>
                <a:spcPts val="0"/>
              </a:spcAft>
              <a:buSzPts val="1800"/>
              <a:buFont typeface="Open Sans"/>
              <a:buNone/>
              <a:defRPr sz="1800">
                <a:latin typeface="Open Sans"/>
                <a:ea typeface="Open Sans"/>
                <a:cs typeface="Open Sans"/>
                <a:sym typeface="Open Sans"/>
              </a:defRPr>
            </a:lvl8pPr>
            <a:lvl9pPr lvl="8" algn="ctr">
              <a:lnSpc>
                <a:spcPct val="100000"/>
              </a:lnSpc>
              <a:spcBef>
                <a:spcPts val="0"/>
              </a:spcBef>
              <a:spcAft>
                <a:spcPts val="0"/>
              </a:spcAft>
              <a:buSzPts val="1800"/>
              <a:buFont typeface="Open Sans"/>
              <a:buNone/>
              <a:defRPr sz="1800">
                <a:latin typeface="Open Sans"/>
                <a:ea typeface="Open Sans"/>
                <a:cs typeface="Open Sans"/>
                <a:sym typeface="Open Sans"/>
              </a:defRPr>
            </a:lvl9pPr>
          </a:lstStyle>
          <a:p>
            <a:endParaRPr/>
          </a:p>
        </p:txBody>
      </p:sp>
      <p:grpSp>
        <p:nvGrpSpPr>
          <p:cNvPr id="11" name="Google Shape;11;p2"/>
          <p:cNvGrpSpPr/>
          <p:nvPr/>
        </p:nvGrpSpPr>
        <p:grpSpPr>
          <a:xfrm rot="-2390044">
            <a:off x="-244568" y="4130125"/>
            <a:ext cx="1100032" cy="1035527"/>
            <a:chOff x="3611750" y="1496100"/>
            <a:chExt cx="821550" cy="773375"/>
          </a:xfrm>
        </p:grpSpPr>
        <p:sp>
          <p:nvSpPr>
            <p:cNvPr id="12" name="Google Shape;12;p2"/>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8316796" y="2886510"/>
            <a:ext cx="947638" cy="1717592"/>
            <a:chOff x="5329525" y="1305350"/>
            <a:chExt cx="595325" cy="1079025"/>
          </a:xfrm>
        </p:grpSpPr>
        <p:sp>
          <p:nvSpPr>
            <p:cNvPr id="30" name="Google Shape;30;p2"/>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224125" y="4427291"/>
            <a:ext cx="1670211" cy="1572271"/>
            <a:chOff x="3611750" y="1496100"/>
            <a:chExt cx="821550" cy="773375"/>
          </a:xfrm>
        </p:grpSpPr>
        <p:sp>
          <p:nvSpPr>
            <p:cNvPr id="41" name="Google Shape;41;p2"/>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rot="856444">
            <a:off x="7844062" y="3762969"/>
            <a:ext cx="1777123" cy="1769839"/>
            <a:chOff x="4532700" y="3320475"/>
            <a:chExt cx="647125" cy="644450"/>
          </a:xfrm>
        </p:grpSpPr>
        <p:sp>
          <p:nvSpPr>
            <p:cNvPr id="59" name="Google Shape;59;p2"/>
            <p:cNvSpPr/>
            <p:nvPr/>
          </p:nvSpPr>
          <p:spPr>
            <a:xfrm>
              <a:off x="4941975" y="3407400"/>
              <a:ext cx="118800" cy="358075"/>
            </a:xfrm>
            <a:custGeom>
              <a:avLst/>
              <a:gdLst/>
              <a:ahLst/>
              <a:cxnLst/>
              <a:rect l="l" t="t" r="r" b="b"/>
              <a:pathLst>
                <a:path w="4752" h="14323" extrusionOk="0">
                  <a:moveTo>
                    <a:pt x="4751" y="0"/>
                  </a:moveTo>
                  <a:lnTo>
                    <a:pt x="4751" y="0"/>
                  </a:lnTo>
                  <a:cubicBezTo>
                    <a:pt x="3775" y="334"/>
                    <a:pt x="2822" y="810"/>
                    <a:pt x="2036" y="1489"/>
                  </a:cubicBezTo>
                  <a:cubicBezTo>
                    <a:pt x="1227" y="2167"/>
                    <a:pt x="584" y="3024"/>
                    <a:pt x="274" y="4025"/>
                  </a:cubicBezTo>
                  <a:cubicBezTo>
                    <a:pt x="72" y="4679"/>
                    <a:pt x="0" y="5382"/>
                    <a:pt x="12" y="6072"/>
                  </a:cubicBezTo>
                  <a:cubicBezTo>
                    <a:pt x="48" y="9370"/>
                    <a:pt x="1405" y="12502"/>
                    <a:pt x="4215" y="14228"/>
                  </a:cubicBezTo>
                  <a:lnTo>
                    <a:pt x="4370" y="14288"/>
                  </a:lnTo>
                  <a:cubicBezTo>
                    <a:pt x="4343" y="14288"/>
                    <a:pt x="4379" y="14323"/>
                    <a:pt x="4402" y="14323"/>
                  </a:cubicBezTo>
                  <a:cubicBezTo>
                    <a:pt x="4409" y="14323"/>
                    <a:pt x="4415" y="14320"/>
                    <a:pt x="4418" y="14312"/>
                  </a:cubicBezTo>
                  <a:cubicBezTo>
                    <a:pt x="4430" y="14288"/>
                    <a:pt x="4418" y="14252"/>
                    <a:pt x="4382" y="14228"/>
                  </a:cubicBezTo>
                  <a:cubicBezTo>
                    <a:pt x="3834" y="13633"/>
                    <a:pt x="3346" y="12966"/>
                    <a:pt x="2846" y="12335"/>
                  </a:cubicBezTo>
                  <a:cubicBezTo>
                    <a:pt x="2477" y="11847"/>
                    <a:pt x="2108" y="11347"/>
                    <a:pt x="1822" y="10799"/>
                  </a:cubicBezTo>
                  <a:cubicBezTo>
                    <a:pt x="1572" y="10275"/>
                    <a:pt x="1394" y="9692"/>
                    <a:pt x="1263" y="9132"/>
                  </a:cubicBezTo>
                  <a:cubicBezTo>
                    <a:pt x="1120" y="8608"/>
                    <a:pt x="1024" y="8073"/>
                    <a:pt x="977" y="7525"/>
                  </a:cubicBezTo>
                  <a:cubicBezTo>
                    <a:pt x="846" y="6049"/>
                    <a:pt x="1096" y="4537"/>
                    <a:pt x="1751" y="3191"/>
                  </a:cubicBezTo>
                  <a:cubicBezTo>
                    <a:pt x="2406" y="1858"/>
                    <a:pt x="3465" y="703"/>
                    <a:pt x="4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96725" y="3749700"/>
              <a:ext cx="254225" cy="215225"/>
            </a:xfrm>
            <a:custGeom>
              <a:avLst/>
              <a:gdLst/>
              <a:ahLst/>
              <a:cxnLst/>
              <a:rect l="l" t="t" r="r" b="b"/>
              <a:pathLst>
                <a:path w="10169" h="8609" extrusionOk="0">
                  <a:moveTo>
                    <a:pt x="10168" y="441"/>
                  </a:moveTo>
                  <a:lnTo>
                    <a:pt x="10168" y="441"/>
                  </a:lnTo>
                  <a:cubicBezTo>
                    <a:pt x="10082" y="446"/>
                    <a:pt x="9996" y="452"/>
                    <a:pt x="9910" y="459"/>
                  </a:cubicBezTo>
                  <a:lnTo>
                    <a:pt x="9910" y="459"/>
                  </a:lnTo>
                  <a:lnTo>
                    <a:pt x="10013" y="524"/>
                  </a:lnTo>
                  <a:cubicBezTo>
                    <a:pt x="10061" y="500"/>
                    <a:pt x="10121" y="465"/>
                    <a:pt x="10168" y="441"/>
                  </a:cubicBezTo>
                  <a:close/>
                  <a:moveTo>
                    <a:pt x="7879" y="0"/>
                  </a:moveTo>
                  <a:cubicBezTo>
                    <a:pt x="6222" y="0"/>
                    <a:pt x="4558" y="504"/>
                    <a:pt x="3108" y="1310"/>
                  </a:cubicBezTo>
                  <a:cubicBezTo>
                    <a:pt x="2286" y="1751"/>
                    <a:pt x="1536" y="2298"/>
                    <a:pt x="953" y="3037"/>
                  </a:cubicBezTo>
                  <a:cubicBezTo>
                    <a:pt x="369" y="3763"/>
                    <a:pt x="0" y="4680"/>
                    <a:pt x="60" y="5608"/>
                  </a:cubicBezTo>
                  <a:cubicBezTo>
                    <a:pt x="95" y="6073"/>
                    <a:pt x="226" y="6513"/>
                    <a:pt x="357" y="6966"/>
                  </a:cubicBezTo>
                  <a:cubicBezTo>
                    <a:pt x="548" y="7561"/>
                    <a:pt x="774" y="8180"/>
                    <a:pt x="1238" y="8609"/>
                  </a:cubicBezTo>
                  <a:lnTo>
                    <a:pt x="1238" y="8454"/>
                  </a:lnTo>
                  <a:lnTo>
                    <a:pt x="1238" y="8216"/>
                  </a:lnTo>
                  <a:lnTo>
                    <a:pt x="1238" y="7739"/>
                  </a:lnTo>
                  <a:cubicBezTo>
                    <a:pt x="1227" y="7394"/>
                    <a:pt x="1203" y="7037"/>
                    <a:pt x="1191" y="6692"/>
                  </a:cubicBezTo>
                  <a:cubicBezTo>
                    <a:pt x="1167" y="6037"/>
                    <a:pt x="1143" y="5382"/>
                    <a:pt x="1262" y="4727"/>
                  </a:cubicBezTo>
                  <a:cubicBezTo>
                    <a:pt x="1310" y="4441"/>
                    <a:pt x="1405" y="4168"/>
                    <a:pt x="1489" y="3894"/>
                  </a:cubicBezTo>
                  <a:cubicBezTo>
                    <a:pt x="1500" y="3846"/>
                    <a:pt x="1524" y="3787"/>
                    <a:pt x="1536" y="3739"/>
                  </a:cubicBezTo>
                  <a:cubicBezTo>
                    <a:pt x="1548" y="3668"/>
                    <a:pt x="1560" y="3596"/>
                    <a:pt x="1584" y="3537"/>
                  </a:cubicBezTo>
                  <a:cubicBezTo>
                    <a:pt x="1655" y="3346"/>
                    <a:pt x="1846" y="3179"/>
                    <a:pt x="1989" y="3025"/>
                  </a:cubicBezTo>
                  <a:cubicBezTo>
                    <a:pt x="2179" y="2846"/>
                    <a:pt x="2381" y="2703"/>
                    <a:pt x="2584" y="2548"/>
                  </a:cubicBezTo>
                  <a:cubicBezTo>
                    <a:pt x="2608" y="2536"/>
                    <a:pt x="2620" y="2525"/>
                    <a:pt x="2632" y="2525"/>
                  </a:cubicBezTo>
                  <a:cubicBezTo>
                    <a:pt x="3084" y="2227"/>
                    <a:pt x="3560" y="2013"/>
                    <a:pt x="4048" y="1810"/>
                  </a:cubicBezTo>
                  <a:cubicBezTo>
                    <a:pt x="5921" y="1068"/>
                    <a:pt x="7892" y="610"/>
                    <a:pt x="9910" y="459"/>
                  </a:cubicBezTo>
                  <a:lnTo>
                    <a:pt x="9910" y="459"/>
                  </a:lnTo>
                  <a:lnTo>
                    <a:pt x="9430" y="155"/>
                  </a:lnTo>
                  <a:cubicBezTo>
                    <a:pt x="8918" y="50"/>
                    <a:pt x="8399" y="0"/>
                    <a:pt x="7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48225" y="3358575"/>
              <a:ext cx="150625" cy="380125"/>
            </a:xfrm>
            <a:custGeom>
              <a:avLst/>
              <a:gdLst/>
              <a:ahLst/>
              <a:cxnLst/>
              <a:rect l="l" t="t" r="r" b="b"/>
              <a:pathLst>
                <a:path w="6025" h="15205" extrusionOk="0">
                  <a:moveTo>
                    <a:pt x="3989" y="1"/>
                  </a:moveTo>
                  <a:lnTo>
                    <a:pt x="3989" y="1"/>
                  </a:lnTo>
                  <a:cubicBezTo>
                    <a:pt x="3012" y="263"/>
                    <a:pt x="2215" y="953"/>
                    <a:pt x="1524" y="1691"/>
                  </a:cubicBezTo>
                  <a:cubicBezTo>
                    <a:pt x="1191" y="2049"/>
                    <a:pt x="857" y="2453"/>
                    <a:pt x="631" y="2906"/>
                  </a:cubicBezTo>
                  <a:cubicBezTo>
                    <a:pt x="441" y="3287"/>
                    <a:pt x="333" y="3715"/>
                    <a:pt x="274" y="4156"/>
                  </a:cubicBezTo>
                  <a:cubicBezTo>
                    <a:pt x="0" y="6097"/>
                    <a:pt x="464" y="8121"/>
                    <a:pt x="1345" y="9895"/>
                  </a:cubicBezTo>
                  <a:cubicBezTo>
                    <a:pt x="2238" y="11669"/>
                    <a:pt x="3524" y="13217"/>
                    <a:pt x="4905" y="14633"/>
                  </a:cubicBezTo>
                  <a:lnTo>
                    <a:pt x="6025" y="15205"/>
                  </a:lnTo>
                  <a:cubicBezTo>
                    <a:pt x="4727" y="13979"/>
                    <a:pt x="3643" y="12514"/>
                    <a:pt x="2810" y="10942"/>
                  </a:cubicBezTo>
                  <a:cubicBezTo>
                    <a:pt x="2131" y="9657"/>
                    <a:pt x="1619" y="8275"/>
                    <a:pt x="1453" y="6847"/>
                  </a:cubicBezTo>
                  <a:cubicBezTo>
                    <a:pt x="1286" y="5418"/>
                    <a:pt x="1464" y="3918"/>
                    <a:pt x="2096" y="2620"/>
                  </a:cubicBezTo>
                  <a:cubicBezTo>
                    <a:pt x="2572" y="1656"/>
                    <a:pt x="3286" y="822"/>
                    <a:pt x="3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03850" y="3721725"/>
              <a:ext cx="277150" cy="212850"/>
            </a:xfrm>
            <a:custGeom>
              <a:avLst/>
              <a:gdLst/>
              <a:ahLst/>
              <a:cxnLst/>
              <a:rect l="l" t="t" r="r" b="b"/>
              <a:pathLst>
                <a:path w="11086" h="8514" extrusionOk="0">
                  <a:moveTo>
                    <a:pt x="10454" y="0"/>
                  </a:moveTo>
                  <a:cubicBezTo>
                    <a:pt x="9264" y="226"/>
                    <a:pt x="8097" y="441"/>
                    <a:pt x="6918" y="703"/>
                  </a:cubicBezTo>
                  <a:cubicBezTo>
                    <a:pt x="5620" y="977"/>
                    <a:pt x="4311" y="1322"/>
                    <a:pt x="3156" y="1953"/>
                  </a:cubicBezTo>
                  <a:cubicBezTo>
                    <a:pt x="1977" y="2584"/>
                    <a:pt x="953" y="3560"/>
                    <a:pt x="477" y="4787"/>
                  </a:cubicBezTo>
                  <a:cubicBezTo>
                    <a:pt x="0" y="6025"/>
                    <a:pt x="179" y="7561"/>
                    <a:pt x="1096" y="8513"/>
                  </a:cubicBezTo>
                  <a:cubicBezTo>
                    <a:pt x="929" y="7037"/>
                    <a:pt x="965" y="5441"/>
                    <a:pt x="1739" y="4179"/>
                  </a:cubicBezTo>
                  <a:cubicBezTo>
                    <a:pt x="2275" y="3322"/>
                    <a:pt x="3096" y="2691"/>
                    <a:pt x="3965" y="2203"/>
                  </a:cubicBezTo>
                  <a:cubicBezTo>
                    <a:pt x="6132" y="1000"/>
                    <a:pt x="8633" y="584"/>
                    <a:pt x="11085" y="286"/>
                  </a:cubicBezTo>
                  <a:lnTo>
                    <a:pt x="10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57725" y="3686600"/>
              <a:ext cx="264925" cy="150050"/>
            </a:xfrm>
            <a:custGeom>
              <a:avLst/>
              <a:gdLst/>
              <a:ahLst/>
              <a:cxnLst/>
              <a:rect l="l" t="t" r="r" b="b"/>
              <a:pathLst>
                <a:path w="10597" h="6002" extrusionOk="0">
                  <a:moveTo>
                    <a:pt x="9751" y="0"/>
                  </a:moveTo>
                  <a:cubicBezTo>
                    <a:pt x="7537" y="107"/>
                    <a:pt x="5310" y="227"/>
                    <a:pt x="3167" y="810"/>
                  </a:cubicBezTo>
                  <a:cubicBezTo>
                    <a:pt x="2691" y="929"/>
                    <a:pt x="2226" y="1072"/>
                    <a:pt x="1810" y="1334"/>
                  </a:cubicBezTo>
                  <a:cubicBezTo>
                    <a:pt x="1072" y="1774"/>
                    <a:pt x="560" y="2560"/>
                    <a:pt x="298" y="3394"/>
                  </a:cubicBezTo>
                  <a:cubicBezTo>
                    <a:pt x="24" y="4227"/>
                    <a:pt x="0" y="5120"/>
                    <a:pt x="60" y="6001"/>
                  </a:cubicBezTo>
                  <a:cubicBezTo>
                    <a:pt x="417" y="4156"/>
                    <a:pt x="1762" y="2620"/>
                    <a:pt x="3405" y="1715"/>
                  </a:cubicBezTo>
                  <a:cubicBezTo>
                    <a:pt x="5036" y="822"/>
                    <a:pt x="6929" y="500"/>
                    <a:pt x="8811" y="441"/>
                  </a:cubicBezTo>
                  <a:cubicBezTo>
                    <a:pt x="9018" y="433"/>
                    <a:pt x="9225" y="427"/>
                    <a:pt x="9433" y="427"/>
                  </a:cubicBezTo>
                  <a:cubicBezTo>
                    <a:pt x="9821" y="427"/>
                    <a:pt x="10209" y="446"/>
                    <a:pt x="10597" y="500"/>
                  </a:cubicBezTo>
                  <a:lnTo>
                    <a:pt x="97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769625" y="3320475"/>
              <a:ext cx="127125" cy="377750"/>
            </a:xfrm>
            <a:custGeom>
              <a:avLst/>
              <a:gdLst/>
              <a:ahLst/>
              <a:cxnLst/>
              <a:rect l="l" t="t" r="r" b="b"/>
              <a:pathLst>
                <a:path w="5085" h="15110" extrusionOk="0">
                  <a:moveTo>
                    <a:pt x="2453" y="1"/>
                  </a:moveTo>
                  <a:lnTo>
                    <a:pt x="2453" y="1"/>
                  </a:lnTo>
                  <a:cubicBezTo>
                    <a:pt x="1977" y="84"/>
                    <a:pt x="1560" y="382"/>
                    <a:pt x="1203" y="703"/>
                  </a:cubicBezTo>
                  <a:cubicBezTo>
                    <a:pt x="798" y="1072"/>
                    <a:pt x="429" y="1489"/>
                    <a:pt x="215" y="2001"/>
                  </a:cubicBezTo>
                  <a:cubicBezTo>
                    <a:pt x="60" y="2382"/>
                    <a:pt x="13" y="2822"/>
                    <a:pt x="13" y="3239"/>
                  </a:cubicBezTo>
                  <a:cubicBezTo>
                    <a:pt x="1" y="4394"/>
                    <a:pt x="275" y="5537"/>
                    <a:pt x="632" y="6656"/>
                  </a:cubicBezTo>
                  <a:cubicBezTo>
                    <a:pt x="1506" y="9385"/>
                    <a:pt x="2809" y="11980"/>
                    <a:pt x="4482" y="14305"/>
                  </a:cubicBezTo>
                  <a:lnTo>
                    <a:pt x="4482" y="14305"/>
                  </a:lnTo>
                  <a:cubicBezTo>
                    <a:pt x="4477" y="14291"/>
                    <a:pt x="4471" y="14278"/>
                    <a:pt x="4466" y="14264"/>
                  </a:cubicBezTo>
                  <a:cubicBezTo>
                    <a:pt x="3513" y="12002"/>
                    <a:pt x="2596" y="9704"/>
                    <a:pt x="1727" y="7406"/>
                  </a:cubicBezTo>
                  <a:cubicBezTo>
                    <a:pt x="1572" y="7002"/>
                    <a:pt x="1430" y="6609"/>
                    <a:pt x="1334" y="6192"/>
                  </a:cubicBezTo>
                  <a:cubicBezTo>
                    <a:pt x="1263" y="5775"/>
                    <a:pt x="1239" y="5358"/>
                    <a:pt x="1251" y="4930"/>
                  </a:cubicBezTo>
                  <a:cubicBezTo>
                    <a:pt x="1275" y="3549"/>
                    <a:pt x="1620" y="2191"/>
                    <a:pt x="2227" y="953"/>
                  </a:cubicBezTo>
                  <a:cubicBezTo>
                    <a:pt x="2382" y="655"/>
                    <a:pt x="2537" y="334"/>
                    <a:pt x="2453" y="1"/>
                  </a:cubicBezTo>
                  <a:close/>
                  <a:moveTo>
                    <a:pt x="4482" y="14305"/>
                  </a:moveTo>
                  <a:lnTo>
                    <a:pt x="4482" y="14305"/>
                  </a:lnTo>
                  <a:cubicBezTo>
                    <a:pt x="4602" y="14592"/>
                    <a:pt x="4753" y="14892"/>
                    <a:pt x="5002" y="15062"/>
                  </a:cubicBezTo>
                  <a:lnTo>
                    <a:pt x="5002" y="15062"/>
                  </a:lnTo>
                  <a:cubicBezTo>
                    <a:pt x="5002" y="15062"/>
                    <a:pt x="5002" y="15062"/>
                    <a:pt x="5001" y="15062"/>
                  </a:cubicBezTo>
                  <a:lnTo>
                    <a:pt x="5013" y="15069"/>
                  </a:lnTo>
                  <a:lnTo>
                    <a:pt x="5013" y="15069"/>
                  </a:lnTo>
                  <a:cubicBezTo>
                    <a:pt x="5029" y="15079"/>
                    <a:pt x="5045" y="15089"/>
                    <a:pt x="5061" y="15098"/>
                  </a:cubicBezTo>
                  <a:cubicBezTo>
                    <a:pt x="5065" y="15101"/>
                    <a:pt x="5069" y="15102"/>
                    <a:pt x="5071" y="15102"/>
                  </a:cubicBezTo>
                  <a:cubicBezTo>
                    <a:pt x="5071" y="15102"/>
                    <a:pt x="5071" y="15102"/>
                    <a:pt x="5071" y="15102"/>
                  </a:cubicBezTo>
                  <a:lnTo>
                    <a:pt x="5071" y="15102"/>
                  </a:lnTo>
                  <a:lnTo>
                    <a:pt x="5085" y="15110"/>
                  </a:lnTo>
                  <a:cubicBezTo>
                    <a:pt x="5080" y="15104"/>
                    <a:pt x="5076" y="15098"/>
                    <a:pt x="5071" y="15092"/>
                  </a:cubicBezTo>
                  <a:lnTo>
                    <a:pt x="5071" y="15092"/>
                  </a:lnTo>
                  <a:cubicBezTo>
                    <a:pt x="5069" y="15087"/>
                    <a:pt x="5064" y="15081"/>
                    <a:pt x="5058" y="15076"/>
                  </a:cubicBezTo>
                  <a:lnTo>
                    <a:pt x="5058" y="15076"/>
                  </a:lnTo>
                  <a:cubicBezTo>
                    <a:pt x="4862" y="14822"/>
                    <a:pt x="4670" y="14565"/>
                    <a:pt x="4482" y="143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609200" y="3630750"/>
              <a:ext cx="222375" cy="113625"/>
            </a:xfrm>
            <a:custGeom>
              <a:avLst/>
              <a:gdLst/>
              <a:ahLst/>
              <a:cxnLst/>
              <a:rect l="l" t="t" r="r" b="b"/>
              <a:pathLst>
                <a:path w="8895" h="4545" extrusionOk="0">
                  <a:moveTo>
                    <a:pt x="6110" y="0"/>
                  </a:moveTo>
                  <a:cubicBezTo>
                    <a:pt x="5569" y="0"/>
                    <a:pt x="4906" y="29"/>
                    <a:pt x="4167" y="175"/>
                  </a:cubicBezTo>
                  <a:cubicBezTo>
                    <a:pt x="3108" y="365"/>
                    <a:pt x="2382" y="508"/>
                    <a:pt x="1727" y="972"/>
                  </a:cubicBezTo>
                  <a:cubicBezTo>
                    <a:pt x="608" y="1758"/>
                    <a:pt x="0" y="3211"/>
                    <a:pt x="203" y="4544"/>
                  </a:cubicBezTo>
                  <a:cubicBezTo>
                    <a:pt x="750" y="2889"/>
                    <a:pt x="2143" y="1579"/>
                    <a:pt x="3763" y="960"/>
                  </a:cubicBezTo>
                  <a:cubicBezTo>
                    <a:pt x="4713" y="593"/>
                    <a:pt x="5721" y="431"/>
                    <a:pt x="6733" y="431"/>
                  </a:cubicBezTo>
                  <a:cubicBezTo>
                    <a:pt x="7457" y="431"/>
                    <a:pt x="8184" y="514"/>
                    <a:pt x="8894" y="663"/>
                  </a:cubicBezTo>
                  <a:lnTo>
                    <a:pt x="8466" y="139"/>
                  </a:lnTo>
                  <a:cubicBezTo>
                    <a:pt x="8037" y="79"/>
                    <a:pt x="7418" y="20"/>
                    <a:pt x="6680" y="8"/>
                  </a:cubicBezTo>
                  <a:cubicBezTo>
                    <a:pt x="6510" y="5"/>
                    <a:pt x="6319" y="0"/>
                    <a:pt x="6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705925" y="3356825"/>
              <a:ext cx="112550" cy="289025"/>
            </a:xfrm>
            <a:custGeom>
              <a:avLst/>
              <a:gdLst/>
              <a:ahLst/>
              <a:cxnLst/>
              <a:rect l="l" t="t" r="r" b="b"/>
              <a:pathLst>
                <a:path w="4502" h="11561" extrusionOk="0">
                  <a:moveTo>
                    <a:pt x="1292" y="1"/>
                  </a:moveTo>
                  <a:cubicBezTo>
                    <a:pt x="1273" y="1"/>
                    <a:pt x="417" y="1087"/>
                    <a:pt x="191" y="2238"/>
                  </a:cubicBezTo>
                  <a:cubicBezTo>
                    <a:pt x="60" y="2869"/>
                    <a:pt x="1" y="3857"/>
                    <a:pt x="691" y="5809"/>
                  </a:cubicBezTo>
                  <a:cubicBezTo>
                    <a:pt x="1108" y="7000"/>
                    <a:pt x="1894" y="8786"/>
                    <a:pt x="3406" y="10727"/>
                  </a:cubicBezTo>
                  <a:lnTo>
                    <a:pt x="4501" y="11560"/>
                  </a:lnTo>
                  <a:cubicBezTo>
                    <a:pt x="2323" y="8786"/>
                    <a:pt x="1072" y="5321"/>
                    <a:pt x="953" y="1809"/>
                  </a:cubicBezTo>
                  <a:cubicBezTo>
                    <a:pt x="941" y="1178"/>
                    <a:pt x="953" y="547"/>
                    <a:pt x="1287" y="11"/>
                  </a:cubicBezTo>
                  <a:cubicBezTo>
                    <a:pt x="1291" y="4"/>
                    <a:pt x="1293" y="1"/>
                    <a:pt x="1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565725" y="3580925"/>
              <a:ext cx="185775" cy="94675"/>
            </a:xfrm>
            <a:custGeom>
              <a:avLst/>
              <a:gdLst/>
              <a:ahLst/>
              <a:cxnLst/>
              <a:rect l="l" t="t" r="r" b="b"/>
              <a:pathLst>
                <a:path w="7431" h="3787" extrusionOk="0">
                  <a:moveTo>
                    <a:pt x="6978" y="1"/>
                  </a:moveTo>
                  <a:cubicBezTo>
                    <a:pt x="6168" y="12"/>
                    <a:pt x="4168" y="48"/>
                    <a:pt x="2263" y="227"/>
                  </a:cubicBezTo>
                  <a:cubicBezTo>
                    <a:pt x="1930" y="251"/>
                    <a:pt x="1394" y="346"/>
                    <a:pt x="858" y="715"/>
                  </a:cubicBezTo>
                  <a:cubicBezTo>
                    <a:pt x="382" y="1060"/>
                    <a:pt x="84" y="1620"/>
                    <a:pt x="37" y="2203"/>
                  </a:cubicBezTo>
                  <a:cubicBezTo>
                    <a:pt x="1" y="2787"/>
                    <a:pt x="239" y="3382"/>
                    <a:pt x="668" y="3787"/>
                  </a:cubicBezTo>
                  <a:cubicBezTo>
                    <a:pt x="382" y="3037"/>
                    <a:pt x="727" y="2179"/>
                    <a:pt x="1323" y="1656"/>
                  </a:cubicBezTo>
                  <a:cubicBezTo>
                    <a:pt x="1906" y="1132"/>
                    <a:pt x="2692" y="894"/>
                    <a:pt x="3466" y="715"/>
                  </a:cubicBezTo>
                  <a:cubicBezTo>
                    <a:pt x="4547" y="467"/>
                    <a:pt x="5653" y="343"/>
                    <a:pt x="6764" y="343"/>
                  </a:cubicBezTo>
                  <a:cubicBezTo>
                    <a:pt x="6986" y="343"/>
                    <a:pt x="7208" y="348"/>
                    <a:pt x="7430" y="358"/>
                  </a:cubicBezTo>
                  <a:lnTo>
                    <a:pt x="6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200" y="3341025"/>
              <a:ext cx="88425" cy="235450"/>
            </a:xfrm>
            <a:custGeom>
              <a:avLst/>
              <a:gdLst/>
              <a:ahLst/>
              <a:cxnLst/>
              <a:rect l="l" t="t" r="r" b="b"/>
              <a:pathLst>
                <a:path w="3537" h="9418" extrusionOk="0">
                  <a:moveTo>
                    <a:pt x="1441" y="0"/>
                  </a:moveTo>
                  <a:cubicBezTo>
                    <a:pt x="607" y="429"/>
                    <a:pt x="131" y="1369"/>
                    <a:pt x="60" y="2310"/>
                  </a:cubicBezTo>
                  <a:cubicBezTo>
                    <a:pt x="0" y="3251"/>
                    <a:pt x="286" y="4167"/>
                    <a:pt x="643" y="5037"/>
                  </a:cubicBezTo>
                  <a:cubicBezTo>
                    <a:pt x="1263" y="6491"/>
                    <a:pt x="2114" y="7849"/>
                    <a:pt x="3170" y="9025"/>
                  </a:cubicBezTo>
                  <a:lnTo>
                    <a:pt x="3170" y="9025"/>
                  </a:lnTo>
                  <a:lnTo>
                    <a:pt x="2357" y="7120"/>
                  </a:lnTo>
                  <a:cubicBezTo>
                    <a:pt x="1703" y="5596"/>
                    <a:pt x="1048" y="3989"/>
                    <a:pt x="1203" y="2334"/>
                  </a:cubicBezTo>
                  <a:cubicBezTo>
                    <a:pt x="1286" y="1548"/>
                    <a:pt x="1548" y="774"/>
                    <a:pt x="1441" y="0"/>
                  </a:cubicBezTo>
                  <a:close/>
                  <a:moveTo>
                    <a:pt x="3170" y="9025"/>
                  </a:moveTo>
                  <a:lnTo>
                    <a:pt x="3286" y="9299"/>
                  </a:lnTo>
                  <a:lnTo>
                    <a:pt x="3536" y="9418"/>
                  </a:lnTo>
                  <a:cubicBezTo>
                    <a:pt x="3411" y="9290"/>
                    <a:pt x="3289" y="9159"/>
                    <a:pt x="3170" y="90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555025" y="3524250"/>
              <a:ext cx="141400" cy="59500"/>
            </a:xfrm>
            <a:custGeom>
              <a:avLst/>
              <a:gdLst/>
              <a:ahLst/>
              <a:cxnLst/>
              <a:rect l="l" t="t" r="r" b="b"/>
              <a:pathLst>
                <a:path w="5656" h="2380" extrusionOk="0">
                  <a:moveTo>
                    <a:pt x="2838" y="0"/>
                  </a:moveTo>
                  <a:cubicBezTo>
                    <a:pt x="2610" y="0"/>
                    <a:pt x="2370" y="20"/>
                    <a:pt x="2120" y="65"/>
                  </a:cubicBezTo>
                  <a:cubicBezTo>
                    <a:pt x="1703" y="148"/>
                    <a:pt x="643" y="339"/>
                    <a:pt x="369" y="994"/>
                  </a:cubicBezTo>
                  <a:cubicBezTo>
                    <a:pt x="298" y="1172"/>
                    <a:pt x="191" y="1541"/>
                    <a:pt x="131" y="1815"/>
                  </a:cubicBezTo>
                  <a:cubicBezTo>
                    <a:pt x="0" y="2315"/>
                    <a:pt x="24" y="2363"/>
                    <a:pt x="36" y="2375"/>
                  </a:cubicBezTo>
                  <a:cubicBezTo>
                    <a:pt x="42" y="2378"/>
                    <a:pt x="48" y="2380"/>
                    <a:pt x="54" y="2380"/>
                  </a:cubicBezTo>
                  <a:cubicBezTo>
                    <a:pt x="189" y="2380"/>
                    <a:pt x="545" y="1713"/>
                    <a:pt x="1215" y="1339"/>
                  </a:cubicBezTo>
                  <a:cubicBezTo>
                    <a:pt x="1429" y="1220"/>
                    <a:pt x="1727" y="1101"/>
                    <a:pt x="2798" y="1041"/>
                  </a:cubicBezTo>
                  <a:cubicBezTo>
                    <a:pt x="3119" y="1023"/>
                    <a:pt x="3418" y="1017"/>
                    <a:pt x="3693" y="1017"/>
                  </a:cubicBezTo>
                  <a:cubicBezTo>
                    <a:pt x="4437" y="1017"/>
                    <a:pt x="5005" y="1065"/>
                    <a:pt x="5334" y="1065"/>
                  </a:cubicBezTo>
                  <a:cubicBezTo>
                    <a:pt x="5530" y="1065"/>
                    <a:pt x="5641" y="1048"/>
                    <a:pt x="5656" y="994"/>
                  </a:cubicBezTo>
                  <a:cubicBezTo>
                    <a:pt x="5656" y="958"/>
                    <a:pt x="5656" y="886"/>
                    <a:pt x="5203" y="660"/>
                  </a:cubicBezTo>
                  <a:cubicBezTo>
                    <a:pt x="4676" y="406"/>
                    <a:pt x="3877" y="0"/>
                    <a:pt x="2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609200" y="3355900"/>
              <a:ext cx="53600" cy="157775"/>
            </a:xfrm>
            <a:custGeom>
              <a:avLst/>
              <a:gdLst/>
              <a:ahLst/>
              <a:cxnLst/>
              <a:rect l="l" t="t" r="r" b="b"/>
              <a:pathLst>
                <a:path w="2144" h="6311" extrusionOk="0">
                  <a:moveTo>
                    <a:pt x="1143" y="0"/>
                  </a:moveTo>
                  <a:lnTo>
                    <a:pt x="1143" y="0"/>
                  </a:lnTo>
                  <a:cubicBezTo>
                    <a:pt x="631" y="215"/>
                    <a:pt x="274" y="715"/>
                    <a:pt x="131" y="1263"/>
                  </a:cubicBezTo>
                  <a:cubicBezTo>
                    <a:pt x="0" y="1822"/>
                    <a:pt x="60" y="2382"/>
                    <a:pt x="191" y="2929"/>
                  </a:cubicBezTo>
                  <a:cubicBezTo>
                    <a:pt x="429" y="3930"/>
                    <a:pt x="881" y="4870"/>
                    <a:pt x="1500" y="5656"/>
                  </a:cubicBezTo>
                  <a:lnTo>
                    <a:pt x="1155" y="5382"/>
                  </a:lnTo>
                  <a:lnTo>
                    <a:pt x="1155" y="5382"/>
                  </a:lnTo>
                  <a:cubicBezTo>
                    <a:pt x="1429" y="5751"/>
                    <a:pt x="1751" y="6061"/>
                    <a:pt x="2143" y="6311"/>
                  </a:cubicBezTo>
                  <a:cubicBezTo>
                    <a:pt x="1429" y="5477"/>
                    <a:pt x="1060" y="4394"/>
                    <a:pt x="941" y="3287"/>
                  </a:cubicBezTo>
                  <a:cubicBezTo>
                    <a:pt x="822" y="2191"/>
                    <a:pt x="953" y="1084"/>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36575" y="3494600"/>
              <a:ext cx="106875" cy="54800"/>
            </a:xfrm>
            <a:custGeom>
              <a:avLst/>
              <a:gdLst/>
              <a:ahLst/>
              <a:cxnLst/>
              <a:rect l="l" t="t" r="r" b="b"/>
              <a:pathLst>
                <a:path w="4275" h="2192" extrusionOk="0">
                  <a:moveTo>
                    <a:pt x="1548" y="1"/>
                  </a:moveTo>
                  <a:cubicBezTo>
                    <a:pt x="1298" y="1"/>
                    <a:pt x="1048" y="1"/>
                    <a:pt x="822" y="84"/>
                  </a:cubicBezTo>
                  <a:cubicBezTo>
                    <a:pt x="441" y="215"/>
                    <a:pt x="167" y="584"/>
                    <a:pt x="84" y="989"/>
                  </a:cubicBezTo>
                  <a:cubicBezTo>
                    <a:pt x="0" y="1394"/>
                    <a:pt x="84" y="1822"/>
                    <a:pt x="262" y="2192"/>
                  </a:cubicBezTo>
                  <a:cubicBezTo>
                    <a:pt x="465" y="1406"/>
                    <a:pt x="1119" y="798"/>
                    <a:pt x="1881" y="501"/>
                  </a:cubicBezTo>
                  <a:cubicBezTo>
                    <a:pt x="2392" y="301"/>
                    <a:pt x="2930" y="225"/>
                    <a:pt x="3473" y="225"/>
                  </a:cubicBezTo>
                  <a:cubicBezTo>
                    <a:pt x="3740" y="225"/>
                    <a:pt x="4008" y="243"/>
                    <a:pt x="4275" y="275"/>
                  </a:cubicBezTo>
                  <a:lnTo>
                    <a:pt x="4072" y="215"/>
                  </a:lnTo>
                  <a:cubicBezTo>
                    <a:pt x="3239" y="108"/>
                    <a:pt x="2405" y="37"/>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532700" y="3459825"/>
              <a:ext cx="89325" cy="25875"/>
            </a:xfrm>
            <a:custGeom>
              <a:avLst/>
              <a:gdLst/>
              <a:ahLst/>
              <a:cxnLst/>
              <a:rect l="l" t="t" r="r" b="b"/>
              <a:pathLst>
                <a:path w="3573" h="1035" extrusionOk="0">
                  <a:moveTo>
                    <a:pt x="1339" y="0"/>
                  </a:moveTo>
                  <a:cubicBezTo>
                    <a:pt x="1242" y="0"/>
                    <a:pt x="1145" y="7"/>
                    <a:pt x="1048" y="23"/>
                  </a:cubicBezTo>
                  <a:cubicBezTo>
                    <a:pt x="512" y="106"/>
                    <a:pt x="12" y="499"/>
                    <a:pt x="0" y="1035"/>
                  </a:cubicBezTo>
                  <a:cubicBezTo>
                    <a:pt x="590" y="604"/>
                    <a:pt x="1322" y="384"/>
                    <a:pt x="2054" y="384"/>
                  </a:cubicBezTo>
                  <a:cubicBezTo>
                    <a:pt x="2577" y="384"/>
                    <a:pt x="3101" y="497"/>
                    <a:pt x="3572" y="725"/>
                  </a:cubicBezTo>
                  <a:lnTo>
                    <a:pt x="3215" y="463"/>
                  </a:lnTo>
                  <a:cubicBezTo>
                    <a:pt x="3001" y="404"/>
                    <a:pt x="2810" y="320"/>
                    <a:pt x="2596" y="261"/>
                  </a:cubicBezTo>
                  <a:cubicBezTo>
                    <a:pt x="2198" y="134"/>
                    <a:pt x="1768"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582100" y="3380300"/>
              <a:ext cx="18775" cy="73850"/>
            </a:xfrm>
            <a:custGeom>
              <a:avLst/>
              <a:gdLst/>
              <a:ahLst/>
              <a:cxnLst/>
              <a:rect l="l" t="t" r="r" b="b"/>
              <a:pathLst>
                <a:path w="751" h="2954" extrusionOk="0">
                  <a:moveTo>
                    <a:pt x="691" y="1"/>
                  </a:moveTo>
                  <a:lnTo>
                    <a:pt x="691" y="1"/>
                  </a:lnTo>
                  <a:cubicBezTo>
                    <a:pt x="370" y="144"/>
                    <a:pt x="144" y="465"/>
                    <a:pt x="72" y="822"/>
                  </a:cubicBezTo>
                  <a:cubicBezTo>
                    <a:pt x="1" y="1168"/>
                    <a:pt x="37" y="1537"/>
                    <a:pt x="120" y="1882"/>
                  </a:cubicBezTo>
                  <a:cubicBezTo>
                    <a:pt x="179" y="2144"/>
                    <a:pt x="251" y="2406"/>
                    <a:pt x="334" y="2668"/>
                  </a:cubicBezTo>
                  <a:lnTo>
                    <a:pt x="751" y="2954"/>
                  </a:lnTo>
                  <a:cubicBezTo>
                    <a:pt x="620" y="2775"/>
                    <a:pt x="525" y="2549"/>
                    <a:pt x="453" y="2323"/>
                  </a:cubicBezTo>
                  <a:cubicBezTo>
                    <a:pt x="370" y="2001"/>
                    <a:pt x="394" y="1644"/>
                    <a:pt x="418" y="1299"/>
                  </a:cubicBezTo>
                  <a:cubicBezTo>
                    <a:pt x="429" y="1156"/>
                    <a:pt x="429" y="1001"/>
                    <a:pt x="453" y="858"/>
                  </a:cubicBezTo>
                  <a:cubicBezTo>
                    <a:pt x="501" y="560"/>
                    <a:pt x="572" y="275"/>
                    <a:pt x="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33900" y="3432550"/>
              <a:ext cx="58650" cy="17950"/>
            </a:xfrm>
            <a:custGeom>
              <a:avLst/>
              <a:gdLst/>
              <a:ahLst/>
              <a:cxnLst/>
              <a:rect l="l" t="t" r="r" b="b"/>
              <a:pathLst>
                <a:path w="2346" h="718" extrusionOk="0">
                  <a:moveTo>
                    <a:pt x="1198" y="0"/>
                  </a:moveTo>
                  <a:cubicBezTo>
                    <a:pt x="782" y="0"/>
                    <a:pt x="367" y="237"/>
                    <a:pt x="83" y="554"/>
                  </a:cubicBezTo>
                  <a:cubicBezTo>
                    <a:pt x="36" y="578"/>
                    <a:pt x="0" y="637"/>
                    <a:pt x="36" y="685"/>
                  </a:cubicBezTo>
                  <a:cubicBezTo>
                    <a:pt x="54" y="709"/>
                    <a:pt x="80" y="718"/>
                    <a:pt x="109" y="718"/>
                  </a:cubicBezTo>
                  <a:cubicBezTo>
                    <a:pt x="137" y="718"/>
                    <a:pt x="167" y="709"/>
                    <a:pt x="191" y="697"/>
                  </a:cubicBezTo>
                  <a:cubicBezTo>
                    <a:pt x="624" y="545"/>
                    <a:pt x="1088" y="465"/>
                    <a:pt x="1552" y="465"/>
                  </a:cubicBezTo>
                  <a:cubicBezTo>
                    <a:pt x="1814" y="465"/>
                    <a:pt x="2076" y="491"/>
                    <a:pt x="2334" y="542"/>
                  </a:cubicBezTo>
                  <a:lnTo>
                    <a:pt x="2346" y="483"/>
                  </a:lnTo>
                  <a:cubicBezTo>
                    <a:pt x="2024" y="256"/>
                    <a:pt x="1691" y="30"/>
                    <a:pt x="1310" y="6"/>
                  </a:cubicBezTo>
                  <a:cubicBezTo>
                    <a:pt x="1272" y="2"/>
                    <a:pt x="1235" y="0"/>
                    <a:pt x="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52950" y="3400550"/>
              <a:ext cx="626875" cy="408100"/>
            </a:xfrm>
            <a:custGeom>
              <a:avLst/>
              <a:gdLst/>
              <a:ahLst/>
              <a:cxnLst/>
              <a:rect l="l" t="t" r="r" b="b"/>
              <a:pathLst>
                <a:path w="25075" h="16324" extrusionOk="0">
                  <a:moveTo>
                    <a:pt x="0" y="0"/>
                  </a:moveTo>
                  <a:cubicBezTo>
                    <a:pt x="1524" y="2024"/>
                    <a:pt x="3250" y="3906"/>
                    <a:pt x="5144" y="5644"/>
                  </a:cubicBezTo>
                  <a:cubicBezTo>
                    <a:pt x="6072" y="6501"/>
                    <a:pt x="7060" y="7323"/>
                    <a:pt x="8061" y="8097"/>
                  </a:cubicBezTo>
                  <a:cubicBezTo>
                    <a:pt x="8561" y="8478"/>
                    <a:pt x="9061" y="8871"/>
                    <a:pt x="9585" y="9228"/>
                  </a:cubicBezTo>
                  <a:cubicBezTo>
                    <a:pt x="9858" y="9406"/>
                    <a:pt x="10108" y="9597"/>
                    <a:pt x="10370" y="9775"/>
                  </a:cubicBezTo>
                  <a:lnTo>
                    <a:pt x="11168" y="10311"/>
                  </a:lnTo>
                  <a:cubicBezTo>
                    <a:pt x="13311" y="11680"/>
                    <a:pt x="15538" y="12907"/>
                    <a:pt x="17871" y="13919"/>
                  </a:cubicBezTo>
                  <a:cubicBezTo>
                    <a:pt x="20193" y="14931"/>
                    <a:pt x="22610" y="15752"/>
                    <a:pt x="25075" y="16324"/>
                  </a:cubicBezTo>
                  <a:cubicBezTo>
                    <a:pt x="22693" y="15455"/>
                    <a:pt x="20372" y="14478"/>
                    <a:pt x="18109" y="13383"/>
                  </a:cubicBezTo>
                  <a:cubicBezTo>
                    <a:pt x="17550" y="13109"/>
                    <a:pt x="17002" y="12812"/>
                    <a:pt x="16431" y="12538"/>
                  </a:cubicBezTo>
                  <a:cubicBezTo>
                    <a:pt x="16157" y="12383"/>
                    <a:pt x="15883" y="12240"/>
                    <a:pt x="15597" y="12085"/>
                  </a:cubicBezTo>
                  <a:lnTo>
                    <a:pt x="15180" y="11859"/>
                  </a:lnTo>
                  <a:lnTo>
                    <a:pt x="14788" y="11621"/>
                  </a:lnTo>
                  <a:cubicBezTo>
                    <a:pt x="13680" y="11014"/>
                    <a:pt x="12621" y="10359"/>
                    <a:pt x="11573" y="9680"/>
                  </a:cubicBezTo>
                  <a:lnTo>
                    <a:pt x="10775" y="9156"/>
                  </a:lnTo>
                  <a:cubicBezTo>
                    <a:pt x="10513" y="8978"/>
                    <a:pt x="10263" y="8799"/>
                    <a:pt x="10001" y="8621"/>
                  </a:cubicBezTo>
                  <a:cubicBezTo>
                    <a:pt x="9489" y="8263"/>
                    <a:pt x="8977" y="7894"/>
                    <a:pt x="8477" y="7513"/>
                  </a:cubicBezTo>
                  <a:cubicBezTo>
                    <a:pt x="7441" y="6775"/>
                    <a:pt x="6477" y="5977"/>
                    <a:pt x="5513" y="5180"/>
                  </a:cubicBezTo>
                  <a:cubicBezTo>
                    <a:pt x="3572" y="3560"/>
                    <a:pt x="1762" y="183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18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12"/>
        <p:cNvGrpSpPr/>
        <p:nvPr/>
      </p:nvGrpSpPr>
      <p:grpSpPr>
        <a:xfrm>
          <a:off x="0" y="0"/>
          <a:ext cx="0" cy="0"/>
          <a:chOff x="0" y="0"/>
          <a:chExt cx="0" cy="0"/>
        </a:xfrm>
      </p:grpSpPr>
    </p:spTree>
    <p:extLst>
      <p:ext uri="{BB962C8B-B14F-4D97-AF65-F5344CB8AC3E}">
        <p14:creationId xmlns:p14="http://schemas.microsoft.com/office/powerpoint/2010/main" val="3887253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13"/>
        <p:cNvGrpSpPr/>
        <p:nvPr/>
      </p:nvGrpSpPr>
      <p:grpSpPr>
        <a:xfrm>
          <a:off x="0" y="0"/>
          <a:ext cx="0" cy="0"/>
          <a:chOff x="0" y="0"/>
          <a:chExt cx="0" cy="0"/>
        </a:xfrm>
      </p:grpSpPr>
      <p:sp>
        <p:nvSpPr>
          <p:cNvPr id="714" name="Google Shape;71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5" name="Google Shape;715;p13"/>
          <p:cNvSpPr txBox="1">
            <a:spLocks noGrp="1"/>
          </p:cNvSpPr>
          <p:nvPr>
            <p:ph type="title" idx="2"/>
          </p:nvPr>
        </p:nvSpPr>
        <p:spPr>
          <a:xfrm>
            <a:off x="1858337" y="1386448"/>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13"/>
          <p:cNvSpPr txBox="1">
            <a:spLocks noGrp="1"/>
          </p:cNvSpPr>
          <p:nvPr>
            <p:ph type="subTitle" idx="1"/>
          </p:nvPr>
        </p:nvSpPr>
        <p:spPr>
          <a:xfrm>
            <a:off x="1858325" y="1841575"/>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7" name="Google Shape;717;p13"/>
          <p:cNvSpPr txBox="1">
            <a:spLocks noGrp="1"/>
          </p:cNvSpPr>
          <p:nvPr>
            <p:ph type="title" idx="3" hasCustomPrompt="1"/>
          </p:nvPr>
        </p:nvSpPr>
        <p:spPr>
          <a:xfrm>
            <a:off x="943725" y="1546475"/>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18" name="Google Shape;718;p13"/>
          <p:cNvSpPr txBox="1">
            <a:spLocks noGrp="1"/>
          </p:cNvSpPr>
          <p:nvPr>
            <p:ph type="title" idx="4"/>
          </p:nvPr>
        </p:nvSpPr>
        <p:spPr>
          <a:xfrm>
            <a:off x="5645425" y="1386425"/>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9" name="Google Shape;719;p13"/>
          <p:cNvSpPr txBox="1">
            <a:spLocks noGrp="1"/>
          </p:cNvSpPr>
          <p:nvPr>
            <p:ph type="subTitle" idx="5"/>
          </p:nvPr>
        </p:nvSpPr>
        <p:spPr>
          <a:xfrm>
            <a:off x="5645425" y="1841571"/>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0" name="Google Shape;720;p13"/>
          <p:cNvSpPr txBox="1">
            <a:spLocks noGrp="1"/>
          </p:cNvSpPr>
          <p:nvPr>
            <p:ph type="title" idx="6" hasCustomPrompt="1"/>
          </p:nvPr>
        </p:nvSpPr>
        <p:spPr>
          <a:xfrm>
            <a:off x="4726937" y="1546475"/>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21" name="Google Shape;721;p13"/>
          <p:cNvSpPr txBox="1">
            <a:spLocks noGrp="1"/>
          </p:cNvSpPr>
          <p:nvPr>
            <p:ph type="title" idx="7"/>
          </p:nvPr>
        </p:nvSpPr>
        <p:spPr>
          <a:xfrm>
            <a:off x="2425537" y="3130323"/>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13"/>
          <p:cNvSpPr txBox="1">
            <a:spLocks noGrp="1"/>
          </p:cNvSpPr>
          <p:nvPr>
            <p:ph type="subTitle" idx="8"/>
          </p:nvPr>
        </p:nvSpPr>
        <p:spPr>
          <a:xfrm>
            <a:off x="2425525" y="3585450"/>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title" idx="9" hasCustomPrompt="1"/>
          </p:nvPr>
        </p:nvSpPr>
        <p:spPr>
          <a:xfrm>
            <a:off x="1510925" y="3290350"/>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24" name="Google Shape;724;p13"/>
          <p:cNvSpPr txBox="1">
            <a:spLocks noGrp="1"/>
          </p:cNvSpPr>
          <p:nvPr>
            <p:ph type="title" idx="13"/>
          </p:nvPr>
        </p:nvSpPr>
        <p:spPr>
          <a:xfrm>
            <a:off x="6212625" y="3130300"/>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5" name="Google Shape;725;p13"/>
          <p:cNvSpPr txBox="1">
            <a:spLocks noGrp="1"/>
          </p:cNvSpPr>
          <p:nvPr>
            <p:ph type="subTitle" idx="14"/>
          </p:nvPr>
        </p:nvSpPr>
        <p:spPr>
          <a:xfrm>
            <a:off x="6212625" y="3585446"/>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6" name="Google Shape;726;p13"/>
          <p:cNvSpPr txBox="1">
            <a:spLocks noGrp="1"/>
          </p:cNvSpPr>
          <p:nvPr>
            <p:ph type="title" idx="15" hasCustomPrompt="1"/>
          </p:nvPr>
        </p:nvSpPr>
        <p:spPr>
          <a:xfrm>
            <a:off x="5294137" y="3290350"/>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grpSp>
        <p:nvGrpSpPr>
          <p:cNvPr id="727" name="Google Shape;727;p13"/>
          <p:cNvGrpSpPr/>
          <p:nvPr/>
        </p:nvGrpSpPr>
        <p:grpSpPr>
          <a:xfrm rot="-2390044">
            <a:off x="-244568" y="4130125"/>
            <a:ext cx="1100032" cy="1035527"/>
            <a:chOff x="3611750" y="1496100"/>
            <a:chExt cx="821550" cy="773375"/>
          </a:xfrm>
        </p:grpSpPr>
        <p:sp>
          <p:nvSpPr>
            <p:cNvPr id="728" name="Google Shape;728;p1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3"/>
          <p:cNvGrpSpPr/>
          <p:nvPr/>
        </p:nvGrpSpPr>
        <p:grpSpPr>
          <a:xfrm>
            <a:off x="-224125" y="4575541"/>
            <a:ext cx="1670211" cy="1572271"/>
            <a:chOff x="3611750" y="1496100"/>
            <a:chExt cx="821550" cy="773375"/>
          </a:xfrm>
        </p:grpSpPr>
        <p:sp>
          <p:nvSpPr>
            <p:cNvPr id="746" name="Google Shape;746;p1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13"/>
          <p:cNvGrpSpPr/>
          <p:nvPr/>
        </p:nvGrpSpPr>
        <p:grpSpPr>
          <a:xfrm rot="10381071">
            <a:off x="8007403" y="-222342"/>
            <a:ext cx="947641" cy="1717597"/>
            <a:chOff x="5329525" y="1305350"/>
            <a:chExt cx="595325" cy="1079025"/>
          </a:xfrm>
        </p:grpSpPr>
        <p:sp>
          <p:nvSpPr>
            <p:cNvPr id="764" name="Google Shape;764;p1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3"/>
          <p:cNvGrpSpPr/>
          <p:nvPr/>
        </p:nvGrpSpPr>
        <p:grpSpPr>
          <a:xfrm rot="4751213">
            <a:off x="-244566" y="-137416"/>
            <a:ext cx="1100034" cy="1035529"/>
            <a:chOff x="3611750" y="1496100"/>
            <a:chExt cx="821550" cy="773375"/>
          </a:xfrm>
        </p:grpSpPr>
        <p:sp>
          <p:nvSpPr>
            <p:cNvPr id="775" name="Google Shape;775;p1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13"/>
          <p:cNvGrpSpPr/>
          <p:nvPr/>
        </p:nvGrpSpPr>
        <p:grpSpPr>
          <a:xfrm rot="-9096855" flipH="1">
            <a:off x="8217803" y="-659091"/>
            <a:ext cx="1429565" cy="2591082"/>
            <a:chOff x="5329525" y="1305350"/>
            <a:chExt cx="595325" cy="1079025"/>
          </a:xfrm>
        </p:grpSpPr>
        <p:sp>
          <p:nvSpPr>
            <p:cNvPr id="793" name="Google Shape;793;p1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87081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03"/>
        <p:cNvGrpSpPr/>
        <p:nvPr/>
      </p:nvGrpSpPr>
      <p:grpSpPr>
        <a:xfrm>
          <a:off x="0" y="0"/>
          <a:ext cx="0" cy="0"/>
          <a:chOff x="0" y="0"/>
          <a:chExt cx="0" cy="0"/>
        </a:xfrm>
      </p:grpSpPr>
      <p:sp>
        <p:nvSpPr>
          <p:cNvPr id="804" name="Google Shape;804;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5" name="Google Shape;805;p14"/>
          <p:cNvGrpSpPr/>
          <p:nvPr/>
        </p:nvGrpSpPr>
        <p:grpSpPr>
          <a:xfrm>
            <a:off x="-274198" y="-6259"/>
            <a:ext cx="1159289" cy="1091309"/>
            <a:chOff x="3611750" y="1496100"/>
            <a:chExt cx="821550" cy="773375"/>
          </a:xfrm>
        </p:grpSpPr>
        <p:sp>
          <p:nvSpPr>
            <p:cNvPr id="806" name="Google Shape;806;p14"/>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14"/>
          <p:cNvGrpSpPr/>
          <p:nvPr/>
        </p:nvGrpSpPr>
        <p:grpSpPr>
          <a:xfrm rot="-4503473">
            <a:off x="8572971" y="3778457"/>
            <a:ext cx="794011" cy="747451"/>
            <a:chOff x="3611750" y="1496100"/>
            <a:chExt cx="821550" cy="773375"/>
          </a:xfrm>
        </p:grpSpPr>
        <p:sp>
          <p:nvSpPr>
            <p:cNvPr id="824" name="Google Shape;824;p14"/>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4"/>
          <p:cNvGrpSpPr/>
          <p:nvPr/>
        </p:nvGrpSpPr>
        <p:grpSpPr>
          <a:xfrm rot="-4503338">
            <a:off x="8241308" y="4242552"/>
            <a:ext cx="1100046" cy="1035541"/>
            <a:chOff x="3611750" y="1496100"/>
            <a:chExt cx="821550" cy="773375"/>
          </a:xfrm>
        </p:grpSpPr>
        <p:sp>
          <p:nvSpPr>
            <p:cNvPr id="842" name="Google Shape;842;p14"/>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6554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82"/>
        <p:cNvGrpSpPr/>
        <p:nvPr/>
      </p:nvGrpSpPr>
      <p:grpSpPr>
        <a:xfrm>
          <a:off x="0" y="0"/>
          <a:ext cx="0" cy="0"/>
          <a:chOff x="0" y="0"/>
          <a:chExt cx="0" cy="0"/>
        </a:xfrm>
      </p:grpSpPr>
    </p:spTree>
    <p:extLst>
      <p:ext uri="{BB962C8B-B14F-4D97-AF65-F5344CB8AC3E}">
        <p14:creationId xmlns:p14="http://schemas.microsoft.com/office/powerpoint/2010/main" val="1942182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483"/>
        <p:cNvGrpSpPr/>
        <p:nvPr/>
      </p:nvGrpSpPr>
      <p:grpSpPr>
        <a:xfrm>
          <a:off x="0" y="0"/>
          <a:ext cx="0" cy="0"/>
          <a:chOff x="0" y="0"/>
          <a:chExt cx="0" cy="0"/>
        </a:xfrm>
      </p:grpSpPr>
      <p:grpSp>
        <p:nvGrpSpPr>
          <p:cNvPr id="1484" name="Google Shape;1484;p25"/>
          <p:cNvGrpSpPr/>
          <p:nvPr/>
        </p:nvGrpSpPr>
        <p:grpSpPr>
          <a:xfrm rot="-430491" flipH="1">
            <a:off x="-493316" y="2096777"/>
            <a:ext cx="1859413" cy="3370180"/>
            <a:chOff x="5329525" y="1305350"/>
            <a:chExt cx="595325" cy="1079025"/>
          </a:xfrm>
        </p:grpSpPr>
        <p:sp>
          <p:nvSpPr>
            <p:cNvPr id="1485" name="Google Shape;1485;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25"/>
          <p:cNvGrpSpPr/>
          <p:nvPr/>
        </p:nvGrpSpPr>
        <p:grpSpPr>
          <a:xfrm rot="-2552483">
            <a:off x="297150" y="2322512"/>
            <a:ext cx="1232522" cy="2233943"/>
            <a:chOff x="5329525" y="1305350"/>
            <a:chExt cx="595325" cy="1079025"/>
          </a:xfrm>
        </p:grpSpPr>
        <p:sp>
          <p:nvSpPr>
            <p:cNvPr id="1496" name="Google Shape;1496;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25"/>
          <p:cNvGrpSpPr/>
          <p:nvPr/>
        </p:nvGrpSpPr>
        <p:grpSpPr>
          <a:xfrm rot="-362166" flipH="1">
            <a:off x="7546946" y="-173674"/>
            <a:ext cx="1232488" cy="2233882"/>
            <a:chOff x="5329525" y="1305350"/>
            <a:chExt cx="595325" cy="1079025"/>
          </a:xfrm>
        </p:grpSpPr>
        <p:sp>
          <p:nvSpPr>
            <p:cNvPr id="1507" name="Google Shape;1507;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 name="Google Shape;1517;p25"/>
          <p:cNvGrpSpPr/>
          <p:nvPr/>
        </p:nvGrpSpPr>
        <p:grpSpPr>
          <a:xfrm rot="-2484274">
            <a:off x="7805064" y="-873896"/>
            <a:ext cx="1859413" cy="3370180"/>
            <a:chOff x="5329525" y="1305350"/>
            <a:chExt cx="595325" cy="1079025"/>
          </a:xfrm>
        </p:grpSpPr>
        <p:sp>
          <p:nvSpPr>
            <p:cNvPr id="1518" name="Google Shape;1518;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9854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319725"/>
            <a:ext cx="4524600" cy="22485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100">
                <a:solidFill>
                  <a:schemeClr val="lt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568225"/>
            <a:ext cx="4524600" cy="345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Open Sans"/>
              <a:buNone/>
              <a:defRPr sz="1600">
                <a:solidFill>
                  <a:schemeClr val="dk2"/>
                </a:solidFill>
                <a:latin typeface="Open Sans"/>
                <a:ea typeface="Open Sans"/>
                <a:cs typeface="Open Sans"/>
                <a:sym typeface="Open Sans"/>
              </a:defRPr>
            </a:lvl1pPr>
            <a:lvl2pPr lvl="1" algn="ctr">
              <a:lnSpc>
                <a:spcPct val="100000"/>
              </a:lnSpc>
              <a:spcBef>
                <a:spcPts val="0"/>
              </a:spcBef>
              <a:spcAft>
                <a:spcPts val="0"/>
              </a:spcAft>
              <a:buSzPts val="1800"/>
              <a:buFont typeface="Open Sans"/>
              <a:buNone/>
              <a:defRPr sz="1800">
                <a:latin typeface="Open Sans"/>
                <a:ea typeface="Open Sans"/>
                <a:cs typeface="Open Sans"/>
                <a:sym typeface="Open Sans"/>
              </a:defRPr>
            </a:lvl2pPr>
            <a:lvl3pPr lvl="2" algn="ctr">
              <a:lnSpc>
                <a:spcPct val="100000"/>
              </a:lnSpc>
              <a:spcBef>
                <a:spcPts val="0"/>
              </a:spcBef>
              <a:spcAft>
                <a:spcPts val="0"/>
              </a:spcAft>
              <a:buSzPts val="1800"/>
              <a:buFont typeface="Open Sans"/>
              <a:buNone/>
              <a:defRPr sz="1800">
                <a:latin typeface="Open Sans"/>
                <a:ea typeface="Open Sans"/>
                <a:cs typeface="Open Sans"/>
                <a:sym typeface="Open Sans"/>
              </a:defRPr>
            </a:lvl3pPr>
            <a:lvl4pPr lvl="3" algn="ctr">
              <a:lnSpc>
                <a:spcPct val="100000"/>
              </a:lnSpc>
              <a:spcBef>
                <a:spcPts val="0"/>
              </a:spcBef>
              <a:spcAft>
                <a:spcPts val="0"/>
              </a:spcAft>
              <a:buSzPts val="1800"/>
              <a:buFont typeface="Open Sans"/>
              <a:buNone/>
              <a:defRPr sz="1800">
                <a:latin typeface="Open Sans"/>
                <a:ea typeface="Open Sans"/>
                <a:cs typeface="Open Sans"/>
                <a:sym typeface="Open Sans"/>
              </a:defRPr>
            </a:lvl4pPr>
            <a:lvl5pPr lvl="4" algn="ctr">
              <a:lnSpc>
                <a:spcPct val="100000"/>
              </a:lnSpc>
              <a:spcBef>
                <a:spcPts val="0"/>
              </a:spcBef>
              <a:spcAft>
                <a:spcPts val="0"/>
              </a:spcAft>
              <a:buSzPts val="1800"/>
              <a:buFont typeface="Open Sans"/>
              <a:buNone/>
              <a:defRPr sz="1800">
                <a:latin typeface="Open Sans"/>
                <a:ea typeface="Open Sans"/>
                <a:cs typeface="Open Sans"/>
                <a:sym typeface="Open Sans"/>
              </a:defRPr>
            </a:lvl5pPr>
            <a:lvl6pPr lvl="5" algn="ctr">
              <a:lnSpc>
                <a:spcPct val="100000"/>
              </a:lnSpc>
              <a:spcBef>
                <a:spcPts val="0"/>
              </a:spcBef>
              <a:spcAft>
                <a:spcPts val="0"/>
              </a:spcAft>
              <a:buSzPts val="1800"/>
              <a:buFont typeface="Open Sans"/>
              <a:buNone/>
              <a:defRPr sz="1800">
                <a:latin typeface="Open Sans"/>
                <a:ea typeface="Open Sans"/>
                <a:cs typeface="Open Sans"/>
                <a:sym typeface="Open Sans"/>
              </a:defRPr>
            </a:lvl6pPr>
            <a:lvl7pPr lvl="6" algn="ctr">
              <a:lnSpc>
                <a:spcPct val="100000"/>
              </a:lnSpc>
              <a:spcBef>
                <a:spcPts val="0"/>
              </a:spcBef>
              <a:spcAft>
                <a:spcPts val="0"/>
              </a:spcAft>
              <a:buSzPts val="1800"/>
              <a:buFont typeface="Open Sans"/>
              <a:buNone/>
              <a:defRPr sz="1800">
                <a:latin typeface="Open Sans"/>
                <a:ea typeface="Open Sans"/>
                <a:cs typeface="Open Sans"/>
                <a:sym typeface="Open Sans"/>
              </a:defRPr>
            </a:lvl7pPr>
            <a:lvl8pPr lvl="7" algn="ctr">
              <a:lnSpc>
                <a:spcPct val="100000"/>
              </a:lnSpc>
              <a:spcBef>
                <a:spcPts val="0"/>
              </a:spcBef>
              <a:spcAft>
                <a:spcPts val="0"/>
              </a:spcAft>
              <a:buSzPts val="1800"/>
              <a:buFont typeface="Open Sans"/>
              <a:buNone/>
              <a:defRPr sz="1800">
                <a:latin typeface="Open Sans"/>
                <a:ea typeface="Open Sans"/>
                <a:cs typeface="Open Sans"/>
                <a:sym typeface="Open Sans"/>
              </a:defRPr>
            </a:lvl8pPr>
            <a:lvl9pPr lvl="8" algn="ctr">
              <a:lnSpc>
                <a:spcPct val="100000"/>
              </a:lnSpc>
              <a:spcBef>
                <a:spcPts val="0"/>
              </a:spcBef>
              <a:spcAft>
                <a:spcPts val="0"/>
              </a:spcAft>
              <a:buSzPts val="1800"/>
              <a:buFont typeface="Open Sans"/>
              <a:buNone/>
              <a:defRPr sz="1800">
                <a:latin typeface="Open Sans"/>
                <a:ea typeface="Open Sans"/>
                <a:cs typeface="Open Sans"/>
                <a:sym typeface="Open Sans"/>
              </a:defRPr>
            </a:lvl9pPr>
          </a:lstStyle>
          <a:p>
            <a:endParaRPr/>
          </a:p>
        </p:txBody>
      </p:sp>
      <p:grpSp>
        <p:nvGrpSpPr>
          <p:cNvPr id="11" name="Google Shape;11;p2"/>
          <p:cNvGrpSpPr/>
          <p:nvPr/>
        </p:nvGrpSpPr>
        <p:grpSpPr>
          <a:xfrm rot="-2390044">
            <a:off x="-244568" y="4130126"/>
            <a:ext cx="1100032" cy="1035527"/>
            <a:chOff x="3611750" y="1496100"/>
            <a:chExt cx="821550" cy="773375"/>
          </a:xfrm>
        </p:grpSpPr>
        <p:sp>
          <p:nvSpPr>
            <p:cNvPr id="12" name="Google Shape;12;p2"/>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 name="Google Shape;29;p2"/>
          <p:cNvGrpSpPr/>
          <p:nvPr/>
        </p:nvGrpSpPr>
        <p:grpSpPr>
          <a:xfrm>
            <a:off x="8316797" y="2886511"/>
            <a:ext cx="947638" cy="1717592"/>
            <a:chOff x="5329525" y="1305350"/>
            <a:chExt cx="595325" cy="1079025"/>
          </a:xfrm>
        </p:grpSpPr>
        <p:sp>
          <p:nvSpPr>
            <p:cNvPr id="30" name="Google Shape;30;p2"/>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2"/>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2"/>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2"/>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 name="Google Shape;40;p2"/>
          <p:cNvGrpSpPr/>
          <p:nvPr/>
        </p:nvGrpSpPr>
        <p:grpSpPr>
          <a:xfrm>
            <a:off x="-224125" y="4427292"/>
            <a:ext cx="1670211" cy="1572271"/>
            <a:chOff x="3611750" y="1496100"/>
            <a:chExt cx="821550" cy="773375"/>
          </a:xfrm>
        </p:grpSpPr>
        <p:sp>
          <p:nvSpPr>
            <p:cNvPr id="41" name="Google Shape;41;p2"/>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2"/>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2"/>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2"/>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2"/>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2"/>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2"/>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2"/>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2"/>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8" name="Google Shape;58;p2"/>
          <p:cNvGrpSpPr/>
          <p:nvPr/>
        </p:nvGrpSpPr>
        <p:grpSpPr>
          <a:xfrm rot="856444">
            <a:off x="7844063" y="3762970"/>
            <a:ext cx="1777123" cy="1769839"/>
            <a:chOff x="4532700" y="3320475"/>
            <a:chExt cx="647125" cy="644450"/>
          </a:xfrm>
        </p:grpSpPr>
        <p:sp>
          <p:nvSpPr>
            <p:cNvPr id="59" name="Google Shape;59;p2"/>
            <p:cNvSpPr/>
            <p:nvPr/>
          </p:nvSpPr>
          <p:spPr>
            <a:xfrm>
              <a:off x="4941975" y="3407400"/>
              <a:ext cx="118800" cy="358075"/>
            </a:xfrm>
            <a:custGeom>
              <a:avLst/>
              <a:gdLst/>
              <a:ahLst/>
              <a:cxnLst/>
              <a:rect l="l" t="t" r="r" b="b"/>
              <a:pathLst>
                <a:path w="4752" h="14323" extrusionOk="0">
                  <a:moveTo>
                    <a:pt x="4751" y="0"/>
                  </a:moveTo>
                  <a:lnTo>
                    <a:pt x="4751" y="0"/>
                  </a:lnTo>
                  <a:cubicBezTo>
                    <a:pt x="3775" y="334"/>
                    <a:pt x="2822" y="810"/>
                    <a:pt x="2036" y="1489"/>
                  </a:cubicBezTo>
                  <a:cubicBezTo>
                    <a:pt x="1227" y="2167"/>
                    <a:pt x="584" y="3024"/>
                    <a:pt x="274" y="4025"/>
                  </a:cubicBezTo>
                  <a:cubicBezTo>
                    <a:pt x="72" y="4679"/>
                    <a:pt x="0" y="5382"/>
                    <a:pt x="12" y="6072"/>
                  </a:cubicBezTo>
                  <a:cubicBezTo>
                    <a:pt x="48" y="9370"/>
                    <a:pt x="1405" y="12502"/>
                    <a:pt x="4215" y="14228"/>
                  </a:cubicBezTo>
                  <a:lnTo>
                    <a:pt x="4370" y="14288"/>
                  </a:lnTo>
                  <a:cubicBezTo>
                    <a:pt x="4343" y="14288"/>
                    <a:pt x="4379" y="14323"/>
                    <a:pt x="4402" y="14323"/>
                  </a:cubicBezTo>
                  <a:cubicBezTo>
                    <a:pt x="4409" y="14323"/>
                    <a:pt x="4415" y="14320"/>
                    <a:pt x="4418" y="14312"/>
                  </a:cubicBezTo>
                  <a:cubicBezTo>
                    <a:pt x="4430" y="14288"/>
                    <a:pt x="4418" y="14252"/>
                    <a:pt x="4382" y="14228"/>
                  </a:cubicBezTo>
                  <a:cubicBezTo>
                    <a:pt x="3834" y="13633"/>
                    <a:pt x="3346" y="12966"/>
                    <a:pt x="2846" y="12335"/>
                  </a:cubicBezTo>
                  <a:cubicBezTo>
                    <a:pt x="2477" y="11847"/>
                    <a:pt x="2108" y="11347"/>
                    <a:pt x="1822" y="10799"/>
                  </a:cubicBezTo>
                  <a:cubicBezTo>
                    <a:pt x="1572" y="10275"/>
                    <a:pt x="1394" y="9692"/>
                    <a:pt x="1263" y="9132"/>
                  </a:cubicBezTo>
                  <a:cubicBezTo>
                    <a:pt x="1120" y="8608"/>
                    <a:pt x="1024" y="8073"/>
                    <a:pt x="977" y="7525"/>
                  </a:cubicBezTo>
                  <a:cubicBezTo>
                    <a:pt x="846" y="6049"/>
                    <a:pt x="1096" y="4537"/>
                    <a:pt x="1751" y="3191"/>
                  </a:cubicBezTo>
                  <a:cubicBezTo>
                    <a:pt x="2406" y="1858"/>
                    <a:pt x="3465" y="703"/>
                    <a:pt x="4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2"/>
            <p:cNvSpPr/>
            <p:nvPr/>
          </p:nvSpPr>
          <p:spPr>
            <a:xfrm>
              <a:off x="4796725" y="3749700"/>
              <a:ext cx="254225" cy="215225"/>
            </a:xfrm>
            <a:custGeom>
              <a:avLst/>
              <a:gdLst/>
              <a:ahLst/>
              <a:cxnLst/>
              <a:rect l="l" t="t" r="r" b="b"/>
              <a:pathLst>
                <a:path w="10169" h="8609" extrusionOk="0">
                  <a:moveTo>
                    <a:pt x="10168" y="441"/>
                  </a:moveTo>
                  <a:lnTo>
                    <a:pt x="10168" y="441"/>
                  </a:lnTo>
                  <a:cubicBezTo>
                    <a:pt x="10082" y="446"/>
                    <a:pt x="9996" y="452"/>
                    <a:pt x="9910" y="459"/>
                  </a:cubicBezTo>
                  <a:lnTo>
                    <a:pt x="9910" y="459"/>
                  </a:lnTo>
                  <a:lnTo>
                    <a:pt x="10013" y="524"/>
                  </a:lnTo>
                  <a:cubicBezTo>
                    <a:pt x="10061" y="500"/>
                    <a:pt x="10121" y="465"/>
                    <a:pt x="10168" y="441"/>
                  </a:cubicBezTo>
                  <a:close/>
                  <a:moveTo>
                    <a:pt x="7879" y="0"/>
                  </a:moveTo>
                  <a:cubicBezTo>
                    <a:pt x="6222" y="0"/>
                    <a:pt x="4558" y="504"/>
                    <a:pt x="3108" y="1310"/>
                  </a:cubicBezTo>
                  <a:cubicBezTo>
                    <a:pt x="2286" y="1751"/>
                    <a:pt x="1536" y="2298"/>
                    <a:pt x="953" y="3037"/>
                  </a:cubicBezTo>
                  <a:cubicBezTo>
                    <a:pt x="369" y="3763"/>
                    <a:pt x="0" y="4680"/>
                    <a:pt x="60" y="5608"/>
                  </a:cubicBezTo>
                  <a:cubicBezTo>
                    <a:pt x="95" y="6073"/>
                    <a:pt x="226" y="6513"/>
                    <a:pt x="357" y="6966"/>
                  </a:cubicBezTo>
                  <a:cubicBezTo>
                    <a:pt x="548" y="7561"/>
                    <a:pt x="774" y="8180"/>
                    <a:pt x="1238" y="8609"/>
                  </a:cubicBezTo>
                  <a:lnTo>
                    <a:pt x="1238" y="8454"/>
                  </a:lnTo>
                  <a:lnTo>
                    <a:pt x="1238" y="8216"/>
                  </a:lnTo>
                  <a:lnTo>
                    <a:pt x="1238" y="7739"/>
                  </a:lnTo>
                  <a:cubicBezTo>
                    <a:pt x="1227" y="7394"/>
                    <a:pt x="1203" y="7037"/>
                    <a:pt x="1191" y="6692"/>
                  </a:cubicBezTo>
                  <a:cubicBezTo>
                    <a:pt x="1167" y="6037"/>
                    <a:pt x="1143" y="5382"/>
                    <a:pt x="1262" y="4727"/>
                  </a:cubicBezTo>
                  <a:cubicBezTo>
                    <a:pt x="1310" y="4441"/>
                    <a:pt x="1405" y="4168"/>
                    <a:pt x="1489" y="3894"/>
                  </a:cubicBezTo>
                  <a:cubicBezTo>
                    <a:pt x="1500" y="3846"/>
                    <a:pt x="1524" y="3787"/>
                    <a:pt x="1536" y="3739"/>
                  </a:cubicBezTo>
                  <a:cubicBezTo>
                    <a:pt x="1548" y="3668"/>
                    <a:pt x="1560" y="3596"/>
                    <a:pt x="1584" y="3537"/>
                  </a:cubicBezTo>
                  <a:cubicBezTo>
                    <a:pt x="1655" y="3346"/>
                    <a:pt x="1846" y="3179"/>
                    <a:pt x="1989" y="3025"/>
                  </a:cubicBezTo>
                  <a:cubicBezTo>
                    <a:pt x="2179" y="2846"/>
                    <a:pt x="2381" y="2703"/>
                    <a:pt x="2584" y="2548"/>
                  </a:cubicBezTo>
                  <a:cubicBezTo>
                    <a:pt x="2608" y="2536"/>
                    <a:pt x="2620" y="2525"/>
                    <a:pt x="2632" y="2525"/>
                  </a:cubicBezTo>
                  <a:cubicBezTo>
                    <a:pt x="3084" y="2227"/>
                    <a:pt x="3560" y="2013"/>
                    <a:pt x="4048" y="1810"/>
                  </a:cubicBezTo>
                  <a:cubicBezTo>
                    <a:pt x="5921" y="1068"/>
                    <a:pt x="7892" y="610"/>
                    <a:pt x="9910" y="459"/>
                  </a:cubicBezTo>
                  <a:lnTo>
                    <a:pt x="9910" y="459"/>
                  </a:lnTo>
                  <a:lnTo>
                    <a:pt x="9430" y="155"/>
                  </a:lnTo>
                  <a:cubicBezTo>
                    <a:pt x="8918" y="50"/>
                    <a:pt x="8399" y="0"/>
                    <a:pt x="7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2"/>
            <p:cNvSpPr/>
            <p:nvPr/>
          </p:nvSpPr>
          <p:spPr>
            <a:xfrm>
              <a:off x="4848225" y="3358575"/>
              <a:ext cx="150625" cy="380125"/>
            </a:xfrm>
            <a:custGeom>
              <a:avLst/>
              <a:gdLst/>
              <a:ahLst/>
              <a:cxnLst/>
              <a:rect l="l" t="t" r="r" b="b"/>
              <a:pathLst>
                <a:path w="6025" h="15205" extrusionOk="0">
                  <a:moveTo>
                    <a:pt x="3989" y="1"/>
                  </a:moveTo>
                  <a:lnTo>
                    <a:pt x="3989" y="1"/>
                  </a:lnTo>
                  <a:cubicBezTo>
                    <a:pt x="3012" y="263"/>
                    <a:pt x="2215" y="953"/>
                    <a:pt x="1524" y="1691"/>
                  </a:cubicBezTo>
                  <a:cubicBezTo>
                    <a:pt x="1191" y="2049"/>
                    <a:pt x="857" y="2453"/>
                    <a:pt x="631" y="2906"/>
                  </a:cubicBezTo>
                  <a:cubicBezTo>
                    <a:pt x="441" y="3287"/>
                    <a:pt x="333" y="3715"/>
                    <a:pt x="274" y="4156"/>
                  </a:cubicBezTo>
                  <a:cubicBezTo>
                    <a:pt x="0" y="6097"/>
                    <a:pt x="464" y="8121"/>
                    <a:pt x="1345" y="9895"/>
                  </a:cubicBezTo>
                  <a:cubicBezTo>
                    <a:pt x="2238" y="11669"/>
                    <a:pt x="3524" y="13217"/>
                    <a:pt x="4905" y="14633"/>
                  </a:cubicBezTo>
                  <a:lnTo>
                    <a:pt x="6025" y="15205"/>
                  </a:lnTo>
                  <a:cubicBezTo>
                    <a:pt x="4727" y="13979"/>
                    <a:pt x="3643" y="12514"/>
                    <a:pt x="2810" y="10942"/>
                  </a:cubicBezTo>
                  <a:cubicBezTo>
                    <a:pt x="2131" y="9657"/>
                    <a:pt x="1619" y="8275"/>
                    <a:pt x="1453" y="6847"/>
                  </a:cubicBezTo>
                  <a:cubicBezTo>
                    <a:pt x="1286" y="5418"/>
                    <a:pt x="1464" y="3918"/>
                    <a:pt x="2096" y="2620"/>
                  </a:cubicBezTo>
                  <a:cubicBezTo>
                    <a:pt x="2572" y="1656"/>
                    <a:pt x="3286" y="822"/>
                    <a:pt x="3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2"/>
            <p:cNvSpPr/>
            <p:nvPr/>
          </p:nvSpPr>
          <p:spPr>
            <a:xfrm>
              <a:off x="4703850" y="3721725"/>
              <a:ext cx="277150" cy="212850"/>
            </a:xfrm>
            <a:custGeom>
              <a:avLst/>
              <a:gdLst/>
              <a:ahLst/>
              <a:cxnLst/>
              <a:rect l="l" t="t" r="r" b="b"/>
              <a:pathLst>
                <a:path w="11086" h="8514" extrusionOk="0">
                  <a:moveTo>
                    <a:pt x="10454" y="0"/>
                  </a:moveTo>
                  <a:cubicBezTo>
                    <a:pt x="9264" y="226"/>
                    <a:pt x="8097" y="441"/>
                    <a:pt x="6918" y="703"/>
                  </a:cubicBezTo>
                  <a:cubicBezTo>
                    <a:pt x="5620" y="977"/>
                    <a:pt x="4311" y="1322"/>
                    <a:pt x="3156" y="1953"/>
                  </a:cubicBezTo>
                  <a:cubicBezTo>
                    <a:pt x="1977" y="2584"/>
                    <a:pt x="953" y="3560"/>
                    <a:pt x="477" y="4787"/>
                  </a:cubicBezTo>
                  <a:cubicBezTo>
                    <a:pt x="0" y="6025"/>
                    <a:pt x="179" y="7561"/>
                    <a:pt x="1096" y="8513"/>
                  </a:cubicBezTo>
                  <a:cubicBezTo>
                    <a:pt x="929" y="7037"/>
                    <a:pt x="965" y="5441"/>
                    <a:pt x="1739" y="4179"/>
                  </a:cubicBezTo>
                  <a:cubicBezTo>
                    <a:pt x="2275" y="3322"/>
                    <a:pt x="3096" y="2691"/>
                    <a:pt x="3965" y="2203"/>
                  </a:cubicBezTo>
                  <a:cubicBezTo>
                    <a:pt x="6132" y="1000"/>
                    <a:pt x="8633" y="584"/>
                    <a:pt x="11085" y="286"/>
                  </a:cubicBezTo>
                  <a:lnTo>
                    <a:pt x="10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2"/>
            <p:cNvSpPr/>
            <p:nvPr/>
          </p:nvSpPr>
          <p:spPr>
            <a:xfrm>
              <a:off x="4657725" y="3686600"/>
              <a:ext cx="264925" cy="150050"/>
            </a:xfrm>
            <a:custGeom>
              <a:avLst/>
              <a:gdLst/>
              <a:ahLst/>
              <a:cxnLst/>
              <a:rect l="l" t="t" r="r" b="b"/>
              <a:pathLst>
                <a:path w="10597" h="6002" extrusionOk="0">
                  <a:moveTo>
                    <a:pt x="9751" y="0"/>
                  </a:moveTo>
                  <a:cubicBezTo>
                    <a:pt x="7537" y="107"/>
                    <a:pt x="5310" y="227"/>
                    <a:pt x="3167" y="810"/>
                  </a:cubicBezTo>
                  <a:cubicBezTo>
                    <a:pt x="2691" y="929"/>
                    <a:pt x="2226" y="1072"/>
                    <a:pt x="1810" y="1334"/>
                  </a:cubicBezTo>
                  <a:cubicBezTo>
                    <a:pt x="1072" y="1774"/>
                    <a:pt x="560" y="2560"/>
                    <a:pt x="298" y="3394"/>
                  </a:cubicBezTo>
                  <a:cubicBezTo>
                    <a:pt x="24" y="4227"/>
                    <a:pt x="0" y="5120"/>
                    <a:pt x="60" y="6001"/>
                  </a:cubicBezTo>
                  <a:cubicBezTo>
                    <a:pt x="417" y="4156"/>
                    <a:pt x="1762" y="2620"/>
                    <a:pt x="3405" y="1715"/>
                  </a:cubicBezTo>
                  <a:cubicBezTo>
                    <a:pt x="5036" y="822"/>
                    <a:pt x="6929" y="500"/>
                    <a:pt x="8811" y="441"/>
                  </a:cubicBezTo>
                  <a:cubicBezTo>
                    <a:pt x="9018" y="433"/>
                    <a:pt x="9225" y="427"/>
                    <a:pt x="9433" y="427"/>
                  </a:cubicBezTo>
                  <a:cubicBezTo>
                    <a:pt x="9821" y="427"/>
                    <a:pt x="10209" y="446"/>
                    <a:pt x="10597" y="500"/>
                  </a:cubicBezTo>
                  <a:lnTo>
                    <a:pt x="97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2"/>
            <p:cNvSpPr/>
            <p:nvPr/>
          </p:nvSpPr>
          <p:spPr>
            <a:xfrm>
              <a:off x="4769625" y="3320475"/>
              <a:ext cx="127125" cy="377750"/>
            </a:xfrm>
            <a:custGeom>
              <a:avLst/>
              <a:gdLst/>
              <a:ahLst/>
              <a:cxnLst/>
              <a:rect l="l" t="t" r="r" b="b"/>
              <a:pathLst>
                <a:path w="5085" h="15110" extrusionOk="0">
                  <a:moveTo>
                    <a:pt x="2453" y="1"/>
                  </a:moveTo>
                  <a:lnTo>
                    <a:pt x="2453" y="1"/>
                  </a:lnTo>
                  <a:cubicBezTo>
                    <a:pt x="1977" y="84"/>
                    <a:pt x="1560" y="382"/>
                    <a:pt x="1203" y="703"/>
                  </a:cubicBezTo>
                  <a:cubicBezTo>
                    <a:pt x="798" y="1072"/>
                    <a:pt x="429" y="1489"/>
                    <a:pt x="215" y="2001"/>
                  </a:cubicBezTo>
                  <a:cubicBezTo>
                    <a:pt x="60" y="2382"/>
                    <a:pt x="13" y="2822"/>
                    <a:pt x="13" y="3239"/>
                  </a:cubicBezTo>
                  <a:cubicBezTo>
                    <a:pt x="1" y="4394"/>
                    <a:pt x="275" y="5537"/>
                    <a:pt x="632" y="6656"/>
                  </a:cubicBezTo>
                  <a:cubicBezTo>
                    <a:pt x="1506" y="9385"/>
                    <a:pt x="2809" y="11980"/>
                    <a:pt x="4482" y="14305"/>
                  </a:cubicBezTo>
                  <a:lnTo>
                    <a:pt x="4482" y="14305"/>
                  </a:lnTo>
                  <a:cubicBezTo>
                    <a:pt x="4477" y="14291"/>
                    <a:pt x="4471" y="14278"/>
                    <a:pt x="4466" y="14264"/>
                  </a:cubicBezTo>
                  <a:cubicBezTo>
                    <a:pt x="3513" y="12002"/>
                    <a:pt x="2596" y="9704"/>
                    <a:pt x="1727" y="7406"/>
                  </a:cubicBezTo>
                  <a:cubicBezTo>
                    <a:pt x="1572" y="7002"/>
                    <a:pt x="1430" y="6609"/>
                    <a:pt x="1334" y="6192"/>
                  </a:cubicBezTo>
                  <a:cubicBezTo>
                    <a:pt x="1263" y="5775"/>
                    <a:pt x="1239" y="5358"/>
                    <a:pt x="1251" y="4930"/>
                  </a:cubicBezTo>
                  <a:cubicBezTo>
                    <a:pt x="1275" y="3549"/>
                    <a:pt x="1620" y="2191"/>
                    <a:pt x="2227" y="953"/>
                  </a:cubicBezTo>
                  <a:cubicBezTo>
                    <a:pt x="2382" y="655"/>
                    <a:pt x="2537" y="334"/>
                    <a:pt x="2453" y="1"/>
                  </a:cubicBezTo>
                  <a:close/>
                  <a:moveTo>
                    <a:pt x="4482" y="14305"/>
                  </a:moveTo>
                  <a:lnTo>
                    <a:pt x="4482" y="14305"/>
                  </a:lnTo>
                  <a:cubicBezTo>
                    <a:pt x="4602" y="14592"/>
                    <a:pt x="4753" y="14892"/>
                    <a:pt x="5002" y="15062"/>
                  </a:cubicBezTo>
                  <a:lnTo>
                    <a:pt x="5002" y="15062"/>
                  </a:lnTo>
                  <a:cubicBezTo>
                    <a:pt x="5002" y="15062"/>
                    <a:pt x="5002" y="15062"/>
                    <a:pt x="5001" y="15062"/>
                  </a:cubicBezTo>
                  <a:lnTo>
                    <a:pt x="5013" y="15069"/>
                  </a:lnTo>
                  <a:lnTo>
                    <a:pt x="5013" y="15069"/>
                  </a:lnTo>
                  <a:cubicBezTo>
                    <a:pt x="5029" y="15079"/>
                    <a:pt x="5045" y="15089"/>
                    <a:pt x="5061" y="15098"/>
                  </a:cubicBezTo>
                  <a:cubicBezTo>
                    <a:pt x="5065" y="15101"/>
                    <a:pt x="5069" y="15102"/>
                    <a:pt x="5071" y="15102"/>
                  </a:cubicBezTo>
                  <a:cubicBezTo>
                    <a:pt x="5071" y="15102"/>
                    <a:pt x="5071" y="15102"/>
                    <a:pt x="5071" y="15102"/>
                  </a:cubicBezTo>
                  <a:lnTo>
                    <a:pt x="5071" y="15102"/>
                  </a:lnTo>
                  <a:lnTo>
                    <a:pt x="5085" y="15110"/>
                  </a:lnTo>
                  <a:cubicBezTo>
                    <a:pt x="5080" y="15104"/>
                    <a:pt x="5076" y="15098"/>
                    <a:pt x="5071" y="15092"/>
                  </a:cubicBezTo>
                  <a:lnTo>
                    <a:pt x="5071" y="15092"/>
                  </a:lnTo>
                  <a:cubicBezTo>
                    <a:pt x="5069" y="15087"/>
                    <a:pt x="5064" y="15081"/>
                    <a:pt x="5058" y="15076"/>
                  </a:cubicBezTo>
                  <a:lnTo>
                    <a:pt x="5058" y="15076"/>
                  </a:lnTo>
                  <a:cubicBezTo>
                    <a:pt x="4862" y="14822"/>
                    <a:pt x="4670" y="14565"/>
                    <a:pt x="4482" y="143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2"/>
            <p:cNvSpPr/>
            <p:nvPr/>
          </p:nvSpPr>
          <p:spPr>
            <a:xfrm>
              <a:off x="4609200" y="3630750"/>
              <a:ext cx="222375" cy="113625"/>
            </a:xfrm>
            <a:custGeom>
              <a:avLst/>
              <a:gdLst/>
              <a:ahLst/>
              <a:cxnLst/>
              <a:rect l="l" t="t" r="r" b="b"/>
              <a:pathLst>
                <a:path w="8895" h="4545" extrusionOk="0">
                  <a:moveTo>
                    <a:pt x="6110" y="0"/>
                  </a:moveTo>
                  <a:cubicBezTo>
                    <a:pt x="5569" y="0"/>
                    <a:pt x="4906" y="29"/>
                    <a:pt x="4167" y="175"/>
                  </a:cubicBezTo>
                  <a:cubicBezTo>
                    <a:pt x="3108" y="365"/>
                    <a:pt x="2382" y="508"/>
                    <a:pt x="1727" y="972"/>
                  </a:cubicBezTo>
                  <a:cubicBezTo>
                    <a:pt x="608" y="1758"/>
                    <a:pt x="0" y="3211"/>
                    <a:pt x="203" y="4544"/>
                  </a:cubicBezTo>
                  <a:cubicBezTo>
                    <a:pt x="750" y="2889"/>
                    <a:pt x="2143" y="1579"/>
                    <a:pt x="3763" y="960"/>
                  </a:cubicBezTo>
                  <a:cubicBezTo>
                    <a:pt x="4713" y="593"/>
                    <a:pt x="5721" y="431"/>
                    <a:pt x="6733" y="431"/>
                  </a:cubicBezTo>
                  <a:cubicBezTo>
                    <a:pt x="7457" y="431"/>
                    <a:pt x="8184" y="514"/>
                    <a:pt x="8894" y="663"/>
                  </a:cubicBezTo>
                  <a:lnTo>
                    <a:pt x="8466" y="139"/>
                  </a:lnTo>
                  <a:cubicBezTo>
                    <a:pt x="8037" y="79"/>
                    <a:pt x="7418" y="20"/>
                    <a:pt x="6680" y="8"/>
                  </a:cubicBezTo>
                  <a:cubicBezTo>
                    <a:pt x="6510" y="5"/>
                    <a:pt x="6319" y="0"/>
                    <a:pt x="6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2"/>
            <p:cNvSpPr/>
            <p:nvPr/>
          </p:nvSpPr>
          <p:spPr>
            <a:xfrm>
              <a:off x="4705925" y="3356825"/>
              <a:ext cx="112550" cy="289025"/>
            </a:xfrm>
            <a:custGeom>
              <a:avLst/>
              <a:gdLst/>
              <a:ahLst/>
              <a:cxnLst/>
              <a:rect l="l" t="t" r="r" b="b"/>
              <a:pathLst>
                <a:path w="4502" h="11561" extrusionOk="0">
                  <a:moveTo>
                    <a:pt x="1292" y="1"/>
                  </a:moveTo>
                  <a:cubicBezTo>
                    <a:pt x="1273" y="1"/>
                    <a:pt x="417" y="1087"/>
                    <a:pt x="191" y="2238"/>
                  </a:cubicBezTo>
                  <a:cubicBezTo>
                    <a:pt x="60" y="2869"/>
                    <a:pt x="1" y="3857"/>
                    <a:pt x="691" y="5809"/>
                  </a:cubicBezTo>
                  <a:cubicBezTo>
                    <a:pt x="1108" y="7000"/>
                    <a:pt x="1894" y="8786"/>
                    <a:pt x="3406" y="10727"/>
                  </a:cubicBezTo>
                  <a:lnTo>
                    <a:pt x="4501" y="11560"/>
                  </a:lnTo>
                  <a:cubicBezTo>
                    <a:pt x="2323" y="8786"/>
                    <a:pt x="1072" y="5321"/>
                    <a:pt x="953" y="1809"/>
                  </a:cubicBezTo>
                  <a:cubicBezTo>
                    <a:pt x="941" y="1178"/>
                    <a:pt x="953" y="547"/>
                    <a:pt x="1287" y="11"/>
                  </a:cubicBezTo>
                  <a:cubicBezTo>
                    <a:pt x="1291" y="4"/>
                    <a:pt x="1293" y="1"/>
                    <a:pt x="1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2"/>
            <p:cNvSpPr/>
            <p:nvPr/>
          </p:nvSpPr>
          <p:spPr>
            <a:xfrm>
              <a:off x="4565725" y="3580925"/>
              <a:ext cx="185775" cy="94675"/>
            </a:xfrm>
            <a:custGeom>
              <a:avLst/>
              <a:gdLst/>
              <a:ahLst/>
              <a:cxnLst/>
              <a:rect l="l" t="t" r="r" b="b"/>
              <a:pathLst>
                <a:path w="7431" h="3787" extrusionOk="0">
                  <a:moveTo>
                    <a:pt x="6978" y="1"/>
                  </a:moveTo>
                  <a:cubicBezTo>
                    <a:pt x="6168" y="12"/>
                    <a:pt x="4168" y="48"/>
                    <a:pt x="2263" y="227"/>
                  </a:cubicBezTo>
                  <a:cubicBezTo>
                    <a:pt x="1930" y="251"/>
                    <a:pt x="1394" y="346"/>
                    <a:pt x="858" y="715"/>
                  </a:cubicBezTo>
                  <a:cubicBezTo>
                    <a:pt x="382" y="1060"/>
                    <a:pt x="84" y="1620"/>
                    <a:pt x="37" y="2203"/>
                  </a:cubicBezTo>
                  <a:cubicBezTo>
                    <a:pt x="1" y="2787"/>
                    <a:pt x="239" y="3382"/>
                    <a:pt x="668" y="3787"/>
                  </a:cubicBezTo>
                  <a:cubicBezTo>
                    <a:pt x="382" y="3037"/>
                    <a:pt x="727" y="2179"/>
                    <a:pt x="1323" y="1656"/>
                  </a:cubicBezTo>
                  <a:cubicBezTo>
                    <a:pt x="1906" y="1132"/>
                    <a:pt x="2692" y="894"/>
                    <a:pt x="3466" y="715"/>
                  </a:cubicBezTo>
                  <a:cubicBezTo>
                    <a:pt x="4547" y="467"/>
                    <a:pt x="5653" y="343"/>
                    <a:pt x="6764" y="343"/>
                  </a:cubicBezTo>
                  <a:cubicBezTo>
                    <a:pt x="6986" y="343"/>
                    <a:pt x="7208" y="348"/>
                    <a:pt x="7430" y="358"/>
                  </a:cubicBezTo>
                  <a:lnTo>
                    <a:pt x="6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2"/>
            <p:cNvSpPr/>
            <p:nvPr/>
          </p:nvSpPr>
          <p:spPr>
            <a:xfrm>
              <a:off x="4648200" y="3341025"/>
              <a:ext cx="88425" cy="235450"/>
            </a:xfrm>
            <a:custGeom>
              <a:avLst/>
              <a:gdLst/>
              <a:ahLst/>
              <a:cxnLst/>
              <a:rect l="l" t="t" r="r" b="b"/>
              <a:pathLst>
                <a:path w="3537" h="9418" extrusionOk="0">
                  <a:moveTo>
                    <a:pt x="1441" y="0"/>
                  </a:moveTo>
                  <a:cubicBezTo>
                    <a:pt x="607" y="429"/>
                    <a:pt x="131" y="1369"/>
                    <a:pt x="60" y="2310"/>
                  </a:cubicBezTo>
                  <a:cubicBezTo>
                    <a:pt x="0" y="3251"/>
                    <a:pt x="286" y="4167"/>
                    <a:pt x="643" y="5037"/>
                  </a:cubicBezTo>
                  <a:cubicBezTo>
                    <a:pt x="1263" y="6491"/>
                    <a:pt x="2114" y="7849"/>
                    <a:pt x="3170" y="9025"/>
                  </a:cubicBezTo>
                  <a:lnTo>
                    <a:pt x="3170" y="9025"/>
                  </a:lnTo>
                  <a:lnTo>
                    <a:pt x="2357" y="7120"/>
                  </a:lnTo>
                  <a:cubicBezTo>
                    <a:pt x="1703" y="5596"/>
                    <a:pt x="1048" y="3989"/>
                    <a:pt x="1203" y="2334"/>
                  </a:cubicBezTo>
                  <a:cubicBezTo>
                    <a:pt x="1286" y="1548"/>
                    <a:pt x="1548" y="774"/>
                    <a:pt x="1441" y="0"/>
                  </a:cubicBezTo>
                  <a:close/>
                  <a:moveTo>
                    <a:pt x="3170" y="9025"/>
                  </a:moveTo>
                  <a:lnTo>
                    <a:pt x="3286" y="9299"/>
                  </a:lnTo>
                  <a:lnTo>
                    <a:pt x="3536" y="9418"/>
                  </a:lnTo>
                  <a:cubicBezTo>
                    <a:pt x="3411" y="9290"/>
                    <a:pt x="3289" y="9159"/>
                    <a:pt x="3170" y="90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2"/>
            <p:cNvSpPr/>
            <p:nvPr/>
          </p:nvSpPr>
          <p:spPr>
            <a:xfrm>
              <a:off x="4555025" y="3524250"/>
              <a:ext cx="141400" cy="59500"/>
            </a:xfrm>
            <a:custGeom>
              <a:avLst/>
              <a:gdLst/>
              <a:ahLst/>
              <a:cxnLst/>
              <a:rect l="l" t="t" r="r" b="b"/>
              <a:pathLst>
                <a:path w="5656" h="2380" extrusionOk="0">
                  <a:moveTo>
                    <a:pt x="2838" y="0"/>
                  </a:moveTo>
                  <a:cubicBezTo>
                    <a:pt x="2610" y="0"/>
                    <a:pt x="2370" y="20"/>
                    <a:pt x="2120" y="65"/>
                  </a:cubicBezTo>
                  <a:cubicBezTo>
                    <a:pt x="1703" y="148"/>
                    <a:pt x="643" y="339"/>
                    <a:pt x="369" y="994"/>
                  </a:cubicBezTo>
                  <a:cubicBezTo>
                    <a:pt x="298" y="1172"/>
                    <a:pt x="191" y="1541"/>
                    <a:pt x="131" y="1815"/>
                  </a:cubicBezTo>
                  <a:cubicBezTo>
                    <a:pt x="0" y="2315"/>
                    <a:pt x="24" y="2363"/>
                    <a:pt x="36" y="2375"/>
                  </a:cubicBezTo>
                  <a:cubicBezTo>
                    <a:pt x="42" y="2378"/>
                    <a:pt x="48" y="2380"/>
                    <a:pt x="54" y="2380"/>
                  </a:cubicBezTo>
                  <a:cubicBezTo>
                    <a:pt x="189" y="2380"/>
                    <a:pt x="545" y="1713"/>
                    <a:pt x="1215" y="1339"/>
                  </a:cubicBezTo>
                  <a:cubicBezTo>
                    <a:pt x="1429" y="1220"/>
                    <a:pt x="1727" y="1101"/>
                    <a:pt x="2798" y="1041"/>
                  </a:cubicBezTo>
                  <a:cubicBezTo>
                    <a:pt x="3119" y="1023"/>
                    <a:pt x="3418" y="1017"/>
                    <a:pt x="3693" y="1017"/>
                  </a:cubicBezTo>
                  <a:cubicBezTo>
                    <a:pt x="4437" y="1017"/>
                    <a:pt x="5005" y="1065"/>
                    <a:pt x="5334" y="1065"/>
                  </a:cubicBezTo>
                  <a:cubicBezTo>
                    <a:pt x="5530" y="1065"/>
                    <a:pt x="5641" y="1048"/>
                    <a:pt x="5656" y="994"/>
                  </a:cubicBezTo>
                  <a:cubicBezTo>
                    <a:pt x="5656" y="958"/>
                    <a:pt x="5656" y="886"/>
                    <a:pt x="5203" y="660"/>
                  </a:cubicBezTo>
                  <a:cubicBezTo>
                    <a:pt x="4676" y="406"/>
                    <a:pt x="3877" y="0"/>
                    <a:pt x="2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2"/>
            <p:cNvSpPr/>
            <p:nvPr/>
          </p:nvSpPr>
          <p:spPr>
            <a:xfrm>
              <a:off x="4609200" y="3355900"/>
              <a:ext cx="53600" cy="157775"/>
            </a:xfrm>
            <a:custGeom>
              <a:avLst/>
              <a:gdLst/>
              <a:ahLst/>
              <a:cxnLst/>
              <a:rect l="l" t="t" r="r" b="b"/>
              <a:pathLst>
                <a:path w="2144" h="6311" extrusionOk="0">
                  <a:moveTo>
                    <a:pt x="1143" y="0"/>
                  </a:moveTo>
                  <a:lnTo>
                    <a:pt x="1143" y="0"/>
                  </a:lnTo>
                  <a:cubicBezTo>
                    <a:pt x="631" y="215"/>
                    <a:pt x="274" y="715"/>
                    <a:pt x="131" y="1263"/>
                  </a:cubicBezTo>
                  <a:cubicBezTo>
                    <a:pt x="0" y="1822"/>
                    <a:pt x="60" y="2382"/>
                    <a:pt x="191" y="2929"/>
                  </a:cubicBezTo>
                  <a:cubicBezTo>
                    <a:pt x="429" y="3930"/>
                    <a:pt x="881" y="4870"/>
                    <a:pt x="1500" y="5656"/>
                  </a:cubicBezTo>
                  <a:lnTo>
                    <a:pt x="1155" y="5382"/>
                  </a:lnTo>
                  <a:lnTo>
                    <a:pt x="1155" y="5382"/>
                  </a:lnTo>
                  <a:cubicBezTo>
                    <a:pt x="1429" y="5751"/>
                    <a:pt x="1751" y="6061"/>
                    <a:pt x="2143" y="6311"/>
                  </a:cubicBezTo>
                  <a:cubicBezTo>
                    <a:pt x="1429" y="5477"/>
                    <a:pt x="1060" y="4394"/>
                    <a:pt x="941" y="3287"/>
                  </a:cubicBezTo>
                  <a:cubicBezTo>
                    <a:pt x="822" y="2191"/>
                    <a:pt x="953" y="1084"/>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2"/>
            <p:cNvSpPr/>
            <p:nvPr/>
          </p:nvSpPr>
          <p:spPr>
            <a:xfrm>
              <a:off x="4536575" y="3494600"/>
              <a:ext cx="106875" cy="54800"/>
            </a:xfrm>
            <a:custGeom>
              <a:avLst/>
              <a:gdLst/>
              <a:ahLst/>
              <a:cxnLst/>
              <a:rect l="l" t="t" r="r" b="b"/>
              <a:pathLst>
                <a:path w="4275" h="2192" extrusionOk="0">
                  <a:moveTo>
                    <a:pt x="1548" y="1"/>
                  </a:moveTo>
                  <a:cubicBezTo>
                    <a:pt x="1298" y="1"/>
                    <a:pt x="1048" y="1"/>
                    <a:pt x="822" y="84"/>
                  </a:cubicBezTo>
                  <a:cubicBezTo>
                    <a:pt x="441" y="215"/>
                    <a:pt x="167" y="584"/>
                    <a:pt x="84" y="989"/>
                  </a:cubicBezTo>
                  <a:cubicBezTo>
                    <a:pt x="0" y="1394"/>
                    <a:pt x="84" y="1822"/>
                    <a:pt x="262" y="2192"/>
                  </a:cubicBezTo>
                  <a:cubicBezTo>
                    <a:pt x="465" y="1406"/>
                    <a:pt x="1119" y="798"/>
                    <a:pt x="1881" y="501"/>
                  </a:cubicBezTo>
                  <a:cubicBezTo>
                    <a:pt x="2392" y="301"/>
                    <a:pt x="2930" y="225"/>
                    <a:pt x="3473" y="225"/>
                  </a:cubicBezTo>
                  <a:cubicBezTo>
                    <a:pt x="3740" y="225"/>
                    <a:pt x="4008" y="243"/>
                    <a:pt x="4275" y="275"/>
                  </a:cubicBezTo>
                  <a:lnTo>
                    <a:pt x="4072" y="215"/>
                  </a:lnTo>
                  <a:cubicBezTo>
                    <a:pt x="3239" y="108"/>
                    <a:pt x="2405" y="37"/>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2"/>
            <p:cNvSpPr/>
            <p:nvPr/>
          </p:nvSpPr>
          <p:spPr>
            <a:xfrm>
              <a:off x="4532700" y="3459825"/>
              <a:ext cx="89325" cy="25875"/>
            </a:xfrm>
            <a:custGeom>
              <a:avLst/>
              <a:gdLst/>
              <a:ahLst/>
              <a:cxnLst/>
              <a:rect l="l" t="t" r="r" b="b"/>
              <a:pathLst>
                <a:path w="3573" h="1035" extrusionOk="0">
                  <a:moveTo>
                    <a:pt x="1339" y="0"/>
                  </a:moveTo>
                  <a:cubicBezTo>
                    <a:pt x="1242" y="0"/>
                    <a:pt x="1145" y="7"/>
                    <a:pt x="1048" y="23"/>
                  </a:cubicBezTo>
                  <a:cubicBezTo>
                    <a:pt x="512" y="106"/>
                    <a:pt x="12" y="499"/>
                    <a:pt x="0" y="1035"/>
                  </a:cubicBezTo>
                  <a:cubicBezTo>
                    <a:pt x="590" y="604"/>
                    <a:pt x="1322" y="384"/>
                    <a:pt x="2054" y="384"/>
                  </a:cubicBezTo>
                  <a:cubicBezTo>
                    <a:pt x="2577" y="384"/>
                    <a:pt x="3101" y="497"/>
                    <a:pt x="3572" y="725"/>
                  </a:cubicBezTo>
                  <a:lnTo>
                    <a:pt x="3215" y="463"/>
                  </a:lnTo>
                  <a:cubicBezTo>
                    <a:pt x="3001" y="404"/>
                    <a:pt x="2810" y="320"/>
                    <a:pt x="2596" y="261"/>
                  </a:cubicBezTo>
                  <a:cubicBezTo>
                    <a:pt x="2198" y="134"/>
                    <a:pt x="1768"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2"/>
            <p:cNvSpPr/>
            <p:nvPr/>
          </p:nvSpPr>
          <p:spPr>
            <a:xfrm>
              <a:off x="4582100" y="3380300"/>
              <a:ext cx="18775" cy="73850"/>
            </a:xfrm>
            <a:custGeom>
              <a:avLst/>
              <a:gdLst/>
              <a:ahLst/>
              <a:cxnLst/>
              <a:rect l="l" t="t" r="r" b="b"/>
              <a:pathLst>
                <a:path w="751" h="2954" extrusionOk="0">
                  <a:moveTo>
                    <a:pt x="691" y="1"/>
                  </a:moveTo>
                  <a:lnTo>
                    <a:pt x="691" y="1"/>
                  </a:lnTo>
                  <a:cubicBezTo>
                    <a:pt x="370" y="144"/>
                    <a:pt x="144" y="465"/>
                    <a:pt x="72" y="822"/>
                  </a:cubicBezTo>
                  <a:cubicBezTo>
                    <a:pt x="1" y="1168"/>
                    <a:pt x="37" y="1537"/>
                    <a:pt x="120" y="1882"/>
                  </a:cubicBezTo>
                  <a:cubicBezTo>
                    <a:pt x="179" y="2144"/>
                    <a:pt x="251" y="2406"/>
                    <a:pt x="334" y="2668"/>
                  </a:cubicBezTo>
                  <a:lnTo>
                    <a:pt x="751" y="2954"/>
                  </a:lnTo>
                  <a:cubicBezTo>
                    <a:pt x="620" y="2775"/>
                    <a:pt x="525" y="2549"/>
                    <a:pt x="453" y="2323"/>
                  </a:cubicBezTo>
                  <a:cubicBezTo>
                    <a:pt x="370" y="2001"/>
                    <a:pt x="394" y="1644"/>
                    <a:pt x="418" y="1299"/>
                  </a:cubicBezTo>
                  <a:cubicBezTo>
                    <a:pt x="429" y="1156"/>
                    <a:pt x="429" y="1001"/>
                    <a:pt x="453" y="858"/>
                  </a:cubicBezTo>
                  <a:cubicBezTo>
                    <a:pt x="501" y="560"/>
                    <a:pt x="572" y="275"/>
                    <a:pt x="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2"/>
            <p:cNvSpPr/>
            <p:nvPr/>
          </p:nvSpPr>
          <p:spPr>
            <a:xfrm>
              <a:off x="4533900" y="3432550"/>
              <a:ext cx="58650" cy="17950"/>
            </a:xfrm>
            <a:custGeom>
              <a:avLst/>
              <a:gdLst/>
              <a:ahLst/>
              <a:cxnLst/>
              <a:rect l="l" t="t" r="r" b="b"/>
              <a:pathLst>
                <a:path w="2346" h="718" extrusionOk="0">
                  <a:moveTo>
                    <a:pt x="1198" y="0"/>
                  </a:moveTo>
                  <a:cubicBezTo>
                    <a:pt x="782" y="0"/>
                    <a:pt x="367" y="237"/>
                    <a:pt x="83" y="554"/>
                  </a:cubicBezTo>
                  <a:cubicBezTo>
                    <a:pt x="36" y="578"/>
                    <a:pt x="0" y="637"/>
                    <a:pt x="36" y="685"/>
                  </a:cubicBezTo>
                  <a:cubicBezTo>
                    <a:pt x="54" y="709"/>
                    <a:pt x="80" y="718"/>
                    <a:pt x="109" y="718"/>
                  </a:cubicBezTo>
                  <a:cubicBezTo>
                    <a:pt x="137" y="718"/>
                    <a:pt x="167" y="709"/>
                    <a:pt x="191" y="697"/>
                  </a:cubicBezTo>
                  <a:cubicBezTo>
                    <a:pt x="624" y="545"/>
                    <a:pt x="1088" y="465"/>
                    <a:pt x="1552" y="465"/>
                  </a:cubicBezTo>
                  <a:cubicBezTo>
                    <a:pt x="1814" y="465"/>
                    <a:pt x="2076" y="491"/>
                    <a:pt x="2334" y="542"/>
                  </a:cubicBezTo>
                  <a:lnTo>
                    <a:pt x="2346" y="483"/>
                  </a:lnTo>
                  <a:cubicBezTo>
                    <a:pt x="2024" y="256"/>
                    <a:pt x="1691" y="30"/>
                    <a:pt x="1310" y="6"/>
                  </a:cubicBezTo>
                  <a:cubicBezTo>
                    <a:pt x="1272" y="2"/>
                    <a:pt x="1235" y="0"/>
                    <a:pt x="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2"/>
            <p:cNvSpPr/>
            <p:nvPr/>
          </p:nvSpPr>
          <p:spPr>
            <a:xfrm>
              <a:off x="4552950" y="3400550"/>
              <a:ext cx="626875" cy="408100"/>
            </a:xfrm>
            <a:custGeom>
              <a:avLst/>
              <a:gdLst/>
              <a:ahLst/>
              <a:cxnLst/>
              <a:rect l="l" t="t" r="r" b="b"/>
              <a:pathLst>
                <a:path w="25075" h="16324" extrusionOk="0">
                  <a:moveTo>
                    <a:pt x="0" y="0"/>
                  </a:moveTo>
                  <a:cubicBezTo>
                    <a:pt x="1524" y="2024"/>
                    <a:pt x="3250" y="3906"/>
                    <a:pt x="5144" y="5644"/>
                  </a:cubicBezTo>
                  <a:cubicBezTo>
                    <a:pt x="6072" y="6501"/>
                    <a:pt x="7060" y="7323"/>
                    <a:pt x="8061" y="8097"/>
                  </a:cubicBezTo>
                  <a:cubicBezTo>
                    <a:pt x="8561" y="8478"/>
                    <a:pt x="9061" y="8871"/>
                    <a:pt x="9585" y="9228"/>
                  </a:cubicBezTo>
                  <a:cubicBezTo>
                    <a:pt x="9858" y="9406"/>
                    <a:pt x="10108" y="9597"/>
                    <a:pt x="10370" y="9775"/>
                  </a:cubicBezTo>
                  <a:lnTo>
                    <a:pt x="11168" y="10311"/>
                  </a:lnTo>
                  <a:cubicBezTo>
                    <a:pt x="13311" y="11680"/>
                    <a:pt x="15538" y="12907"/>
                    <a:pt x="17871" y="13919"/>
                  </a:cubicBezTo>
                  <a:cubicBezTo>
                    <a:pt x="20193" y="14931"/>
                    <a:pt x="22610" y="15752"/>
                    <a:pt x="25075" y="16324"/>
                  </a:cubicBezTo>
                  <a:cubicBezTo>
                    <a:pt x="22693" y="15455"/>
                    <a:pt x="20372" y="14478"/>
                    <a:pt x="18109" y="13383"/>
                  </a:cubicBezTo>
                  <a:cubicBezTo>
                    <a:pt x="17550" y="13109"/>
                    <a:pt x="17002" y="12812"/>
                    <a:pt x="16431" y="12538"/>
                  </a:cubicBezTo>
                  <a:cubicBezTo>
                    <a:pt x="16157" y="12383"/>
                    <a:pt x="15883" y="12240"/>
                    <a:pt x="15597" y="12085"/>
                  </a:cubicBezTo>
                  <a:lnTo>
                    <a:pt x="15180" y="11859"/>
                  </a:lnTo>
                  <a:lnTo>
                    <a:pt x="14788" y="11621"/>
                  </a:lnTo>
                  <a:cubicBezTo>
                    <a:pt x="13680" y="11014"/>
                    <a:pt x="12621" y="10359"/>
                    <a:pt x="11573" y="9680"/>
                  </a:cubicBezTo>
                  <a:lnTo>
                    <a:pt x="10775" y="9156"/>
                  </a:lnTo>
                  <a:cubicBezTo>
                    <a:pt x="10513" y="8978"/>
                    <a:pt x="10263" y="8799"/>
                    <a:pt x="10001" y="8621"/>
                  </a:cubicBezTo>
                  <a:cubicBezTo>
                    <a:pt x="9489" y="8263"/>
                    <a:pt x="8977" y="7894"/>
                    <a:pt x="8477" y="7513"/>
                  </a:cubicBezTo>
                  <a:cubicBezTo>
                    <a:pt x="7441" y="6775"/>
                    <a:pt x="6477" y="5977"/>
                    <a:pt x="5513" y="5180"/>
                  </a:cubicBezTo>
                  <a:cubicBezTo>
                    <a:pt x="3572" y="3560"/>
                    <a:pt x="1762" y="183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108624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13"/>
        <p:cNvGrpSpPr/>
        <p:nvPr/>
      </p:nvGrpSpPr>
      <p:grpSpPr>
        <a:xfrm>
          <a:off x="0" y="0"/>
          <a:ext cx="0" cy="0"/>
          <a:chOff x="0" y="0"/>
          <a:chExt cx="0" cy="0"/>
        </a:xfrm>
      </p:grpSpPr>
      <p:sp>
        <p:nvSpPr>
          <p:cNvPr id="714" name="Google Shape;71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5" name="Google Shape;715;p13"/>
          <p:cNvSpPr txBox="1">
            <a:spLocks noGrp="1"/>
          </p:cNvSpPr>
          <p:nvPr>
            <p:ph type="title" idx="2"/>
          </p:nvPr>
        </p:nvSpPr>
        <p:spPr>
          <a:xfrm>
            <a:off x="1858337" y="1386448"/>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13"/>
          <p:cNvSpPr txBox="1">
            <a:spLocks noGrp="1"/>
          </p:cNvSpPr>
          <p:nvPr>
            <p:ph type="subTitle" idx="1"/>
          </p:nvPr>
        </p:nvSpPr>
        <p:spPr>
          <a:xfrm>
            <a:off x="1858325" y="1841575"/>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7" name="Google Shape;717;p13"/>
          <p:cNvSpPr txBox="1">
            <a:spLocks noGrp="1"/>
          </p:cNvSpPr>
          <p:nvPr>
            <p:ph type="title" idx="3" hasCustomPrompt="1"/>
          </p:nvPr>
        </p:nvSpPr>
        <p:spPr>
          <a:xfrm>
            <a:off x="943725" y="1546475"/>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18" name="Google Shape;718;p13"/>
          <p:cNvSpPr txBox="1">
            <a:spLocks noGrp="1"/>
          </p:cNvSpPr>
          <p:nvPr>
            <p:ph type="title" idx="4"/>
          </p:nvPr>
        </p:nvSpPr>
        <p:spPr>
          <a:xfrm>
            <a:off x="5645425" y="1386425"/>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9" name="Google Shape;719;p13"/>
          <p:cNvSpPr txBox="1">
            <a:spLocks noGrp="1"/>
          </p:cNvSpPr>
          <p:nvPr>
            <p:ph type="subTitle" idx="5"/>
          </p:nvPr>
        </p:nvSpPr>
        <p:spPr>
          <a:xfrm>
            <a:off x="5645425" y="1841571"/>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0" name="Google Shape;720;p13"/>
          <p:cNvSpPr txBox="1">
            <a:spLocks noGrp="1"/>
          </p:cNvSpPr>
          <p:nvPr>
            <p:ph type="title" idx="6" hasCustomPrompt="1"/>
          </p:nvPr>
        </p:nvSpPr>
        <p:spPr>
          <a:xfrm>
            <a:off x="4726937" y="1546475"/>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21" name="Google Shape;721;p13"/>
          <p:cNvSpPr txBox="1">
            <a:spLocks noGrp="1"/>
          </p:cNvSpPr>
          <p:nvPr>
            <p:ph type="title" idx="7"/>
          </p:nvPr>
        </p:nvSpPr>
        <p:spPr>
          <a:xfrm>
            <a:off x="2425537" y="3130323"/>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13"/>
          <p:cNvSpPr txBox="1">
            <a:spLocks noGrp="1"/>
          </p:cNvSpPr>
          <p:nvPr>
            <p:ph type="subTitle" idx="8"/>
          </p:nvPr>
        </p:nvSpPr>
        <p:spPr>
          <a:xfrm>
            <a:off x="2425525" y="3585450"/>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title" idx="9" hasCustomPrompt="1"/>
          </p:nvPr>
        </p:nvSpPr>
        <p:spPr>
          <a:xfrm>
            <a:off x="1510925" y="3290350"/>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24" name="Google Shape;724;p13"/>
          <p:cNvSpPr txBox="1">
            <a:spLocks noGrp="1"/>
          </p:cNvSpPr>
          <p:nvPr>
            <p:ph type="title" idx="13"/>
          </p:nvPr>
        </p:nvSpPr>
        <p:spPr>
          <a:xfrm>
            <a:off x="6212625" y="3130300"/>
            <a:ext cx="2261100" cy="435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5" name="Google Shape;725;p13"/>
          <p:cNvSpPr txBox="1">
            <a:spLocks noGrp="1"/>
          </p:cNvSpPr>
          <p:nvPr>
            <p:ph type="subTitle" idx="14"/>
          </p:nvPr>
        </p:nvSpPr>
        <p:spPr>
          <a:xfrm>
            <a:off x="6212625" y="3585446"/>
            <a:ext cx="22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6" name="Google Shape;726;p13"/>
          <p:cNvSpPr txBox="1">
            <a:spLocks noGrp="1"/>
          </p:cNvSpPr>
          <p:nvPr>
            <p:ph type="title" idx="15" hasCustomPrompt="1"/>
          </p:nvPr>
        </p:nvSpPr>
        <p:spPr>
          <a:xfrm>
            <a:off x="5294137" y="3290350"/>
            <a:ext cx="70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3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grpSp>
        <p:nvGrpSpPr>
          <p:cNvPr id="727" name="Google Shape;727;p13"/>
          <p:cNvGrpSpPr/>
          <p:nvPr/>
        </p:nvGrpSpPr>
        <p:grpSpPr>
          <a:xfrm rot="-2390044">
            <a:off x="-244568" y="4130126"/>
            <a:ext cx="1100032" cy="1035527"/>
            <a:chOff x="3611750" y="1496100"/>
            <a:chExt cx="821550" cy="773375"/>
          </a:xfrm>
        </p:grpSpPr>
        <p:sp>
          <p:nvSpPr>
            <p:cNvPr id="728" name="Google Shape;728;p1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1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0" name="Google Shape;730;p1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1" name="Google Shape;731;p1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1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3" name="Google Shape;733;p1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4" name="Google Shape;734;p1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5" name="Google Shape;735;p1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6" name="Google Shape;736;p1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1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8" name="Google Shape;738;p1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9" name="Google Shape;739;p1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0" name="Google Shape;740;p1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1" name="Google Shape;741;p1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1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1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4" name="Google Shape;744;p1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5" name="Google Shape;745;p13"/>
          <p:cNvGrpSpPr/>
          <p:nvPr/>
        </p:nvGrpSpPr>
        <p:grpSpPr>
          <a:xfrm>
            <a:off x="-224125" y="4575542"/>
            <a:ext cx="1670211" cy="1572271"/>
            <a:chOff x="3611750" y="1496100"/>
            <a:chExt cx="821550" cy="773375"/>
          </a:xfrm>
        </p:grpSpPr>
        <p:sp>
          <p:nvSpPr>
            <p:cNvPr id="746" name="Google Shape;746;p1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1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8" name="Google Shape;748;p1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9" name="Google Shape;749;p1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0" name="Google Shape;750;p1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1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2" name="Google Shape;752;p1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3" name="Google Shape;753;p1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1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1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6" name="Google Shape;756;p1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7" name="Google Shape;757;p1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8" name="Google Shape;758;p1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1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1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1" name="Google Shape;761;p1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2" name="Google Shape;762;p1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rgbClr val="54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3" name="Google Shape;763;p13"/>
          <p:cNvGrpSpPr/>
          <p:nvPr/>
        </p:nvGrpSpPr>
        <p:grpSpPr>
          <a:xfrm rot="10381071">
            <a:off x="8007404" y="-222341"/>
            <a:ext cx="947641" cy="1717597"/>
            <a:chOff x="5329525" y="1305350"/>
            <a:chExt cx="595325" cy="1079025"/>
          </a:xfrm>
        </p:grpSpPr>
        <p:sp>
          <p:nvSpPr>
            <p:cNvPr id="764" name="Google Shape;764;p1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5" name="Google Shape;765;p1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6" name="Google Shape;766;p1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7" name="Google Shape;767;p1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8" name="Google Shape;768;p1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9" name="Google Shape;769;p1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0" name="Google Shape;770;p1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1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1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3" name="Google Shape;773;p1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4" name="Google Shape;774;p13"/>
          <p:cNvGrpSpPr/>
          <p:nvPr/>
        </p:nvGrpSpPr>
        <p:grpSpPr>
          <a:xfrm rot="4751213">
            <a:off x="-244566" y="-137415"/>
            <a:ext cx="1100034" cy="1035529"/>
            <a:chOff x="3611750" y="1496100"/>
            <a:chExt cx="821550" cy="773375"/>
          </a:xfrm>
        </p:grpSpPr>
        <p:sp>
          <p:nvSpPr>
            <p:cNvPr id="775" name="Google Shape;775;p13"/>
            <p:cNvSpPr/>
            <p:nvPr/>
          </p:nvSpPr>
          <p:spPr>
            <a:xfrm>
              <a:off x="3829175" y="2004725"/>
              <a:ext cx="455900" cy="178425"/>
            </a:xfrm>
            <a:custGeom>
              <a:avLst/>
              <a:gdLst/>
              <a:ahLst/>
              <a:cxnLst/>
              <a:rect l="l" t="t" r="r" b="b"/>
              <a:pathLst>
                <a:path w="18236" h="7137" extrusionOk="0">
                  <a:moveTo>
                    <a:pt x="9519" y="1"/>
                  </a:moveTo>
                  <a:cubicBezTo>
                    <a:pt x="5908" y="1"/>
                    <a:pt x="2471" y="1297"/>
                    <a:pt x="174" y="4148"/>
                  </a:cubicBezTo>
                  <a:lnTo>
                    <a:pt x="66" y="4351"/>
                  </a:lnTo>
                  <a:cubicBezTo>
                    <a:pt x="66" y="4343"/>
                    <a:pt x="63" y="4340"/>
                    <a:pt x="58" y="4340"/>
                  </a:cubicBezTo>
                  <a:cubicBezTo>
                    <a:pt x="40" y="4340"/>
                    <a:pt x="0" y="4380"/>
                    <a:pt x="19" y="4399"/>
                  </a:cubicBezTo>
                  <a:cubicBezTo>
                    <a:pt x="33" y="4409"/>
                    <a:pt x="48" y="4414"/>
                    <a:pt x="62" y="4414"/>
                  </a:cubicBezTo>
                  <a:cubicBezTo>
                    <a:pt x="95" y="4414"/>
                    <a:pt x="129" y="4391"/>
                    <a:pt x="162" y="4375"/>
                  </a:cubicBezTo>
                  <a:cubicBezTo>
                    <a:pt x="1007" y="3779"/>
                    <a:pt x="1912" y="3244"/>
                    <a:pt x="2817" y="2720"/>
                  </a:cubicBezTo>
                  <a:cubicBezTo>
                    <a:pt x="3507" y="2315"/>
                    <a:pt x="4186" y="1934"/>
                    <a:pt x="4936" y="1660"/>
                  </a:cubicBezTo>
                  <a:cubicBezTo>
                    <a:pt x="5650" y="1410"/>
                    <a:pt x="6389" y="1291"/>
                    <a:pt x="7151" y="1196"/>
                  </a:cubicBezTo>
                  <a:cubicBezTo>
                    <a:pt x="7689" y="1141"/>
                    <a:pt x="8220" y="1100"/>
                    <a:pt x="8755" y="1100"/>
                  </a:cubicBezTo>
                  <a:cubicBezTo>
                    <a:pt x="8918" y="1100"/>
                    <a:pt x="9082" y="1104"/>
                    <a:pt x="9246" y="1112"/>
                  </a:cubicBezTo>
                  <a:cubicBezTo>
                    <a:pt x="11151" y="1172"/>
                    <a:pt x="13056" y="1755"/>
                    <a:pt x="14652" y="2791"/>
                  </a:cubicBezTo>
                  <a:cubicBezTo>
                    <a:pt x="16247" y="3839"/>
                    <a:pt x="17533" y="5363"/>
                    <a:pt x="18235" y="7137"/>
                  </a:cubicBezTo>
                  <a:cubicBezTo>
                    <a:pt x="17973" y="5827"/>
                    <a:pt x="17509" y="4553"/>
                    <a:pt x="16783" y="3422"/>
                  </a:cubicBezTo>
                  <a:cubicBezTo>
                    <a:pt x="16057" y="2291"/>
                    <a:pt x="15056" y="1339"/>
                    <a:pt x="13830" y="767"/>
                  </a:cubicBezTo>
                  <a:cubicBezTo>
                    <a:pt x="13032" y="398"/>
                    <a:pt x="12151" y="208"/>
                    <a:pt x="11270" y="100"/>
                  </a:cubicBezTo>
                  <a:cubicBezTo>
                    <a:pt x="10685" y="34"/>
                    <a:pt x="10099" y="1"/>
                    <a:pt x="9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13"/>
            <p:cNvSpPr/>
            <p:nvPr/>
          </p:nvSpPr>
          <p:spPr>
            <a:xfrm>
              <a:off x="3611750" y="1770000"/>
              <a:ext cx="259275" cy="343500"/>
            </a:xfrm>
            <a:custGeom>
              <a:avLst/>
              <a:gdLst/>
              <a:ahLst/>
              <a:cxnLst/>
              <a:rect l="l" t="t" r="r" b="b"/>
              <a:pathLst>
                <a:path w="10371" h="13740" extrusionOk="0">
                  <a:moveTo>
                    <a:pt x="3734" y="0"/>
                  </a:moveTo>
                  <a:cubicBezTo>
                    <a:pt x="3240" y="0"/>
                    <a:pt x="2747" y="88"/>
                    <a:pt x="2263" y="167"/>
                  </a:cubicBezTo>
                  <a:cubicBezTo>
                    <a:pt x="1453" y="322"/>
                    <a:pt x="643" y="512"/>
                    <a:pt x="0" y="1024"/>
                  </a:cubicBezTo>
                  <a:cubicBezTo>
                    <a:pt x="12" y="1024"/>
                    <a:pt x="203" y="1048"/>
                    <a:pt x="191" y="1048"/>
                  </a:cubicBezTo>
                  <a:cubicBezTo>
                    <a:pt x="298" y="1060"/>
                    <a:pt x="405" y="1072"/>
                    <a:pt x="489" y="1095"/>
                  </a:cubicBezTo>
                  <a:cubicBezTo>
                    <a:pt x="703" y="1119"/>
                    <a:pt x="893" y="1143"/>
                    <a:pt x="1096" y="1167"/>
                  </a:cubicBezTo>
                  <a:cubicBezTo>
                    <a:pt x="1548" y="1215"/>
                    <a:pt x="1989" y="1238"/>
                    <a:pt x="2441" y="1286"/>
                  </a:cubicBezTo>
                  <a:cubicBezTo>
                    <a:pt x="3275" y="1357"/>
                    <a:pt x="4120" y="1453"/>
                    <a:pt x="4942" y="1691"/>
                  </a:cubicBezTo>
                  <a:cubicBezTo>
                    <a:pt x="5299" y="1798"/>
                    <a:pt x="5644" y="1941"/>
                    <a:pt x="5965" y="2108"/>
                  </a:cubicBezTo>
                  <a:cubicBezTo>
                    <a:pt x="6025" y="2131"/>
                    <a:pt x="6085" y="2167"/>
                    <a:pt x="6144" y="2179"/>
                  </a:cubicBezTo>
                  <a:cubicBezTo>
                    <a:pt x="6239" y="2215"/>
                    <a:pt x="6323" y="2227"/>
                    <a:pt x="6394" y="2274"/>
                  </a:cubicBezTo>
                  <a:cubicBezTo>
                    <a:pt x="6632" y="2393"/>
                    <a:pt x="6811" y="2667"/>
                    <a:pt x="6978" y="2893"/>
                  </a:cubicBezTo>
                  <a:cubicBezTo>
                    <a:pt x="7168" y="3167"/>
                    <a:pt x="7347" y="3429"/>
                    <a:pt x="7489" y="3727"/>
                  </a:cubicBezTo>
                  <a:cubicBezTo>
                    <a:pt x="7501" y="3762"/>
                    <a:pt x="7513" y="3774"/>
                    <a:pt x="7513" y="3798"/>
                  </a:cubicBezTo>
                  <a:cubicBezTo>
                    <a:pt x="7811" y="4417"/>
                    <a:pt x="8025" y="5072"/>
                    <a:pt x="8180" y="5727"/>
                  </a:cubicBezTo>
                  <a:cubicBezTo>
                    <a:pt x="8833" y="8224"/>
                    <a:pt x="9089" y="10842"/>
                    <a:pt x="8949" y="13433"/>
                  </a:cubicBezTo>
                  <a:lnTo>
                    <a:pt x="8949" y="13433"/>
                  </a:lnTo>
                  <a:lnTo>
                    <a:pt x="9454" y="12847"/>
                  </a:lnTo>
                  <a:cubicBezTo>
                    <a:pt x="10371" y="10192"/>
                    <a:pt x="10049" y="7215"/>
                    <a:pt x="9013" y="4596"/>
                  </a:cubicBezTo>
                  <a:cubicBezTo>
                    <a:pt x="8573" y="3477"/>
                    <a:pt x="8001" y="2405"/>
                    <a:pt x="7168" y="1560"/>
                  </a:cubicBezTo>
                  <a:cubicBezTo>
                    <a:pt x="6335" y="703"/>
                    <a:pt x="5227" y="83"/>
                    <a:pt x="4037" y="12"/>
                  </a:cubicBezTo>
                  <a:cubicBezTo>
                    <a:pt x="3936" y="4"/>
                    <a:pt x="3835" y="0"/>
                    <a:pt x="3734" y="0"/>
                  </a:cubicBezTo>
                  <a:close/>
                  <a:moveTo>
                    <a:pt x="8949" y="13433"/>
                  </a:moveTo>
                  <a:lnTo>
                    <a:pt x="8859" y="13537"/>
                  </a:lnTo>
                  <a:cubicBezTo>
                    <a:pt x="8871" y="13609"/>
                    <a:pt x="8894" y="13668"/>
                    <a:pt x="8930" y="13740"/>
                  </a:cubicBezTo>
                  <a:cubicBezTo>
                    <a:pt x="8937" y="13638"/>
                    <a:pt x="8943" y="13535"/>
                    <a:pt x="8949" y="134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13"/>
            <p:cNvSpPr/>
            <p:nvPr/>
          </p:nvSpPr>
          <p:spPr>
            <a:xfrm>
              <a:off x="3872500" y="1902275"/>
              <a:ext cx="492950" cy="148125"/>
            </a:xfrm>
            <a:custGeom>
              <a:avLst/>
              <a:gdLst/>
              <a:ahLst/>
              <a:cxnLst/>
              <a:rect l="l" t="t" r="r" b="b"/>
              <a:pathLst>
                <a:path w="19718" h="5925" extrusionOk="0">
                  <a:moveTo>
                    <a:pt x="12112" y="0"/>
                  </a:moveTo>
                  <a:cubicBezTo>
                    <a:pt x="10553" y="0"/>
                    <a:pt x="8982" y="306"/>
                    <a:pt x="7513" y="817"/>
                  </a:cubicBezTo>
                  <a:cubicBezTo>
                    <a:pt x="5120" y="1662"/>
                    <a:pt x="2929" y="3055"/>
                    <a:pt x="905" y="4579"/>
                  </a:cubicBezTo>
                  <a:lnTo>
                    <a:pt x="0" y="5925"/>
                  </a:lnTo>
                  <a:cubicBezTo>
                    <a:pt x="1786" y="4472"/>
                    <a:pt x="3810" y="3317"/>
                    <a:pt x="5965" y="2508"/>
                  </a:cubicBezTo>
                  <a:cubicBezTo>
                    <a:pt x="7670" y="1893"/>
                    <a:pt x="9443" y="1459"/>
                    <a:pt x="11262" y="1459"/>
                  </a:cubicBezTo>
                  <a:cubicBezTo>
                    <a:pt x="11310" y="1459"/>
                    <a:pt x="11358" y="1459"/>
                    <a:pt x="11407" y="1460"/>
                  </a:cubicBezTo>
                  <a:cubicBezTo>
                    <a:pt x="13264" y="1472"/>
                    <a:pt x="15133" y="1948"/>
                    <a:pt x="16681" y="2960"/>
                  </a:cubicBezTo>
                  <a:cubicBezTo>
                    <a:pt x="17848" y="3722"/>
                    <a:pt x="18788" y="4758"/>
                    <a:pt x="19717" y="5782"/>
                  </a:cubicBezTo>
                  <a:cubicBezTo>
                    <a:pt x="19527" y="4496"/>
                    <a:pt x="18788" y="3365"/>
                    <a:pt x="17955" y="2365"/>
                  </a:cubicBezTo>
                  <a:cubicBezTo>
                    <a:pt x="17526" y="1877"/>
                    <a:pt x="17086" y="1400"/>
                    <a:pt x="16550" y="1043"/>
                  </a:cubicBezTo>
                  <a:cubicBezTo>
                    <a:pt x="16086" y="734"/>
                    <a:pt x="15550" y="531"/>
                    <a:pt x="15014" y="388"/>
                  </a:cubicBezTo>
                  <a:cubicBezTo>
                    <a:pt x="14071" y="122"/>
                    <a:pt x="13094" y="0"/>
                    <a:pt x="12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8" name="Google Shape;778;p13"/>
            <p:cNvSpPr/>
            <p:nvPr/>
          </p:nvSpPr>
          <p:spPr>
            <a:xfrm>
              <a:off x="3665925" y="1657925"/>
              <a:ext cx="233075" cy="371350"/>
            </a:xfrm>
            <a:custGeom>
              <a:avLst/>
              <a:gdLst/>
              <a:ahLst/>
              <a:cxnLst/>
              <a:rect l="l" t="t" r="r" b="b"/>
              <a:pathLst>
                <a:path w="9323" h="14854" extrusionOk="0">
                  <a:moveTo>
                    <a:pt x="2490" y="1"/>
                  </a:moveTo>
                  <a:cubicBezTo>
                    <a:pt x="1596" y="1"/>
                    <a:pt x="714" y="246"/>
                    <a:pt x="0" y="780"/>
                  </a:cubicBezTo>
                  <a:cubicBezTo>
                    <a:pt x="1905" y="816"/>
                    <a:pt x="3929" y="1102"/>
                    <a:pt x="5418" y="2304"/>
                  </a:cubicBezTo>
                  <a:cubicBezTo>
                    <a:pt x="6430" y="3102"/>
                    <a:pt x="7097" y="4269"/>
                    <a:pt x="7585" y="5459"/>
                  </a:cubicBezTo>
                  <a:cubicBezTo>
                    <a:pt x="8775" y="8400"/>
                    <a:pt x="8894" y="11663"/>
                    <a:pt x="8871" y="14853"/>
                  </a:cubicBezTo>
                  <a:lnTo>
                    <a:pt x="9323" y="14115"/>
                  </a:lnTo>
                  <a:cubicBezTo>
                    <a:pt x="9228" y="12567"/>
                    <a:pt x="9144" y="11020"/>
                    <a:pt x="9013" y="9496"/>
                  </a:cubicBezTo>
                  <a:cubicBezTo>
                    <a:pt x="8859" y="7781"/>
                    <a:pt x="8656" y="6067"/>
                    <a:pt x="8037" y="4471"/>
                  </a:cubicBezTo>
                  <a:cubicBezTo>
                    <a:pt x="7418" y="2864"/>
                    <a:pt x="6358" y="1399"/>
                    <a:pt x="4858" y="590"/>
                  </a:cubicBezTo>
                  <a:cubicBezTo>
                    <a:pt x="4140" y="208"/>
                    <a:pt x="3310"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9" name="Google Shape;779;p13"/>
            <p:cNvSpPr/>
            <p:nvPr/>
          </p:nvSpPr>
          <p:spPr>
            <a:xfrm>
              <a:off x="3803450" y="1601225"/>
              <a:ext cx="162825" cy="358400"/>
            </a:xfrm>
            <a:custGeom>
              <a:avLst/>
              <a:gdLst/>
              <a:ahLst/>
              <a:cxnLst/>
              <a:rect l="l" t="t" r="r" b="b"/>
              <a:pathLst>
                <a:path w="6513" h="14336" extrusionOk="0">
                  <a:moveTo>
                    <a:pt x="0" y="0"/>
                  </a:moveTo>
                  <a:cubicBezTo>
                    <a:pt x="2274" y="750"/>
                    <a:pt x="4024" y="2727"/>
                    <a:pt x="4905" y="4953"/>
                  </a:cubicBezTo>
                  <a:cubicBezTo>
                    <a:pt x="5787" y="7204"/>
                    <a:pt x="5894" y="9680"/>
                    <a:pt x="5667" y="12073"/>
                  </a:cubicBezTo>
                  <a:cubicBezTo>
                    <a:pt x="5596" y="12835"/>
                    <a:pt x="5489" y="13585"/>
                    <a:pt x="5298" y="14335"/>
                  </a:cubicBezTo>
                  <a:lnTo>
                    <a:pt x="6084" y="13347"/>
                  </a:lnTo>
                  <a:cubicBezTo>
                    <a:pt x="6287" y="10513"/>
                    <a:pt x="6513" y="7632"/>
                    <a:pt x="6132" y="4810"/>
                  </a:cubicBezTo>
                  <a:cubicBezTo>
                    <a:pt x="6037" y="4203"/>
                    <a:pt x="5917" y="3572"/>
                    <a:pt x="5667" y="3013"/>
                  </a:cubicBezTo>
                  <a:cubicBezTo>
                    <a:pt x="5203" y="1977"/>
                    <a:pt x="4298" y="1203"/>
                    <a:pt x="3274" y="727"/>
                  </a:cubicBezTo>
                  <a:cubicBezTo>
                    <a:pt x="2262" y="250"/>
                    <a:pt x="1131" y="7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0" name="Google Shape;780;p13"/>
            <p:cNvSpPr/>
            <p:nvPr/>
          </p:nvSpPr>
          <p:spPr>
            <a:xfrm>
              <a:off x="3940350" y="1811675"/>
              <a:ext cx="492950" cy="115500"/>
            </a:xfrm>
            <a:custGeom>
              <a:avLst/>
              <a:gdLst/>
              <a:ahLst/>
              <a:cxnLst/>
              <a:rect l="l" t="t" r="r" b="b"/>
              <a:pathLst>
                <a:path w="19718" h="4620" extrusionOk="0">
                  <a:moveTo>
                    <a:pt x="14595" y="0"/>
                  </a:moveTo>
                  <a:cubicBezTo>
                    <a:pt x="13560" y="0"/>
                    <a:pt x="12523" y="144"/>
                    <a:pt x="11502" y="333"/>
                  </a:cubicBezTo>
                  <a:cubicBezTo>
                    <a:pt x="7883" y="983"/>
                    <a:pt x="4369" y="2222"/>
                    <a:pt x="1138" y="3974"/>
                  </a:cubicBezTo>
                  <a:lnTo>
                    <a:pt x="1138" y="3974"/>
                  </a:lnTo>
                  <a:cubicBezTo>
                    <a:pt x="1164" y="3967"/>
                    <a:pt x="1190" y="3960"/>
                    <a:pt x="1215" y="3953"/>
                  </a:cubicBezTo>
                  <a:cubicBezTo>
                    <a:pt x="4263" y="3096"/>
                    <a:pt x="7335" y="2298"/>
                    <a:pt x="10407" y="1572"/>
                  </a:cubicBezTo>
                  <a:cubicBezTo>
                    <a:pt x="10931" y="1453"/>
                    <a:pt x="11467" y="1333"/>
                    <a:pt x="12002" y="1286"/>
                  </a:cubicBezTo>
                  <a:cubicBezTo>
                    <a:pt x="12130" y="1278"/>
                    <a:pt x="12259" y="1274"/>
                    <a:pt x="12388" y="1274"/>
                  </a:cubicBezTo>
                  <a:cubicBezTo>
                    <a:pt x="12811" y="1274"/>
                    <a:pt x="13235" y="1314"/>
                    <a:pt x="13646" y="1369"/>
                  </a:cubicBezTo>
                  <a:cubicBezTo>
                    <a:pt x="15384" y="1643"/>
                    <a:pt x="17063" y="2298"/>
                    <a:pt x="18539" y="3274"/>
                  </a:cubicBezTo>
                  <a:cubicBezTo>
                    <a:pt x="18863" y="3490"/>
                    <a:pt x="19206" y="3735"/>
                    <a:pt x="19595" y="3735"/>
                  </a:cubicBezTo>
                  <a:cubicBezTo>
                    <a:pt x="19635" y="3735"/>
                    <a:pt x="19676" y="3732"/>
                    <a:pt x="19718" y="3727"/>
                  </a:cubicBezTo>
                  <a:cubicBezTo>
                    <a:pt x="19682" y="3119"/>
                    <a:pt x="19372" y="2536"/>
                    <a:pt x="19015" y="2024"/>
                  </a:cubicBezTo>
                  <a:cubicBezTo>
                    <a:pt x="18610" y="1453"/>
                    <a:pt x="18134" y="893"/>
                    <a:pt x="17527" y="560"/>
                  </a:cubicBezTo>
                  <a:cubicBezTo>
                    <a:pt x="17051" y="286"/>
                    <a:pt x="16515" y="167"/>
                    <a:pt x="15979" y="95"/>
                  </a:cubicBezTo>
                  <a:cubicBezTo>
                    <a:pt x="15519" y="29"/>
                    <a:pt x="15058" y="0"/>
                    <a:pt x="14595" y="0"/>
                  </a:cubicBezTo>
                  <a:close/>
                  <a:moveTo>
                    <a:pt x="1138" y="3974"/>
                  </a:moveTo>
                  <a:lnTo>
                    <a:pt x="1138" y="3974"/>
                  </a:lnTo>
                  <a:cubicBezTo>
                    <a:pt x="762" y="4081"/>
                    <a:pt x="369" y="4215"/>
                    <a:pt x="108" y="4501"/>
                  </a:cubicBezTo>
                  <a:lnTo>
                    <a:pt x="108" y="4501"/>
                  </a:lnTo>
                  <a:cubicBezTo>
                    <a:pt x="108" y="4501"/>
                    <a:pt x="108" y="4501"/>
                    <a:pt x="108" y="4501"/>
                  </a:cubicBezTo>
                  <a:lnTo>
                    <a:pt x="108" y="4501"/>
                  </a:lnTo>
                  <a:lnTo>
                    <a:pt x="1" y="4620"/>
                  </a:lnTo>
                  <a:cubicBezTo>
                    <a:pt x="16" y="4611"/>
                    <a:pt x="30" y="4602"/>
                    <a:pt x="45" y="4593"/>
                  </a:cubicBezTo>
                  <a:lnTo>
                    <a:pt x="45" y="4593"/>
                  </a:lnTo>
                  <a:cubicBezTo>
                    <a:pt x="46" y="4594"/>
                    <a:pt x="48" y="4594"/>
                    <a:pt x="49" y="4594"/>
                  </a:cubicBezTo>
                  <a:cubicBezTo>
                    <a:pt x="60" y="4594"/>
                    <a:pt x="82" y="4581"/>
                    <a:pt x="98" y="4562"/>
                  </a:cubicBezTo>
                  <a:lnTo>
                    <a:pt x="98" y="4562"/>
                  </a:lnTo>
                  <a:cubicBezTo>
                    <a:pt x="441" y="4361"/>
                    <a:pt x="788" y="4164"/>
                    <a:pt x="1138" y="3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13"/>
            <p:cNvSpPr/>
            <p:nvPr/>
          </p:nvSpPr>
          <p:spPr>
            <a:xfrm>
              <a:off x="3928450" y="1558900"/>
              <a:ext cx="125050" cy="293575"/>
            </a:xfrm>
            <a:custGeom>
              <a:avLst/>
              <a:gdLst/>
              <a:ahLst/>
              <a:cxnLst/>
              <a:rect l="l" t="t" r="r" b="b"/>
              <a:pathLst>
                <a:path w="5002" h="11743" extrusionOk="0">
                  <a:moveTo>
                    <a:pt x="119" y="1"/>
                  </a:moveTo>
                  <a:cubicBezTo>
                    <a:pt x="80" y="1"/>
                    <a:pt x="40" y="2"/>
                    <a:pt x="1" y="3"/>
                  </a:cubicBezTo>
                  <a:cubicBezTo>
                    <a:pt x="2025" y="967"/>
                    <a:pt x="3454" y="2955"/>
                    <a:pt x="3989" y="5134"/>
                  </a:cubicBezTo>
                  <a:cubicBezTo>
                    <a:pt x="4525" y="7301"/>
                    <a:pt x="4251" y="9623"/>
                    <a:pt x="3525" y="11742"/>
                  </a:cubicBezTo>
                  <a:lnTo>
                    <a:pt x="4251" y="11254"/>
                  </a:lnTo>
                  <a:cubicBezTo>
                    <a:pt x="4406" y="10694"/>
                    <a:pt x="4597" y="9920"/>
                    <a:pt x="4727" y="8992"/>
                  </a:cubicBezTo>
                  <a:cubicBezTo>
                    <a:pt x="4835" y="8218"/>
                    <a:pt x="5001" y="7099"/>
                    <a:pt x="4918" y="5753"/>
                  </a:cubicBezTo>
                  <a:cubicBezTo>
                    <a:pt x="4847" y="4384"/>
                    <a:pt x="4775" y="3420"/>
                    <a:pt x="4299" y="2515"/>
                  </a:cubicBezTo>
                  <a:cubicBezTo>
                    <a:pt x="3496" y="1002"/>
                    <a:pt x="1828"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2" name="Google Shape;782;p13"/>
            <p:cNvSpPr/>
            <p:nvPr/>
          </p:nvSpPr>
          <p:spPr>
            <a:xfrm>
              <a:off x="4020125" y="1728575"/>
              <a:ext cx="382525" cy="106625"/>
            </a:xfrm>
            <a:custGeom>
              <a:avLst/>
              <a:gdLst/>
              <a:ahLst/>
              <a:cxnLst/>
              <a:rect l="l" t="t" r="r" b="b"/>
              <a:pathLst>
                <a:path w="15301" h="4265" extrusionOk="0">
                  <a:moveTo>
                    <a:pt x="10691" y="0"/>
                  </a:moveTo>
                  <a:cubicBezTo>
                    <a:pt x="9995" y="0"/>
                    <a:pt x="9111" y="90"/>
                    <a:pt x="7966" y="336"/>
                  </a:cubicBezTo>
                  <a:cubicBezTo>
                    <a:pt x="6394" y="681"/>
                    <a:pt x="3978" y="1395"/>
                    <a:pt x="1251" y="3014"/>
                  </a:cubicBezTo>
                  <a:lnTo>
                    <a:pt x="1" y="4265"/>
                  </a:lnTo>
                  <a:cubicBezTo>
                    <a:pt x="3324" y="2297"/>
                    <a:pt x="7197" y="1246"/>
                    <a:pt x="11067" y="1246"/>
                  </a:cubicBezTo>
                  <a:cubicBezTo>
                    <a:pt x="11717" y="1246"/>
                    <a:pt x="12367" y="1276"/>
                    <a:pt x="13014" y="1336"/>
                  </a:cubicBezTo>
                  <a:cubicBezTo>
                    <a:pt x="13800" y="1407"/>
                    <a:pt x="14634" y="1550"/>
                    <a:pt x="15265" y="2050"/>
                  </a:cubicBezTo>
                  <a:cubicBezTo>
                    <a:pt x="15272" y="2056"/>
                    <a:pt x="15276" y="2059"/>
                    <a:pt x="15277" y="2059"/>
                  </a:cubicBezTo>
                  <a:cubicBezTo>
                    <a:pt x="15300" y="2059"/>
                    <a:pt x="14030" y="777"/>
                    <a:pt x="12598" y="300"/>
                  </a:cubicBezTo>
                  <a:cubicBezTo>
                    <a:pt x="12164" y="146"/>
                    <a:pt x="11580" y="0"/>
                    <a:pt x="10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3" name="Google Shape;783;p13"/>
            <p:cNvSpPr/>
            <p:nvPr/>
          </p:nvSpPr>
          <p:spPr>
            <a:xfrm>
              <a:off x="4021025" y="1515275"/>
              <a:ext cx="107175" cy="244025"/>
            </a:xfrm>
            <a:custGeom>
              <a:avLst/>
              <a:gdLst/>
              <a:ahLst/>
              <a:cxnLst/>
              <a:rect l="l" t="t" r="r" b="b"/>
              <a:pathLst>
                <a:path w="4287" h="9761" extrusionOk="0">
                  <a:moveTo>
                    <a:pt x="1634" y="0"/>
                  </a:moveTo>
                  <a:cubicBezTo>
                    <a:pt x="1042" y="0"/>
                    <a:pt x="451" y="205"/>
                    <a:pt x="1" y="581"/>
                  </a:cubicBezTo>
                  <a:cubicBezTo>
                    <a:pt x="148" y="545"/>
                    <a:pt x="297" y="528"/>
                    <a:pt x="447" y="528"/>
                  </a:cubicBezTo>
                  <a:cubicBezTo>
                    <a:pt x="1285" y="528"/>
                    <a:pt x="2121" y="1064"/>
                    <a:pt x="2596" y="1771"/>
                  </a:cubicBezTo>
                  <a:cubicBezTo>
                    <a:pt x="3168" y="2605"/>
                    <a:pt x="3358" y="3653"/>
                    <a:pt x="3453" y="4665"/>
                  </a:cubicBezTo>
                  <a:cubicBezTo>
                    <a:pt x="3620" y="6367"/>
                    <a:pt x="3537" y="8082"/>
                    <a:pt x="3251" y="9760"/>
                  </a:cubicBezTo>
                  <a:lnTo>
                    <a:pt x="3775" y="9272"/>
                  </a:lnTo>
                  <a:cubicBezTo>
                    <a:pt x="3894" y="8248"/>
                    <a:pt x="4192" y="5689"/>
                    <a:pt x="4263" y="3212"/>
                  </a:cubicBezTo>
                  <a:cubicBezTo>
                    <a:pt x="4287" y="2795"/>
                    <a:pt x="4263" y="2081"/>
                    <a:pt x="3870" y="1343"/>
                  </a:cubicBezTo>
                  <a:cubicBezTo>
                    <a:pt x="3513" y="676"/>
                    <a:pt x="2858" y="200"/>
                    <a:pt x="2108" y="45"/>
                  </a:cubicBezTo>
                  <a:cubicBezTo>
                    <a:pt x="1952" y="15"/>
                    <a:pt x="1793" y="0"/>
                    <a:pt x="1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4" name="Google Shape;784;p13"/>
            <p:cNvSpPr/>
            <p:nvPr/>
          </p:nvSpPr>
          <p:spPr>
            <a:xfrm>
              <a:off x="4121925" y="1657650"/>
              <a:ext cx="309000" cy="84375"/>
            </a:xfrm>
            <a:custGeom>
              <a:avLst/>
              <a:gdLst/>
              <a:ahLst/>
              <a:cxnLst/>
              <a:rect l="l" t="t" r="r" b="b"/>
              <a:pathLst>
                <a:path w="12360" h="3375" extrusionOk="0">
                  <a:moveTo>
                    <a:pt x="8540" y="1"/>
                  </a:moveTo>
                  <a:cubicBezTo>
                    <a:pt x="7711" y="1"/>
                    <a:pt x="6881" y="169"/>
                    <a:pt x="6085" y="398"/>
                  </a:cubicBezTo>
                  <a:cubicBezTo>
                    <a:pt x="4115" y="944"/>
                    <a:pt x="2233" y="1817"/>
                    <a:pt x="557" y="2974"/>
                  </a:cubicBezTo>
                  <a:lnTo>
                    <a:pt x="557" y="2974"/>
                  </a:lnTo>
                  <a:cubicBezTo>
                    <a:pt x="1414" y="2732"/>
                    <a:pt x="2278" y="2483"/>
                    <a:pt x="3132" y="2244"/>
                  </a:cubicBezTo>
                  <a:cubicBezTo>
                    <a:pt x="4649" y="1812"/>
                    <a:pt x="6231" y="1373"/>
                    <a:pt x="7792" y="1373"/>
                  </a:cubicBezTo>
                  <a:cubicBezTo>
                    <a:pt x="8338" y="1373"/>
                    <a:pt x="8882" y="1427"/>
                    <a:pt x="9419" y="1553"/>
                  </a:cubicBezTo>
                  <a:cubicBezTo>
                    <a:pt x="10419" y="1791"/>
                    <a:pt x="11347" y="2256"/>
                    <a:pt x="12359" y="2256"/>
                  </a:cubicBezTo>
                  <a:cubicBezTo>
                    <a:pt x="11967" y="1101"/>
                    <a:pt x="10835" y="351"/>
                    <a:pt x="9657" y="113"/>
                  </a:cubicBezTo>
                  <a:cubicBezTo>
                    <a:pt x="9287" y="35"/>
                    <a:pt x="8914" y="1"/>
                    <a:pt x="8540" y="1"/>
                  </a:cubicBezTo>
                  <a:close/>
                  <a:moveTo>
                    <a:pt x="557" y="2974"/>
                  </a:moveTo>
                  <a:cubicBezTo>
                    <a:pt x="435" y="3009"/>
                    <a:pt x="313" y="3043"/>
                    <a:pt x="191" y="3077"/>
                  </a:cubicBezTo>
                  <a:lnTo>
                    <a:pt x="1" y="3375"/>
                  </a:lnTo>
                  <a:cubicBezTo>
                    <a:pt x="184" y="3238"/>
                    <a:pt x="369" y="3104"/>
                    <a:pt x="557" y="2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5" name="Google Shape;785;p13"/>
            <p:cNvSpPr/>
            <p:nvPr/>
          </p:nvSpPr>
          <p:spPr>
            <a:xfrm>
              <a:off x="4139800" y="1510775"/>
              <a:ext cx="69675" cy="184725"/>
            </a:xfrm>
            <a:custGeom>
              <a:avLst/>
              <a:gdLst/>
              <a:ahLst/>
              <a:cxnLst/>
              <a:rect l="l" t="t" r="r" b="b"/>
              <a:pathLst>
                <a:path w="2787" h="7389" extrusionOk="0">
                  <a:moveTo>
                    <a:pt x="162" y="0"/>
                  </a:moveTo>
                  <a:cubicBezTo>
                    <a:pt x="131" y="0"/>
                    <a:pt x="123" y="11"/>
                    <a:pt x="119" y="23"/>
                  </a:cubicBezTo>
                  <a:cubicBezTo>
                    <a:pt x="0" y="165"/>
                    <a:pt x="857" y="737"/>
                    <a:pt x="1250" y="1689"/>
                  </a:cubicBezTo>
                  <a:cubicBezTo>
                    <a:pt x="1369" y="1963"/>
                    <a:pt x="1465" y="2356"/>
                    <a:pt x="1369" y="3737"/>
                  </a:cubicBezTo>
                  <a:cubicBezTo>
                    <a:pt x="1203" y="5928"/>
                    <a:pt x="738" y="7297"/>
                    <a:pt x="953" y="7381"/>
                  </a:cubicBezTo>
                  <a:cubicBezTo>
                    <a:pt x="957" y="7385"/>
                    <a:pt x="963" y="7388"/>
                    <a:pt x="974" y="7388"/>
                  </a:cubicBezTo>
                  <a:cubicBezTo>
                    <a:pt x="1021" y="7388"/>
                    <a:pt x="1146" y="7311"/>
                    <a:pt x="1441" y="6869"/>
                  </a:cubicBezTo>
                  <a:cubicBezTo>
                    <a:pt x="1941" y="6107"/>
                    <a:pt x="2786" y="4845"/>
                    <a:pt x="2691" y="3023"/>
                  </a:cubicBezTo>
                  <a:cubicBezTo>
                    <a:pt x="2655" y="2487"/>
                    <a:pt x="2584" y="1106"/>
                    <a:pt x="1798" y="630"/>
                  </a:cubicBezTo>
                  <a:cubicBezTo>
                    <a:pt x="1572" y="499"/>
                    <a:pt x="1107" y="320"/>
                    <a:pt x="786" y="201"/>
                  </a:cubicBezTo>
                  <a:cubicBezTo>
                    <a:pt x="381" y="42"/>
                    <a:pt x="225"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6" name="Google Shape;786;p13"/>
            <p:cNvSpPr/>
            <p:nvPr/>
          </p:nvSpPr>
          <p:spPr>
            <a:xfrm>
              <a:off x="4213600" y="1609225"/>
              <a:ext cx="205125" cy="50050"/>
            </a:xfrm>
            <a:custGeom>
              <a:avLst/>
              <a:gdLst/>
              <a:ahLst/>
              <a:cxnLst/>
              <a:rect l="l" t="t" r="r" b="b"/>
              <a:pathLst>
                <a:path w="8205" h="2002" extrusionOk="0">
                  <a:moveTo>
                    <a:pt x="5324" y="0"/>
                  </a:moveTo>
                  <a:cubicBezTo>
                    <a:pt x="5092" y="0"/>
                    <a:pt x="4861" y="15"/>
                    <a:pt x="4632" y="37"/>
                  </a:cubicBezTo>
                  <a:cubicBezTo>
                    <a:pt x="3335" y="168"/>
                    <a:pt x="2073" y="585"/>
                    <a:pt x="953" y="1264"/>
                  </a:cubicBezTo>
                  <a:lnTo>
                    <a:pt x="1346" y="883"/>
                  </a:lnTo>
                  <a:lnTo>
                    <a:pt x="1346" y="883"/>
                  </a:lnTo>
                  <a:cubicBezTo>
                    <a:pt x="834" y="1180"/>
                    <a:pt x="394" y="1561"/>
                    <a:pt x="1" y="2002"/>
                  </a:cubicBezTo>
                  <a:cubicBezTo>
                    <a:pt x="1128" y="1269"/>
                    <a:pt x="2491" y="963"/>
                    <a:pt x="3825" y="963"/>
                  </a:cubicBezTo>
                  <a:cubicBezTo>
                    <a:pt x="3900" y="963"/>
                    <a:pt x="3975" y="964"/>
                    <a:pt x="4049" y="966"/>
                  </a:cubicBezTo>
                  <a:cubicBezTo>
                    <a:pt x="5466" y="978"/>
                    <a:pt x="6847" y="1323"/>
                    <a:pt x="8204" y="1752"/>
                  </a:cubicBezTo>
                  <a:cubicBezTo>
                    <a:pt x="8026" y="1049"/>
                    <a:pt x="7430" y="514"/>
                    <a:pt x="6764" y="252"/>
                  </a:cubicBezTo>
                  <a:cubicBezTo>
                    <a:pt x="6310" y="65"/>
                    <a:pt x="5817" y="0"/>
                    <a:pt x="5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7" name="Google Shape;787;p13"/>
            <p:cNvSpPr/>
            <p:nvPr/>
          </p:nvSpPr>
          <p:spPr>
            <a:xfrm>
              <a:off x="4187725" y="1496100"/>
              <a:ext cx="66400" cy="139675"/>
            </a:xfrm>
            <a:custGeom>
              <a:avLst/>
              <a:gdLst/>
              <a:ahLst/>
              <a:cxnLst/>
              <a:rect l="l" t="t" r="r" b="b"/>
              <a:pathLst>
                <a:path w="2656" h="5587" extrusionOk="0">
                  <a:moveTo>
                    <a:pt x="859" y="1"/>
                  </a:moveTo>
                  <a:cubicBezTo>
                    <a:pt x="568" y="1"/>
                    <a:pt x="277" y="53"/>
                    <a:pt x="0" y="145"/>
                  </a:cubicBezTo>
                  <a:cubicBezTo>
                    <a:pt x="964" y="550"/>
                    <a:pt x="1631" y="1479"/>
                    <a:pt x="1881" y="2491"/>
                  </a:cubicBezTo>
                  <a:cubicBezTo>
                    <a:pt x="2155" y="3503"/>
                    <a:pt x="2048" y="4574"/>
                    <a:pt x="1798" y="5586"/>
                  </a:cubicBezTo>
                  <a:lnTo>
                    <a:pt x="1905" y="5336"/>
                  </a:lnTo>
                  <a:cubicBezTo>
                    <a:pt x="2167" y="4277"/>
                    <a:pt x="2393" y="3229"/>
                    <a:pt x="2572" y="2157"/>
                  </a:cubicBezTo>
                  <a:cubicBezTo>
                    <a:pt x="2619" y="1836"/>
                    <a:pt x="2655" y="1526"/>
                    <a:pt x="2596" y="1217"/>
                  </a:cubicBezTo>
                  <a:cubicBezTo>
                    <a:pt x="2500" y="693"/>
                    <a:pt x="2060" y="288"/>
                    <a:pt x="1560" y="110"/>
                  </a:cubicBezTo>
                  <a:cubicBezTo>
                    <a:pt x="1331" y="35"/>
                    <a:pt x="1095" y="1"/>
                    <a:pt x="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 name="Google Shape;788;p13"/>
            <p:cNvSpPr/>
            <p:nvPr/>
          </p:nvSpPr>
          <p:spPr>
            <a:xfrm>
              <a:off x="4266600" y="1497350"/>
              <a:ext cx="33050" cy="115200"/>
            </a:xfrm>
            <a:custGeom>
              <a:avLst/>
              <a:gdLst/>
              <a:ahLst/>
              <a:cxnLst/>
              <a:rect l="l" t="t" r="r" b="b"/>
              <a:pathLst>
                <a:path w="1322" h="4608" extrusionOk="0">
                  <a:moveTo>
                    <a:pt x="179" y="0"/>
                  </a:moveTo>
                  <a:cubicBezTo>
                    <a:pt x="965" y="1417"/>
                    <a:pt x="893" y="3262"/>
                    <a:pt x="0" y="4608"/>
                  </a:cubicBezTo>
                  <a:lnTo>
                    <a:pt x="417" y="4203"/>
                  </a:lnTo>
                  <a:cubicBezTo>
                    <a:pt x="536" y="3953"/>
                    <a:pt x="643" y="3715"/>
                    <a:pt x="762" y="3453"/>
                  </a:cubicBezTo>
                  <a:cubicBezTo>
                    <a:pt x="1036" y="2834"/>
                    <a:pt x="1322" y="2191"/>
                    <a:pt x="1310" y="1512"/>
                  </a:cubicBezTo>
                  <a:cubicBezTo>
                    <a:pt x="1274" y="833"/>
                    <a:pt x="846" y="107"/>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 name="Google Shape;789;p13"/>
            <p:cNvSpPr/>
            <p:nvPr/>
          </p:nvSpPr>
          <p:spPr>
            <a:xfrm>
              <a:off x="4299925" y="1572950"/>
              <a:ext cx="93800" cy="26800"/>
            </a:xfrm>
            <a:custGeom>
              <a:avLst/>
              <a:gdLst/>
              <a:ahLst/>
              <a:cxnLst/>
              <a:rect l="l" t="t" r="r" b="b"/>
              <a:pathLst>
                <a:path w="3752" h="1072" extrusionOk="0">
                  <a:moveTo>
                    <a:pt x="1855" y="0"/>
                  </a:moveTo>
                  <a:cubicBezTo>
                    <a:pt x="1724" y="0"/>
                    <a:pt x="1593" y="5"/>
                    <a:pt x="1465" y="12"/>
                  </a:cubicBezTo>
                  <a:cubicBezTo>
                    <a:pt x="1120" y="48"/>
                    <a:pt x="763" y="107"/>
                    <a:pt x="429" y="167"/>
                  </a:cubicBezTo>
                  <a:lnTo>
                    <a:pt x="1" y="667"/>
                  </a:lnTo>
                  <a:cubicBezTo>
                    <a:pt x="263" y="524"/>
                    <a:pt x="560" y="429"/>
                    <a:pt x="834" y="393"/>
                  </a:cubicBezTo>
                  <a:cubicBezTo>
                    <a:pt x="931" y="383"/>
                    <a:pt x="1027" y="378"/>
                    <a:pt x="1124" y="378"/>
                  </a:cubicBezTo>
                  <a:cubicBezTo>
                    <a:pt x="1467" y="378"/>
                    <a:pt x="1809" y="438"/>
                    <a:pt x="2144" y="512"/>
                  </a:cubicBezTo>
                  <a:cubicBezTo>
                    <a:pt x="2334" y="536"/>
                    <a:pt x="2537" y="584"/>
                    <a:pt x="2715" y="631"/>
                  </a:cubicBezTo>
                  <a:cubicBezTo>
                    <a:pt x="3084" y="726"/>
                    <a:pt x="3442" y="881"/>
                    <a:pt x="3751" y="1072"/>
                  </a:cubicBezTo>
                  <a:cubicBezTo>
                    <a:pt x="3632" y="631"/>
                    <a:pt x="3251" y="298"/>
                    <a:pt x="2811" y="131"/>
                  </a:cubicBezTo>
                  <a:cubicBezTo>
                    <a:pt x="2506" y="30"/>
                    <a:pt x="2178" y="0"/>
                    <a:pt x="1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 name="Google Shape;790;p13"/>
            <p:cNvSpPr/>
            <p:nvPr/>
          </p:nvSpPr>
          <p:spPr>
            <a:xfrm>
              <a:off x="4311825" y="1505400"/>
              <a:ext cx="24450" cy="74125"/>
            </a:xfrm>
            <a:custGeom>
              <a:avLst/>
              <a:gdLst/>
              <a:ahLst/>
              <a:cxnLst/>
              <a:rect l="l" t="t" r="r" b="b"/>
              <a:pathLst>
                <a:path w="978" h="2965" extrusionOk="0">
                  <a:moveTo>
                    <a:pt x="217" y="0"/>
                  </a:moveTo>
                  <a:cubicBezTo>
                    <a:pt x="205" y="0"/>
                    <a:pt x="192" y="4"/>
                    <a:pt x="180" y="11"/>
                  </a:cubicBezTo>
                  <a:cubicBezTo>
                    <a:pt x="120" y="59"/>
                    <a:pt x="120" y="130"/>
                    <a:pt x="144" y="202"/>
                  </a:cubicBezTo>
                  <a:cubicBezTo>
                    <a:pt x="346" y="1107"/>
                    <a:pt x="299" y="2083"/>
                    <a:pt x="1" y="2952"/>
                  </a:cubicBezTo>
                  <a:lnTo>
                    <a:pt x="84" y="2964"/>
                  </a:lnTo>
                  <a:cubicBezTo>
                    <a:pt x="406" y="2619"/>
                    <a:pt x="751" y="2226"/>
                    <a:pt x="858" y="1750"/>
                  </a:cubicBezTo>
                  <a:cubicBezTo>
                    <a:pt x="977" y="1154"/>
                    <a:pt x="739" y="547"/>
                    <a:pt x="346" y="83"/>
                  </a:cubicBezTo>
                  <a:cubicBezTo>
                    <a:pt x="309" y="45"/>
                    <a:pt x="264"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 name="Google Shape;791;p13"/>
            <p:cNvSpPr/>
            <p:nvPr/>
          </p:nvSpPr>
          <p:spPr>
            <a:xfrm>
              <a:off x="3753725" y="1536925"/>
              <a:ext cx="622725" cy="732550"/>
            </a:xfrm>
            <a:custGeom>
              <a:avLst/>
              <a:gdLst/>
              <a:ahLst/>
              <a:cxnLst/>
              <a:rect l="l" t="t" r="r" b="b"/>
              <a:pathLst>
                <a:path w="24909" h="29302" extrusionOk="0">
                  <a:moveTo>
                    <a:pt x="24909" y="1"/>
                  </a:moveTo>
                  <a:cubicBezTo>
                    <a:pt x="22075" y="1620"/>
                    <a:pt x="19408" y="3513"/>
                    <a:pt x="16896" y="5644"/>
                  </a:cubicBezTo>
                  <a:cubicBezTo>
                    <a:pt x="15646" y="6692"/>
                    <a:pt x="14455" y="7799"/>
                    <a:pt x="13300" y="8954"/>
                  </a:cubicBezTo>
                  <a:cubicBezTo>
                    <a:pt x="12717" y="9537"/>
                    <a:pt x="12145" y="10121"/>
                    <a:pt x="11597" y="10728"/>
                  </a:cubicBezTo>
                  <a:cubicBezTo>
                    <a:pt x="11335" y="11026"/>
                    <a:pt x="11050" y="11323"/>
                    <a:pt x="10776" y="11633"/>
                  </a:cubicBezTo>
                  <a:lnTo>
                    <a:pt x="9978" y="12562"/>
                  </a:lnTo>
                  <a:cubicBezTo>
                    <a:pt x="7859" y="15062"/>
                    <a:pt x="5942" y="17705"/>
                    <a:pt x="4275" y="20527"/>
                  </a:cubicBezTo>
                  <a:cubicBezTo>
                    <a:pt x="2608" y="23325"/>
                    <a:pt x="1156" y="26254"/>
                    <a:pt x="1" y="29302"/>
                  </a:cubicBezTo>
                  <a:cubicBezTo>
                    <a:pt x="751" y="27861"/>
                    <a:pt x="1513" y="26432"/>
                    <a:pt x="2322" y="25027"/>
                  </a:cubicBezTo>
                  <a:cubicBezTo>
                    <a:pt x="3132" y="23622"/>
                    <a:pt x="3989" y="22253"/>
                    <a:pt x="4870" y="20896"/>
                  </a:cubicBezTo>
                  <a:cubicBezTo>
                    <a:pt x="5323" y="20205"/>
                    <a:pt x="5763" y="19551"/>
                    <a:pt x="6228" y="18884"/>
                  </a:cubicBezTo>
                  <a:cubicBezTo>
                    <a:pt x="6454" y="18562"/>
                    <a:pt x="6692" y="18229"/>
                    <a:pt x="6930" y="17908"/>
                  </a:cubicBezTo>
                  <a:lnTo>
                    <a:pt x="7287" y="17407"/>
                  </a:lnTo>
                  <a:lnTo>
                    <a:pt x="7656" y="16931"/>
                  </a:lnTo>
                  <a:cubicBezTo>
                    <a:pt x="8609" y="15622"/>
                    <a:pt x="9621" y="14371"/>
                    <a:pt x="10657" y="13145"/>
                  </a:cubicBezTo>
                  <a:lnTo>
                    <a:pt x="11455" y="12216"/>
                  </a:lnTo>
                  <a:cubicBezTo>
                    <a:pt x="11705" y="11907"/>
                    <a:pt x="11990" y="11609"/>
                    <a:pt x="12252" y="11311"/>
                  </a:cubicBezTo>
                  <a:cubicBezTo>
                    <a:pt x="12526" y="11014"/>
                    <a:pt x="12788" y="10704"/>
                    <a:pt x="13074" y="10418"/>
                  </a:cubicBezTo>
                  <a:lnTo>
                    <a:pt x="13907" y="9537"/>
                  </a:lnTo>
                  <a:cubicBezTo>
                    <a:pt x="15026" y="8359"/>
                    <a:pt x="16181" y="7251"/>
                    <a:pt x="17372" y="6144"/>
                  </a:cubicBezTo>
                  <a:cubicBezTo>
                    <a:pt x="19753" y="3953"/>
                    <a:pt x="22289" y="1929"/>
                    <a:pt x="24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2" name="Google Shape;792;p13"/>
          <p:cNvGrpSpPr/>
          <p:nvPr/>
        </p:nvGrpSpPr>
        <p:grpSpPr>
          <a:xfrm rot="-9096855" flipH="1">
            <a:off x="8217804" y="-659091"/>
            <a:ext cx="1429565" cy="2591082"/>
            <a:chOff x="5329525" y="1305350"/>
            <a:chExt cx="595325" cy="1079025"/>
          </a:xfrm>
        </p:grpSpPr>
        <p:sp>
          <p:nvSpPr>
            <p:cNvPr id="793" name="Google Shape;793;p13"/>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 name="Google Shape;794;p13"/>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 name="Google Shape;795;p13"/>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 name="Google Shape;796;p13"/>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 name="Google Shape;797;p13"/>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 name="Google Shape;798;p13"/>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 name="Google Shape;799;p13"/>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 name="Google Shape;800;p13"/>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 name="Google Shape;801;p13"/>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 name="Google Shape;802;p13"/>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231582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82"/>
        <p:cNvGrpSpPr/>
        <p:nvPr/>
      </p:nvGrpSpPr>
      <p:grpSpPr>
        <a:xfrm>
          <a:off x="0" y="0"/>
          <a:ext cx="0" cy="0"/>
          <a:chOff x="0" y="0"/>
          <a:chExt cx="0" cy="0"/>
        </a:xfrm>
      </p:grpSpPr>
    </p:spTree>
    <p:extLst>
      <p:ext uri="{BB962C8B-B14F-4D97-AF65-F5344CB8AC3E}">
        <p14:creationId xmlns:p14="http://schemas.microsoft.com/office/powerpoint/2010/main" val="289262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483"/>
        <p:cNvGrpSpPr/>
        <p:nvPr/>
      </p:nvGrpSpPr>
      <p:grpSpPr>
        <a:xfrm>
          <a:off x="0" y="0"/>
          <a:ext cx="0" cy="0"/>
          <a:chOff x="0" y="0"/>
          <a:chExt cx="0" cy="0"/>
        </a:xfrm>
      </p:grpSpPr>
      <p:grpSp>
        <p:nvGrpSpPr>
          <p:cNvPr id="1484" name="Google Shape;1484;p25"/>
          <p:cNvGrpSpPr/>
          <p:nvPr/>
        </p:nvGrpSpPr>
        <p:grpSpPr>
          <a:xfrm rot="-430491" flipH="1">
            <a:off x="-493315" y="2096778"/>
            <a:ext cx="1859413" cy="3370180"/>
            <a:chOff x="5329525" y="1305350"/>
            <a:chExt cx="595325" cy="1079025"/>
          </a:xfrm>
        </p:grpSpPr>
        <p:sp>
          <p:nvSpPr>
            <p:cNvPr id="1485" name="Google Shape;1485;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6" name="Google Shape;1486;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7" name="Google Shape;1487;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8" name="Google Shape;1488;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9" name="Google Shape;1489;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0" name="Google Shape;1490;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1" name="Google Shape;1491;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2" name="Google Shape;1492;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3" name="Google Shape;1493;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4" name="Google Shape;1494;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95" name="Google Shape;1495;p25"/>
          <p:cNvGrpSpPr/>
          <p:nvPr/>
        </p:nvGrpSpPr>
        <p:grpSpPr>
          <a:xfrm rot="-2552483">
            <a:off x="297151" y="2322513"/>
            <a:ext cx="1232522" cy="2233943"/>
            <a:chOff x="5329525" y="1305350"/>
            <a:chExt cx="595325" cy="1079025"/>
          </a:xfrm>
        </p:grpSpPr>
        <p:sp>
          <p:nvSpPr>
            <p:cNvPr id="1496" name="Google Shape;1496;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7" name="Google Shape;1497;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8" name="Google Shape;1498;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9" name="Google Shape;1499;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0" name="Google Shape;1500;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1" name="Google Shape;1501;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2" name="Google Shape;1502;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3" name="Google Shape;1503;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4" name="Google Shape;1504;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5" name="Google Shape;1505;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6" name="Google Shape;1506;p25"/>
          <p:cNvGrpSpPr/>
          <p:nvPr/>
        </p:nvGrpSpPr>
        <p:grpSpPr>
          <a:xfrm rot="-362166" flipH="1">
            <a:off x="7546947" y="-173674"/>
            <a:ext cx="1232488" cy="2233882"/>
            <a:chOff x="5329525" y="1305350"/>
            <a:chExt cx="595325" cy="1079025"/>
          </a:xfrm>
        </p:grpSpPr>
        <p:sp>
          <p:nvSpPr>
            <p:cNvPr id="1507" name="Google Shape;1507;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8" name="Google Shape;1508;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9" name="Google Shape;1509;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0" name="Google Shape;1510;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1" name="Google Shape;1511;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2" name="Google Shape;1512;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3" name="Google Shape;1513;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4" name="Google Shape;1514;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5" name="Google Shape;1515;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6" name="Google Shape;1516;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17" name="Google Shape;1517;p25"/>
          <p:cNvGrpSpPr/>
          <p:nvPr/>
        </p:nvGrpSpPr>
        <p:grpSpPr>
          <a:xfrm rot="-2484274">
            <a:off x="7805065" y="-873896"/>
            <a:ext cx="1859413" cy="3370180"/>
            <a:chOff x="5329525" y="1305350"/>
            <a:chExt cx="595325" cy="1079025"/>
          </a:xfrm>
        </p:grpSpPr>
        <p:sp>
          <p:nvSpPr>
            <p:cNvPr id="1518" name="Google Shape;1518;p25"/>
            <p:cNvSpPr/>
            <p:nvPr/>
          </p:nvSpPr>
          <p:spPr>
            <a:xfrm>
              <a:off x="5350650" y="1843500"/>
              <a:ext cx="574200" cy="517650"/>
            </a:xfrm>
            <a:custGeom>
              <a:avLst/>
              <a:gdLst/>
              <a:ahLst/>
              <a:cxnLst/>
              <a:rect l="l" t="t" r="r" b="b"/>
              <a:pathLst>
                <a:path w="22968" h="20706" extrusionOk="0">
                  <a:moveTo>
                    <a:pt x="22968" y="1"/>
                  </a:moveTo>
                  <a:lnTo>
                    <a:pt x="22968" y="1"/>
                  </a:lnTo>
                  <a:cubicBezTo>
                    <a:pt x="20444" y="4871"/>
                    <a:pt x="17229" y="9371"/>
                    <a:pt x="13431" y="13348"/>
                  </a:cubicBezTo>
                  <a:cubicBezTo>
                    <a:pt x="12883" y="13931"/>
                    <a:pt x="12312" y="14491"/>
                    <a:pt x="11705" y="15003"/>
                  </a:cubicBezTo>
                  <a:cubicBezTo>
                    <a:pt x="10585" y="15943"/>
                    <a:pt x="9323" y="16693"/>
                    <a:pt x="8037" y="17384"/>
                  </a:cubicBezTo>
                  <a:cubicBezTo>
                    <a:pt x="5573" y="18694"/>
                    <a:pt x="3001" y="19789"/>
                    <a:pt x="334" y="20623"/>
                  </a:cubicBezTo>
                  <a:lnTo>
                    <a:pt x="1" y="20706"/>
                  </a:lnTo>
                  <a:cubicBezTo>
                    <a:pt x="4168" y="20551"/>
                    <a:pt x="8204" y="18956"/>
                    <a:pt x="11728" y="16729"/>
                  </a:cubicBezTo>
                  <a:cubicBezTo>
                    <a:pt x="14681" y="14872"/>
                    <a:pt x="17348" y="12514"/>
                    <a:pt x="19348" y="9669"/>
                  </a:cubicBezTo>
                  <a:cubicBezTo>
                    <a:pt x="21372" y="6835"/>
                    <a:pt x="22718" y="3478"/>
                    <a:pt x="22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9" name="Google Shape;1519;p25"/>
            <p:cNvSpPr/>
            <p:nvPr/>
          </p:nvSpPr>
          <p:spPr>
            <a:xfrm>
              <a:off x="5501575" y="1305350"/>
              <a:ext cx="91400" cy="290825"/>
            </a:xfrm>
            <a:custGeom>
              <a:avLst/>
              <a:gdLst/>
              <a:ahLst/>
              <a:cxnLst/>
              <a:rect l="l" t="t" r="r" b="b"/>
              <a:pathLst>
                <a:path w="3656" h="11633" extrusionOk="0">
                  <a:moveTo>
                    <a:pt x="2810" y="0"/>
                  </a:moveTo>
                  <a:cubicBezTo>
                    <a:pt x="1810" y="3775"/>
                    <a:pt x="869" y="7549"/>
                    <a:pt x="0" y="11347"/>
                  </a:cubicBezTo>
                  <a:lnTo>
                    <a:pt x="143" y="11633"/>
                  </a:lnTo>
                  <a:cubicBezTo>
                    <a:pt x="2655" y="8382"/>
                    <a:pt x="3655" y="4001"/>
                    <a:pt x="2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0" name="Google Shape;1520;p25"/>
            <p:cNvSpPr/>
            <p:nvPr/>
          </p:nvSpPr>
          <p:spPr>
            <a:xfrm>
              <a:off x="5483700" y="1317250"/>
              <a:ext cx="37550" cy="188450"/>
            </a:xfrm>
            <a:custGeom>
              <a:avLst/>
              <a:gdLst/>
              <a:ahLst/>
              <a:cxnLst/>
              <a:rect l="l" t="t" r="r" b="b"/>
              <a:pathLst>
                <a:path w="1502" h="7538" extrusionOk="0">
                  <a:moveTo>
                    <a:pt x="1144" y="1"/>
                  </a:moveTo>
                  <a:cubicBezTo>
                    <a:pt x="918" y="60"/>
                    <a:pt x="834" y="334"/>
                    <a:pt x="787" y="548"/>
                  </a:cubicBezTo>
                  <a:cubicBezTo>
                    <a:pt x="275" y="2846"/>
                    <a:pt x="13" y="5180"/>
                    <a:pt x="1" y="7537"/>
                  </a:cubicBezTo>
                  <a:lnTo>
                    <a:pt x="275" y="7525"/>
                  </a:lnTo>
                  <a:cubicBezTo>
                    <a:pt x="1203" y="5144"/>
                    <a:pt x="1501" y="2537"/>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1" name="Google Shape;1521;p25"/>
            <p:cNvSpPr/>
            <p:nvPr/>
          </p:nvSpPr>
          <p:spPr>
            <a:xfrm>
              <a:off x="5510500" y="1323200"/>
              <a:ext cx="171175" cy="330425"/>
            </a:xfrm>
            <a:custGeom>
              <a:avLst/>
              <a:gdLst/>
              <a:ahLst/>
              <a:cxnLst/>
              <a:rect l="l" t="t" r="r" b="b"/>
              <a:pathLst>
                <a:path w="6847" h="13217" extrusionOk="0">
                  <a:moveTo>
                    <a:pt x="6442" y="1"/>
                  </a:moveTo>
                  <a:cubicBezTo>
                    <a:pt x="5263" y="4501"/>
                    <a:pt x="3537" y="9073"/>
                    <a:pt x="96" y="12193"/>
                  </a:cubicBezTo>
                  <a:lnTo>
                    <a:pt x="84" y="12145"/>
                  </a:lnTo>
                  <a:lnTo>
                    <a:pt x="84" y="12145"/>
                  </a:lnTo>
                  <a:cubicBezTo>
                    <a:pt x="0" y="12526"/>
                    <a:pt x="84" y="12919"/>
                    <a:pt x="310" y="13217"/>
                  </a:cubicBezTo>
                  <a:cubicBezTo>
                    <a:pt x="1846" y="12181"/>
                    <a:pt x="3120" y="10824"/>
                    <a:pt x="4406" y="9466"/>
                  </a:cubicBezTo>
                  <a:cubicBezTo>
                    <a:pt x="4930" y="8919"/>
                    <a:pt x="5453" y="8335"/>
                    <a:pt x="5787" y="7657"/>
                  </a:cubicBezTo>
                  <a:cubicBezTo>
                    <a:pt x="6013" y="7192"/>
                    <a:pt x="6108" y="6692"/>
                    <a:pt x="6215" y="6180"/>
                  </a:cubicBezTo>
                  <a:cubicBezTo>
                    <a:pt x="6489" y="4859"/>
                    <a:pt x="6668" y="3513"/>
                    <a:pt x="6763" y="2168"/>
                  </a:cubicBezTo>
                  <a:cubicBezTo>
                    <a:pt x="6823" y="1418"/>
                    <a:pt x="6847" y="632"/>
                    <a:pt x="6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2" name="Google Shape;1522;p25"/>
            <p:cNvSpPr/>
            <p:nvPr/>
          </p:nvSpPr>
          <p:spPr>
            <a:xfrm>
              <a:off x="5517950" y="1381250"/>
              <a:ext cx="256300" cy="365850"/>
            </a:xfrm>
            <a:custGeom>
              <a:avLst/>
              <a:gdLst/>
              <a:ahLst/>
              <a:cxnLst/>
              <a:rect l="l" t="t" r="r" b="b"/>
              <a:pathLst>
                <a:path w="10252" h="14634" extrusionOk="0">
                  <a:moveTo>
                    <a:pt x="9644" y="1"/>
                  </a:moveTo>
                  <a:cubicBezTo>
                    <a:pt x="8823" y="2656"/>
                    <a:pt x="7739" y="5239"/>
                    <a:pt x="6156" y="7525"/>
                  </a:cubicBezTo>
                  <a:cubicBezTo>
                    <a:pt x="4584" y="9811"/>
                    <a:pt x="2500" y="11776"/>
                    <a:pt x="0" y="12978"/>
                  </a:cubicBezTo>
                  <a:lnTo>
                    <a:pt x="36" y="14633"/>
                  </a:lnTo>
                  <a:cubicBezTo>
                    <a:pt x="1786" y="12895"/>
                    <a:pt x="4191" y="11990"/>
                    <a:pt x="6108" y="10419"/>
                  </a:cubicBezTo>
                  <a:cubicBezTo>
                    <a:pt x="8239" y="8680"/>
                    <a:pt x="9704" y="6120"/>
                    <a:pt x="10085" y="3394"/>
                  </a:cubicBezTo>
                  <a:cubicBezTo>
                    <a:pt x="10251" y="2251"/>
                    <a:pt x="10216" y="1013"/>
                    <a:pt x="9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3" name="Google Shape;1523;p25"/>
            <p:cNvSpPr/>
            <p:nvPr/>
          </p:nvSpPr>
          <p:spPr>
            <a:xfrm>
              <a:off x="5383400" y="1737550"/>
              <a:ext cx="506925" cy="567950"/>
            </a:xfrm>
            <a:custGeom>
              <a:avLst/>
              <a:gdLst/>
              <a:ahLst/>
              <a:cxnLst/>
              <a:rect l="l" t="t" r="r" b="b"/>
              <a:pathLst>
                <a:path w="20277" h="22718" extrusionOk="0">
                  <a:moveTo>
                    <a:pt x="20277" y="0"/>
                  </a:moveTo>
                  <a:cubicBezTo>
                    <a:pt x="19574" y="1048"/>
                    <a:pt x="18896" y="2108"/>
                    <a:pt x="18193" y="3167"/>
                  </a:cubicBezTo>
                  <a:cubicBezTo>
                    <a:pt x="17598" y="4072"/>
                    <a:pt x="16991" y="5001"/>
                    <a:pt x="16360" y="5870"/>
                  </a:cubicBezTo>
                  <a:cubicBezTo>
                    <a:pt x="14824" y="8013"/>
                    <a:pt x="13097" y="10025"/>
                    <a:pt x="11371" y="12026"/>
                  </a:cubicBezTo>
                  <a:cubicBezTo>
                    <a:pt x="10645" y="12859"/>
                    <a:pt x="9918" y="13704"/>
                    <a:pt x="9192" y="14538"/>
                  </a:cubicBezTo>
                  <a:cubicBezTo>
                    <a:pt x="6692" y="17419"/>
                    <a:pt x="4037" y="20420"/>
                    <a:pt x="441" y="21693"/>
                  </a:cubicBezTo>
                  <a:lnTo>
                    <a:pt x="0" y="22717"/>
                  </a:lnTo>
                  <a:cubicBezTo>
                    <a:pt x="7656" y="18967"/>
                    <a:pt x="14157" y="12895"/>
                    <a:pt x="18419" y="5513"/>
                  </a:cubicBezTo>
                  <a:cubicBezTo>
                    <a:pt x="19396" y="3822"/>
                    <a:pt x="20277" y="1965"/>
                    <a:pt x="20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4" name="Google Shape;1524;p25"/>
            <p:cNvSpPr/>
            <p:nvPr/>
          </p:nvSpPr>
          <p:spPr>
            <a:xfrm>
              <a:off x="5417325" y="1638725"/>
              <a:ext cx="443250" cy="595325"/>
            </a:xfrm>
            <a:custGeom>
              <a:avLst/>
              <a:gdLst/>
              <a:ahLst/>
              <a:cxnLst/>
              <a:rect l="l" t="t" r="r" b="b"/>
              <a:pathLst>
                <a:path w="17730" h="23813" extrusionOk="0">
                  <a:moveTo>
                    <a:pt x="17729" y="0"/>
                  </a:moveTo>
                  <a:lnTo>
                    <a:pt x="17729" y="0"/>
                  </a:lnTo>
                  <a:cubicBezTo>
                    <a:pt x="15943" y="3251"/>
                    <a:pt x="13455" y="6120"/>
                    <a:pt x="10466" y="8323"/>
                  </a:cubicBezTo>
                  <a:cubicBezTo>
                    <a:pt x="9895" y="8740"/>
                    <a:pt x="9300" y="9144"/>
                    <a:pt x="8764" y="9597"/>
                  </a:cubicBezTo>
                  <a:cubicBezTo>
                    <a:pt x="7454" y="10704"/>
                    <a:pt x="6466" y="12133"/>
                    <a:pt x="5501" y="13562"/>
                  </a:cubicBezTo>
                  <a:cubicBezTo>
                    <a:pt x="3858" y="16038"/>
                    <a:pt x="2311" y="18574"/>
                    <a:pt x="858" y="21182"/>
                  </a:cubicBezTo>
                  <a:lnTo>
                    <a:pt x="1" y="23813"/>
                  </a:lnTo>
                  <a:lnTo>
                    <a:pt x="10538" y="11895"/>
                  </a:lnTo>
                  <a:cubicBezTo>
                    <a:pt x="13645" y="8382"/>
                    <a:pt x="16884" y="4620"/>
                    <a:pt x="17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5" name="Google Shape;1525;p25"/>
            <p:cNvSpPr/>
            <p:nvPr/>
          </p:nvSpPr>
          <p:spPr>
            <a:xfrm>
              <a:off x="5498900" y="1635750"/>
              <a:ext cx="311350" cy="371200"/>
            </a:xfrm>
            <a:custGeom>
              <a:avLst/>
              <a:gdLst/>
              <a:ahLst/>
              <a:cxnLst/>
              <a:rect l="l" t="t" r="r" b="b"/>
              <a:pathLst>
                <a:path w="12454" h="14848" extrusionOk="0">
                  <a:moveTo>
                    <a:pt x="12359" y="0"/>
                  </a:moveTo>
                  <a:cubicBezTo>
                    <a:pt x="11930" y="1358"/>
                    <a:pt x="10609" y="2179"/>
                    <a:pt x="9382" y="2906"/>
                  </a:cubicBezTo>
                  <a:cubicBezTo>
                    <a:pt x="7108" y="4275"/>
                    <a:pt x="4846" y="5715"/>
                    <a:pt x="3060" y="7680"/>
                  </a:cubicBezTo>
                  <a:cubicBezTo>
                    <a:pt x="1274" y="9644"/>
                    <a:pt x="0" y="12192"/>
                    <a:pt x="72" y="14847"/>
                  </a:cubicBezTo>
                  <a:cubicBezTo>
                    <a:pt x="2286" y="11061"/>
                    <a:pt x="5084" y="7620"/>
                    <a:pt x="8358" y="4691"/>
                  </a:cubicBezTo>
                  <a:cubicBezTo>
                    <a:pt x="9835" y="3382"/>
                    <a:pt x="11418" y="2144"/>
                    <a:pt x="12454" y="477"/>
                  </a:cubicBezTo>
                  <a:lnTo>
                    <a:pt x="123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6" name="Google Shape;1526;p25"/>
            <p:cNvSpPr/>
            <p:nvPr/>
          </p:nvSpPr>
          <p:spPr>
            <a:xfrm>
              <a:off x="5521500" y="1511700"/>
              <a:ext cx="295025" cy="318750"/>
            </a:xfrm>
            <a:custGeom>
              <a:avLst/>
              <a:gdLst/>
              <a:ahLst/>
              <a:cxnLst/>
              <a:rect l="l" t="t" r="r" b="b"/>
              <a:pathLst>
                <a:path w="11801" h="12750" extrusionOk="0">
                  <a:moveTo>
                    <a:pt x="11693" y="1"/>
                  </a:moveTo>
                  <a:cubicBezTo>
                    <a:pt x="11556" y="1"/>
                    <a:pt x="11394" y="211"/>
                    <a:pt x="11348" y="379"/>
                  </a:cubicBezTo>
                  <a:cubicBezTo>
                    <a:pt x="10645" y="2736"/>
                    <a:pt x="8978" y="4760"/>
                    <a:pt x="6895" y="6046"/>
                  </a:cubicBezTo>
                  <a:cubicBezTo>
                    <a:pt x="5466" y="6927"/>
                    <a:pt x="3847" y="7510"/>
                    <a:pt x="2477" y="8499"/>
                  </a:cubicBezTo>
                  <a:cubicBezTo>
                    <a:pt x="1108" y="9475"/>
                    <a:pt x="1" y="11082"/>
                    <a:pt x="275" y="12749"/>
                  </a:cubicBezTo>
                  <a:cubicBezTo>
                    <a:pt x="334" y="11916"/>
                    <a:pt x="942" y="11249"/>
                    <a:pt x="1549" y="10677"/>
                  </a:cubicBezTo>
                  <a:cubicBezTo>
                    <a:pt x="2335" y="9951"/>
                    <a:pt x="3204" y="9296"/>
                    <a:pt x="4121" y="8725"/>
                  </a:cubicBezTo>
                  <a:cubicBezTo>
                    <a:pt x="5835" y="7677"/>
                    <a:pt x="7776" y="6903"/>
                    <a:pt x="9145" y="5427"/>
                  </a:cubicBezTo>
                  <a:cubicBezTo>
                    <a:pt x="10478" y="3998"/>
                    <a:pt x="11145" y="2081"/>
                    <a:pt x="11764" y="224"/>
                  </a:cubicBezTo>
                  <a:lnTo>
                    <a:pt x="11800" y="57"/>
                  </a:lnTo>
                  <a:cubicBezTo>
                    <a:pt x="11769" y="18"/>
                    <a:pt x="11732" y="1"/>
                    <a:pt x="11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7" name="Google Shape;1527;p25"/>
            <p:cNvSpPr/>
            <p:nvPr/>
          </p:nvSpPr>
          <p:spPr>
            <a:xfrm>
              <a:off x="5329525" y="1399100"/>
              <a:ext cx="200650" cy="985275"/>
            </a:xfrm>
            <a:custGeom>
              <a:avLst/>
              <a:gdLst/>
              <a:ahLst/>
              <a:cxnLst/>
              <a:rect l="l" t="t" r="r" b="b"/>
              <a:pathLst>
                <a:path w="8026" h="39411" extrusionOk="0">
                  <a:moveTo>
                    <a:pt x="5180" y="1"/>
                  </a:moveTo>
                  <a:lnTo>
                    <a:pt x="5180" y="1"/>
                  </a:lnTo>
                  <a:cubicBezTo>
                    <a:pt x="6168" y="3311"/>
                    <a:pt x="6858" y="6692"/>
                    <a:pt x="7156" y="10074"/>
                  </a:cubicBezTo>
                  <a:cubicBezTo>
                    <a:pt x="7323" y="11788"/>
                    <a:pt x="7370" y="13503"/>
                    <a:pt x="7335" y="15217"/>
                  </a:cubicBezTo>
                  <a:cubicBezTo>
                    <a:pt x="7299" y="16932"/>
                    <a:pt x="7204" y="18634"/>
                    <a:pt x="7013" y="20337"/>
                  </a:cubicBezTo>
                  <a:cubicBezTo>
                    <a:pt x="6835" y="22027"/>
                    <a:pt x="6549" y="23730"/>
                    <a:pt x="6180" y="25397"/>
                  </a:cubicBezTo>
                  <a:cubicBezTo>
                    <a:pt x="5811" y="27064"/>
                    <a:pt x="5334" y="28695"/>
                    <a:pt x="4751" y="30302"/>
                  </a:cubicBezTo>
                  <a:cubicBezTo>
                    <a:pt x="4168" y="31910"/>
                    <a:pt x="3465" y="33481"/>
                    <a:pt x="2667" y="34993"/>
                  </a:cubicBezTo>
                  <a:cubicBezTo>
                    <a:pt x="1882" y="36529"/>
                    <a:pt x="953" y="37970"/>
                    <a:pt x="0" y="39411"/>
                  </a:cubicBezTo>
                  <a:cubicBezTo>
                    <a:pt x="1084" y="38077"/>
                    <a:pt x="2096" y="36672"/>
                    <a:pt x="2989" y="35184"/>
                  </a:cubicBezTo>
                  <a:cubicBezTo>
                    <a:pt x="3441" y="34446"/>
                    <a:pt x="3858" y="33684"/>
                    <a:pt x="4239" y="32910"/>
                  </a:cubicBezTo>
                  <a:cubicBezTo>
                    <a:pt x="4632" y="32136"/>
                    <a:pt x="4977" y="31326"/>
                    <a:pt x="5299" y="30529"/>
                  </a:cubicBezTo>
                  <a:cubicBezTo>
                    <a:pt x="5465" y="30124"/>
                    <a:pt x="5608" y="29707"/>
                    <a:pt x="5763" y="29314"/>
                  </a:cubicBezTo>
                  <a:cubicBezTo>
                    <a:pt x="5906" y="28909"/>
                    <a:pt x="6061" y="28493"/>
                    <a:pt x="6180" y="28076"/>
                  </a:cubicBezTo>
                  <a:cubicBezTo>
                    <a:pt x="6442" y="27242"/>
                    <a:pt x="6668" y="26409"/>
                    <a:pt x="6882" y="25564"/>
                  </a:cubicBezTo>
                  <a:cubicBezTo>
                    <a:pt x="7275" y="23861"/>
                    <a:pt x="7573" y="22147"/>
                    <a:pt x="7751" y="20420"/>
                  </a:cubicBezTo>
                  <a:cubicBezTo>
                    <a:pt x="7930" y="18694"/>
                    <a:pt x="8025" y="16967"/>
                    <a:pt x="8025" y="15229"/>
                  </a:cubicBezTo>
                  <a:cubicBezTo>
                    <a:pt x="8025" y="14360"/>
                    <a:pt x="7990" y="13491"/>
                    <a:pt x="7954" y="12622"/>
                  </a:cubicBezTo>
                  <a:cubicBezTo>
                    <a:pt x="7918" y="12193"/>
                    <a:pt x="7894" y="11764"/>
                    <a:pt x="7847" y="11336"/>
                  </a:cubicBezTo>
                  <a:cubicBezTo>
                    <a:pt x="7799" y="10895"/>
                    <a:pt x="7775" y="10467"/>
                    <a:pt x="7716" y="10038"/>
                  </a:cubicBezTo>
                  <a:cubicBezTo>
                    <a:pt x="7299" y="6597"/>
                    <a:pt x="6442" y="3216"/>
                    <a:pt x="5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061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2">
  <p:cSld name="CUSTOM_2">
    <p:spTree>
      <p:nvGrpSpPr>
        <p:cNvPr id="1" name="Shape 98"/>
        <p:cNvGrpSpPr/>
        <p:nvPr/>
      </p:nvGrpSpPr>
      <p:grpSpPr>
        <a:xfrm>
          <a:off x="0" y="0"/>
          <a:ext cx="0" cy="0"/>
          <a:chOff x="0" y="0"/>
          <a:chExt cx="0" cy="0"/>
        </a:xfrm>
      </p:grpSpPr>
      <p:grpSp>
        <p:nvGrpSpPr>
          <p:cNvPr id="99" name="Google Shape;99;p14"/>
          <p:cNvGrpSpPr/>
          <p:nvPr/>
        </p:nvGrpSpPr>
        <p:grpSpPr>
          <a:xfrm>
            <a:off x="-416332" y="0"/>
            <a:ext cx="9560338" cy="5143524"/>
            <a:chOff x="-416332" y="0"/>
            <a:chExt cx="9560338" cy="5143524"/>
          </a:xfrm>
        </p:grpSpPr>
        <p:sp>
          <p:nvSpPr>
            <p:cNvPr id="100" name="Google Shape;100;p14"/>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flipH="1">
              <a:off x="176384" y="266678"/>
              <a:ext cx="8791616" cy="846592"/>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4"/>
          <p:cNvSpPr txBox="1">
            <a:spLocks noGrp="1"/>
          </p:cNvSpPr>
          <p:nvPr>
            <p:ph type="title"/>
          </p:nvPr>
        </p:nvSpPr>
        <p:spPr>
          <a:xfrm>
            <a:off x="765900" y="881350"/>
            <a:ext cx="4384500" cy="966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 name="Google Shape;105;p14"/>
          <p:cNvSpPr txBox="1">
            <a:spLocks noGrp="1"/>
          </p:cNvSpPr>
          <p:nvPr>
            <p:ph type="body" idx="1"/>
          </p:nvPr>
        </p:nvSpPr>
        <p:spPr>
          <a:xfrm>
            <a:off x="765900" y="1924550"/>
            <a:ext cx="4589400" cy="23376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3"/>
              </a:buClr>
              <a:buSzPts val="1500"/>
              <a:buChar char="●"/>
              <a:defRPr sz="1200"/>
            </a:lvl1pPr>
            <a:lvl2pPr marL="914400" lvl="1" indent="-323850" rtl="0">
              <a:spcBef>
                <a:spcPts val="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5">
    <p:spTree>
      <p:nvGrpSpPr>
        <p:cNvPr id="1" name="Shape 367"/>
        <p:cNvGrpSpPr/>
        <p:nvPr/>
      </p:nvGrpSpPr>
      <p:grpSpPr>
        <a:xfrm>
          <a:off x="0" y="0"/>
          <a:ext cx="0" cy="0"/>
          <a:chOff x="0" y="0"/>
          <a:chExt cx="0" cy="0"/>
        </a:xfrm>
      </p:grpSpPr>
      <p:grpSp>
        <p:nvGrpSpPr>
          <p:cNvPr id="368" name="Google Shape;368;p35"/>
          <p:cNvGrpSpPr/>
          <p:nvPr/>
        </p:nvGrpSpPr>
        <p:grpSpPr>
          <a:xfrm>
            <a:off x="-416332" y="0"/>
            <a:ext cx="9560338" cy="5143524"/>
            <a:chOff x="-416332" y="0"/>
            <a:chExt cx="9560338" cy="5143524"/>
          </a:xfrm>
        </p:grpSpPr>
        <p:sp>
          <p:nvSpPr>
            <p:cNvPr id="369" name="Google Shape;369;p35"/>
            <p:cNvSpPr/>
            <p:nvPr/>
          </p:nvSpPr>
          <p:spPr>
            <a:xfrm>
              <a:off x="0" y="0"/>
              <a:ext cx="9144000" cy="5143520"/>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a:off x="6444799" y="2371597"/>
              <a:ext cx="4590872" cy="44208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5" y="4"/>
              <a:ext cx="9144000" cy="5143520"/>
            </a:xfrm>
            <a:custGeom>
              <a:avLst/>
              <a:gdLst/>
              <a:ahLst/>
              <a:cxnLst/>
              <a:rect l="l" t="t" r="r" b="b"/>
              <a:pathLst>
                <a:path w="285750" h="160735" extrusionOk="0">
                  <a:moveTo>
                    <a:pt x="0" y="0"/>
                  </a:moveTo>
                  <a:lnTo>
                    <a:pt x="0" y="160734"/>
                  </a:lnTo>
                  <a:lnTo>
                    <a:pt x="285750" y="160734"/>
                  </a:lnTo>
                  <a:lnTo>
                    <a:pt x="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416332" y="267076"/>
              <a:ext cx="9377600" cy="4609344"/>
            </a:xfrm>
            <a:custGeom>
              <a:avLst/>
              <a:gdLst/>
              <a:ahLst/>
              <a:cxnLst/>
              <a:rect l="l" t="t" r="r" b="b"/>
              <a:pathLst>
                <a:path w="293050" h="144042" extrusionOk="0">
                  <a:moveTo>
                    <a:pt x="293049" y="0"/>
                  </a:moveTo>
                  <a:lnTo>
                    <a:pt x="1" y="4906"/>
                  </a:lnTo>
                  <a:lnTo>
                    <a:pt x="18313" y="144042"/>
                  </a:lnTo>
                  <a:lnTo>
                    <a:pt x="284096" y="144042"/>
                  </a:lnTo>
                  <a:lnTo>
                    <a:pt x="293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5_1">
    <p:spTree>
      <p:nvGrpSpPr>
        <p:cNvPr id="1" name="Shape 373"/>
        <p:cNvGrpSpPr/>
        <p:nvPr/>
      </p:nvGrpSpPr>
      <p:grpSpPr>
        <a:xfrm>
          <a:off x="0" y="0"/>
          <a:ext cx="0" cy="0"/>
          <a:chOff x="0" y="0"/>
          <a:chExt cx="0" cy="0"/>
        </a:xfrm>
      </p:grpSpPr>
      <p:grpSp>
        <p:nvGrpSpPr>
          <p:cNvPr id="374" name="Google Shape;374;p36"/>
          <p:cNvGrpSpPr/>
          <p:nvPr/>
        </p:nvGrpSpPr>
        <p:grpSpPr>
          <a:xfrm>
            <a:off x="0" y="-10"/>
            <a:ext cx="9144000" cy="5143520"/>
            <a:chOff x="238125" y="846675"/>
            <a:chExt cx="7143750" cy="4018375"/>
          </a:xfrm>
        </p:grpSpPr>
        <p:sp>
          <p:nvSpPr>
            <p:cNvPr id="375" name="Google Shape;375;p36"/>
            <p:cNvSpPr/>
            <p:nvPr/>
          </p:nvSpPr>
          <p:spPr>
            <a:xfrm>
              <a:off x="238125" y="846675"/>
              <a:ext cx="7143750" cy="4018375"/>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238125" y="846675"/>
              <a:ext cx="7143750" cy="4018375"/>
            </a:xfrm>
            <a:custGeom>
              <a:avLst/>
              <a:gdLst/>
              <a:ahLst/>
              <a:cxnLst/>
              <a:rect l="l" t="t" r="r" b="b"/>
              <a:pathLst>
                <a:path w="285750" h="160735" extrusionOk="0">
                  <a:moveTo>
                    <a:pt x="52245"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375925" y="1055025"/>
              <a:ext cx="6868450" cy="66140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375925" y="1055025"/>
              <a:ext cx="551575" cy="3601650"/>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10"/>
            <a:ext cx="9144000" cy="5143520"/>
            <a:chOff x="238125" y="846675"/>
            <a:chExt cx="7143750" cy="4018375"/>
          </a:xfrm>
        </p:grpSpPr>
        <p:sp>
          <p:nvSpPr>
            <p:cNvPr id="10" name="Google Shape;10;p2"/>
            <p:cNvSpPr/>
            <p:nvPr/>
          </p:nvSpPr>
          <p:spPr>
            <a:xfrm>
              <a:off x="238125" y="846675"/>
              <a:ext cx="7143750" cy="4018375"/>
            </a:xfrm>
            <a:custGeom>
              <a:avLst/>
              <a:gdLst/>
              <a:ahLst/>
              <a:cxnLst/>
              <a:rect l="l" t="t" r="r" b="b"/>
              <a:pathLst>
                <a:path w="285750" h="160735" extrusionOk="0">
                  <a:moveTo>
                    <a:pt x="0" y="0"/>
                  </a:moveTo>
                  <a:lnTo>
                    <a:pt x="0" y="160734"/>
                  </a:lnTo>
                  <a:lnTo>
                    <a:pt x="285750" y="160734"/>
                  </a:lnTo>
                  <a:lnTo>
                    <a:pt x="285750" y="0"/>
                  </a:lnTo>
                  <a:close/>
                </a:path>
              </a:pathLst>
            </a:custGeom>
            <a:solidFill>
              <a:srgbClr val="FEC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846675"/>
              <a:ext cx="7143750" cy="4018375"/>
            </a:xfrm>
            <a:custGeom>
              <a:avLst/>
              <a:gdLst/>
              <a:ahLst/>
              <a:cxnLst/>
              <a:rect l="l" t="t" r="r" b="b"/>
              <a:pathLst>
                <a:path w="285750" h="160735" extrusionOk="0">
                  <a:moveTo>
                    <a:pt x="52245"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5925" y="1055025"/>
              <a:ext cx="6868450" cy="661400"/>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5925" y="1055025"/>
              <a:ext cx="551575" cy="3601650"/>
            </a:xfrm>
            <a:custGeom>
              <a:avLst/>
              <a:gdLst/>
              <a:ahLst/>
              <a:cxnLst/>
              <a:rect l="l" t="t" r="r" b="b"/>
              <a:pathLst>
                <a:path w="22063" h="144066" extrusionOk="0">
                  <a:moveTo>
                    <a:pt x="1" y="0"/>
                  </a:moveTo>
                  <a:lnTo>
                    <a:pt x="1" y="144066"/>
                  </a:lnTo>
                  <a:lnTo>
                    <a:pt x="22063" y="144054"/>
                  </a:lnTo>
                  <a:lnTo>
                    <a:pt x="1" y="0"/>
                  </a:lnTo>
                  <a:close/>
                </a:path>
              </a:pathLst>
            </a:custGeom>
            <a:solidFill>
              <a:srgbClr val="EB7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75925" y="1055325"/>
              <a:ext cx="6868450" cy="3601050"/>
            </a:xfrm>
            <a:custGeom>
              <a:avLst/>
              <a:gdLst/>
              <a:ahLst/>
              <a:cxnLst/>
              <a:rect l="l" t="t" r="r" b="b"/>
              <a:pathLst>
                <a:path w="274738" h="144042" extrusionOk="0">
                  <a:moveTo>
                    <a:pt x="1" y="0"/>
                  </a:moveTo>
                  <a:lnTo>
                    <a:pt x="8942" y="144042"/>
                  </a:lnTo>
                  <a:lnTo>
                    <a:pt x="274737" y="144042"/>
                  </a:lnTo>
                  <a:lnTo>
                    <a:pt x="274737" y="454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13400" y="691800"/>
            <a:ext cx="7717200" cy="10905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2248775" y="1742975"/>
            <a:ext cx="4646400" cy="39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571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 y="4"/>
            <a:ext cx="9553600" cy="5143520"/>
            <a:chOff x="8" y="4"/>
            <a:chExt cx="9553600" cy="5143520"/>
          </a:xfrm>
        </p:grpSpPr>
        <p:sp>
          <p:nvSpPr>
            <p:cNvPr id="19" name="Google Shape;19;p3"/>
            <p:cNvSpPr/>
            <p:nvPr/>
          </p:nvSpPr>
          <p:spPr>
            <a:xfrm>
              <a:off x="8" y="4"/>
              <a:ext cx="9144000" cy="5143520"/>
            </a:xfrm>
            <a:custGeom>
              <a:avLst/>
              <a:gdLst/>
              <a:ahLst/>
              <a:cxnLst/>
              <a:rect l="l" t="t" r="r" b="b"/>
              <a:pathLst>
                <a:path w="285750" h="160735" extrusionOk="0">
                  <a:moveTo>
                    <a:pt x="285750" y="0"/>
                  </a:moveTo>
                  <a:lnTo>
                    <a:pt x="0" y="160734"/>
                  </a:lnTo>
                  <a:lnTo>
                    <a:pt x="285750" y="160734"/>
                  </a:lnTo>
                  <a:lnTo>
                    <a:pt x="285750" y="0"/>
                  </a:lnTo>
                  <a:close/>
                </a:path>
              </a:pathLst>
            </a:custGeom>
            <a:solidFill>
              <a:srgbClr val="7BD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flipH="1">
              <a:off x="-1488510" y="2778989"/>
              <a:ext cx="3813363" cy="367143"/>
            </a:xfrm>
            <a:custGeom>
              <a:avLst/>
              <a:gdLst/>
              <a:ahLst/>
              <a:cxnLst/>
              <a:rect l="l" t="t" r="r" b="b"/>
              <a:pathLst>
                <a:path w="274738" h="26456" extrusionOk="0">
                  <a:moveTo>
                    <a:pt x="1" y="0"/>
                  </a:moveTo>
                  <a:lnTo>
                    <a:pt x="274737" y="26456"/>
                  </a:lnTo>
                  <a:lnTo>
                    <a:pt x="274737" y="0"/>
                  </a:lnTo>
                  <a:close/>
                </a:path>
              </a:pathLst>
            </a:custGeom>
            <a:solidFill>
              <a:srgbClr val="1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76392" y="267076"/>
              <a:ext cx="9377216" cy="4609344"/>
            </a:xfrm>
            <a:custGeom>
              <a:avLst/>
              <a:gdLst/>
              <a:ahLst/>
              <a:cxnLst/>
              <a:rect l="l" t="t" r="r" b="b"/>
              <a:pathLst>
                <a:path w="293038" h="144042" extrusionOk="0">
                  <a:moveTo>
                    <a:pt x="1" y="0"/>
                  </a:moveTo>
                  <a:lnTo>
                    <a:pt x="8942" y="144042"/>
                  </a:lnTo>
                  <a:lnTo>
                    <a:pt x="274737" y="144042"/>
                  </a:lnTo>
                  <a:lnTo>
                    <a:pt x="293037" y="490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txBox="1">
            <a:spLocks noGrp="1"/>
          </p:cNvSpPr>
          <p:nvPr>
            <p:ph type="title"/>
          </p:nvPr>
        </p:nvSpPr>
        <p:spPr>
          <a:xfrm>
            <a:off x="1214150" y="2244025"/>
            <a:ext cx="3044400" cy="13863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subTitle" idx="1"/>
          </p:nvPr>
        </p:nvSpPr>
        <p:spPr>
          <a:xfrm>
            <a:off x="1214150" y="3769961"/>
            <a:ext cx="2371800" cy="387600"/>
          </a:xfrm>
          <a:prstGeom prst="rect">
            <a:avLst/>
          </a:prstGeom>
        </p:spPr>
        <p:txBody>
          <a:bodyPr spcFirstLastPara="1" wrap="square" lIns="91425" tIns="91425" rIns="91425" bIns="91425" anchor="ctr" anchorCtr="0">
            <a:noAutofit/>
          </a:bodyPr>
          <a:lstStyle>
            <a:lvl1pPr lvl="0">
              <a:spcBef>
                <a:spcPts val="0"/>
              </a:spcBef>
              <a:spcAft>
                <a:spcPts val="0"/>
              </a:spcAft>
              <a:buSzPts val="15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4" name="Google Shape;24;p3"/>
          <p:cNvSpPr txBox="1">
            <a:spLocks noGrp="1"/>
          </p:cNvSpPr>
          <p:nvPr>
            <p:ph type="title" idx="2" hasCustomPrompt="1"/>
          </p:nvPr>
        </p:nvSpPr>
        <p:spPr>
          <a:xfrm>
            <a:off x="1214150" y="979625"/>
            <a:ext cx="2525700" cy="1188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2000"/>
              <a:buNone/>
              <a:defRPr sz="11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83655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2.xml"/><Relationship Id="rId7"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8775" y="503450"/>
            <a:ext cx="75264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1pPr>
            <a:lvl2pPr lvl="1"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2pPr>
            <a:lvl3pPr lvl="2"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3pPr>
            <a:lvl4pPr lvl="3"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4pPr>
            <a:lvl5pPr lvl="4"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5pPr>
            <a:lvl6pPr lvl="5"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6pPr>
            <a:lvl7pPr lvl="6"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7pPr>
            <a:lvl8pPr lvl="7"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8pPr>
            <a:lvl9pPr lvl="8"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9pPr>
          </a:lstStyle>
          <a:p>
            <a:endParaRPr/>
          </a:p>
        </p:txBody>
      </p:sp>
      <p:sp>
        <p:nvSpPr>
          <p:cNvPr id="7" name="Google Shape;7;p1"/>
          <p:cNvSpPr txBox="1">
            <a:spLocks noGrp="1"/>
          </p:cNvSpPr>
          <p:nvPr>
            <p:ph type="body" idx="1"/>
          </p:nvPr>
        </p:nvSpPr>
        <p:spPr>
          <a:xfrm>
            <a:off x="808775" y="1484700"/>
            <a:ext cx="7526400" cy="30843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1pPr>
            <a:lvl2pPr marL="914400" lvl="1"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2pPr>
            <a:lvl3pPr marL="1371600" lvl="2"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3pPr>
            <a:lvl4pPr marL="1828800" lvl="3"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4pPr>
            <a:lvl5pPr marL="2286000" lvl="4"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5pPr>
            <a:lvl6pPr marL="2743200" lvl="5"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6pPr>
            <a:lvl7pPr marL="3200400" lvl="6"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7pPr>
            <a:lvl8pPr marL="3657600" lvl="7"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8pPr>
            <a:lvl9pPr marL="4114800" lvl="8"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9" r:id="rId4"/>
    <p:sldLayoutId id="214748366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8775" y="503450"/>
            <a:ext cx="75264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1pPr>
            <a:lvl2pPr lvl="1"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2pPr>
            <a:lvl3pPr lvl="2"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3pPr>
            <a:lvl4pPr lvl="3"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4pPr>
            <a:lvl5pPr lvl="4"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5pPr>
            <a:lvl6pPr lvl="5"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6pPr>
            <a:lvl7pPr lvl="6"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7pPr>
            <a:lvl8pPr lvl="7"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8pPr>
            <a:lvl9pPr lvl="8" algn="ctr">
              <a:spcBef>
                <a:spcPts val="0"/>
              </a:spcBef>
              <a:spcAft>
                <a:spcPts val="0"/>
              </a:spcAft>
              <a:buClr>
                <a:schemeClr val="accent4"/>
              </a:buClr>
              <a:buSzPts val="3000"/>
              <a:buFont typeface="Amaranth"/>
              <a:buNone/>
              <a:defRPr sz="3000" b="1">
                <a:solidFill>
                  <a:schemeClr val="accent4"/>
                </a:solidFill>
                <a:latin typeface="Amaranth"/>
                <a:ea typeface="Amaranth"/>
                <a:cs typeface="Amaranth"/>
                <a:sym typeface="Amaranth"/>
              </a:defRPr>
            </a:lvl9pPr>
          </a:lstStyle>
          <a:p>
            <a:endParaRPr/>
          </a:p>
        </p:txBody>
      </p:sp>
      <p:sp>
        <p:nvSpPr>
          <p:cNvPr id="7" name="Google Shape;7;p1"/>
          <p:cNvSpPr txBox="1">
            <a:spLocks noGrp="1"/>
          </p:cNvSpPr>
          <p:nvPr>
            <p:ph type="body" idx="1"/>
          </p:nvPr>
        </p:nvSpPr>
        <p:spPr>
          <a:xfrm>
            <a:off x="808775" y="1484700"/>
            <a:ext cx="7526400" cy="30843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1pPr>
            <a:lvl2pPr marL="914400" lvl="1"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2pPr>
            <a:lvl3pPr marL="1371600" lvl="2"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3pPr>
            <a:lvl4pPr marL="1828800" lvl="3"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4pPr>
            <a:lvl5pPr marL="2286000" lvl="4"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5pPr>
            <a:lvl6pPr marL="2743200" lvl="5"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6pPr>
            <a:lvl7pPr marL="3200400" lvl="6"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7pPr>
            <a:lvl8pPr marL="3657600" lvl="7"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8pPr>
            <a:lvl9pPr marL="4114800" lvl="8" indent="-323850">
              <a:lnSpc>
                <a:spcPct val="100000"/>
              </a:lnSpc>
              <a:spcBef>
                <a:spcPts val="0"/>
              </a:spcBef>
              <a:spcAft>
                <a:spcPts val="0"/>
              </a:spcAft>
              <a:buClr>
                <a:schemeClr val="accent2"/>
              </a:buClr>
              <a:buSzPts val="1500"/>
              <a:buFont typeface="ABeeZee"/>
              <a:buChar char="■"/>
              <a:defRPr sz="1500">
                <a:solidFill>
                  <a:schemeClr val="accent2"/>
                </a:solidFill>
                <a:latin typeface="ABeeZee"/>
                <a:ea typeface="ABeeZee"/>
                <a:cs typeface="ABeeZee"/>
                <a:sym typeface="ABeeZee"/>
              </a:defRPr>
            </a:lvl9pPr>
          </a:lstStyle>
          <a:p>
            <a:endParaRPr/>
          </a:p>
        </p:txBody>
      </p:sp>
    </p:spTree>
    <p:extLst>
      <p:ext uri="{BB962C8B-B14F-4D97-AF65-F5344CB8AC3E}">
        <p14:creationId xmlns:p14="http://schemas.microsoft.com/office/powerpoint/2010/main" val="329430139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8" r:id="rId11"/>
    <p:sldLayoutId id="2147483699" r:id="rId12"/>
    <p:sldLayoutId id="2147483700" r:id="rId13"/>
    <p:sldLayoutId id="2147483701" r:id="rId14"/>
    <p:sldLayoutId id="2147483702"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9" r:id="rId30"/>
    <p:sldLayoutId id="2147483720" r:id="rId31"/>
    <p:sldLayoutId id="214748372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Quintessential"/>
              <a:buNone/>
              <a:defRPr sz="2800" b="1">
                <a:solidFill>
                  <a:schemeClr val="lt2"/>
                </a:solidFill>
                <a:latin typeface="Quintessential"/>
                <a:ea typeface="Quintessential"/>
                <a:cs typeface="Quintessential"/>
                <a:sym typeface="Quintessential"/>
              </a:defRPr>
            </a:lvl1pPr>
            <a:lvl2pPr lvl="1"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2pPr>
            <a:lvl3pPr lvl="2"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3pPr>
            <a:lvl4pPr lvl="3"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4pPr>
            <a:lvl5pPr lvl="4"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5pPr>
            <a:lvl6pPr lvl="5"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6pPr>
            <a:lvl7pPr lvl="6"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7pPr>
            <a:lvl8pPr lvl="7"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8pPr>
            <a:lvl9pPr lvl="8"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159141218"/>
      </p:ext>
    </p:extLst>
  </p:cSld>
  <p:clrMap bg1="lt1" tx1="dk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Quintessential"/>
              <a:buNone/>
              <a:defRPr sz="2800" b="1">
                <a:solidFill>
                  <a:schemeClr val="lt2"/>
                </a:solidFill>
                <a:latin typeface="Quintessential"/>
                <a:ea typeface="Quintessential"/>
                <a:cs typeface="Quintessential"/>
                <a:sym typeface="Quintessential"/>
              </a:defRPr>
            </a:lvl1pPr>
            <a:lvl2pPr lvl="1"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2pPr>
            <a:lvl3pPr lvl="2"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3pPr>
            <a:lvl4pPr lvl="3"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4pPr>
            <a:lvl5pPr lvl="4"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5pPr>
            <a:lvl6pPr lvl="5"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6pPr>
            <a:lvl7pPr lvl="6"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7pPr>
            <a:lvl8pPr lvl="7"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8pPr>
            <a:lvl9pPr lvl="8" rtl="0">
              <a:spcBef>
                <a:spcPts val="0"/>
              </a:spcBef>
              <a:spcAft>
                <a:spcPts val="0"/>
              </a:spcAft>
              <a:buClr>
                <a:schemeClr val="lt2"/>
              </a:buClr>
              <a:buSzPts val="3500"/>
              <a:buFont typeface="Quintessential"/>
              <a:buNone/>
              <a:defRPr sz="3500" b="1">
                <a:solidFill>
                  <a:schemeClr val="lt2"/>
                </a:solidFill>
                <a:latin typeface="Quintessential"/>
                <a:ea typeface="Quintessential"/>
                <a:cs typeface="Quintessential"/>
                <a:sym typeface="Quintessential"/>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78117510"/>
      </p:ext>
    </p:extLst>
  </p:cSld>
  <p:clrMap bg1="lt1" tx1="dk1" bg2="dk2" tx2="lt2" accent1="accent1" accent2="accent2" accent3="accent3" accent4="accent4" accent5="accent5" accent6="accent6" hlink="hlink" folHlink="folHlink"/>
  <p:sldLayoutIdLst>
    <p:sldLayoutId id="2147483784" r:id="rId1"/>
    <p:sldLayoutId id="2147483786" r:id="rId2"/>
    <p:sldLayoutId id="2147483787" r:id="rId3"/>
    <p:sldLayoutId id="214748378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6.png"/><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39"/>
          <p:cNvPicPr preferRelativeResize="0"/>
          <p:nvPr/>
        </p:nvPicPr>
        <p:blipFill rotWithShape="1">
          <a:blip r:embed="rId3">
            <a:alphaModFix/>
          </a:blip>
          <a:srcRect l="651" r="641"/>
          <a:stretch/>
        </p:blipFill>
        <p:spPr>
          <a:xfrm rot="561160">
            <a:off x="5351472" y="2809604"/>
            <a:ext cx="3068428" cy="1725999"/>
          </a:xfrm>
          <a:prstGeom prst="rect">
            <a:avLst/>
          </a:prstGeom>
          <a:noFill/>
          <a:ln w="76200" cap="flat" cmpd="sng">
            <a:solidFill>
              <a:schemeClr val="lt2"/>
            </a:solidFill>
            <a:prstDash val="solid"/>
            <a:round/>
            <a:headEnd type="none" w="sm" len="sm"/>
            <a:tailEnd type="none" w="sm" len="sm"/>
          </a:ln>
        </p:spPr>
      </p:pic>
      <p:pic>
        <p:nvPicPr>
          <p:cNvPr id="389" name="Google Shape;389;p39"/>
          <p:cNvPicPr preferRelativeResize="0"/>
          <p:nvPr/>
        </p:nvPicPr>
        <p:blipFill rotWithShape="1">
          <a:blip r:embed="rId4">
            <a:alphaModFix/>
          </a:blip>
          <a:srcRect l="278" r="278"/>
          <a:stretch/>
        </p:blipFill>
        <p:spPr>
          <a:xfrm rot="-457825">
            <a:off x="742949" y="2838778"/>
            <a:ext cx="3068426" cy="1725999"/>
          </a:xfrm>
          <a:prstGeom prst="rect">
            <a:avLst/>
          </a:prstGeom>
          <a:noFill/>
          <a:ln w="76200" cap="flat" cmpd="sng">
            <a:solidFill>
              <a:schemeClr val="lt2"/>
            </a:solidFill>
            <a:prstDash val="solid"/>
            <a:round/>
            <a:headEnd type="none" w="sm" len="sm"/>
            <a:tailEnd type="none" w="sm" len="sm"/>
          </a:ln>
        </p:spPr>
      </p:pic>
      <p:sp>
        <p:nvSpPr>
          <p:cNvPr id="390" name="Google Shape;390;p39"/>
          <p:cNvSpPr txBox="1">
            <a:spLocks noGrp="1"/>
          </p:cNvSpPr>
          <p:nvPr>
            <p:ph type="ctrTitle"/>
          </p:nvPr>
        </p:nvSpPr>
        <p:spPr>
          <a:xfrm>
            <a:off x="146384" y="1201079"/>
            <a:ext cx="8775031" cy="73655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solidFill>
                  <a:schemeClr val="tx1"/>
                </a:solidFill>
              </a:rPr>
              <a:t>Tri thức lịch sử và cuộc sống (t1</a:t>
            </a:r>
            <a:r>
              <a:rPr lang="en" sz="4400" dirty="0"/>
              <a:t>)</a:t>
            </a:r>
            <a:endParaRPr sz="4400" dirty="0"/>
          </a:p>
        </p:txBody>
      </p:sp>
      <p:pic>
        <p:nvPicPr>
          <p:cNvPr id="392" name="Google Shape;392;p39"/>
          <p:cNvPicPr preferRelativeResize="0"/>
          <p:nvPr/>
        </p:nvPicPr>
        <p:blipFill rotWithShape="1">
          <a:blip r:embed="rId5">
            <a:alphaModFix/>
          </a:blip>
          <a:srcRect l="69" r="79"/>
          <a:stretch/>
        </p:blipFill>
        <p:spPr>
          <a:xfrm rot="138930">
            <a:off x="2883984" y="2302105"/>
            <a:ext cx="3068423" cy="1726001"/>
          </a:xfrm>
          <a:prstGeom prst="rect">
            <a:avLst/>
          </a:prstGeom>
          <a:noFill/>
          <a:ln w="76200" cap="flat" cmpd="sng">
            <a:solidFill>
              <a:schemeClr val="lt2"/>
            </a:solidFill>
            <a:prstDash val="solid"/>
            <a:round/>
            <a:headEnd type="none" w="sm" len="sm"/>
            <a:tailEnd type="none" w="sm" len="sm"/>
          </a:ln>
        </p:spPr>
      </p:pic>
      <p:sp>
        <p:nvSpPr>
          <p:cNvPr id="2" name="Rectangle 1">
            <a:extLst>
              <a:ext uri="{FF2B5EF4-FFF2-40B4-BE49-F238E27FC236}">
                <a16:creationId xmlns:a16="http://schemas.microsoft.com/office/drawing/2014/main" xmlns="" id="{AC50FCCB-E424-866E-8D90-65BEB09D5AD8}"/>
              </a:ext>
            </a:extLst>
          </p:cNvPr>
          <p:cNvSpPr/>
          <p:nvPr/>
        </p:nvSpPr>
        <p:spPr>
          <a:xfrm>
            <a:off x="3850106" y="469955"/>
            <a:ext cx="1481495" cy="707886"/>
          </a:xfrm>
          <a:prstGeom prst="rect">
            <a:avLst/>
          </a:prstGeom>
          <a:noFill/>
        </p:spPr>
        <p:txBody>
          <a:bodyPr wrap="none" lIns="91440" tIns="45720" rIns="91440" bIns="45720">
            <a:spAutoFit/>
          </a:bodyPr>
          <a:lstStyle/>
          <a:p>
            <a:pPr algn="ctr"/>
            <a:r>
              <a:rPr lang="en-US" sz="40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2</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repeatCount="3000" fill="hold" grpId="0" nodeType="withEffect">
                                  <p:stCondLst>
                                    <p:cond delay="0"/>
                                  </p:stCondLst>
                                  <p:childTnLst>
                                    <p:animClr clrSpc="hsl" dir="cw">
                                      <p:cBhvr override="childStyle">
                                        <p:cTn id="6" dur="1000" fill="hold"/>
                                        <p:tgtEl>
                                          <p:spTgt spid="390"/>
                                        </p:tgtEl>
                                        <p:attrNameLst>
                                          <p:attrName>style.color</p:attrName>
                                        </p:attrNameLst>
                                      </p:cBhvr>
                                      <p:by>
                                        <p:hsl h="0" s="-70588" l="0"/>
                                      </p:by>
                                    </p:animClr>
                                    <p:animClr clrSpc="hsl" dir="cw">
                                      <p:cBhvr>
                                        <p:cTn id="7" dur="1000" fill="hold"/>
                                        <p:tgtEl>
                                          <p:spTgt spid="390"/>
                                        </p:tgtEl>
                                        <p:attrNameLst>
                                          <p:attrName>fillcolor</p:attrName>
                                        </p:attrNameLst>
                                      </p:cBhvr>
                                      <p:by>
                                        <p:hsl h="0" s="-70588" l="0"/>
                                      </p:by>
                                    </p:animClr>
                                    <p:animClr clrSpc="hsl" dir="cw">
                                      <p:cBhvr>
                                        <p:cTn id="8" dur="1000" fill="hold"/>
                                        <p:tgtEl>
                                          <p:spTgt spid="390"/>
                                        </p:tgtEl>
                                        <p:attrNameLst>
                                          <p:attrName>stroke.color</p:attrName>
                                        </p:attrNameLst>
                                      </p:cBhvr>
                                      <p:by>
                                        <p:hsl h="0" s="-70588" l="0"/>
                                      </p:by>
                                    </p:animClr>
                                    <p:set>
                                      <p:cBhvr>
                                        <p:cTn id="9" dur="1000" fill="hold"/>
                                        <p:tgtEl>
                                          <p:spTgt spid="3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E7B0131-93B2-8DC4-A20D-5D5F851E0CB3}"/>
              </a:ext>
            </a:extLst>
          </p:cNvPr>
          <p:cNvSpPr/>
          <p:nvPr/>
        </p:nvSpPr>
        <p:spPr>
          <a:xfrm>
            <a:off x="2491038" y="281285"/>
            <a:ext cx="6083717"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0" b="1" i="0" u="none" strike="noStrike" kern="0" cap="none" spc="0" normalizeH="0" baseline="0" noProof="0" dirty="0">
                <a:ln w="0"/>
                <a:solidFill>
                  <a:srgbClr val="FFFF00"/>
                </a:solidFill>
                <a:effectLst>
                  <a:reflection blurRad="6350" stA="53000" endA="300" endPos="35500" dir="5400000" sy="-90000" algn="bl" rotWithShape="0"/>
                </a:effectLst>
                <a:uLnTx/>
                <a:uFillTx/>
                <a:latin typeface="Times New Roman" panose="02020603050405020304" pitchFamily="18" charset="0"/>
                <a:cs typeface="Times New Roman" panose="02020603050405020304" pitchFamily="18" charset="0"/>
                <a:sym typeface="Arial"/>
              </a:rPr>
              <a:t>LUYỆN TẬP</a:t>
            </a:r>
          </a:p>
        </p:txBody>
      </p:sp>
    </p:spTree>
    <p:extLst>
      <p:ext uri="{BB962C8B-B14F-4D97-AF65-F5344CB8AC3E}">
        <p14:creationId xmlns:p14="http://schemas.microsoft.com/office/powerpoint/2010/main" val="110990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56F812F-8626-661E-87C8-15E6510DBFEC}"/>
              </a:ext>
            </a:extLst>
          </p:cNvPr>
          <p:cNvSpPr/>
          <p:nvPr/>
        </p:nvSpPr>
        <p:spPr>
          <a:xfrm>
            <a:off x="1807699" y="960932"/>
            <a:ext cx="5134740" cy="1200329"/>
          </a:xfrm>
          <a:prstGeom prst="rect">
            <a:avLst/>
          </a:prstGeom>
          <a:noFill/>
        </p:spPr>
        <p:txBody>
          <a:bodyPr wrap="none" lIns="91440" tIns="45720" rIns="91440" bIns="45720">
            <a:spAutoFit/>
          </a:bodyPr>
          <a:lstStyle/>
          <a:p>
            <a:pPr algn="ctr" defTabSz="914378"/>
            <a:r>
              <a:rPr lang="en-US" sz="7200" b="1" dirty="0">
                <a:ln w="0"/>
                <a:solidFill>
                  <a:srgbClr val="0070C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VẬN DỤNG</a:t>
            </a:r>
          </a:p>
        </p:txBody>
      </p:sp>
      <p:sp>
        <p:nvSpPr>
          <p:cNvPr id="3" name="TextBox 2">
            <a:extLst>
              <a:ext uri="{FF2B5EF4-FFF2-40B4-BE49-F238E27FC236}">
                <a16:creationId xmlns:a16="http://schemas.microsoft.com/office/drawing/2014/main" xmlns="" id="{1B8560B5-19E8-4A81-1C8B-865099829DF7}"/>
              </a:ext>
            </a:extLst>
          </p:cNvPr>
          <p:cNvSpPr txBox="1"/>
          <p:nvPr/>
        </p:nvSpPr>
        <p:spPr>
          <a:xfrm>
            <a:off x="1609702" y="2634327"/>
            <a:ext cx="5924596" cy="1815882"/>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tri </a:t>
            </a:r>
            <a:r>
              <a:rPr lang="en-US" sz="2800"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tiễn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055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3000" fill="hold" grpId="0" nodeType="withEffect">
                                  <p:stCondLst>
                                    <p:cond delay="0"/>
                                  </p:stCondLst>
                                  <p:iterate type="lt">
                                    <p:tmPct val="10000"/>
                                  </p:iterate>
                                  <p:childTnLst>
                                    <p:animMotion origin="layout" path="M 3.05556E-6 0 L 3.05556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0"/>
          <p:cNvSpPr txBox="1">
            <a:spLocks noGrp="1"/>
          </p:cNvSpPr>
          <p:nvPr>
            <p:ph type="title"/>
          </p:nvPr>
        </p:nvSpPr>
        <p:spPr>
          <a:xfrm>
            <a:off x="2663478" y="579053"/>
            <a:ext cx="3660015"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t>NỘI DUNG</a:t>
            </a:r>
          </a:p>
        </p:txBody>
      </p:sp>
      <p:grpSp>
        <p:nvGrpSpPr>
          <p:cNvPr id="2" name="Group 1">
            <a:extLst>
              <a:ext uri="{FF2B5EF4-FFF2-40B4-BE49-F238E27FC236}">
                <a16:creationId xmlns:a16="http://schemas.microsoft.com/office/drawing/2014/main" xmlns="" id="{B8474EEE-0E55-6665-6099-DEEB1F7B0A93}"/>
              </a:ext>
            </a:extLst>
          </p:cNvPr>
          <p:cNvGrpSpPr/>
          <p:nvPr/>
        </p:nvGrpSpPr>
        <p:grpSpPr>
          <a:xfrm>
            <a:off x="3088888" y="1315844"/>
            <a:ext cx="2966223" cy="2716066"/>
            <a:chOff x="2359383" y="1083527"/>
            <a:chExt cx="4235461" cy="3840480"/>
          </a:xfrm>
        </p:grpSpPr>
        <p:sp>
          <p:nvSpPr>
            <p:cNvPr id="3" name="Oval 2">
              <a:extLst>
                <a:ext uri="{FF2B5EF4-FFF2-40B4-BE49-F238E27FC236}">
                  <a16:creationId xmlns:a16="http://schemas.microsoft.com/office/drawing/2014/main" xmlns="" id="{160C0D81-C7B4-E7F9-CE8E-CE9377D9E3AC}"/>
                </a:ext>
              </a:extLst>
            </p:cNvPr>
            <p:cNvSpPr/>
            <p:nvPr/>
          </p:nvSpPr>
          <p:spPr>
            <a:xfrm>
              <a:off x="2651760" y="1083527"/>
              <a:ext cx="3840480" cy="384048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xmlns="" id="{8BFD036C-C6B5-C5B7-D2CF-92FAF10FD1D8}"/>
                </a:ext>
              </a:extLst>
            </p:cNvPr>
            <p:cNvGrpSpPr/>
            <p:nvPr/>
          </p:nvGrpSpPr>
          <p:grpSpPr>
            <a:xfrm>
              <a:off x="2359383" y="1784620"/>
              <a:ext cx="2190483" cy="2112804"/>
              <a:chOff x="1915834" y="2301293"/>
              <a:chExt cx="2190483" cy="2112804"/>
            </a:xfrm>
          </p:grpSpPr>
          <p:sp>
            <p:nvSpPr>
              <p:cNvPr id="5" name="Freeform 53">
                <a:extLst>
                  <a:ext uri="{FF2B5EF4-FFF2-40B4-BE49-F238E27FC236}">
                    <a16:creationId xmlns:a16="http://schemas.microsoft.com/office/drawing/2014/main" xmlns="" id="{9AABD8ED-D1E1-2D0A-997C-D0C7DC22DAAC}"/>
                  </a:ext>
                </a:extLst>
              </p:cNvPr>
              <p:cNvSpPr/>
              <p:nvPr/>
            </p:nvSpPr>
            <p:spPr>
              <a:xfrm rot="561175">
                <a:off x="2968251" y="2742335"/>
                <a:ext cx="1138066" cy="1671762"/>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rgbClr val="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23">
                <a:extLst>
                  <a:ext uri="{FF2B5EF4-FFF2-40B4-BE49-F238E27FC236}">
                    <a16:creationId xmlns:a16="http://schemas.microsoft.com/office/drawing/2014/main" xmlns="" id="{DA444420-2F1A-F067-B20D-C5958FA1D335}"/>
                  </a:ext>
                </a:extLst>
              </p:cNvPr>
              <p:cNvGrpSpPr/>
              <p:nvPr/>
            </p:nvGrpSpPr>
            <p:grpSpPr>
              <a:xfrm rot="2810961">
                <a:off x="1810401" y="2406726"/>
                <a:ext cx="1581489" cy="1370624"/>
                <a:chOff x="1370013" y="2060575"/>
                <a:chExt cx="2381250" cy="2063750"/>
              </a:xfrm>
            </p:grpSpPr>
            <p:sp>
              <p:nvSpPr>
                <p:cNvPr id="7" name="Freeform 6">
                  <a:extLst>
                    <a:ext uri="{FF2B5EF4-FFF2-40B4-BE49-F238E27FC236}">
                      <a16:creationId xmlns:a16="http://schemas.microsoft.com/office/drawing/2014/main" xmlns="" id="{91949957-4C0E-7D84-3C6C-EBD3F085E4E3}"/>
                    </a:ext>
                  </a:extLst>
                </p:cNvPr>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rgbClr val="0779B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a:extLst>
                    <a:ext uri="{FF2B5EF4-FFF2-40B4-BE49-F238E27FC236}">
                      <a16:creationId xmlns:a16="http://schemas.microsoft.com/office/drawing/2014/main" xmlns="" id="{F9D5AAD4-09FA-CDA3-B661-FFA860B4FFC5}"/>
                    </a:ext>
                  </a:extLst>
                </p:cNvPr>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0779B7">
                    <a:lumMod val="40000"/>
                    <a:lumOff val="6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8">
                  <a:extLst>
                    <a:ext uri="{FF2B5EF4-FFF2-40B4-BE49-F238E27FC236}">
                      <a16:creationId xmlns:a16="http://schemas.microsoft.com/office/drawing/2014/main" xmlns="" id="{2BDBC089-FBAC-FC48-0DE8-F560B7AA41EB}"/>
                    </a:ext>
                  </a:extLst>
                </p:cNvPr>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0779B7">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xmlns="" id="{DC0DFAE3-00C2-D986-7A13-46B06AF164BC}"/>
                    </a:ext>
                  </a:extLst>
                </p:cNvPr>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0779B7">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xmlns="" id="{BD3D4E96-1D17-11AB-4B97-88DD1AF8408A}"/>
                    </a:ext>
                  </a:extLst>
                </p:cNvPr>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0779B7">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
                  <a:extLst>
                    <a:ext uri="{FF2B5EF4-FFF2-40B4-BE49-F238E27FC236}">
                      <a16:creationId xmlns:a16="http://schemas.microsoft.com/office/drawing/2014/main" xmlns="" id="{B3B05E7E-63E9-1446-16FF-BD27D0CC5638}"/>
                    </a:ext>
                  </a:extLst>
                </p:cNvPr>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0779B7">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3" name="Group 12">
              <a:extLst>
                <a:ext uri="{FF2B5EF4-FFF2-40B4-BE49-F238E27FC236}">
                  <a16:creationId xmlns:a16="http://schemas.microsoft.com/office/drawing/2014/main" xmlns="" id="{E41F98CB-3BF3-E1E1-E596-13F1E0F2BB8F}"/>
                </a:ext>
              </a:extLst>
            </p:cNvPr>
            <p:cNvGrpSpPr/>
            <p:nvPr/>
          </p:nvGrpSpPr>
          <p:grpSpPr>
            <a:xfrm flipH="1">
              <a:off x="4404361" y="1784620"/>
              <a:ext cx="2190483" cy="2112804"/>
              <a:chOff x="1915834" y="2301293"/>
              <a:chExt cx="2190483" cy="2112804"/>
            </a:xfrm>
          </p:grpSpPr>
          <p:sp>
            <p:nvSpPr>
              <p:cNvPr id="14" name="Freeform 72">
                <a:extLst>
                  <a:ext uri="{FF2B5EF4-FFF2-40B4-BE49-F238E27FC236}">
                    <a16:creationId xmlns:a16="http://schemas.microsoft.com/office/drawing/2014/main" xmlns="" id="{ACC34E7D-7440-3E39-ED63-1D4F3A5AEA56}"/>
                  </a:ext>
                </a:extLst>
              </p:cNvPr>
              <p:cNvSpPr/>
              <p:nvPr/>
            </p:nvSpPr>
            <p:spPr>
              <a:xfrm rot="561175">
                <a:off x="2968251" y="2742335"/>
                <a:ext cx="1138066" cy="1671762"/>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rgbClr val="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23">
                <a:extLst>
                  <a:ext uri="{FF2B5EF4-FFF2-40B4-BE49-F238E27FC236}">
                    <a16:creationId xmlns:a16="http://schemas.microsoft.com/office/drawing/2014/main" xmlns="" id="{876E0DE6-E5C3-00D6-532B-786041899625}"/>
                  </a:ext>
                </a:extLst>
              </p:cNvPr>
              <p:cNvGrpSpPr/>
              <p:nvPr/>
            </p:nvGrpSpPr>
            <p:grpSpPr>
              <a:xfrm rot="2810961">
                <a:off x="1810401" y="2406726"/>
                <a:ext cx="1581489" cy="1370624"/>
                <a:chOff x="1370013" y="2060575"/>
                <a:chExt cx="2381250" cy="2063750"/>
              </a:xfrm>
            </p:grpSpPr>
            <p:sp>
              <p:nvSpPr>
                <p:cNvPr id="16" name="Freeform 6">
                  <a:extLst>
                    <a:ext uri="{FF2B5EF4-FFF2-40B4-BE49-F238E27FC236}">
                      <a16:creationId xmlns:a16="http://schemas.microsoft.com/office/drawing/2014/main" xmlns="" id="{A598A873-0391-D9FB-B842-DD02CFAE61E6}"/>
                    </a:ext>
                  </a:extLst>
                </p:cNvPr>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rgbClr val="A7CCD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7">
                  <a:extLst>
                    <a:ext uri="{FF2B5EF4-FFF2-40B4-BE49-F238E27FC236}">
                      <a16:creationId xmlns:a16="http://schemas.microsoft.com/office/drawing/2014/main" xmlns="" id="{357B2C1F-0DB2-0D18-091F-EF523053D3FC}"/>
                    </a:ext>
                  </a:extLst>
                </p:cNvPr>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A7CCDF">
                    <a:lumMod val="40000"/>
                    <a:lumOff val="6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8">
                  <a:extLst>
                    <a:ext uri="{FF2B5EF4-FFF2-40B4-BE49-F238E27FC236}">
                      <a16:creationId xmlns:a16="http://schemas.microsoft.com/office/drawing/2014/main" xmlns="" id="{78C4CC19-0909-B62E-E4C7-C0586E2F50FF}"/>
                    </a:ext>
                  </a:extLst>
                </p:cNvPr>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A7CCDF">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0">
                  <a:extLst>
                    <a:ext uri="{FF2B5EF4-FFF2-40B4-BE49-F238E27FC236}">
                      <a16:creationId xmlns:a16="http://schemas.microsoft.com/office/drawing/2014/main" xmlns="" id="{936FF784-4999-5755-24F4-C6480131088B}"/>
                    </a:ext>
                  </a:extLst>
                </p:cNvPr>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A7CCDF">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
                  <a:extLst>
                    <a:ext uri="{FF2B5EF4-FFF2-40B4-BE49-F238E27FC236}">
                      <a16:creationId xmlns:a16="http://schemas.microsoft.com/office/drawing/2014/main" xmlns="" id="{0C2129F9-8CBE-278C-232A-4CA745F29A04}"/>
                    </a:ext>
                  </a:extLst>
                </p:cNvPr>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A7CCDF">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9">
                  <a:extLst>
                    <a:ext uri="{FF2B5EF4-FFF2-40B4-BE49-F238E27FC236}">
                      <a16:creationId xmlns:a16="http://schemas.microsoft.com/office/drawing/2014/main" xmlns="" id="{D3F12928-E8FC-841D-D2AA-A30AF104E514}"/>
                    </a:ext>
                  </a:extLst>
                </p:cNvPr>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A7CCDF">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2" name="Group 23">
              <a:extLst>
                <a:ext uri="{FF2B5EF4-FFF2-40B4-BE49-F238E27FC236}">
                  <a16:creationId xmlns:a16="http://schemas.microsoft.com/office/drawing/2014/main" xmlns="" id="{098BC45E-177D-EFEA-CE29-7209412AF4C6}"/>
                </a:ext>
              </a:extLst>
            </p:cNvPr>
            <p:cNvGrpSpPr/>
            <p:nvPr/>
          </p:nvGrpSpPr>
          <p:grpSpPr>
            <a:xfrm>
              <a:off x="3701346" y="3277478"/>
              <a:ext cx="1581489" cy="1370624"/>
              <a:chOff x="1370013" y="2060575"/>
              <a:chExt cx="2381250" cy="2063750"/>
            </a:xfrm>
          </p:grpSpPr>
          <p:sp>
            <p:nvSpPr>
              <p:cNvPr id="23" name="Freeform 6">
                <a:extLst>
                  <a:ext uri="{FF2B5EF4-FFF2-40B4-BE49-F238E27FC236}">
                    <a16:creationId xmlns:a16="http://schemas.microsoft.com/office/drawing/2014/main" xmlns="" id="{2743B453-60A1-3345-906A-205A0D67B6B3}"/>
                  </a:ext>
                </a:extLst>
              </p:cNvPr>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rgbClr val="1F497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7">
                <a:extLst>
                  <a:ext uri="{FF2B5EF4-FFF2-40B4-BE49-F238E27FC236}">
                    <a16:creationId xmlns:a16="http://schemas.microsoft.com/office/drawing/2014/main" xmlns="" id="{9B6FE379-9468-05A9-F2F3-43605BFC4D70}"/>
                  </a:ext>
                </a:extLst>
              </p:cNvPr>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1F497D">
                  <a:lumMod val="60000"/>
                  <a:lumOff val="4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8">
                <a:extLst>
                  <a:ext uri="{FF2B5EF4-FFF2-40B4-BE49-F238E27FC236}">
                    <a16:creationId xmlns:a16="http://schemas.microsoft.com/office/drawing/2014/main" xmlns="" id="{870D10A5-89AC-8D8A-0594-F4CE18EA45B5}"/>
                  </a:ext>
                </a:extLst>
              </p:cNvPr>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1F497D">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0">
                <a:extLst>
                  <a:ext uri="{FF2B5EF4-FFF2-40B4-BE49-F238E27FC236}">
                    <a16:creationId xmlns:a16="http://schemas.microsoft.com/office/drawing/2014/main" xmlns="" id="{9BAB58E3-DEDB-F9E3-0884-43475F1F2D34}"/>
                  </a:ext>
                </a:extLst>
              </p:cNvPr>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1F497D">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1">
                <a:extLst>
                  <a:ext uri="{FF2B5EF4-FFF2-40B4-BE49-F238E27FC236}">
                    <a16:creationId xmlns:a16="http://schemas.microsoft.com/office/drawing/2014/main" xmlns="" id="{CA2E3767-845E-440C-EB4F-A7A86F3AFA21}"/>
                  </a:ext>
                </a:extLst>
              </p:cNvPr>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1F497D">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9">
                <a:extLst>
                  <a:ext uri="{FF2B5EF4-FFF2-40B4-BE49-F238E27FC236}">
                    <a16:creationId xmlns:a16="http://schemas.microsoft.com/office/drawing/2014/main" xmlns="" id="{865CAE92-8D28-51F3-F930-0C911EEF91A2}"/>
                  </a:ext>
                </a:extLst>
              </p:cNvPr>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1F497D">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0" name="Group 29">
            <a:extLst>
              <a:ext uri="{FF2B5EF4-FFF2-40B4-BE49-F238E27FC236}">
                <a16:creationId xmlns:a16="http://schemas.microsoft.com/office/drawing/2014/main" xmlns="" id="{00999FF2-F070-064A-A557-59A87DA808CC}"/>
              </a:ext>
            </a:extLst>
          </p:cNvPr>
          <p:cNvGrpSpPr/>
          <p:nvPr/>
        </p:nvGrpSpPr>
        <p:grpSpPr>
          <a:xfrm>
            <a:off x="350720" y="1486788"/>
            <a:ext cx="2549786" cy="2570062"/>
            <a:chOff x="350720" y="1486788"/>
            <a:chExt cx="2549786" cy="2570062"/>
          </a:xfrm>
        </p:grpSpPr>
        <p:sp>
          <p:nvSpPr>
            <p:cNvPr id="29" name="Rectangle: Rounded Corners 28">
              <a:extLst>
                <a:ext uri="{FF2B5EF4-FFF2-40B4-BE49-F238E27FC236}">
                  <a16:creationId xmlns:a16="http://schemas.microsoft.com/office/drawing/2014/main" xmlns="" id="{1A113FB9-B833-797A-9220-666FC3C51A3D}"/>
                </a:ext>
              </a:extLst>
            </p:cNvPr>
            <p:cNvSpPr/>
            <p:nvPr/>
          </p:nvSpPr>
          <p:spPr>
            <a:xfrm>
              <a:off x="452840" y="1728755"/>
              <a:ext cx="2434383" cy="2328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a:extLst>
                <a:ext uri="{FF2B5EF4-FFF2-40B4-BE49-F238E27FC236}">
                  <a16:creationId xmlns:a16="http://schemas.microsoft.com/office/drawing/2014/main" xmlns="" id="{FCAB4C0C-4589-3781-510B-603F95AA66B8}"/>
                </a:ext>
              </a:extLst>
            </p:cNvPr>
            <p:cNvSpPr txBox="1"/>
            <p:nvPr/>
          </p:nvSpPr>
          <p:spPr>
            <a:xfrm>
              <a:off x="350720" y="2369818"/>
              <a:ext cx="2549786" cy="1569660"/>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I. </a:t>
              </a:r>
              <a:r>
                <a:rPr lang="en-US" sz="3200" err="1">
                  <a:latin typeface="Times New Roman" panose="02020603050405020304" pitchFamily="18" charset="0"/>
                  <a:cs typeface="Times New Roman" panose="02020603050405020304" pitchFamily="18" charset="0"/>
                </a:rPr>
                <a:t>Vai</a:t>
              </a:r>
              <a:r>
                <a:rPr lang="en-US" sz="3200">
                  <a:latin typeface="Times New Roman" panose="02020603050405020304" pitchFamily="18" charset="0"/>
                  <a:cs typeface="Times New Roman" panose="02020603050405020304" pitchFamily="18" charset="0"/>
                </a:rPr>
                <a:t> trò, </a:t>
              </a:r>
              <a:r>
                <a:rPr lang="en-US" sz="3200" dirty="0">
                  <a:latin typeface="Times New Roman" panose="02020603050405020304" pitchFamily="18" charset="0"/>
                  <a:cs typeface="Times New Roman" panose="02020603050405020304" pitchFamily="18" charset="0"/>
                </a:rPr>
                <a:t>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tri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endParaRPr lang="en-US" sz="3200" dirty="0">
                <a:latin typeface="Times New Roman" panose="02020603050405020304" pitchFamily="18" charset="0"/>
                <a:cs typeface="Times New Roman" panose="02020603050405020304" pitchFamily="18" charset="0"/>
              </a:endParaRPr>
            </a:p>
          </p:txBody>
        </p:sp>
        <p:pic>
          <p:nvPicPr>
            <p:cNvPr id="33" name="Graphic 32" descr="Classroom">
              <a:extLst>
                <a:ext uri="{FF2B5EF4-FFF2-40B4-BE49-F238E27FC236}">
                  <a16:creationId xmlns:a16="http://schemas.microsoft.com/office/drawing/2014/main" xmlns="" id="{6F5539E6-0AC1-04BA-9199-BFE2CD80E71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84171" y="1486788"/>
              <a:ext cx="817712" cy="817712"/>
            </a:xfrm>
            <a:prstGeom prst="rect">
              <a:avLst/>
            </a:prstGeom>
          </p:spPr>
        </p:pic>
      </p:grpSp>
      <p:grpSp>
        <p:nvGrpSpPr>
          <p:cNvPr id="35" name="Group 34">
            <a:extLst>
              <a:ext uri="{FF2B5EF4-FFF2-40B4-BE49-F238E27FC236}">
                <a16:creationId xmlns:a16="http://schemas.microsoft.com/office/drawing/2014/main" xmlns="" id="{6AE5F9B7-D999-CA3C-5EA1-6356C32D8411}"/>
              </a:ext>
            </a:extLst>
          </p:cNvPr>
          <p:cNvGrpSpPr/>
          <p:nvPr/>
        </p:nvGrpSpPr>
        <p:grpSpPr>
          <a:xfrm>
            <a:off x="6219725" y="1339097"/>
            <a:ext cx="2513514" cy="2587021"/>
            <a:chOff x="6295332" y="1411100"/>
            <a:chExt cx="2513514" cy="2587021"/>
          </a:xfrm>
        </p:grpSpPr>
        <p:sp>
          <p:nvSpPr>
            <p:cNvPr id="31" name="Rectangle: Rounded Corners 30">
              <a:extLst>
                <a:ext uri="{FF2B5EF4-FFF2-40B4-BE49-F238E27FC236}">
                  <a16:creationId xmlns:a16="http://schemas.microsoft.com/office/drawing/2014/main" xmlns="" id="{9BE55863-B14E-9159-823D-B2223A878ABA}"/>
                </a:ext>
              </a:extLst>
            </p:cNvPr>
            <p:cNvSpPr/>
            <p:nvPr/>
          </p:nvSpPr>
          <p:spPr>
            <a:xfrm>
              <a:off x="6295332" y="1670026"/>
              <a:ext cx="2434383" cy="2328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xmlns="" id="{20976889-7683-23CD-C066-F5706DCCBC0E}"/>
                </a:ext>
              </a:extLst>
            </p:cNvPr>
            <p:cNvSpPr txBox="1"/>
            <p:nvPr/>
          </p:nvSpPr>
          <p:spPr>
            <a:xfrm>
              <a:off x="6313202" y="2242726"/>
              <a:ext cx="2495644" cy="1569660"/>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II.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endParaRPr lang="en-US" sz="3200" dirty="0">
                <a:latin typeface="Times New Roman" panose="02020603050405020304" pitchFamily="18" charset="0"/>
                <a:cs typeface="Times New Roman" panose="02020603050405020304" pitchFamily="18" charset="0"/>
              </a:endParaRPr>
            </a:p>
          </p:txBody>
        </p:sp>
        <p:pic>
          <p:nvPicPr>
            <p:cNvPr id="36" name="Graphic 35" descr="Books on shelf">
              <a:extLst>
                <a:ext uri="{FF2B5EF4-FFF2-40B4-BE49-F238E27FC236}">
                  <a16:creationId xmlns:a16="http://schemas.microsoft.com/office/drawing/2014/main" xmlns="" id="{9AA31F22-A372-9842-8705-B3F00CE68F6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15546" y="1411100"/>
              <a:ext cx="822789" cy="8227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6000" fill="hold" nodeType="clickEffect" p14:presetBounceEnd="42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42000">
                                          <p:cBhvr additive="base">
                                            <p:cTn id="7" dur="500" fill="hold"/>
                                            <p:tgtEl>
                                              <p:spTgt spid="30"/>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36000" fill="hold" nodeType="clickEffect" p14:presetBounceEnd="42000">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14:bounceEnd="42000">
                                          <p:cBhvr additive="base">
                                            <p:cTn id="13" dur="500" fill="hold"/>
                                            <p:tgtEl>
                                              <p:spTgt spid="35"/>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6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3600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10" name="TextBox 9">
            <a:extLst>
              <a:ext uri="{FF2B5EF4-FFF2-40B4-BE49-F238E27FC236}">
                <a16:creationId xmlns:a16="http://schemas.microsoft.com/office/drawing/2014/main" xmlns="" id="{D5CD9324-B73A-BD44-033D-FB85F32EAD59}"/>
              </a:ext>
            </a:extLst>
          </p:cNvPr>
          <p:cNvSpPr txBox="1"/>
          <p:nvPr/>
        </p:nvSpPr>
        <p:spPr>
          <a:xfrm>
            <a:off x="183452" y="1018248"/>
            <a:ext cx="73770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a:solidFill>
                  <a:srgbClr val="0070C0"/>
                </a:solidFill>
                <a:latin typeface="Times New Roman" panose="02020603050405020304" pitchFamily="18" charset="0"/>
                <a:cs typeface="Times New Roman" panose="02020603050405020304" pitchFamily="18" charset="0"/>
              </a:rPr>
              <a:t>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Vai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trò</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và</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ý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nghĩa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của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tri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thức</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lịch</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sử</a:t>
            </a:r>
            <a:endPar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390;p39">
            <a:extLst>
              <a:ext uri="{FF2B5EF4-FFF2-40B4-BE49-F238E27FC236}">
                <a16:creationId xmlns:a16="http://schemas.microsoft.com/office/drawing/2014/main" xmlns="" id="{AEBADC22-76A4-D8B1-5FEB-61848E5935AB}"/>
              </a:ext>
            </a:extLst>
          </p:cNvPr>
          <p:cNvSpPr txBox="1">
            <a:spLocks/>
          </p:cNvSpPr>
          <p:nvPr/>
        </p:nvSpPr>
        <p:spPr>
          <a:xfrm>
            <a:off x="183452" y="357582"/>
            <a:ext cx="8895022" cy="7365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1pPr>
            <a:lvl2pPr marR="0" lvl="1"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2pPr>
            <a:lvl3pPr marR="0" lvl="2"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3pPr>
            <a:lvl4pPr marR="0" lvl="3"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4pPr>
            <a:lvl5pPr marR="0" lvl="4"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5pPr>
            <a:lvl6pPr marR="0" lvl="5"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6pPr>
            <a:lvl7pPr marR="0" lvl="6"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7pPr>
            <a:lvl8pPr marR="0" lvl="7"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8pPr>
            <a:lvl9pPr marR="0" lvl="8"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9pPr>
          </a:lstStyle>
          <a:p>
            <a:pPr marL="0" marR="0" lvl="0" indent="0" algn="ctr" defTabSz="914400" rtl="0" eaLnBrk="1" fontAlgn="auto" latinLnBrk="0" hangingPunct="1">
              <a:lnSpc>
                <a:spcPct val="100000"/>
              </a:lnSpc>
              <a:spcBef>
                <a:spcPts val="0"/>
              </a:spcBef>
              <a:spcAft>
                <a:spcPts val="0"/>
              </a:spcAft>
              <a:buClr>
                <a:srgbClr val="FEC200"/>
              </a:buClr>
              <a:buSzPts val="3000"/>
              <a:buFont typeface="Amaranth"/>
              <a:buNone/>
              <a:tabLst/>
              <a:defRPr/>
            </a:pPr>
            <a:r>
              <a:rPr kumimoji="0" lang="en-US" sz="4000" b="1" i="0" u="none" strike="noStrike" kern="0" cap="none" spc="0" normalizeH="0" baseline="0" noProof="0" dirty="0" err="1">
                <a:ln>
                  <a:noFill/>
                </a:ln>
                <a:solidFill>
                  <a:schemeClr val="tx1"/>
                </a:solidFill>
                <a:effectLst/>
                <a:uLnTx/>
                <a:uFillTx/>
                <a:latin typeface="Amaranth"/>
                <a:sym typeface="Amaranth"/>
              </a:rPr>
              <a:t>Bài</a:t>
            </a:r>
            <a:r>
              <a:rPr kumimoji="0" lang="en-US" sz="4000" b="1" i="0" u="none" strike="noStrike" kern="0" cap="none" spc="0" normalizeH="0" baseline="0" noProof="0" dirty="0">
                <a:ln>
                  <a:noFill/>
                </a:ln>
                <a:solidFill>
                  <a:schemeClr val="tx1"/>
                </a:solidFill>
                <a:effectLst/>
                <a:uLnTx/>
                <a:uFillTx/>
                <a:latin typeface="Amaranth"/>
                <a:sym typeface="Amaranth"/>
              </a:rPr>
              <a:t> 2: Tri </a:t>
            </a:r>
            <a:r>
              <a:rPr kumimoji="0" lang="en-US" sz="4000" b="1" i="0" u="none" strike="noStrike" kern="0" cap="none" spc="0" normalizeH="0" baseline="0" noProof="0" dirty="0" err="1">
                <a:ln>
                  <a:noFill/>
                </a:ln>
                <a:solidFill>
                  <a:schemeClr val="tx1"/>
                </a:solidFill>
                <a:effectLst/>
                <a:uLnTx/>
                <a:uFillTx/>
                <a:latin typeface="Amaranth"/>
                <a:sym typeface="Amaranth"/>
              </a:rPr>
              <a:t>thức</a:t>
            </a:r>
            <a:r>
              <a:rPr kumimoji="0" lang="en-US" sz="4000" b="1" i="0" u="none" strike="noStrike" kern="0" cap="none" spc="0" normalizeH="0" baseline="0" noProof="0" dirty="0">
                <a:ln>
                  <a:noFill/>
                </a:ln>
                <a:solidFill>
                  <a:schemeClr val="tx1"/>
                </a:solidFill>
                <a:effectLst/>
                <a:uLnTx/>
                <a:uFillTx/>
                <a:latin typeface="Amaranth"/>
                <a:sym typeface="Amaranth"/>
              </a:rPr>
              <a:t> </a:t>
            </a:r>
            <a:r>
              <a:rPr kumimoji="0" lang="en-US" sz="4000" b="1" i="0" u="none" strike="noStrike" kern="0" cap="none" spc="0" normalizeH="0" baseline="0" noProof="0" dirty="0" err="1">
                <a:ln>
                  <a:noFill/>
                </a:ln>
                <a:solidFill>
                  <a:schemeClr val="tx1"/>
                </a:solidFill>
                <a:effectLst/>
                <a:uLnTx/>
                <a:uFillTx/>
                <a:latin typeface="Amaranth"/>
                <a:sym typeface="Amaranth"/>
              </a:rPr>
              <a:t>lịch</a:t>
            </a:r>
            <a:r>
              <a:rPr kumimoji="0" lang="en-US" sz="4000" b="1" i="0" u="none" strike="noStrike" kern="0" cap="none" spc="0" normalizeH="0" baseline="0" noProof="0" dirty="0">
                <a:ln>
                  <a:noFill/>
                </a:ln>
                <a:solidFill>
                  <a:schemeClr val="tx1"/>
                </a:solidFill>
                <a:effectLst/>
                <a:uLnTx/>
                <a:uFillTx/>
                <a:latin typeface="Amaranth"/>
                <a:sym typeface="Amaranth"/>
              </a:rPr>
              <a:t> </a:t>
            </a:r>
            <a:r>
              <a:rPr kumimoji="0" lang="en-US" sz="4000" b="1" i="0" u="none" strike="noStrike" kern="0" cap="none" spc="0" normalizeH="0" baseline="0" noProof="0" dirty="0" err="1">
                <a:ln>
                  <a:noFill/>
                </a:ln>
                <a:solidFill>
                  <a:schemeClr val="tx1"/>
                </a:solidFill>
                <a:effectLst/>
                <a:uLnTx/>
                <a:uFillTx/>
                <a:latin typeface="Amaranth"/>
                <a:sym typeface="Amaranth"/>
              </a:rPr>
              <a:t>sử</a:t>
            </a:r>
            <a:r>
              <a:rPr kumimoji="0" lang="en-US" sz="4000" b="1" i="0" u="none" strike="noStrike" kern="0" cap="none" spc="0" normalizeH="0" baseline="0" noProof="0" dirty="0">
                <a:ln>
                  <a:noFill/>
                </a:ln>
                <a:solidFill>
                  <a:schemeClr val="tx1"/>
                </a:solidFill>
                <a:effectLst/>
                <a:uLnTx/>
                <a:uFillTx/>
                <a:latin typeface="Amaranth"/>
                <a:sym typeface="Amaranth"/>
              </a:rPr>
              <a:t> </a:t>
            </a:r>
            <a:r>
              <a:rPr kumimoji="0" lang="en-US" sz="4000" b="1" i="0" u="none" strike="noStrike" kern="0" cap="none" spc="0" normalizeH="0" baseline="0" noProof="0" dirty="0" err="1">
                <a:ln>
                  <a:noFill/>
                </a:ln>
                <a:solidFill>
                  <a:schemeClr val="tx1"/>
                </a:solidFill>
                <a:effectLst/>
                <a:uLnTx/>
                <a:uFillTx/>
                <a:latin typeface="Amaranth"/>
                <a:sym typeface="Amaranth"/>
              </a:rPr>
              <a:t>và</a:t>
            </a:r>
            <a:r>
              <a:rPr kumimoji="0" lang="en-US" sz="4000" b="1" i="0" u="none" strike="noStrike" kern="0" cap="none" spc="0" normalizeH="0" baseline="0" noProof="0" dirty="0">
                <a:ln>
                  <a:noFill/>
                </a:ln>
                <a:solidFill>
                  <a:schemeClr val="tx1"/>
                </a:solidFill>
                <a:effectLst/>
                <a:uLnTx/>
                <a:uFillTx/>
                <a:latin typeface="Amaranth"/>
                <a:sym typeface="Amaranth"/>
              </a:rPr>
              <a:t> </a:t>
            </a:r>
            <a:r>
              <a:rPr kumimoji="0" lang="en-US" sz="4000" b="1" i="0" u="none" strike="noStrike" kern="0" cap="none" spc="0" normalizeH="0" baseline="0" noProof="0" dirty="0" err="1">
                <a:ln>
                  <a:noFill/>
                </a:ln>
                <a:solidFill>
                  <a:schemeClr val="tx1"/>
                </a:solidFill>
                <a:effectLst/>
                <a:uLnTx/>
                <a:uFillTx/>
                <a:latin typeface="Amaranth"/>
                <a:sym typeface="Amaranth"/>
              </a:rPr>
              <a:t>cuộc</a:t>
            </a:r>
            <a:r>
              <a:rPr kumimoji="0" lang="en-US" sz="4000" b="1" i="0" u="none" strike="noStrike" kern="0" cap="none" spc="0" normalizeH="0" baseline="0" noProof="0" dirty="0">
                <a:ln>
                  <a:noFill/>
                </a:ln>
                <a:solidFill>
                  <a:schemeClr val="tx1"/>
                </a:solidFill>
                <a:effectLst/>
                <a:uLnTx/>
                <a:uFillTx/>
                <a:latin typeface="Amaranth"/>
                <a:sym typeface="Amaranth"/>
              </a:rPr>
              <a:t> </a:t>
            </a:r>
            <a:r>
              <a:rPr kumimoji="0" lang="en-US" sz="4000" b="1" i="0" u="none" strike="noStrike" kern="0" cap="none" spc="0" normalizeH="0" baseline="0" noProof="0" dirty="0" err="1">
                <a:ln>
                  <a:noFill/>
                </a:ln>
                <a:solidFill>
                  <a:schemeClr val="tx1"/>
                </a:solidFill>
                <a:effectLst/>
                <a:uLnTx/>
                <a:uFillTx/>
                <a:latin typeface="Amaranth"/>
                <a:sym typeface="Amaranth"/>
              </a:rPr>
              <a:t>sống</a:t>
            </a:r>
            <a:endParaRPr kumimoji="0" lang="en-US" sz="4000" b="1" i="0" u="none" strike="noStrike" kern="0" cap="none" spc="0" normalizeH="0" baseline="0" noProof="0" dirty="0">
              <a:ln>
                <a:noFill/>
              </a:ln>
              <a:solidFill>
                <a:schemeClr val="tx1"/>
              </a:solidFill>
              <a:effectLst/>
              <a:uLnTx/>
              <a:uFillTx/>
              <a:latin typeface="Amaranth"/>
              <a:sym typeface="Amaranth"/>
            </a:endParaRPr>
          </a:p>
        </p:txBody>
      </p:sp>
      <p:sp>
        <p:nvSpPr>
          <p:cNvPr id="12" name="TextBox 11">
            <a:extLst>
              <a:ext uri="{FF2B5EF4-FFF2-40B4-BE49-F238E27FC236}">
                <a16:creationId xmlns:a16="http://schemas.microsoft.com/office/drawing/2014/main" xmlns="" id="{E7D6CD5B-2893-CDDA-031C-8B3D41489169}"/>
              </a:ext>
            </a:extLst>
          </p:cNvPr>
          <p:cNvSpPr txBox="1"/>
          <p:nvPr/>
        </p:nvSpPr>
        <p:spPr>
          <a:xfrm>
            <a:off x="461300" y="1603023"/>
            <a:ext cx="204336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a:solidFill>
                  <a:srgbClr val="0070C0"/>
                </a:solidFill>
                <a:latin typeface="Times New Roman" panose="02020603050405020304" pitchFamily="18" charset="0"/>
                <a:cs typeface="Times New Roman" panose="02020603050405020304" pitchFamily="18" charset="0"/>
              </a:rPr>
              <a:t>1.</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Vai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trò</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77399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10" name="TextBox 9">
            <a:extLst>
              <a:ext uri="{FF2B5EF4-FFF2-40B4-BE49-F238E27FC236}">
                <a16:creationId xmlns:a16="http://schemas.microsoft.com/office/drawing/2014/main" xmlns="" id="{D5CD9324-B73A-BD44-033D-FB85F32EAD59}"/>
              </a:ext>
            </a:extLst>
          </p:cNvPr>
          <p:cNvSpPr txBox="1"/>
          <p:nvPr/>
        </p:nvSpPr>
        <p:spPr>
          <a:xfrm>
            <a:off x="154961" y="1015711"/>
            <a:ext cx="73770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a:solidFill>
                  <a:srgbClr val="0070C0"/>
                </a:solidFill>
                <a:latin typeface="Times New Roman" panose="02020603050405020304" pitchFamily="18" charset="0"/>
                <a:cs typeface="Times New Roman" panose="02020603050405020304" pitchFamily="18" charset="0"/>
              </a:rPr>
              <a:t>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Vai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trò</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và</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ý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nghĩa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của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tri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thức</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lịch</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sử</a:t>
            </a:r>
            <a:endPar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390;p39">
            <a:extLst>
              <a:ext uri="{FF2B5EF4-FFF2-40B4-BE49-F238E27FC236}">
                <a16:creationId xmlns:a16="http://schemas.microsoft.com/office/drawing/2014/main" xmlns="" id="{AEBADC22-76A4-D8B1-5FEB-61848E5935AB}"/>
              </a:ext>
            </a:extLst>
          </p:cNvPr>
          <p:cNvSpPr txBox="1">
            <a:spLocks/>
          </p:cNvSpPr>
          <p:nvPr/>
        </p:nvSpPr>
        <p:spPr>
          <a:xfrm>
            <a:off x="124489" y="400241"/>
            <a:ext cx="8895022" cy="7365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1pPr>
            <a:lvl2pPr marR="0" lvl="1"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2pPr>
            <a:lvl3pPr marR="0" lvl="2"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3pPr>
            <a:lvl4pPr marR="0" lvl="3"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4pPr>
            <a:lvl5pPr marR="0" lvl="4"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5pPr>
            <a:lvl6pPr marR="0" lvl="5"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6pPr>
            <a:lvl7pPr marR="0" lvl="6"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7pPr>
            <a:lvl8pPr marR="0" lvl="7"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8pPr>
            <a:lvl9pPr marR="0" lvl="8"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9pPr>
          </a:lstStyle>
          <a:p>
            <a:pPr marL="0" marR="0" lvl="0" indent="0" algn="ctr" defTabSz="914400" rtl="0" eaLnBrk="1" fontAlgn="auto" latinLnBrk="0" hangingPunct="1">
              <a:lnSpc>
                <a:spcPct val="100000"/>
              </a:lnSpc>
              <a:spcBef>
                <a:spcPts val="0"/>
              </a:spcBef>
              <a:spcAft>
                <a:spcPts val="0"/>
              </a:spcAft>
              <a:buClr>
                <a:srgbClr val="FEC200"/>
              </a:buClr>
              <a:buSzPts val="3000"/>
              <a:buFont typeface="Amaranth"/>
              <a:buNone/>
              <a:tabLst/>
              <a:defRPr/>
            </a:pPr>
            <a:r>
              <a:rPr kumimoji="0" lang="en-US" sz="4000" b="1" i="0" u="none" strike="noStrike" kern="0" cap="none" spc="0" normalizeH="0" baseline="0" noProof="0" dirty="0" err="1">
                <a:ln>
                  <a:noFill/>
                </a:ln>
                <a:solidFill>
                  <a:srgbClr val="FEC200"/>
                </a:solidFill>
                <a:effectLst/>
                <a:uLnTx/>
                <a:uFillTx/>
                <a:latin typeface="Amaranth"/>
                <a:sym typeface="Amaranth"/>
              </a:rPr>
              <a:t>Bài</a:t>
            </a:r>
            <a:r>
              <a:rPr kumimoji="0" lang="en-US" sz="4000" b="1" i="0" u="none" strike="noStrike" kern="0" cap="none" spc="0" normalizeH="0" baseline="0" noProof="0" dirty="0">
                <a:ln>
                  <a:noFill/>
                </a:ln>
                <a:solidFill>
                  <a:srgbClr val="FEC200"/>
                </a:solidFill>
                <a:effectLst/>
                <a:uLnTx/>
                <a:uFillTx/>
                <a:latin typeface="Amaranth"/>
                <a:sym typeface="Amaranth"/>
              </a:rPr>
              <a:t> 2: Tri </a:t>
            </a:r>
            <a:r>
              <a:rPr kumimoji="0" lang="en-US" sz="4000" b="1" i="0" u="none" strike="noStrike" kern="0" cap="none" spc="0" normalizeH="0" baseline="0" noProof="0" dirty="0" err="1">
                <a:ln>
                  <a:noFill/>
                </a:ln>
                <a:solidFill>
                  <a:srgbClr val="FEC200"/>
                </a:solidFill>
                <a:effectLst/>
                <a:uLnTx/>
                <a:uFillTx/>
                <a:latin typeface="Amaranth"/>
                <a:sym typeface="Amaranth"/>
              </a:rPr>
              <a:t>thức</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lịch</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sử</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và</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cuộc</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sống</a:t>
            </a:r>
            <a:endParaRPr kumimoji="0" lang="en-US" sz="4000" b="1" i="0" u="none" strike="noStrike" kern="0" cap="none" spc="0" normalizeH="0" baseline="0" noProof="0" dirty="0">
              <a:ln>
                <a:noFill/>
              </a:ln>
              <a:solidFill>
                <a:srgbClr val="FEC200"/>
              </a:solidFill>
              <a:effectLst/>
              <a:uLnTx/>
              <a:uFillTx/>
              <a:latin typeface="Amaranth"/>
              <a:sym typeface="Amaranth"/>
            </a:endParaRPr>
          </a:p>
        </p:txBody>
      </p:sp>
      <p:sp>
        <p:nvSpPr>
          <p:cNvPr id="6" name="TextBox 5">
            <a:extLst>
              <a:ext uri="{FF2B5EF4-FFF2-40B4-BE49-F238E27FC236}">
                <a16:creationId xmlns:a16="http://schemas.microsoft.com/office/drawing/2014/main" xmlns="" id="{17D8F38C-CAB1-F48D-E180-C36938CFDF4D}"/>
              </a:ext>
            </a:extLst>
          </p:cNvPr>
          <p:cNvSpPr txBox="1"/>
          <p:nvPr/>
        </p:nvSpPr>
        <p:spPr>
          <a:xfrm>
            <a:off x="79885" y="1951372"/>
            <a:ext cx="8659462" cy="954107"/>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Tri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sử</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những</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hiểu</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biết</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con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người</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về</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lĩnh</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vực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liên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quan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đến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sử</a:t>
            </a:r>
            <a:r>
              <a:rPr lang="en-US" sz="2800" dirty="0">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xmlns="" id="{063CC891-7A82-DBFD-8AE6-5DF791A59075}"/>
              </a:ext>
            </a:extLst>
          </p:cNvPr>
          <p:cNvSpPr txBox="1"/>
          <p:nvPr/>
        </p:nvSpPr>
        <p:spPr>
          <a:xfrm>
            <a:off x="79885" y="3027555"/>
            <a:ext cx="8570255" cy="138499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Tri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sử</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giúp</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con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người</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nhận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về</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cội</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TextBox 11">
            <a:extLst>
              <a:ext uri="{FF2B5EF4-FFF2-40B4-BE49-F238E27FC236}">
                <a16:creationId xmlns:a16="http://schemas.microsoft.com/office/drawing/2014/main" xmlns="" id="{E7D6CD5B-2893-CDDA-031C-8B3D41489169}"/>
              </a:ext>
            </a:extLst>
          </p:cNvPr>
          <p:cNvSpPr txBox="1"/>
          <p:nvPr/>
        </p:nvSpPr>
        <p:spPr>
          <a:xfrm>
            <a:off x="320035" y="1459880"/>
            <a:ext cx="2059403" cy="584775"/>
          </a:xfrm>
          <a:prstGeom prst="rect">
            <a:avLst/>
          </a:prstGeom>
          <a:noFill/>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1.</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Vai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trò</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endParaRPr lang="en-US" dirty="0"/>
          </a:p>
        </p:txBody>
      </p:sp>
    </p:spTree>
    <p:extLst>
      <p:ext uri="{BB962C8B-B14F-4D97-AF65-F5344CB8AC3E}">
        <p14:creationId xmlns:p14="http://schemas.microsoft.com/office/powerpoint/2010/main" val="3123516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A8EAA9F8-0A72-8CAD-C91B-B2DA62298B20}"/>
              </a:ext>
            </a:extLst>
          </p:cNvPr>
          <p:cNvGraphicFramePr>
            <a:graphicFrameLocks noGrp="1"/>
          </p:cNvGraphicFramePr>
          <p:nvPr>
            <p:extLst>
              <p:ext uri="{D42A27DB-BD31-4B8C-83A1-F6EECF244321}">
                <p14:modId xmlns:p14="http://schemas.microsoft.com/office/powerpoint/2010/main" val="2149317269"/>
              </p:ext>
            </p:extLst>
          </p:nvPr>
        </p:nvGraphicFramePr>
        <p:xfrm>
          <a:off x="301083" y="1015365"/>
          <a:ext cx="8675648" cy="3868869"/>
        </p:xfrm>
        <a:graphic>
          <a:graphicData uri="http://schemas.openxmlformats.org/drawingml/2006/table">
            <a:tbl>
              <a:tblPr firstRow="1" bandRow="1">
                <a:tableStyleId>{D27102A9-8310-4765-A935-A1911B00CA55}</a:tableStyleId>
              </a:tblPr>
              <a:tblGrid>
                <a:gridCol w="2542478">
                  <a:extLst>
                    <a:ext uri="{9D8B030D-6E8A-4147-A177-3AD203B41FA5}">
                      <a16:colId xmlns:a16="http://schemas.microsoft.com/office/drawing/2014/main" xmlns="" val="485035754"/>
                    </a:ext>
                  </a:extLst>
                </a:gridCol>
                <a:gridCol w="3320362">
                  <a:extLst>
                    <a:ext uri="{9D8B030D-6E8A-4147-A177-3AD203B41FA5}">
                      <a16:colId xmlns:a16="http://schemas.microsoft.com/office/drawing/2014/main" xmlns="" val="3629318755"/>
                    </a:ext>
                  </a:extLst>
                </a:gridCol>
                <a:gridCol w="2812808">
                  <a:extLst>
                    <a:ext uri="{9D8B030D-6E8A-4147-A177-3AD203B41FA5}">
                      <a16:colId xmlns:a16="http://schemas.microsoft.com/office/drawing/2014/main" xmlns="" val="1732008608"/>
                    </a:ext>
                  </a:extLst>
                </a:gridCol>
              </a:tblGrid>
              <a:tr h="557573">
                <a:tc>
                  <a:txBody>
                    <a:bodyPr/>
                    <a:lstStyle/>
                    <a:p>
                      <a:pPr algn="ct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khứ</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60416916"/>
                  </a:ext>
                </a:extLst>
              </a:tr>
              <a:tr h="1655648">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33457459"/>
                  </a:ext>
                </a:extLst>
              </a:tr>
              <a:tr h="1655648">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62568552"/>
                  </a:ext>
                </a:extLst>
              </a:tr>
            </a:tbl>
          </a:graphicData>
        </a:graphic>
      </p:graphicFrame>
      <p:sp>
        <p:nvSpPr>
          <p:cNvPr id="7" name="Rectangle 6">
            <a:extLst>
              <a:ext uri="{FF2B5EF4-FFF2-40B4-BE49-F238E27FC236}">
                <a16:creationId xmlns:a16="http://schemas.microsoft.com/office/drawing/2014/main" xmlns="" id="{BAB79AAF-AC34-96D5-9918-8A3394A9C63D}"/>
              </a:ext>
            </a:extLst>
          </p:cNvPr>
          <p:cNvSpPr/>
          <p:nvPr/>
        </p:nvSpPr>
        <p:spPr>
          <a:xfrm>
            <a:off x="716257" y="348193"/>
            <a:ext cx="7997702" cy="584775"/>
          </a:xfrm>
          <a:prstGeom prst="rect">
            <a:avLst/>
          </a:prstGeom>
          <a:noFill/>
        </p:spPr>
        <p:txBody>
          <a:bodyPr wrap="none" lIns="91440" tIns="45720" rIns="91440" bIns="45720">
            <a:spAutoFit/>
          </a:bodyPr>
          <a:lstStyle/>
          <a:p>
            <a:pPr algn="ctr"/>
            <a:r>
              <a:rPr lang="en-US" sz="3200" b="1"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Mối</a:t>
            </a:r>
            <a:r>
              <a:rPr lang="en-US" sz="32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quan</a:t>
            </a:r>
            <a:r>
              <a:rPr lang="en-US" sz="32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hệ</a:t>
            </a:r>
            <a:r>
              <a:rPr lang="en-US" sz="32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giữa</a:t>
            </a:r>
            <a:r>
              <a:rPr lang="en-US" sz="32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quá</a:t>
            </a:r>
            <a:r>
              <a:rPr lang="en-US" sz="32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khứ-hiện</a:t>
            </a:r>
            <a:r>
              <a:rPr lang="en-US" sz="32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tại-tương</a:t>
            </a:r>
            <a:r>
              <a:rPr lang="en-US" sz="32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lai</a:t>
            </a:r>
            <a:endParaRPr lang="en-US" sz="32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xmlns="" id="{213CD4CD-7243-B3D3-4E19-510A11E36A15}"/>
              </a:ext>
            </a:extLst>
          </p:cNvPr>
          <p:cNvCxnSpPr>
            <a:cxnSpLocks/>
          </p:cNvCxnSpPr>
          <p:nvPr/>
        </p:nvCxnSpPr>
        <p:spPr>
          <a:xfrm>
            <a:off x="2430966" y="2320124"/>
            <a:ext cx="719740" cy="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ADCB83B2-7959-9C09-31D1-94FF9D5FD3C3}"/>
              </a:ext>
            </a:extLst>
          </p:cNvPr>
          <p:cNvCxnSpPr>
            <a:cxnSpLocks/>
          </p:cNvCxnSpPr>
          <p:nvPr/>
        </p:nvCxnSpPr>
        <p:spPr>
          <a:xfrm>
            <a:off x="5748454" y="2320125"/>
            <a:ext cx="814039"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Arrow: Down 10">
            <a:extLst>
              <a:ext uri="{FF2B5EF4-FFF2-40B4-BE49-F238E27FC236}">
                <a16:creationId xmlns:a16="http://schemas.microsoft.com/office/drawing/2014/main" xmlns="" id="{51EDB7F1-96D3-7C83-8597-A7082CD24951}"/>
              </a:ext>
            </a:extLst>
          </p:cNvPr>
          <p:cNvSpPr/>
          <p:nvPr/>
        </p:nvSpPr>
        <p:spPr>
          <a:xfrm>
            <a:off x="7502909" y="3181383"/>
            <a:ext cx="245327"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xmlns="" id="{B7113FCB-B672-E15A-DD8F-EFE127B8A1CC}"/>
              </a:ext>
            </a:extLst>
          </p:cNvPr>
          <p:cNvSpPr/>
          <p:nvPr/>
        </p:nvSpPr>
        <p:spPr>
          <a:xfrm rot="5400000">
            <a:off x="6032809" y="3811783"/>
            <a:ext cx="245327"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xmlns="" id="{3A4864AC-DDAB-F2F7-01FD-1CC518849980}"/>
              </a:ext>
            </a:extLst>
          </p:cNvPr>
          <p:cNvSpPr/>
          <p:nvPr/>
        </p:nvSpPr>
        <p:spPr>
          <a:xfrm rot="5400000">
            <a:off x="2720434" y="3855117"/>
            <a:ext cx="245327"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938141BD-D5B3-2E9A-C054-329E9C13C825}"/>
              </a:ext>
            </a:extLst>
          </p:cNvPr>
          <p:cNvSpPr txBox="1"/>
          <p:nvPr/>
        </p:nvSpPr>
        <p:spPr>
          <a:xfrm>
            <a:off x="974803" y="1904626"/>
            <a:ext cx="112627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Lịch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qua</a:t>
            </a:r>
          </a:p>
        </p:txBody>
      </p:sp>
      <p:sp>
        <p:nvSpPr>
          <p:cNvPr id="26" name="TextBox 25">
            <a:extLst>
              <a:ext uri="{FF2B5EF4-FFF2-40B4-BE49-F238E27FC236}">
                <a16:creationId xmlns:a16="http://schemas.microsoft.com/office/drawing/2014/main" xmlns="" id="{2C2671CF-C2FE-1E92-02E4-9E1C6E1831C3}"/>
              </a:ext>
            </a:extLst>
          </p:cNvPr>
          <p:cNvSpPr txBox="1"/>
          <p:nvPr/>
        </p:nvSpPr>
        <p:spPr>
          <a:xfrm>
            <a:off x="3310520" y="1628682"/>
            <a:ext cx="237149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Luôn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thừa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xây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nền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tảng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cơ</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sở</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quá</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khứ</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0" name="TextBox 29">
            <a:extLst>
              <a:ext uri="{FF2B5EF4-FFF2-40B4-BE49-F238E27FC236}">
                <a16:creationId xmlns:a16="http://schemas.microsoft.com/office/drawing/2014/main" xmlns="" id="{DC1E70CF-3FE0-8AA1-AF3B-66E0A3F2DBE7}"/>
              </a:ext>
            </a:extLst>
          </p:cNvPr>
          <p:cNvSpPr txBox="1"/>
          <p:nvPr/>
        </p:nvSpPr>
        <p:spPr>
          <a:xfrm>
            <a:off x="6530897" y="1628682"/>
            <a:ext cx="248300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hướng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kiến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tạo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cơ</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sở</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quá</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khứ</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hiện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tại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p:txBody>
      </p:sp>
      <p:sp>
        <p:nvSpPr>
          <p:cNvPr id="34" name="TextBox 33">
            <a:extLst>
              <a:ext uri="{FF2B5EF4-FFF2-40B4-BE49-F238E27FC236}">
                <a16:creationId xmlns:a16="http://schemas.microsoft.com/office/drawing/2014/main" xmlns="" id="{FCC7DBEB-E811-7271-0359-8F7EF5FDAA70}"/>
              </a:ext>
            </a:extLst>
          </p:cNvPr>
          <p:cNvSpPr txBox="1"/>
          <p:nvPr/>
        </p:nvSpPr>
        <p:spPr>
          <a:xfrm>
            <a:off x="6295327" y="3706301"/>
            <a:ext cx="274041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Để</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huy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hoàng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hơn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hiện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tại</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8" name="TextBox 37">
            <a:extLst>
              <a:ext uri="{FF2B5EF4-FFF2-40B4-BE49-F238E27FC236}">
                <a16:creationId xmlns:a16="http://schemas.microsoft.com/office/drawing/2014/main" xmlns="" id="{525DF862-6539-F73F-ED1D-EC0E36E5CF66}"/>
              </a:ext>
            </a:extLst>
          </p:cNvPr>
          <p:cNvSpPr txBox="1"/>
          <p:nvPr/>
        </p:nvSpPr>
        <p:spPr>
          <a:xfrm>
            <a:off x="3112349" y="3668218"/>
            <a:ext cx="273504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Muốn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hiện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tại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tốt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đẹp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hơn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quá</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khứ</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 name="TextBox 41">
            <a:extLst>
              <a:ext uri="{FF2B5EF4-FFF2-40B4-BE49-F238E27FC236}">
                <a16:creationId xmlns:a16="http://schemas.microsoft.com/office/drawing/2014/main" xmlns="" id="{8E8514E0-5EAB-DF4B-94EE-4BB1751D5741}"/>
              </a:ext>
            </a:extLst>
          </p:cNvPr>
          <p:cNvSpPr txBox="1"/>
          <p:nvPr/>
        </p:nvSpPr>
        <p:spPr>
          <a:xfrm>
            <a:off x="315507" y="3440219"/>
            <a:ext cx="237149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Cần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phải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hiểu</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rõ</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gì</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diễn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ra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ôn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cố</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tri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tân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p:txBody>
      </p:sp>
      <p:sp>
        <p:nvSpPr>
          <p:cNvPr id="2" name="Rectangle: Rounded Corners 1">
            <a:extLst>
              <a:ext uri="{FF2B5EF4-FFF2-40B4-BE49-F238E27FC236}">
                <a16:creationId xmlns:a16="http://schemas.microsoft.com/office/drawing/2014/main" xmlns="" id="{388F32A1-6171-C059-3948-8D57E072FEFA}"/>
              </a:ext>
            </a:extLst>
          </p:cNvPr>
          <p:cNvSpPr/>
          <p:nvPr/>
        </p:nvSpPr>
        <p:spPr>
          <a:xfrm>
            <a:off x="163159" y="143614"/>
            <a:ext cx="8951495" cy="8542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outVertical)">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repeatCount="200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2" repeatCount="200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right)">
                                      <p:cBhvr>
                                        <p:cTn id="57" dur="500"/>
                                        <p:tgtEl>
                                          <p:spTgt spid="17"/>
                                        </p:tgtEl>
                                      </p:cBhvr>
                                    </p:animEffect>
                                  </p:childTnLst>
                                </p:cTn>
                              </p:par>
                              <p:par>
                                <p:cTn id="58" presetID="22" presetClass="entr" presetSubtype="1" repeatCount="200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par>
                                <p:cTn id="61" presetID="16" presetClass="entr" presetSubtype="37" repeatCount="200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par>
                                <p:cTn id="64" presetID="16" presetClass="entr" presetSubtype="37" repeatCount="200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arn(outVertic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18" grpId="0" animBg="1"/>
      <p:bldP spid="22" grpId="0"/>
      <p:bldP spid="26" grpId="0"/>
      <p:bldP spid="30" grpId="0"/>
      <p:bldP spid="34" grpId="0"/>
      <p:bldP spid="38" grpId="0"/>
      <p:bldP spid="4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4"/>
          <p:cNvSpPr txBox="1">
            <a:spLocks noGrp="1"/>
          </p:cNvSpPr>
          <p:nvPr>
            <p:ph type="title"/>
          </p:nvPr>
        </p:nvSpPr>
        <p:spPr>
          <a:xfrm>
            <a:off x="3323063" y="3380898"/>
            <a:ext cx="4864248"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vi-VN" sz="2400" dirty="0">
                <a:solidFill>
                  <a:srgbClr val="0070C0"/>
                </a:solidFill>
              </a:rPr>
              <a:t>Nhà thơ Abutalip của Đaghextan</a:t>
            </a:r>
            <a:endParaRPr lang="en-US" sz="2400" dirty="0">
              <a:solidFill>
                <a:srgbClr val="0070C0"/>
              </a:solidFill>
            </a:endParaRPr>
          </a:p>
        </p:txBody>
      </p:sp>
      <p:sp>
        <p:nvSpPr>
          <p:cNvPr id="426" name="Google Shape;426;p44"/>
          <p:cNvSpPr txBox="1">
            <a:spLocks noGrp="1"/>
          </p:cNvSpPr>
          <p:nvPr>
            <p:ph type="subTitle" idx="1"/>
          </p:nvPr>
        </p:nvSpPr>
        <p:spPr>
          <a:xfrm>
            <a:off x="746515" y="1323717"/>
            <a:ext cx="7650969" cy="19463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t> </a:t>
            </a:r>
            <a:r>
              <a:rPr lang="vi-VN" sz="3600" dirty="0">
                <a:solidFill>
                  <a:srgbClr val="FF0000"/>
                </a:solidFill>
              </a:rPr>
              <a:t>“Nếu anh bắn vào quá khứ bằng súng lục thì tương lai sẽ bắn vào anh bằng đại bác”</a:t>
            </a:r>
            <a:endParaRPr lang="en-US" sz="36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animEffect transition="in" filter="barn(outVertical)">
                                      <p:cBhvr>
                                        <p:cTn id="7" dur="500"/>
                                        <p:tgtEl>
                                          <p:spTgt spid="426">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25"/>
                                        </p:tgtEl>
                                        <p:attrNameLst>
                                          <p:attrName>style.visibility</p:attrName>
                                        </p:attrNameLst>
                                      </p:cBhvr>
                                      <p:to>
                                        <p:strVal val="visible"/>
                                      </p:to>
                                    </p:set>
                                    <p:animEffect transition="in" filter="barn(outVertical)">
                                      <p:cBhvr>
                                        <p:cTn id="10"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p:bldP spid="4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10" name="TextBox 9">
            <a:extLst>
              <a:ext uri="{FF2B5EF4-FFF2-40B4-BE49-F238E27FC236}">
                <a16:creationId xmlns:a16="http://schemas.microsoft.com/office/drawing/2014/main" xmlns="" id="{D5CD9324-B73A-BD44-033D-FB85F32EAD59}"/>
              </a:ext>
            </a:extLst>
          </p:cNvPr>
          <p:cNvSpPr txBox="1"/>
          <p:nvPr/>
        </p:nvSpPr>
        <p:spPr>
          <a:xfrm>
            <a:off x="183452" y="1018248"/>
            <a:ext cx="73770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a:solidFill>
                  <a:srgbClr val="0070C0"/>
                </a:solidFill>
                <a:latin typeface="Times New Roman" panose="02020603050405020304" pitchFamily="18" charset="0"/>
                <a:cs typeface="Times New Roman" panose="02020603050405020304" pitchFamily="18" charset="0"/>
              </a:rPr>
              <a:t>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Vai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trò</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và</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ý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nghĩa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của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tri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thức</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lịch</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sử</a:t>
            </a:r>
            <a:endPar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390;p39">
            <a:extLst>
              <a:ext uri="{FF2B5EF4-FFF2-40B4-BE49-F238E27FC236}">
                <a16:creationId xmlns:a16="http://schemas.microsoft.com/office/drawing/2014/main" xmlns="" id="{AEBADC22-76A4-D8B1-5FEB-61848E5935AB}"/>
              </a:ext>
            </a:extLst>
          </p:cNvPr>
          <p:cNvSpPr txBox="1">
            <a:spLocks/>
          </p:cNvSpPr>
          <p:nvPr/>
        </p:nvSpPr>
        <p:spPr>
          <a:xfrm>
            <a:off x="183452" y="281691"/>
            <a:ext cx="8895022" cy="7365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1pPr>
            <a:lvl2pPr marR="0" lvl="1"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2pPr>
            <a:lvl3pPr marR="0" lvl="2"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3pPr>
            <a:lvl4pPr marR="0" lvl="3"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4pPr>
            <a:lvl5pPr marR="0" lvl="4"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5pPr>
            <a:lvl6pPr marR="0" lvl="5"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6pPr>
            <a:lvl7pPr marR="0" lvl="6"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7pPr>
            <a:lvl8pPr marR="0" lvl="7"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8pPr>
            <a:lvl9pPr marR="0" lvl="8"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9pPr>
          </a:lstStyle>
          <a:p>
            <a:pPr marL="0" marR="0" lvl="0" indent="0" algn="ctr" defTabSz="914400" rtl="0" eaLnBrk="1" fontAlgn="auto" latinLnBrk="0" hangingPunct="1">
              <a:lnSpc>
                <a:spcPct val="100000"/>
              </a:lnSpc>
              <a:spcBef>
                <a:spcPts val="0"/>
              </a:spcBef>
              <a:spcAft>
                <a:spcPts val="0"/>
              </a:spcAft>
              <a:buClr>
                <a:srgbClr val="FEC200"/>
              </a:buClr>
              <a:buSzPts val="3000"/>
              <a:buFont typeface="Amaranth"/>
              <a:buNone/>
              <a:tabLst/>
              <a:defRPr/>
            </a:pPr>
            <a:r>
              <a:rPr kumimoji="0" lang="en-US" sz="4000" b="1" i="0" u="none" strike="noStrike" kern="0" cap="none" spc="0" normalizeH="0" baseline="0" noProof="0" dirty="0" err="1">
                <a:ln>
                  <a:noFill/>
                </a:ln>
                <a:solidFill>
                  <a:srgbClr val="FEC200"/>
                </a:solidFill>
                <a:effectLst/>
                <a:uLnTx/>
                <a:uFillTx/>
                <a:latin typeface="Amaranth"/>
                <a:sym typeface="Amaranth"/>
              </a:rPr>
              <a:t>Bài</a:t>
            </a:r>
            <a:r>
              <a:rPr kumimoji="0" lang="en-US" sz="4000" b="1" i="0" u="none" strike="noStrike" kern="0" cap="none" spc="0" normalizeH="0" baseline="0" noProof="0" dirty="0">
                <a:ln>
                  <a:noFill/>
                </a:ln>
                <a:solidFill>
                  <a:srgbClr val="FEC200"/>
                </a:solidFill>
                <a:effectLst/>
                <a:uLnTx/>
                <a:uFillTx/>
                <a:latin typeface="Amaranth"/>
                <a:sym typeface="Amaranth"/>
              </a:rPr>
              <a:t> 2: Tri </a:t>
            </a:r>
            <a:r>
              <a:rPr kumimoji="0" lang="en-US" sz="4000" b="1" i="0" u="none" strike="noStrike" kern="0" cap="none" spc="0" normalizeH="0" baseline="0" noProof="0" dirty="0" err="1">
                <a:ln>
                  <a:noFill/>
                </a:ln>
                <a:solidFill>
                  <a:srgbClr val="FEC200"/>
                </a:solidFill>
                <a:effectLst/>
                <a:uLnTx/>
                <a:uFillTx/>
                <a:latin typeface="Amaranth"/>
                <a:sym typeface="Amaranth"/>
              </a:rPr>
              <a:t>thức</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lịch</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sử</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và</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cuộc</a:t>
            </a:r>
            <a:r>
              <a:rPr kumimoji="0" lang="en-US" sz="4000" b="1" i="0" u="none" strike="noStrike" kern="0" cap="none" spc="0" normalizeH="0" baseline="0" noProof="0" dirty="0">
                <a:ln>
                  <a:noFill/>
                </a:ln>
                <a:solidFill>
                  <a:srgbClr val="FEC200"/>
                </a:solidFill>
                <a:effectLst/>
                <a:uLnTx/>
                <a:uFillTx/>
                <a:latin typeface="Amaranth"/>
                <a:sym typeface="Amaranth"/>
              </a:rPr>
              <a:t> </a:t>
            </a:r>
            <a:r>
              <a:rPr kumimoji="0" lang="en-US" sz="4000" b="1" i="0" u="none" strike="noStrike" kern="0" cap="none" spc="0" normalizeH="0" baseline="0" noProof="0" dirty="0" err="1">
                <a:ln>
                  <a:noFill/>
                </a:ln>
                <a:solidFill>
                  <a:srgbClr val="FEC200"/>
                </a:solidFill>
                <a:effectLst/>
                <a:uLnTx/>
                <a:uFillTx/>
                <a:latin typeface="Amaranth"/>
                <a:sym typeface="Amaranth"/>
              </a:rPr>
              <a:t>sống</a:t>
            </a:r>
            <a:endParaRPr kumimoji="0" lang="en-US" sz="4000" b="1" i="0" u="none" strike="noStrike" kern="0" cap="none" spc="0" normalizeH="0" baseline="0" noProof="0" dirty="0">
              <a:ln>
                <a:noFill/>
              </a:ln>
              <a:solidFill>
                <a:srgbClr val="FEC200"/>
              </a:solidFill>
              <a:effectLst/>
              <a:uLnTx/>
              <a:uFillTx/>
              <a:latin typeface="Amaranth"/>
              <a:sym typeface="Amaranth"/>
            </a:endParaRPr>
          </a:p>
        </p:txBody>
      </p:sp>
      <p:sp>
        <p:nvSpPr>
          <p:cNvPr id="12" name="TextBox 11">
            <a:extLst>
              <a:ext uri="{FF2B5EF4-FFF2-40B4-BE49-F238E27FC236}">
                <a16:creationId xmlns:a16="http://schemas.microsoft.com/office/drawing/2014/main" xmlns="" id="{E7D6CD5B-2893-CDDA-031C-8B3D41489169}"/>
              </a:ext>
            </a:extLst>
          </p:cNvPr>
          <p:cNvSpPr txBox="1"/>
          <p:nvPr/>
        </p:nvSpPr>
        <p:spPr>
          <a:xfrm>
            <a:off x="461300" y="1603023"/>
            <a:ext cx="19373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a:solidFill>
                  <a:srgbClr val="0070C0"/>
                </a:solidFill>
                <a:latin typeface="Times New Roman" panose="02020603050405020304" pitchFamily="18" charset="0"/>
                <a:cs typeface="Times New Roman" panose="02020603050405020304" pitchFamily="18" charset="0"/>
              </a:rPr>
              <a:t>1.</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Vai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trò</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xmlns="" id="{A66F4CBD-AB8E-AB50-910A-60D91554C1EB}"/>
              </a:ext>
            </a:extLst>
          </p:cNvPr>
          <p:cNvSpPr txBox="1"/>
          <p:nvPr/>
        </p:nvSpPr>
        <p:spPr>
          <a:xfrm>
            <a:off x="461299" y="2242140"/>
            <a:ext cx="5540489" cy="584775"/>
          </a:xfrm>
          <a:prstGeom prst="rect">
            <a:avLst/>
          </a:prstGeom>
          <a:noFill/>
        </p:spPr>
        <p:txBody>
          <a:bodyPr wrap="square">
            <a:spAutoFit/>
          </a:bodyPr>
          <a:lstStyle/>
          <a:p>
            <a:pPr lvl="0">
              <a:defRPr/>
            </a:pPr>
            <a:r>
              <a:rPr lang="en-US" sz="3200" b="1" dirty="0">
                <a:solidFill>
                  <a:srgbClr val="0070C0"/>
                </a:solidFill>
                <a:latin typeface="Times New Roman" panose="02020603050405020304" pitchFamily="18" charset="0"/>
                <a:cs typeface="Times New Roman" panose="02020603050405020304" pitchFamily="18" charset="0"/>
              </a:rPr>
              <a:t>2.</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lang="en-US" sz="3200" b="1" dirty="0">
                <a:solidFill>
                  <a:srgbClr val="0070C0"/>
                </a:solidFill>
                <a:latin typeface="Times New Roman" panose="02020603050405020304" pitchFamily="18" charset="0"/>
                <a:cs typeface="Times New Roman" panose="02020603050405020304" pitchFamily="18" charset="0"/>
              </a:rPr>
              <a:t>Ý</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tri </a:t>
            </a:r>
            <a:r>
              <a:rPr lang="en-US" sz="3200" b="1" dirty="0" err="1">
                <a:solidFill>
                  <a:srgbClr val="0070C0"/>
                </a:solidFill>
                <a:latin typeface="Times New Roman" panose="02020603050405020304" pitchFamily="18" charset="0"/>
                <a:cs typeface="Times New Roman" panose="02020603050405020304" pitchFamily="18" charset="0"/>
              </a:rPr>
              <a:t>thức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lịch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sử</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4" name="Group 3">
            <a:extLst>
              <a:ext uri="{FF2B5EF4-FFF2-40B4-BE49-F238E27FC236}">
                <a16:creationId xmlns:a16="http://schemas.microsoft.com/office/drawing/2014/main" xmlns="" id="{28FE69E8-8E0D-4650-05AB-1003D3561D12}"/>
              </a:ext>
            </a:extLst>
          </p:cNvPr>
          <p:cNvGrpSpPr/>
          <p:nvPr/>
        </p:nvGrpSpPr>
        <p:grpSpPr>
          <a:xfrm>
            <a:off x="461300" y="2946920"/>
            <a:ext cx="8105184" cy="1187116"/>
            <a:chOff x="461300" y="3192379"/>
            <a:chExt cx="8105184" cy="1187116"/>
          </a:xfrm>
        </p:grpSpPr>
        <p:sp>
          <p:nvSpPr>
            <p:cNvPr id="3" name="Rectangle: Rounded Corners 2">
              <a:extLst>
                <a:ext uri="{FF2B5EF4-FFF2-40B4-BE49-F238E27FC236}">
                  <a16:creationId xmlns:a16="http://schemas.microsoft.com/office/drawing/2014/main" xmlns="" id="{64FC2ECD-25C0-657C-192A-345B28B870FD}"/>
                </a:ext>
              </a:extLst>
            </p:cNvPr>
            <p:cNvSpPr/>
            <p:nvPr/>
          </p:nvSpPr>
          <p:spPr>
            <a:xfrm>
              <a:off x="461300" y="3192379"/>
              <a:ext cx="8105184" cy="11871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xmlns="" id="{2C309BAE-9E8A-5D90-FB04-BA561517CDA0}"/>
                </a:ext>
              </a:extLst>
            </p:cNvPr>
            <p:cNvSpPr txBox="1"/>
            <p:nvPr/>
          </p:nvSpPr>
          <p:spPr>
            <a:xfrm>
              <a:off x="569673" y="3300100"/>
              <a:ext cx="7684168"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tri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86228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10" name="TextBox 9">
            <a:extLst>
              <a:ext uri="{FF2B5EF4-FFF2-40B4-BE49-F238E27FC236}">
                <a16:creationId xmlns:a16="http://schemas.microsoft.com/office/drawing/2014/main" xmlns="" id="{D5CD9324-B73A-BD44-033D-FB85F32EAD59}"/>
              </a:ext>
            </a:extLst>
          </p:cNvPr>
          <p:cNvSpPr txBox="1"/>
          <p:nvPr/>
        </p:nvSpPr>
        <p:spPr>
          <a:xfrm>
            <a:off x="183452" y="698370"/>
            <a:ext cx="73770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I.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Vai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trò</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và</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ý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nghĩa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của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tri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thức</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lịch</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sử</a:t>
            </a:r>
            <a:endPar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390;p39">
            <a:extLst>
              <a:ext uri="{FF2B5EF4-FFF2-40B4-BE49-F238E27FC236}">
                <a16:creationId xmlns:a16="http://schemas.microsoft.com/office/drawing/2014/main" xmlns="" id="{AEBADC22-76A4-D8B1-5FEB-61848E5935AB}"/>
              </a:ext>
            </a:extLst>
          </p:cNvPr>
          <p:cNvSpPr txBox="1">
            <a:spLocks/>
          </p:cNvSpPr>
          <p:nvPr/>
        </p:nvSpPr>
        <p:spPr>
          <a:xfrm>
            <a:off x="183452" y="148450"/>
            <a:ext cx="8895022" cy="7365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1pPr>
            <a:lvl2pPr marR="0" lvl="1"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2pPr>
            <a:lvl3pPr marR="0" lvl="2"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3pPr>
            <a:lvl4pPr marR="0" lvl="3"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4pPr>
            <a:lvl5pPr marR="0" lvl="4"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5pPr>
            <a:lvl6pPr marR="0" lvl="5"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6pPr>
            <a:lvl7pPr marR="0" lvl="6"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7pPr>
            <a:lvl8pPr marR="0" lvl="7"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8pPr>
            <a:lvl9pPr marR="0" lvl="8" algn="ctr" rtl="0">
              <a:lnSpc>
                <a:spcPct val="100000"/>
              </a:lnSpc>
              <a:spcBef>
                <a:spcPts val="0"/>
              </a:spcBef>
              <a:spcAft>
                <a:spcPts val="0"/>
              </a:spcAft>
              <a:buClr>
                <a:schemeClr val="accent4"/>
              </a:buClr>
              <a:buSzPts val="3000"/>
              <a:buFont typeface="Amaranth"/>
              <a:buNone/>
              <a:defRPr sz="3000" b="1" i="0" u="none" strike="noStrike" cap="none">
                <a:solidFill>
                  <a:schemeClr val="accent4"/>
                </a:solidFill>
                <a:latin typeface="Amaranth"/>
                <a:ea typeface="Amaranth"/>
                <a:cs typeface="Amaranth"/>
                <a:sym typeface="Amaranth"/>
              </a:defRPr>
            </a:lvl9pPr>
          </a:lstStyle>
          <a:p>
            <a:pPr marL="0" marR="0" lvl="0" indent="0" algn="ctr" defTabSz="914400" rtl="0" eaLnBrk="1" fontAlgn="auto" latinLnBrk="0" hangingPunct="1">
              <a:lnSpc>
                <a:spcPct val="100000"/>
              </a:lnSpc>
              <a:spcBef>
                <a:spcPts val="0"/>
              </a:spcBef>
              <a:spcAft>
                <a:spcPts val="0"/>
              </a:spcAft>
              <a:buClr>
                <a:srgbClr val="FEC200"/>
              </a:buClr>
              <a:buSzPts val="3000"/>
              <a:buFont typeface="Amaranth"/>
              <a:buNone/>
              <a:tabLst/>
              <a:defRPr/>
            </a:pPr>
            <a:r>
              <a:rPr kumimoji="0" lang="en-US" sz="4000" b="1" i="0" u="none" strike="noStrike" kern="0" cap="none" spc="0" normalizeH="0" baseline="0" noProof="0" dirty="0" err="1">
                <a:ln>
                  <a:noFill/>
                </a:ln>
                <a:solidFill>
                  <a:srgbClr val="C00000"/>
                </a:solidFill>
                <a:effectLst/>
                <a:uLnTx/>
                <a:uFillTx/>
                <a:latin typeface="Amaranth"/>
                <a:sym typeface="Amaranth"/>
              </a:rPr>
              <a:t>Bài</a:t>
            </a:r>
            <a:r>
              <a:rPr kumimoji="0" lang="en-US" sz="4000" b="1" i="0" u="none" strike="noStrike" kern="0" cap="none" spc="0" normalizeH="0" baseline="0" noProof="0" dirty="0">
                <a:ln>
                  <a:noFill/>
                </a:ln>
                <a:solidFill>
                  <a:srgbClr val="C00000"/>
                </a:solidFill>
                <a:effectLst/>
                <a:uLnTx/>
                <a:uFillTx/>
                <a:latin typeface="Amaranth"/>
                <a:sym typeface="Amaranth"/>
              </a:rPr>
              <a:t> 2: Tri </a:t>
            </a:r>
            <a:r>
              <a:rPr kumimoji="0" lang="en-US" sz="4000" b="1" i="0" u="none" strike="noStrike" kern="0" cap="none" spc="0" normalizeH="0" baseline="0" noProof="0" dirty="0" err="1">
                <a:ln>
                  <a:noFill/>
                </a:ln>
                <a:solidFill>
                  <a:srgbClr val="C00000"/>
                </a:solidFill>
                <a:effectLst/>
                <a:uLnTx/>
                <a:uFillTx/>
                <a:latin typeface="Amaranth"/>
                <a:sym typeface="Amaranth"/>
              </a:rPr>
              <a:t>thức</a:t>
            </a:r>
            <a:r>
              <a:rPr kumimoji="0" lang="en-US" sz="4000" b="1" i="0" u="none" strike="noStrike" kern="0" cap="none" spc="0" normalizeH="0" baseline="0" noProof="0" dirty="0">
                <a:ln>
                  <a:noFill/>
                </a:ln>
                <a:solidFill>
                  <a:srgbClr val="C00000"/>
                </a:solidFill>
                <a:effectLst/>
                <a:uLnTx/>
                <a:uFillTx/>
                <a:latin typeface="Amaranth"/>
                <a:sym typeface="Amaranth"/>
              </a:rPr>
              <a:t> </a:t>
            </a:r>
            <a:r>
              <a:rPr kumimoji="0" lang="en-US" sz="4000" b="1" i="0" u="none" strike="noStrike" kern="0" cap="none" spc="0" normalizeH="0" baseline="0" noProof="0" dirty="0" err="1">
                <a:ln>
                  <a:noFill/>
                </a:ln>
                <a:solidFill>
                  <a:srgbClr val="C00000"/>
                </a:solidFill>
                <a:effectLst/>
                <a:uLnTx/>
                <a:uFillTx/>
                <a:latin typeface="Amaranth"/>
                <a:sym typeface="Amaranth"/>
              </a:rPr>
              <a:t>lịch</a:t>
            </a:r>
            <a:r>
              <a:rPr kumimoji="0" lang="en-US" sz="4000" b="1" i="0" u="none" strike="noStrike" kern="0" cap="none" spc="0" normalizeH="0" baseline="0" noProof="0" dirty="0">
                <a:ln>
                  <a:noFill/>
                </a:ln>
                <a:solidFill>
                  <a:srgbClr val="C00000"/>
                </a:solidFill>
                <a:effectLst/>
                <a:uLnTx/>
                <a:uFillTx/>
                <a:latin typeface="Amaranth"/>
                <a:sym typeface="Amaranth"/>
              </a:rPr>
              <a:t> </a:t>
            </a:r>
            <a:r>
              <a:rPr kumimoji="0" lang="en-US" sz="4000" b="1" i="0" u="none" strike="noStrike" kern="0" cap="none" spc="0" normalizeH="0" baseline="0" noProof="0" dirty="0" err="1">
                <a:ln>
                  <a:noFill/>
                </a:ln>
                <a:solidFill>
                  <a:srgbClr val="C00000"/>
                </a:solidFill>
                <a:effectLst/>
                <a:uLnTx/>
                <a:uFillTx/>
                <a:latin typeface="Amaranth"/>
                <a:sym typeface="Amaranth"/>
              </a:rPr>
              <a:t>sử</a:t>
            </a:r>
            <a:r>
              <a:rPr kumimoji="0" lang="en-US" sz="4000" b="1" i="0" u="none" strike="noStrike" kern="0" cap="none" spc="0" normalizeH="0" baseline="0" noProof="0" dirty="0">
                <a:ln>
                  <a:noFill/>
                </a:ln>
                <a:solidFill>
                  <a:srgbClr val="C00000"/>
                </a:solidFill>
                <a:effectLst/>
                <a:uLnTx/>
                <a:uFillTx/>
                <a:latin typeface="Amaranth"/>
                <a:sym typeface="Amaranth"/>
              </a:rPr>
              <a:t> </a:t>
            </a:r>
            <a:r>
              <a:rPr kumimoji="0" lang="en-US" sz="4000" b="1" i="0" u="none" strike="noStrike" kern="0" cap="none" spc="0" normalizeH="0" baseline="0" noProof="0" dirty="0" err="1">
                <a:ln>
                  <a:noFill/>
                </a:ln>
                <a:solidFill>
                  <a:srgbClr val="C00000"/>
                </a:solidFill>
                <a:effectLst/>
                <a:uLnTx/>
                <a:uFillTx/>
                <a:latin typeface="Amaranth"/>
                <a:sym typeface="Amaranth"/>
              </a:rPr>
              <a:t>và</a:t>
            </a:r>
            <a:r>
              <a:rPr kumimoji="0" lang="en-US" sz="4000" b="1" i="0" u="none" strike="noStrike" kern="0" cap="none" spc="0" normalizeH="0" baseline="0" noProof="0" dirty="0">
                <a:ln>
                  <a:noFill/>
                </a:ln>
                <a:solidFill>
                  <a:srgbClr val="C00000"/>
                </a:solidFill>
                <a:effectLst/>
                <a:uLnTx/>
                <a:uFillTx/>
                <a:latin typeface="Amaranth"/>
                <a:sym typeface="Amaranth"/>
              </a:rPr>
              <a:t> </a:t>
            </a:r>
            <a:r>
              <a:rPr kumimoji="0" lang="en-US" sz="4000" b="1" i="0" u="none" strike="noStrike" kern="0" cap="none" spc="0" normalizeH="0" baseline="0" noProof="0" dirty="0" err="1">
                <a:ln>
                  <a:noFill/>
                </a:ln>
                <a:solidFill>
                  <a:srgbClr val="C00000"/>
                </a:solidFill>
                <a:effectLst/>
                <a:uLnTx/>
                <a:uFillTx/>
                <a:latin typeface="Amaranth"/>
                <a:sym typeface="Amaranth"/>
              </a:rPr>
              <a:t>cuộc</a:t>
            </a:r>
            <a:r>
              <a:rPr kumimoji="0" lang="en-US" sz="4000" b="1" i="0" u="none" strike="noStrike" kern="0" cap="none" spc="0" normalizeH="0" baseline="0" noProof="0" dirty="0">
                <a:ln>
                  <a:noFill/>
                </a:ln>
                <a:solidFill>
                  <a:srgbClr val="C00000"/>
                </a:solidFill>
                <a:effectLst/>
                <a:uLnTx/>
                <a:uFillTx/>
                <a:latin typeface="Amaranth"/>
                <a:sym typeface="Amaranth"/>
              </a:rPr>
              <a:t> </a:t>
            </a:r>
            <a:r>
              <a:rPr kumimoji="0" lang="en-US" sz="4000" b="1" i="0" u="none" strike="noStrike" kern="0" cap="none" spc="0" normalizeH="0" baseline="0" noProof="0" dirty="0" err="1">
                <a:ln>
                  <a:noFill/>
                </a:ln>
                <a:solidFill>
                  <a:srgbClr val="C00000"/>
                </a:solidFill>
                <a:effectLst/>
                <a:uLnTx/>
                <a:uFillTx/>
                <a:latin typeface="Amaranth"/>
                <a:sym typeface="Amaranth"/>
              </a:rPr>
              <a:t>sống</a:t>
            </a:r>
            <a:endParaRPr kumimoji="0" lang="en-US" sz="4000" b="1" i="0" u="none" strike="noStrike" kern="0" cap="none" spc="0" normalizeH="0" baseline="0" noProof="0" dirty="0">
              <a:ln>
                <a:noFill/>
              </a:ln>
              <a:solidFill>
                <a:srgbClr val="C00000"/>
              </a:solidFill>
              <a:effectLst/>
              <a:uLnTx/>
              <a:uFillTx/>
              <a:latin typeface="Amaranth"/>
              <a:sym typeface="Amaranth"/>
            </a:endParaRPr>
          </a:p>
        </p:txBody>
      </p:sp>
      <p:sp>
        <p:nvSpPr>
          <p:cNvPr id="6" name="TextBox 5">
            <a:extLst>
              <a:ext uri="{FF2B5EF4-FFF2-40B4-BE49-F238E27FC236}">
                <a16:creationId xmlns:a16="http://schemas.microsoft.com/office/drawing/2014/main" xmlns="" id="{17D8F38C-CAB1-F48D-E180-C36938CFDF4D}"/>
              </a:ext>
            </a:extLst>
          </p:cNvPr>
          <p:cNvSpPr txBox="1"/>
          <p:nvPr/>
        </p:nvSpPr>
        <p:spPr>
          <a:xfrm>
            <a:off x="138848" y="1699581"/>
            <a:ext cx="8659462" cy="954107"/>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Tri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sử</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luôn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để</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lại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đời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sau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những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bài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học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quý</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p:sp>
        <p:nvSpPr>
          <p:cNvPr id="5" name="TextBox 4">
            <a:extLst>
              <a:ext uri="{FF2B5EF4-FFF2-40B4-BE49-F238E27FC236}">
                <a16:creationId xmlns:a16="http://schemas.microsoft.com/office/drawing/2014/main" xmlns="" id="{063CC891-7A82-DBFD-8AE6-5DF791A59075}"/>
              </a:ext>
            </a:extLst>
          </p:cNvPr>
          <p:cNvSpPr txBox="1"/>
          <p:nvPr/>
        </p:nvSpPr>
        <p:spPr>
          <a:xfrm>
            <a:off x="138848" y="2649744"/>
            <a:ext cx="8570255" cy="138499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Tri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sử</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nền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tảng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vững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chắc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truyền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thống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yêu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nước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niềm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tự</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hào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điểm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tựa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lòng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tin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mạnh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dân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tộc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7" name="TextBox 6">
            <a:extLst>
              <a:ext uri="{FF2B5EF4-FFF2-40B4-BE49-F238E27FC236}">
                <a16:creationId xmlns:a16="http://schemas.microsoft.com/office/drawing/2014/main" xmlns="" id="{243721DB-7201-64E7-31A0-6C7E731FFA27}"/>
              </a:ext>
            </a:extLst>
          </p:cNvPr>
          <p:cNvSpPr txBox="1"/>
          <p:nvPr/>
        </p:nvSpPr>
        <p:spPr>
          <a:xfrm>
            <a:off x="138847" y="3936516"/>
            <a:ext cx="8570255" cy="954107"/>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Học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sử</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giúp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hiểu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rõ</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khứ</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để</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nhận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hiện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tại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dự</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báo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tương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12" name="TextBox 11">
            <a:extLst>
              <a:ext uri="{FF2B5EF4-FFF2-40B4-BE49-F238E27FC236}">
                <a16:creationId xmlns:a16="http://schemas.microsoft.com/office/drawing/2014/main" xmlns="" id="{E7D6CD5B-2893-CDDA-031C-8B3D41489169}"/>
              </a:ext>
            </a:extLst>
          </p:cNvPr>
          <p:cNvSpPr txBox="1"/>
          <p:nvPr/>
        </p:nvSpPr>
        <p:spPr>
          <a:xfrm>
            <a:off x="378998" y="1208089"/>
            <a:ext cx="5863860" cy="584775"/>
          </a:xfrm>
          <a:prstGeom prst="rect">
            <a:avLst/>
          </a:prstGeom>
          <a:noFill/>
        </p:spPr>
        <p:txBody>
          <a:bodyPr wrap="square">
            <a:spAutoFit/>
          </a:bodyPr>
          <a:lstStyle/>
          <a:p>
            <a:pPr>
              <a:defRPr/>
            </a:pPr>
            <a:r>
              <a:rPr lang="en-US" sz="3200" b="1" dirty="0">
                <a:solidFill>
                  <a:srgbClr val="0070C0"/>
                </a:solidFill>
                <a:latin typeface="Times New Roman" panose="02020603050405020304" pitchFamily="18" charset="0"/>
                <a:cs typeface="Times New Roman" panose="02020603050405020304" pitchFamily="18" charset="0"/>
              </a:rPr>
              <a:t>2</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lang="en-US" sz="3200" b="1" dirty="0" smtClean="0">
                <a:solidFill>
                  <a:srgbClr val="0070C0"/>
                </a:solidFill>
                <a:latin typeface="Times New Roman" panose="02020603050405020304" pitchFamily="18" charset="0"/>
                <a:cs typeface="Times New Roman" panose="02020603050405020304" pitchFamily="18" charset="0"/>
              </a:rPr>
              <a:t>Ý </a:t>
            </a:r>
            <a:r>
              <a:rPr lang="en-US" sz="3200" b="1" dirty="0" err="1" smtClean="0">
                <a:solidFill>
                  <a:srgbClr val="0070C0"/>
                </a:solidFill>
                <a:latin typeface="Times New Roman" panose="02020603050405020304" pitchFamily="18" charset="0"/>
                <a:cs typeface="Times New Roman" panose="02020603050405020304" pitchFamily="18" charset="0"/>
              </a:rPr>
              <a:t>nghĩa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tri </a:t>
            </a:r>
            <a:r>
              <a:rPr lang="en-US" sz="3200" b="1" dirty="0" err="1">
                <a:solidFill>
                  <a:srgbClr val="0070C0"/>
                </a:solidFill>
                <a:latin typeface="Times New Roman" panose="02020603050405020304" pitchFamily="18" charset="0"/>
                <a:cs typeface="Times New Roman" panose="02020603050405020304" pitchFamily="18" charset="0"/>
              </a:rPr>
              <a:t>thức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lịch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sử</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6010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BAD9EE1-9B54-3016-5CE4-A53F835681C9}"/>
              </a:ext>
            </a:extLst>
          </p:cNvPr>
          <p:cNvPicPr>
            <a:picLocks noChangeAspect="1"/>
          </p:cNvPicPr>
          <p:nvPr/>
        </p:nvPicPr>
        <p:blipFill>
          <a:blip r:embed="rId2"/>
          <a:stretch>
            <a:fillRect/>
          </a:stretch>
        </p:blipFill>
        <p:spPr>
          <a:xfrm>
            <a:off x="0" y="0"/>
            <a:ext cx="2406316" cy="5143500"/>
          </a:xfrm>
          <a:prstGeom prst="rect">
            <a:avLst/>
          </a:prstGeom>
        </p:spPr>
      </p:pic>
      <p:sp>
        <p:nvSpPr>
          <p:cNvPr id="12" name="TextBox 11">
            <a:extLst>
              <a:ext uri="{FF2B5EF4-FFF2-40B4-BE49-F238E27FC236}">
                <a16:creationId xmlns:a16="http://schemas.microsoft.com/office/drawing/2014/main" xmlns="" id="{7E796C24-809D-A359-7E1B-F835AEC4CD4D}"/>
              </a:ext>
            </a:extLst>
          </p:cNvPr>
          <p:cNvSpPr txBox="1"/>
          <p:nvPr/>
        </p:nvSpPr>
        <p:spPr>
          <a:xfrm>
            <a:off x="2406316" y="0"/>
            <a:ext cx="6737684" cy="5262979"/>
          </a:xfrm>
          <a:prstGeom prst="rect">
            <a:avLst/>
          </a:prstGeom>
          <a:noFill/>
        </p:spPr>
        <p:txBody>
          <a:bodyPr wrap="square">
            <a:spAutoFit/>
          </a:bodyPr>
          <a:lstStyle/>
          <a:p>
            <a:pPr algn="just"/>
            <a:r>
              <a:rPr lang="vi-VN" sz="2400" dirty="0">
                <a:latin typeface="+mj-lt"/>
              </a:rPr>
              <a:t> CUỘC KHÁNG CHIẾN CHỐNG MỸ có thể còn kéo dài. Đồng bào ta có thể phải hy sinh nhiều của, nhiều người. Dù sao, chúng ta phải quyết tâm đánh giặc Mỹ đến thắng lợi hoàn toàn.</a:t>
            </a:r>
          </a:p>
          <a:p>
            <a:pPr algn="just"/>
            <a:r>
              <a:rPr lang="vi-VN" sz="2400" dirty="0">
                <a:latin typeface="+mj-lt"/>
              </a:rPr>
              <a:t>Còn non, còn nước, còn người</a:t>
            </a:r>
          </a:p>
          <a:p>
            <a:pPr algn="just"/>
            <a:r>
              <a:rPr lang="vi-VN" sz="2400" dirty="0">
                <a:latin typeface="+mj-lt"/>
              </a:rPr>
              <a:t> Thắng giặc Mỹ, ta sẽ xây dựng hơn mười ngày nay!</a:t>
            </a:r>
          </a:p>
          <a:p>
            <a:pPr algn="just"/>
            <a:r>
              <a:rPr lang="vi-VN" sz="2400" dirty="0">
                <a:latin typeface="+mj-lt"/>
              </a:rPr>
              <a:t>         Dù khó khǎn gian khổ đến mấy, nhân dân ta nhất định sẽ hoàn toàn thắng lợi. Đế quốc Mỹ nhất định phải cút khỏi nước ta. Tổ quốc ta nhất định sẽ thống nhất. Đồng bào Nam Bắc nhất định sẽ sum họp một nhà. Nước ta sẽ có vinh dự lớn là một nước nhỏ mà đã anh dũng đánh thắng hai đế quốc to - là Pháp và Mỹ; và đã góp phần xứng đáng vào phong trào giải phóng dân tộc.</a:t>
            </a:r>
            <a:endParaRPr lang="en-US" sz="2400" dirty="0">
              <a:latin typeface="+mj-lt"/>
            </a:endParaRPr>
          </a:p>
        </p:txBody>
      </p:sp>
      <p:grpSp>
        <p:nvGrpSpPr>
          <p:cNvPr id="13" name="Group 12">
            <a:extLst>
              <a:ext uri="{FF2B5EF4-FFF2-40B4-BE49-F238E27FC236}">
                <a16:creationId xmlns:a16="http://schemas.microsoft.com/office/drawing/2014/main" xmlns="" id="{F1E9C615-98ED-C282-E306-5E169CAA6918}"/>
              </a:ext>
            </a:extLst>
          </p:cNvPr>
          <p:cNvGrpSpPr/>
          <p:nvPr/>
        </p:nvGrpSpPr>
        <p:grpSpPr>
          <a:xfrm>
            <a:off x="18047" y="4214226"/>
            <a:ext cx="9125954" cy="1048753"/>
            <a:chOff x="461300" y="3192379"/>
            <a:chExt cx="8189764" cy="1187116"/>
          </a:xfrm>
        </p:grpSpPr>
        <p:sp>
          <p:nvSpPr>
            <p:cNvPr id="14" name="Rectangle: Rounded Corners 13">
              <a:extLst>
                <a:ext uri="{FF2B5EF4-FFF2-40B4-BE49-F238E27FC236}">
                  <a16:creationId xmlns:a16="http://schemas.microsoft.com/office/drawing/2014/main" xmlns="" id="{55168714-4FDA-FA7F-0ED3-EB7E6EF8A8C4}"/>
                </a:ext>
              </a:extLst>
            </p:cNvPr>
            <p:cNvSpPr/>
            <p:nvPr/>
          </p:nvSpPr>
          <p:spPr>
            <a:xfrm>
              <a:off x="461300" y="3192379"/>
              <a:ext cx="8189764" cy="11871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TextBox 14">
              <a:extLst>
                <a:ext uri="{FF2B5EF4-FFF2-40B4-BE49-F238E27FC236}">
                  <a16:creationId xmlns:a16="http://schemas.microsoft.com/office/drawing/2014/main" xmlns="" id="{AFE3CC7B-5426-C6FA-97A2-6B223929EDC2}"/>
                </a:ext>
              </a:extLst>
            </p:cNvPr>
            <p:cNvSpPr txBox="1"/>
            <p:nvPr/>
          </p:nvSpPr>
          <p:spPr>
            <a:xfrm>
              <a:off x="569673" y="3300100"/>
              <a:ext cx="7684168" cy="940631"/>
            </a:xfrm>
            <a:prstGeom prst="rect">
              <a:avLst/>
            </a:prstGeom>
            <a:noFill/>
          </p:spPr>
          <p:txBody>
            <a:bodyPr wrap="square" rtlCol="0">
              <a:spAutoFit/>
            </a:bodyPr>
            <a:lstStyle/>
            <a:p>
              <a:pPr algn="ctr"/>
              <a:r>
                <a:rPr lang="en-US" sz="2400" i="1" dirty="0">
                  <a:solidFill>
                    <a:srgbClr val="0070C0"/>
                  </a:solidFill>
                  <a:latin typeface="Times New Roman" panose="02020603050405020304" pitchFamily="18" charset="0"/>
                  <a:cs typeface="Times New Roman" panose="02020603050405020304" pitchFamily="18" charset="0"/>
                </a:rPr>
                <a:t>Theo </a:t>
              </a:r>
              <a:r>
                <a:rPr lang="en-US" sz="2400" i="1" dirty="0" err="1">
                  <a:solidFill>
                    <a:srgbClr val="0070C0"/>
                  </a:solidFill>
                  <a:latin typeface="Times New Roman" panose="02020603050405020304" pitchFamily="18" charset="0"/>
                  <a:cs typeface="Times New Roman" panose="02020603050405020304" pitchFamily="18" charset="0"/>
                </a:rPr>
                <a:t>em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chủ</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tịch</a:t>
              </a:r>
              <a:r>
                <a:rPr lang="en-US" sz="2400" i="1" dirty="0">
                  <a:solidFill>
                    <a:srgbClr val="0070C0"/>
                  </a:solidFill>
                  <a:latin typeface="Times New Roman" panose="02020603050405020304" pitchFamily="18" charset="0"/>
                  <a:cs typeface="Times New Roman" panose="02020603050405020304" pitchFamily="18" charset="0"/>
                </a:rPr>
                <a:t> Hồ </a:t>
              </a:r>
              <a:r>
                <a:rPr lang="en-US" sz="2400" i="1" dirty="0" err="1">
                  <a:solidFill>
                    <a:srgbClr val="0070C0"/>
                  </a:solidFill>
                  <a:latin typeface="Times New Roman" panose="02020603050405020304" pitchFamily="18" charset="0"/>
                  <a:cs typeface="Times New Roman" panose="02020603050405020304" pitchFamily="18" charset="0"/>
                </a:rPr>
                <a:t>Chí</a:t>
              </a:r>
              <a:r>
                <a:rPr lang="en-US" sz="2400" i="1" dirty="0">
                  <a:solidFill>
                    <a:srgbClr val="0070C0"/>
                  </a:solidFill>
                  <a:latin typeface="Times New Roman" panose="02020603050405020304" pitchFamily="18" charset="0"/>
                  <a:cs typeface="Times New Roman" panose="02020603050405020304" pitchFamily="18" charset="0"/>
                </a:rPr>
                <a:t> Minh </a:t>
              </a:r>
              <a:r>
                <a:rPr lang="en-US" sz="2400" i="1" dirty="0" err="1">
                  <a:solidFill>
                    <a:srgbClr val="0070C0"/>
                  </a:solidFill>
                  <a:latin typeface="Times New Roman" panose="02020603050405020304" pitchFamily="18" charset="0"/>
                  <a:cs typeface="Times New Roman" panose="02020603050405020304" pitchFamily="18" charset="0"/>
                </a:rPr>
                <a:t>đã</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dự</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đoán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như</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thế</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nào</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về</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cuộc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kháng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chiến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chống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Mỹ</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cứu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nước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trong</a:t>
              </a:r>
              <a:r>
                <a:rPr lang="en-US" sz="2400" i="1" dirty="0">
                  <a:solidFill>
                    <a:srgbClr val="0070C0"/>
                  </a:solidFill>
                  <a:latin typeface="Times New Roman" panose="02020603050405020304" pitchFamily="18" charset="0"/>
                  <a:cs typeface="Times New Roman" panose="02020603050405020304" pitchFamily="18" charset="0"/>
                </a:rPr>
                <a:t> di </a:t>
              </a:r>
              <a:r>
                <a:rPr lang="en-US" sz="2400" i="1" dirty="0" err="1">
                  <a:solidFill>
                    <a:srgbClr val="0070C0"/>
                  </a:solidFill>
                  <a:latin typeface="Times New Roman" panose="02020603050405020304" pitchFamily="18" charset="0"/>
                  <a:cs typeface="Times New Roman" panose="02020603050405020304" pitchFamily="18" charset="0"/>
                </a:rPr>
                <a:t>chúc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mình</a:t>
              </a:r>
              <a:r>
                <a:rPr lang="en-US" sz="2400" i="1" dirty="0">
                  <a:solidFill>
                    <a:srgbClr val="0070C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746510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Story Theme Cards by Slidesgo">
  <a:themeElements>
    <a:clrScheme name="Simple Light">
      <a:dk1>
        <a:srgbClr val="000000"/>
      </a:dk1>
      <a:lt1>
        <a:srgbClr val="FFFFFF"/>
      </a:lt1>
      <a:dk2>
        <a:srgbClr val="595959"/>
      </a:dk2>
      <a:lt2>
        <a:srgbClr val="EEEEEE"/>
      </a:lt2>
      <a:accent1>
        <a:srgbClr val="003768"/>
      </a:accent1>
      <a:accent2>
        <a:srgbClr val="12889B"/>
      </a:accent2>
      <a:accent3>
        <a:srgbClr val="7BDAD6"/>
      </a:accent3>
      <a:accent4>
        <a:srgbClr val="FEC200"/>
      </a:accent4>
      <a:accent5>
        <a:srgbClr val="EB7B24"/>
      </a:accent5>
      <a:accent6>
        <a:srgbClr val="CC2225"/>
      </a:accent6>
      <a:hlink>
        <a:srgbClr val="7BDA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ory Theme Cards by Slidesgo">
  <a:themeElements>
    <a:clrScheme name="Simple Light">
      <a:dk1>
        <a:srgbClr val="000000"/>
      </a:dk1>
      <a:lt1>
        <a:srgbClr val="FFFFFF"/>
      </a:lt1>
      <a:dk2>
        <a:srgbClr val="595959"/>
      </a:dk2>
      <a:lt2>
        <a:srgbClr val="EEEEEE"/>
      </a:lt2>
      <a:accent1>
        <a:srgbClr val="003768"/>
      </a:accent1>
      <a:accent2>
        <a:srgbClr val="12889B"/>
      </a:accent2>
      <a:accent3>
        <a:srgbClr val="7BDAD6"/>
      </a:accent3>
      <a:accent4>
        <a:srgbClr val="FEC200"/>
      </a:accent4>
      <a:accent5>
        <a:srgbClr val="EB7B24"/>
      </a:accent5>
      <a:accent6>
        <a:srgbClr val="CC2225"/>
      </a:accent6>
      <a:hlink>
        <a:srgbClr val="7BDA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n Canonical Gospels Thesis by Slidesgo">
  <a:themeElements>
    <a:clrScheme name="Simple Light">
      <a:dk1>
        <a:srgbClr val="DFC99B"/>
      </a:dk1>
      <a:lt1>
        <a:srgbClr val="E9DDCA"/>
      </a:lt1>
      <a:dk2>
        <a:srgbClr val="786C5D"/>
      </a:dk2>
      <a:lt2>
        <a:srgbClr val="A97352"/>
      </a:lt2>
      <a:accent1>
        <a:srgbClr val="545F41"/>
      </a:accent1>
      <a:accent2>
        <a:srgbClr val="B3A624"/>
      </a:accent2>
      <a:accent3>
        <a:srgbClr val="DCB576"/>
      </a:accent3>
      <a:accent4>
        <a:srgbClr val="953D26"/>
      </a:accent4>
      <a:accent5>
        <a:srgbClr val="6B3C13"/>
      </a:accent5>
      <a:accent6>
        <a:srgbClr val="FFF4E6"/>
      </a:accent6>
      <a:hlink>
        <a:srgbClr val="786C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on Canonical Gospels Thesis by Slidesgo">
  <a:themeElements>
    <a:clrScheme name="Simple Light">
      <a:dk1>
        <a:srgbClr val="DFC99B"/>
      </a:dk1>
      <a:lt1>
        <a:srgbClr val="E9DDCA"/>
      </a:lt1>
      <a:dk2>
        <a:srgbClr val="786C5D"/>
      </a:dk2>
      <a:lt2>
        <a:srgbClr val="A97352"/>
      </a:lt2>
      <a:accent1>
        <a:srgbClr val="545F41"/>
      </a:accent1>
      <a:accent2>
        <a:srgbClr val="B3A624"/>
      </a:accent2>
      <a:accent3>
        <a:srgbClr val="DCB576"/>
      </a:accent3>
      <a:accent4>
        <a:srgbClr val="953D26"/>
      </a:accent4>
      <a:accent5>
        <a:srgbClr val="6B3C13"/>
      </a:accent5>
      <a:accent6>
        <a:srgbClr val="FFF4E6"/>
      </a:accent6>
      <a:hlink>
        <a:srgbClr val="786C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661</Words>
  <Application>Microsoft Office PowerPoint</Application>
  <PresentationFormat>On-screen Show (16:9)</PresentationFormat>
  <Paragraphs>45</Paragraphs>
  <Slides>11</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11</vt:i4>
      </vt:variant>
    </vt:vector>
  </HeadingPairs>
  <TitlesOfParts>
    <vt:vector size="25" baseType="lpstr">
      <vt:lpstr>ABeeZee</vt:lpstr>
      <vt:lpstr>Calibri</vt:lpstr>
      <vt:lpstr>Quintessential</vt:lpstr>
      <vt:lpstr>Open Sans</vt:lpstr>
      <vt:lpstr>Livvic</vt:lpstr>
      <vt:lpstr>Times New Roman</vt:lpstr>
      <vt:lpstr>Arial</vt:lpstr>
      <vt:lpstr>Wingdings</vt:lpstr>
      <vt:lpstr>Roboto Condensed Light</vt:lpstr>
      <vt:lpstr>Amaranth</vt:lpstr>
      <vt:lpstr>Story Theme Cards by Slidesgo</vt:lpstr>
      <vt:lpstr>1_Story Theme Cards by Slidesgo</vt:lpstr>
      <vt:lpstr>Non Canonical Gospels Thesis by Slidesgo</vt:lpstr>
      <vt:lpstr>1_Non Canonical Gospels Thesis by Slidesgo</vt:lpstr>
      <vt:lpstr>Tri thức lịch sử và cuộc sống (t1)</vt:lpstr>
      <vt:lpstr>NỘI DUNG</vt:lpstr>
      <vt:lpstr>PowerPoint Presentation</vt:lpstr>
      <vt:lpstr>PowerPoint Presentation</vt:lpstr>
      <vt:lpstr>PowerPoint Presentation</vt:lpstr>
      <vt:lpstr>Nhà thơ Abutalip của Đaghextan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Theme Cards</dc:title>
  <dc:creator>Administrator</dc:creator>
  <cp:lastModifiedBy>Microsoft account</cp:lastModifiedBy>
  <cp:revision>27</cp:revision>
  <dcterms:modified xsi:type="dcterms:W3CDTF">2023-03-29T12:35:23Z</dcterms:modified>
</cp:coreProperties>
</file>