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1" r:id="rId2"/>
    <p:sldMasterId id="2147483714" r:id="rId3"/>
    <p:sldMasterId id="2147483744" r:id="rId4"/>
  </p:sldMasterIdLst>
  <p:notesMasterIdLst>
    <p:notesMasterId r:id="rId25"/>
  </p:notesMasterIdLst>
  <p:sldIdLst>
    <p:sldId id="256" r:id="rId5"/>
    <p:sldId id="259" r:id="rId6"/>
    <p:sldId id="721" r:id="rId7"/>
    <p:sldId id="717" r:id="rId8"/>
    <p:sldId id="262" r:id="rId9"/>
    <p:sldId id="2007577224" r:id="rId10"/>
    <p:sldId id="258" r:id="rId11"/>
    <p:sldId id="718" r:id="rId12"/>
    <p:sldId id="722" r:id="rId13"/>
    <p:sldId id="723" r:id="rId14"/>
    <p:sldId id="2007577226" r:id="rId15"/>
    <p:sldId id="260" r:id="rId16"/>
    <p:sldId id="364" r:id="rId17"/>
    <p:sldId id="719" r:id="rId18"/>
    <p:sldId id="726" r:id="rId19"/>
    <p:sldId id="727" r:id="rId20"/>
    <p:sldId id="728" r:id="rId21"/>
    <p:sldId id="273" r:id="rId22"/>
    <p:sldId id="725" r:id="rId23"/>
    <p:sldId id="552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  <p:embeddedFont>
      <p:font typeface="Josefin Sans" panose="020B060402020202020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宋体" panose="02010600030101010101" pitchFamily="2" charset="-122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91DCC3-0ABE-4231-9E3D-F637E57D7360}">
  <a:tblStyle styleId="{C591DCC3-0ABE-4231-9E3D-F637E57D73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8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0F353-F7E8-4941-BD64-EF8F0701127E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</dgm:pt>
    <dgm:pt modelId="{203CACE6-F6DE-48AE-830D-1A008800C7B1}">
      <dgm:prSet phldrT="[Text]" custT="1"/>
      <dgm:spPr>
        <a:xfrm>
          <a:off x="650449" y="2930251"/>
          <a:ext cx="2043475" cy="9340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36F1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01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Lịch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sử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</dgm:t>
    </dgm:pt>
    <dgm:pt modelId="{FEE06237-BAC6-46AA-B1E6-65505E66ED03}" type="parTrans" cxnId="{BA0D51ED-E49C-41B2-9E28-A877FDCEA1EA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DD113-1D46-4908-994F-750351396F7D}" type="sibTrans" cxnId="{BA0D51ED-E49C-41B2-9E28-A877FDCEA1EA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7A547-14F2-4AB8-8AA7-79A639AB3C25}">
      <dgm:prSet phldrT="[Text]" custT="1"/>
      <dgm:spPr>
        <a:xfrm>
          <a:off x="3414518" y="2930251"/>
          <a:ext cx="2043475" cy="9340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D95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02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Hiện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thực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lịch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sử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</dgm:t>
    </dgm:pt>
    <dgm:pt modelId="{93593941-14C1-41B6-BBBF-C868B64B2F10}" type="parTrans" cxnId="{529EDFE0-E838-4609-AE6A-CD0A17F513DB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8038F-FEA4-4E33-93E6-DB465D9E4700}" type="sibTrans" cxnId="{529EDFE0-E838-4609-AE6A-CD0A17F513DB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2C4D3-772C-4190-9DEF-6C733EA09BD3}">
      <dgm:prSet phldrT="[Text]" custT="1"/>
      <dgm:spPr>
        <a:xfrm>
          <a:off x="6178587" y="2930251"/>
          <a:ext cx="2043475" cy="9340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BCB3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03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Nhận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thức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lịch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sử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</dgm:t>
    </dgm:pt>
    <dgm:pt modelId="{6E683BE1-2684-4DC5-A290-E44167D192E0}" type="parTrans" cxnId="{C8558B2C-9464-467B-A11C-63F02E03B72B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C1E7B-E380-4951-9A8A-A09D20C1E8C3}" type="sibTrans" cxnId="{C8558B2C-9464-467B-A11C-63F02E03B72B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7A9CE-4593-402C-A402-9716F5E4A405}" type="pres">
      <dgm:prSet presAssocID="{1640F353-F7E8-4941-BD64-EF8F0701127E}" presName="Name0" presStyleCnt="0">
        <dgm:presLayoutVars>
          <dgm:dir/>
          <dgm:resizeHandles val="exact"/>
        </dgm:presLayoutVars>
      </dgm:prSet>
      <dgm:spPr/>
    </dgm:pt>
    <dgm:pt modelId="{C9088823-8ECE-4D48-9ACC-E886D45C644A}" type="pres">
      <dgm:prSet presAssocID="{203CACE6-F6DE-48AE-830D-1A008800C7B1}" presName="composite" presStyleCnt="0"/>
      <dgm:spPr/>
    </dgm:pt>
    <dgm:pt modelId="{AD7E1BDE-724B-472D-9537-B71C400C60FE}" type="pres">
      <dgm:prSet presAssocID="{203CACE6-F6DE-48AE-830D-1A008800C7B1}" presName="bgChev" presStyleLbl="node1" presStyleIdx="0" presStyleCnt="3" custScaleY="127063"/>
      <dgm:spPr>
        <a:xfrm>
          <a:off x="5141" y="2062333"/>
          <a:ext cx="2419905" cy="1186874"/>
        </a:xfrm>
        <a:prstGeom prst="chevron">
          <a:avLst>
            <a:gd name="adj" fmla="val 40000"/>
          </a:avLst>
        </a:prstGeom>
        <a:noFill/>
        <a:ln w="57150" cap="flat" cmpd="sng" algn="ctr">
          <a:solidFill>
            <a:srgbClr val="F36F13"/>
          </a:solidFill>
          <a:prstDash val="solid"/>
          <a:miter lim="800000"/>
        </a:ln>
        <a:effectLst/>
      </dgm:spPr>
    </dgm:pt>
    <dgm:pt modelId="{4D1DEF0E-B0B9-450C-A47D-0EA8B0096437}" type="pres">
      <dgm:prSet presAssocID="{203CACE6-F6DE-48AE-830D-1A008800C7B1}" presName="txNode" presStyleLbl="fgAcc1" presStyleIdx="0" presStyleCnt="3" custLinFactNeighborY="54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9DF76-452D-498E-9ECE-0789D7F3914E}" type="pres">
      <dgm:prSet presAssocID="{9E6DD113-1D46-4908-994F-750351396F7D}" presName="compositeSpace" presStyleCnt="0"/>
      <dgm:spPr/>
    </dgm:pt>
    <dgm:pt modelId="{16FBB74F-0DD3-42D1-B82D-6C307C319EB2}" type="pres">
      <dgm:prSet presAssocID="{D937A547-14F2-4AB8-8AA7-79A639AB3C25}" presName="composite" presStyleCnt="0"/>
      <dgm:spPr/>
    </dgm:pt>
    <dgm:pt modelId="{EFEC1F53-4751-45C1-93E4-39BF8DDECF12}" type="pres">
      <dgm:prSet presAssocID="{D937A547-14F2-4AB8-8AA7-79A639AB3C25}" presName="bgChev" presStyleLbl="node1" presStyleIdx="1" presStyleCnt="3" custScaleY="127063"/>
      <dgm:spPr>
        <a:xfrm>
          <a:off x="2769210" y="2062333"/>
          <a:ext cx="2419905" cy="1186874"/>
        </a:xfrm>
        <a:prstGeom prst="chevron">
          <a:avLst>
            <a:gd name="adj" fmla="val 40000"/>
          </a:avLst>
        </a:prstGeom>
        <a:noFill/>
        <a:ln w="57150" cap="flat" cmpd="sng" algn="ctr">
          <a:solidFill>
            <a:srgbClr val="0D95BC"/>
          </a:solidFill>
          <a:prstDash val="solid"/>
          <a:miter lim="800000"/>
        </a:ln>
        <a:effectLst/>
      </dgm:spPr>
    </dgm:pt>
    <dgm:pt modelId="{09BB6051-32B2-4DC2-B2E6-3FAEE91F2A7C}" type="pres">
      <dgm:prSet presAssocID="{D937A547-14F2-4AB8-8AA7-79A639AB3C25}" presName="txNode" presStyleLbl="fgAcc1" presStyleIdx="1" presStyleCnt="3" custScaleX="117997" custLinFactNeighborY="54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097EC-F0EC-43B5-B432-467E0380E807}" type="pres">
      <dgm:prSet presAssocID="{A318038F-FEA4-4E33-93E6-DB465D9E4700}" presName="compositeSpace" presStyleCnt="0"/>
      <dgm:spPr/>
    </dgm:pt>
    <dgm:pt modelId="{9DFF6F86-7491-42BC-864F-D30EF7AE8F37}" type="pres">
      <dgm:prSet presAssocID="{1862C4D3-772C-4190-9DEF-6C733EA09BD3}" presName="composite" presStyleCnt="0"/>
      <dgm:spPr/>
    </dgm:pt>
    <dgm:pt modelId="{6AA0DA30-BC7A-4000-A1A4-1C1E4D7DE8F0}" type="pres">
      <dgm:prSet presAssocID="{1862C4D3-772C-4190-9DEF-6C733EA09BD3}" presName="bgChev" presStyleLbl="node1" presStyleIdx="2" presStyleCnt="3" custScaleY="127063"/>
      <dgm:spPr>
        <a:xfrm>
          <a:off x="5533279" y="2062333"/>
          <a:ext cx="2419905" cy="1186874"/>
        </a:xfrm>
        <a:prstGeom prst="chevron">
          <a:avLst>
            <a:gd name="adj" fmla="val 40000"/>
          </a:avLst>
        </a:prstGeom>
        <a:noFill/>
        <a:ln w="57150" cap="flat" cmpd="sng" algn="ctr">
          <a:solidFill>
            <a:srgbClr val="EBCB38"/>
          </a:solidFill>
          <a:prstDash val="solid"/>
          <a:miter lim="800000"/>
        </a:ln>
        <a:effectLst/>
      </dgm:spPr>
    </dgm:pt>
    <dgm:pt modelId="{CEED6912-A793-44F1-92A8-DD86243DA0E7}" type="pres">
      <dgm:prSet presAssocID="{1862C4D3-772C-4190-9DEF-6C733EA09BD3}" presName="txNode" presStyleLbl="fgAcc1" presStyleIdx="2" presStyleCnt="3" custScaleX="124944" custLinFactNeighborY="54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60D18-1159-4518-AECD-13A1326383B2}" type="presOf" srcId="{D937A547-14F2-4AB8-8AA7-79A639AB3C25}" destId="{09BB6051-32B2-4DC2-B2E6-3FAEE91F2A7C}" srcOrd="0" destOrd="0" presId="urn:microsoft.com/office/officeart/2005/8/layout/chevronAccent+Icon"/>
    <dgm:cxn modelId="{08E4EDE9-CF25-406D-B3E1-C99A951B855E}" type="presOf" srcId="{203CACE6-F6DE-48AE-830D-1A008800C7B1}" destId="{4D1DEF0E-B0B9-450C-A47D-0EA8B0096437}" srcOrd="0" destOrd="0" presId="urn:microsoft.com/office/officeart/2005/8/layout/chevronAccent+Icon"/>
    <dgm:cxn modelId="{788DA402-49CE-45AD-BEFC-A30755FCE501}" type="presOf" srcId="{1862C4D3-772C-4190-9DEF-6C733EA09BD3}" destId="{CEED6912-A793-44F1-92A8-DD86243DA0E7}" srcOrd="0" destOrd="0" presId="urn:microsoft.com/office/officeart/2005/8/layout/chevronAccent+Icon"/>
    <dgm:cxn modelId="{C8558B2C-9464-467B-A11C-63F02E03B72B}" srcId="{1640F353-F7E8-4941-BD64-EF8F0701127E}" destId="{1862C4D3-772C-4190-9DEF-6C733EA09BD3}" srcOrd="2" destOrd="0" parTransId="{6E683BE1-2684-4DC5-A290-E44167D192E0}" sibTransId="{67DC1E7B-E380-4951-9A8A-A09D20C1E8C3}"/>
    <dgm:cxn modelId="{529EDFE0-E838-4609-AE6A-CD0A17F513DB}" srcId="{1640F353-F7E8-4941-BD64-EF8F0701127E}" destId="{D937A547-14F2-4AB8-8AA7-79A639AB3C25}" srcOrd="1" destOrd="0" parTransId="{93593941-14C1-41B6-BBBF-C868B64B2F10}" sibTransId="{A318038F-FEA4-4E33-93E6-DB465D9E4700}"/>
    <dgm:cxn modelId="{BA0D51ED-E49C-41B2-9E28-A877FDCEA1EA}" srcId="{1640F353-F7E8-4941-BD64-EF8F0701127E}" destId="{203CACE6-F6DE-48AE-830D-1A008800C7B1}" srcOrd="0" destOrd="0" parTransId="{FEE06237-BAC6-46AA-B1E6-65505E66ED03}" sibTransId="{9E6DD113-1D46-4908-994F-750351396F7D}"/>
    <dgm:cxn modelId="{F1E02836-0903-43EC-AE20-3A37879AD39A}" type="presOf" srcId="{1640F353-F7E8-4941-BD64-EF8F0701127E}" destId="{5317A9CE-4593-402C-A402-9716F5E4A405}" srcOrd="0" destOrd="0" presId="urn:microsoft.com/office/officeart/2005/8/layout/chevronAccent+Icon"/>
    <dgm:cxn modelId="{A9838D31-A4C4-4AF8-A4FF-C97D52FA7197}" type="presParOf" srcId="{5317A9CE-4593-402C-A402-9716F5E4A405}" destId="{C9088823-8ECE-4D48-9ACC-E886D45C644A}" srcOrd="0" destOrd="0" presId="urn:microsoft.com/office/officeart/2005/8/layout/chevronAccent+Icon"/>
    <dgm:cxn modelId="{C260633A-840F-406A-A10F-30F70CFDDEE7}" type="presParOf" srcId="{C9088823-8ECE-4D48-9ACC-E886D45C644A}" destId="{AD7E1BDE-724B-472D-9537-B71C400C60FE}" srcOrd="0" destOrd="0" presId="urn:microsoft.com/office/officeart/2005/8/layout/chevronAccent+Icon"/>
    <dgm:cxn modelId="{DA8B3CB5-1B6A-4A03-9D16-3A51E5749EAB}" type="presParOf" srcId="{C9088823-8ECE-4D48-9ACC-E886D45C644A}" destId="{4D1DEF0E-B0B9-450C-A47D-0EA8B0096437}" srcOrd="1" destOrd="0" presId="urn:microsoft.com/office/officeart/2005/8/layout/chevronAccent+Icon"/>
    <dgm:cxn modelId="{81F0AC01-ECD8-4B05-894B-185D2031C2F1}" type="presParOf" srcId="{5317A9CE-4593-402C-A402-9716F5E4A405}" destId="{5099DF76-452D-498E-9ECE-0789D7F3914E}" srcOrd="1" destOrd="0" presId="urn:microsoft.com/office/officeart/2005/8/layout/chevronAccent+Icon"/>
    <dgm:cxn modelId="{F5EE3441-9043-46BC-9B53-5DC2790BE19F}" type="presParOf" srcId="{5317A9CE-4593-402C-A402-9716F5E4A405}" destId="{16FBB74F-0DD3-42D1-B82D-6C307C319EB2}" srcOrd="2" destOrd="0" presId="urn:microsoft.com/office/officeart/2005/8/layout/chevronAccent+Icon"/>
    <dgm:cxn modelId="{92F63F49-B402-4C3C-96F0-09D9D3F86F4E}" type="presParOf" srcId="{16FBB74F-0DD3-42D1-B82D-6C307C319EB2}" destId="{EFEC1F53-4751-45C1-93E4-39BF8DDECF12}" srcOrd="0" destOrd="0" presId="urn:microsoft.com/office/officeart/2005/8/layout/chevronAccent+Icon"/>
    <dgm:cxn modelId="{2765F03F-259D-4927-94DE-FE4814762405}" type="presParOf" srcId="{16FBB74F-0DD3-42D1-B82D-6C307C319EB2}" destId="{09BB6051-32B2-4DC2-B2E6-3FAEE91F2A7C}" srcOrd="1" destOrd="0" presId="urn:microsoft.com/office/officeart/2005/8/layout/chevronAccent+Icon"/>
    <dgm:cxn modelId="{20314823-4346-49D5-8DA9-756333814A70}" type="presParOf" srcId="{5317A9CE-4593-402C-A402-9716F5E4A405}" destId="{7F9097EC-F0EC-43B5-B432-467E0380E807}" srcOrd="3" destOrd="0" presId="urn:microsoft.com/office/officeart/2005/8/layout/chevronAccent+Icon"/>
    <dgm:cxn modelId="{4D3CBC4B-94F3-4AF4-BEE3-1EEA8F026AAC}" type="presParOf" srcId="{5317A9CE-4593-402C-A402-9716F5E4A405}" destId="{9DFF6F86-7491-42BC-864F-D30EF7AE8F37}" srcOrd="4" destOrd="0" presId="urn:microsoft.com/office/officeart/2005/8/layout/chevronAccent+Icon"/>
    <dgm:cxn modelId="{79AFCD8E-5D34-48E9-A167-84DC296523A0}" type="presParOf" srcId="{9DFF6F86-7491-42BC-864F-D30EF7AE8F37}" destId="{6AA0DA30-BC7A-4000-A1A4-1C1E4D7DE8F0}" srcOrd="0" destOrd="0" presId="urn:microsoft.com/office/officeart/2005/8/layout/chevronAccent+Icon"/>
    <dgm:cxn modelId="{A58CA4D7-C11D-4CEB-8A23-6BC7FF073FF7}" type="presParOf" srcId="{9DFF6F86-7491-42BC-864F-D30EF7AE8F37}" destId="{CEED6912-A793-44F1-92A8-DD86243DA0E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E1BDE-724B-472D-9537-B71C400C60FE}">
      <dsp:nvSpPr>
        <dsp:cNvPr id="0" name=""/>
        <dsp:cNvSpPr/>
      </dsp:nvSpPr>
      <dsp:spPr>
        <a:xfrm>
          <a:off x="1300" y="1385404"/>
          <a:ext cx="2464130" cy="1208565"/>
        </a:xfrm>
        <a:prstGeom prst="chevron">
          <a:avLst>
            <a:gd name="adj" fmla="val 40000"/>
          </a:avLst>
        </a:prstGeom>
        <a:noFill/>
        <a:ln w="57150" cap="flat" cmpd="sng" algn="ctr">
          <a:solidFill>
            <a:srgbClr val="F36F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EF0E-B0B9-450C-A47D-0EA8B0096437}">
      <dsp:nvSpPr>
        <dsp:cNvPr id="0" name=""/>
        <dsp:cNvSpPr/>
      </dsp:nvSpPr>
      <dsp:spPr>
        <a:xfrm>
          <a:off x="658401" y="2269184"/>
          <a:ext cx="2080820" cy="9511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36F1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01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Lịch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sử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</dsp:txBody>
      <dsp:txXfrm>
        <a:off x="686259" y="2297042"/>
        <a:ext cx="2025104" cy="895438"/>
      </dsp:txXfrm>
    </dsp:sp>
    <dsp:sp modelId="{EFEC1F53-4751-45C1-93E4-39BF8DDECF12}">
      <dsp:nvSpPr>
        <dsp:cNvPr id="0" name=""/>
        <dsp:cNvSpPr/>
      </dsp:nvSpPr>
      <dsp:spPr>
        <a:xfrm>
          <a:off x="2815884" y="1385404"/>
          <a:ext cx="2464130" cy="1208565"/>
        </a:xfrm>
        <a:prstGeom prst="chevron">
          <a:avLst>
            <a:gd name="adj" fmla="val 40000"/>
          </a:avLst>
        </a:prstGeom>
        <a:noFill/>
        <a:ln w="57150" cap="flat" cmpd="sng" algn="ctr">
          <a:solidFill>
            <a:srgbClr val="0D95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B6051-32B2-4DC2-B2E6-3FAEE91F2A7C}">
      <dsp:nvSpPr>
        <dsp:cNvPr id="0" name=""/>
        <dsp:cNvSpPr/>
      </dsp:nvSpPr>
      <dsp:spPr>
        <a:xfrm>
          <a:off x="3285743" y="2269184"/>
          <a:ext cx="2455306" cy="9511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D95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02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Hiện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thực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lịch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sử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</dsp:txBody>
      <dsp:txXfrm>
        <a:off x="3313601" y="2297042"/>
        <a:ext cx="2399590" cy="895438"/>
      </dsp:txXfrm>
    </dsp:sp>
    <dsp:sp modelId="{6AA0DA30-BC7A-4000-A1A4-1C1E4D7DE8F0}">
      <dsp:nvSpPr>
        <dsp:cNvPr id="0" name=""/>
        <dsp:cNvSpPr/>
      </dsp:nvSpPr>
      <dsp:spPr>
        <a:xfrm>
          <a:off x="5817711" y="1385404"/>
          <a:ext cx="2464130" cy="1208565"/>
        </a:xfrm>
        <a:prstGeom prst="chevron">
          <a:avLst>
            <a:gd name="adj" fmla="val 40000"/>
          </a:avLst>
        </a:prstGeom>
        <a:noFill/>
        <a:ln w="57150" cap="flat" cmpd="sng" algn="ctr">
          <a:solidFill>
            <a:srgbClr val="EBCB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D6912-A793-44F1-92A8-DD86243DA0E7}">
      <dsp:nvSpPr>
        <dsp:cNvPr id="0" name=""/>
        <dsp:cNvSpPr/>
      </dsp:nvSpPr>
      <dsp:spPr>
        <a:xfrm>
          <a:off x="6215292" y="2269184"/>
          <a:ext cx="2599860" cy="9511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BCB3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03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–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Nhận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thức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lịch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sử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là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gì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?</a:t>
          </a:r>
        </a:p>
      </dsp:txBody>
      <dsp:txXfrm>
        <a:off x="6243150" y="2297042"/>
        <a:ext cx="2544144" cy="895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2997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62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87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6e563917c_0_5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6e563917c_0_5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596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5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76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36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704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d884bc678d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d884bc678d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66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89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30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33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41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d6e563917c_0_5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d6e563917c_0_5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73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23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4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30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66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D11DC-ACD8-ED41-AFB6-48F7BDD7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24DFAD-B45C-CC45-BCE8-6F1200CE6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B77F0-E329-2B48-92AC-350174DF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0EE978-F48E-5D4D-B780-25BCA9A4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2D50F3-558A-6E46-8FEC-91B084E5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63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704DC-E105-E34A-A62C-1D1E3AFB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1F9B7B-254C-384D-BA88-54FC9F83A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0015E-550E-534F-A095-AB40202F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25581A-410A-E14C-B490-28618DA9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CC2718-0721-6C49-B0F0-2C6D606E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704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9128E-6EEB-C041-B674-34BCA767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6517CD-1CDB-AD46-A97C-CF39B70C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0B747-FBC1-7347-8A08-9FE73C55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C0BB09-5DB7-5C49-97F0-DC11A63A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A5F36F-A8D8-B04D-8608-05996F03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355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1758A-776C-4644-9026-8CD8A05E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40C40B-E7D4-F043-BE7A-231308259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B4ECC6-8C82-1445-BD61-9E4AA72EA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563624-0167-1C4E-9594-79377673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7B62C9-7DD1-E843-819F-F265B4D3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2BD7C-A7C9-EC4A-A7AD-28664277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66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334C3-E387-F649-8584-2C1FCF94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D28085-6974-E54E-8070-8F745071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C2298F-BF61-1443-B8FC-401C8F9DB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4C085E-8C20-0747-AF5D-23BB60AB5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28D6B9-233E-6243-978E-1ECF4327A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607160-7E4A-8446-8719-8BBEEBD5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D93980-435F-1744-A362-3A40A293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AE774E-62C0-9F44-91C6-3A141C2C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707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6D6CB-BB30-1C4D-97C5-E5AAA231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6EC74D-581F-FB44-8480-BE7517BA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34B1B2-E861-174D-909A-FB015219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3A2204-9355-3B46-944C-29AF14D6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2506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0D340BC-0A4F-3144-8C6B-7BA9E340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60C870-2CF2-4B42-9883-A62E84AB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13248F-6605-7E49-97B7-266A2847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562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493A2-A0DF-CA4C-9345-612E7B92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69814E-4243-DB44-959E-10DA87E0A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9E5424-6CE6-B240-886C-6F7891305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4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580CB2-444D-1A45-A1B6-1876F43E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64B2DC-0F38-664B-90ED-3371EFD2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5F2908-3891-834E-97A4-330C82D8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186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51689-EB25-F249-9BA4-1B75A85D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0551E7-C792-6B4F-A6F0-0DD285671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B34184-5D0B-B740-BA8B-7A3D99FEF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4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58A276-A1E6-3A44-A34F-F093D40B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DA2D14-47F1-2B40-B12A-3D00751A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D2E385-AA96-744E-BA89-0558303B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9657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6F75D-1594-1D42-8C6F-B137822D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DBDF0D-297D-E548-AE0E-74EDB21B7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8A06F7-D9AE-8C47-A1A9-C7C9516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7A66E2-85F5-3542-85C2-B77790A8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960AE7-FB6F-784F-9D80-A4B7E583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59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709144" y="1137300"/>
            <a:ext cx="7726200" cy="35463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859363" y="1225688"/>
            <a:ext cx="74256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7718601" y="-618193"/>
            <a:ext cx="2157219" cy="2662969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859375" y="572075"/>
            <a:ext cx="52422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5754A1-C26F-474B-927B-C50AEFBBB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5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853433-00CC-3F4A-86F8-206C03774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FA948D-D350-B94E-BA2F-6CC7A870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AFBDD3-0F36-3845-AE3B-6908C57A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1A2F0B-FABF-CD49-9CA9-01743C34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8595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6D87B-D472-F641-A6E6-9A0FF07DDFA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AD68BD-F6EE-8245-951E-F762A01F64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67CC65-D6AD-974E-B143-05D48E316FA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68DC669-128C-4A48-A78C-756F262654D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2943225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25FFC98-E112-E043-B1D7-E55307220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2943225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8191FB-F0CA-474F-BC78-ED7792EE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8D8965-C383-B647-B73D-15598108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98340F-2247-674A-9F57-93053322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4CE1D096-B7F3-1446-83B2-52A0C77AFB9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814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419350"/>
            <a:ext cx="9144000" cy="272415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740993"/>
            <a:ext cx="7772400" cy="458115"/>
          </a:xfrm>
        </p:spPr>
        <p:txBody>
          <a:bodyPr/>
          <a:lstStyle>
            <a:lvl1pPr algn="ctr">
              <a:defRPr lang="en-US" sz="2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2020"/>
            <a:ext cx="6400801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7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30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2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2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72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60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7" indent="0">
              <a:buNone/>
              <a:defRPr sz="2000" b="1"/>
            </a:lvl2pPr>
            <a:lvl3pPr marL="914134" indent="0">
              <a:buNone/>
              <a:defRPr sz="1799" b="1"/>
            </a:lvl3pPr>
            <a:lvl4pPr marL="1371200" indent="0">
              <a:buNone/>
              <a:defRPr sz="1600" b="1"/>
            </a:lvl4pPr>
            <a:lvl5pPr marL="1828267" indent="0">
              <a:buNone/>
              <a:defRPr sz="1600" b="1"/>
            </a:lvl5pPr>
            <a:lvl6pPr marL="2285333" indent="0">
              <a:buNone/>
              <a:defRPr sz="1600" b="1"/>
            </a:lvl6pPr>
            <a:lvl7pPr marL="2742401" indent="0">
              <a:buNone/>
              <a:defRPr sz="1600" b="1"/>
            </a:lvl7pPr>
            <a:lvl8pPr marL="3199466" indent="0">
              <a:buNone/>
              <a:defRPr sz="1600" b="1"/>
            </a:lvl8pPr>
            <a:lvl9pPr marL="36565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7" indent="0">
              <a:buNone/>
              <a:defRPr sz="2000" b="1"/>
            </a:lvl2pPr>
            <a:lvl3pPr marL="914134" indent="0">
              <a:buNone/>
              <a:defRPr sz="1799" b="1"/>
            </a:lvl3pPr>
            <a:lvl4pPr marL="1371200" indent="0">
              <a:buNone/>
              <a:defRPr sz="1600" b="1"/>
            </a:lvl4pPr>
            <a:lvl5pPr marL="1828267" indent="0">
              <a:buNone/>
              <a:defRPr sz="1600" b="1"/>
            </a:lvl5pPr>
            <a:lvl6pPr marL="2285333" indent="0">
              <a:buNone/>
              <a:defRPr sz="1600" b="1"/>
            </a:lvl6pPr>
            <a:lvl7pPr marL="2742401" indent="0">
              <a:buNone/>
              <a:defRPr sz="1600" b="1"/>
            </a:lvl7pPr>
            <a:lvl8pPr marL="3199466" indent="0">
              <a:buNone/>
              <a:defRPr sz="1600" b="1"/>
            </a:lvl8pPr>
            <a:lvl9pPr marL="36565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75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1" cy="536971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248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1" cy="536971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1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232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671839" y="-655443"/>
            <a:ext cx="1828155" cy="1924300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8059719" y="-770833"/>
            <a:ext cx="1713041" cy="2612246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1981650" y="583850"/>
            <a:ext cx="51807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72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4" indent="0">
              <a:buNone/>
              <a:defRPr sz="1000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3" indent="0">
              <a:buNone/>
              <a:defRPr sz="900"/>
            </a:lvl6pPr>
            <a:lvl7pPr marL="2742401" indent="0">
              <a:buNone/>
              <a:defRPr sz="900"/>
            </a:lvl7pPr>
            <a:lvl8pPr marL="3199466" indent="0">
              <a:buNone/>
              <a:defRPr sz="900"/>
            </a:lvl8pPr>
            <a:lvl9pPr marL="36565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8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67" indent="0">
              <a:buNone/>
              <a:defRPr sz="2799"/>
            </a:lvl2pPr>
            <a:lvl3pPr marL="914134" indent="0">
              <a:buNone/>
              <a:defRPr sz="2399"/>
            </a:lvl3pPr>
            <a:lvl4pPr marL="1371200" indent="0">
              <a:buNone/>
              <a:defRPr sz="2000"/>
            </a:lvl4pPr>
            <a:lvl5pPr marL="1828267" indent="0">
              <a:buNone/>
              <a:defRPr sz="2000"/>
            </a:lvl5pPr>
            <a:lvl6pPr marL="2285333" indent="0">
              <a:buNone/>
              <a:defRPr sz="2000"/>
            </a:lvl6pPr>
            <a:lvl7pPr marL="2742401" indent="0">
              <a:buNone/>
              <a:defRPr sz="2000"/>
            </a:lvl7pPr>
            <a:lvl8pPr marL="3199466" indent="0">
              <a:buNone/>
              <a:defRPr sz="2000"/>
            </a:lvl8pPr>
            <a:lvl9pPr marL="36565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4" indent="0">
              <a:buNone/>
              <a:defRPr sz="1000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3" indent="0">
              <a:buNone/>
              <a:defRPr sz="900"/>
            </a:lvl6pPr>
            <a:lvl7pPr marL="2742401" indent="0">
              <a:buNone/>
              <a:defRPr sz="900"/>
            </a:lvl7pPr>
            <a:lvl8pPr marL="3199466" indent="0">
              <a:buNone/>
              <a:defRPr sz="900"/>
            </a:lvl8pPr>
            <a:lvl9pPr marL="36565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26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69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91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1" cy="536971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1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3965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82"/>
            <a:ext cx="5029200" cy="533311"/>
          </a:xfrm>
        </p:spPr>
        <p:txBody>
          <a:bodyPr>
            <a:noAutofit/>
          </a:bodyPr>
          <a:lstStyle>
            <a:lvl1pPr>
              <a:defRPr sz="26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0" y="4767266"/>
            <a:ext cx="571501" cy="27384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05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610226" y="271604"/>
            <a:ext cx="3086100" cy="400050"/>
          </a:xfrm>
        </p:spPr>
        <p:txBody>
          <a:bodyPr anchor="ctr">
            <a:noAutofit/>
          </a:bodyPr>
          <a:lstStyle>
            <a:lvl1pPr marL="0" indent="0" algn="r">
              <a:buNone/>
              <a:defRPr sz="14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01663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13293" y="800100"/>
            <a:ext cx="3144069" cy="571500"/>
          </a:xfrm>
        </p:spPr>
        <p:txBody>
          <a:bodyPr>
            <a:noAutofit/>
          </a:bodyPr>
          <a:lstStyle>
            <a:lvl1pPr>
              <a:defRPr sz="2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13293" y="1543050"/>
            <a:ext cx="3144069" cy="2857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333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5" y="2152976"/>
            <a:ext cx="4449167" cy="533311"/>
          </a:xfrm>
        </p:spPr>
        <p:txBody>
          <a:bodyPr>
            <a:normAutofit/>
          </a:bodyPr>
          <a:lstStyle>
            <a:lvl1pPr algn="ctr">
              <a:defRPr sz="27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3/29/2023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59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4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4937818" y="-1014116"/>
            <a:ext cx="1853844" cy="1820021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576472" y="4077760"/>
            <a:ext cx="1827688" cy="1923808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581142" y="3621014"/>
            <a:ext cx="1929140" cy="1830634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7293443" y="4044654"/>
            <a:ext cx="2281869" cy="1790499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6565812" y="4004035"/>
            <a:ext cx="1810949" cy="1871735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6092172" y="-796603"/>
            <a:ext cx="2526940" cy="2039332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136600" y="1571938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1894050" y="2336450"/>
            <a:ext cx="5355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19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7"/>
            <a:ext cx="7772400" cy="1125140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4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3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3"/>
            <a:ext cx="4038600" cy="3394472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04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7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24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50" b="1"/>
            </a:lvl4pPr>
            <a:lvl5pPr marL="1828343" indent="0">
              <a:buNone/>
              <a:defRPr sz="1650" b="1"/>
            </a:lvl5pPr>
            <a:lvl6pPr marL="2285429" indent="0">
              <a:buNone/>
              <a:defRPr sz="1650" b="1"/>
            </a:lvl6pPr>
            <a:lvl7pPr marL="2742514" indent="0">
              <a:buNone/>
              <a:defRPr sz="1650" b="1"/>
            </a:lvl7pPr>
            <a:lvl8pPr marL="3199600" indent="0">
              <a:buNone/>
              <a:defRPr sz="1650" b="1"/>
            </a:lvl8pPr>
            <a:lvl9pPr marL="365668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24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50" b="1"/>
            </a:lvl4pPr>
            <a:lvl5pPr marL="1828343" indent="0">
              <a:buNone/>
              <a:defRPr sz="1650" b="1"/>
            </a:lvl5pPr>
            <a:lvl6pPr marL="2285429" indent="0">
              <a:buNone/>
              <a:defRPr sz="1650" b="1"/>
            </a:lvl6pPr>
            <a:lvl7pPr marL="2742514" indent="0">
              <a:buNone/>
              <a:defRPr sz="1650" b="1"/>
            </a:lvl7pPr>
            <a:lvl8pPr marL="3199600" indent="0">
              <a:buNone/>
              <a:defRPr sz="1650" b="1"/>
            </a:lvl8pPr>
            <a:lvl9pPr marL="365668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8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01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29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6" y="773444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4838924"/>
            <a:ext cx="293917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4797171"/>
            <a:ext cx="2133600" cy="273844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82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330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30"/>
            <a:ext cx="3008313" cy="3518297"/>
          </a:xfrm>
        </p:spPr>
        <p:txBody>
          <a:bodyPr/>
          <a:lstStyle>
            <a:lvl1pPr marL="0" indent="0">
              <a:buNone/>
              <a:defRPr sz="1425"/>
            </a:lvl1pPr>
            <a:lvl2pPr marL="457086" indent="0">
              <a:buNone/>
              <a:defRPr sz="1200"/>
            </a:lvl2pPr>
            <a:lvl3pPr marL="914172" indent="0">
              <a:buNone/>
              <a:defRPr sz="105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26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24"/>
            </a:lvl1pPr>
            <a:lvl2pPr marL="457086" indent="0">
              <a:buNone/>
              <a:defRPr sz="2849"/>
            </a:lvl2pPr>
            <a:lvl3pPr marL="914172" indent="0">
              <a:buNone/>
              <a:defRPr sz="2399"/>
            </a:lvl3pPr>
            <a:lvl4pPr marL="1371257" indent="0">
              <a:buNone/>
              <a:defRPr sz="2024"/>
            </a:lvl4pPr>
            <a:lvl5pPr marL="1828343" indent="0">
              <a:buNone/>
              <a:defRPr sz="2024"/>
            </a:lvl5pPr>
            <a:lvl6pPr marL="2285429" indent="0">
              <a:buNone/>
              <a:defRPr sz="2024"/>
            </a:lvl6pPr>
            <a:lvl7pPr marL="2742514" indent="0">
              <a:buNone/>
              <a:defRPr sz="2024"/>
            </a:lvl7pPr>
            <a:lvl8pPr marL="3199600" indent="0">
              <a:buNone/>
              <a:defRPr sz="2024"/>
            </a:lvl8pPr>
            <a:lvl9pPr marL="3656686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25"/>
            </a:lvl1pPr>
            <a:lvl2pPr marL="457086" indent="0">
              <a:buNone/>
              <a:defRPr sz="1200"/>
            </a:lvl2pPr>
            <a:lvl3pPr marL="914172" indent="0">
              <a:buNone/>
              <a:defRPr sz="105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70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700138" y="3808702"/>
            <a:ext cx="1916655" cy="2062674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158594" y="-752502"/>
            <a:ext cx="1449120" cy="2118382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7834474" y="-380656"/>
            <a:ext cx="1617222" cy="2466207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8044818" y="4196787"/>
            <a:ext cx="1853750" cy="1819927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48397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08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1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6996818" y="3737723"/>
            <a:ext cx="3031017" cy="2982250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235487" y="-315742"/>
            <a:ext cx="1712976" cy="2612273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" name="Google Shape;149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2" name="Google Shape;1492;p30"/>
          <p:cNvGrpSpPr/>
          <p:nvPr/>
        </p:nvGrpSpPr>
        <p:grpSpPr>
          <a:xfrm rot="-400594" flipH="1">
            <a:off x="-1067584" y="-323644"/>
            <a:ext cx="2189343" cy="1717897"/>
            <a:chOff x="-2415600" y="2986400"/>
            <a:chExt cx="1943075" cy="1524659"/>
          </a:xfrm>
        </p:grpSpPr>
        <p:sp>
          <p:nvSpPr>
            <p:cNvPr id="1493" name="Google Shape;1493;p30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30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499" name="Google Shape;1499;p30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1" name="Google Shape;1501;p30"/>
          <p:cNvSpPr txBox="1">
            <a:spLocks noGrp="1"/>
          </p:cNvSpPr>
          <p:nvPr>
            <p:ph type="title"/>
          </p:nvPr>
        </p:nvSpPr>
        <p:spPr>
          <a:xfrm>
            <a:off x="2115000" y="583850"/>
            <a:ext cx="49140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502" name="Google Shape;1502;p30"/>
          <p:cNvGrpSpPr/>
          <p:nvPr/>
        </p:nvGrpSpPr>
        <p:grpSpPr>
          <a:xfrm rot="1799838" flipH="1">
            <a:off x="8041050" y="-764725"/>
            <a:ext cx="2643213" cy="2133168"/>
            <a:chOff x="-729163" y="3851975"/>
            <a:chExt cx="2464103" cy="1988620"/>
          </a:xfrm>
        </p:grpSpPr>
        <p:sp>
          <p:nvSpPr>
            <p:cNvPr id="1503" name="Google Shape;1503;p30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0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0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0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0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0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0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0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0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0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0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0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0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9" r:id="rId5"/>
    <p:sldLayoutId id="2147483663" r:id="rId6"/>
    <p:sldLayoutId id="2147483676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1DB8BA-032A-584B-A213-9A27B5FE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64FA67-F996-9242-B15A-51FE89291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32A556-B60E-CD4F-9FF3-234313BC7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B9FB-E85E-C149-A1A8-58C522FB5447}" type="datetimeFigureOut">
              <a:rPr lang="x-none" smtClean="0"/>
              <a:t>3/29/2023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AD26C-ED2E-484B-85E7-29B409D5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C0B261-4E22-D44C-B894-A344A15B2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1A99-AB52-DD4A-9E72-0109B213F5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65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1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820"/>
            <a:ext cx="8229601" cy="37408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1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1"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1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3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134" rtl="0" eaLnBrk="1" latinLnBrk="0" hangingPunct="1">
        <a:spcBef>
          <a:spcPct val="0"/>
        </a:spcBef>
        <a:buNone/>
        <a:defRPr sz="23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800" indent="-342800" algn="l" defTabSz="914134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j-lt"/>
          <a:ea typeface="+mn-ea"/>
          <a:cs typeface="+mn-cs"/>
        </a:defRPr>
      </a:lvl1pPr>
      <a:lvl2pPr marL="742733" indent="-285667" algn="l" defTabSz="914134" rtl="0" eaLnBrk="1" latinLnBrk="0" hangingPunct="1">
        <a:spcBef>
          <a:spcPct val="20000"/>
        </a:spcBef>
        <a:buFont typeface="Arial" pitchFamily="34" charset="0"/>
        <a:buChar char="–"/>
        <a:defRPr sz="2399" kern="1200">
          <a:solidFill>
            <a:schemeClr val="tx1"/>
          </a:solidFill>
          <a:latin typeface="+mj-lt"/>
          <a:ea typeface="+mn-ea"/>
          <a:cs typeface="+mn-cs"/>
        </a:defRPr>
      </a:lvl2pPr>
      <a:lvl3pPr marL="1142666" indent="-228534" algn="l" defTabSz="914134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j-lt"/>
          <a:ea typeface="+mn-ea"/>
          <a:cs typeface="+mn-cs"/>
        </a:defRPr>
      </a:lvl3pPr>
      <a:lvl4pPr marL="1599734" indent="-228534" algn="l" defTabSz="91413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6800" indent="-228534" algn="l" defTabSz="91413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3867" indent="-228534" algn="l" defTabSz="914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33" indent="-228534" algn="l" defTabSz="914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00" indent="-228534" algn="l" defTabSz="914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67" indent="-228534" algn="l" defTabSz="914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34" algn="l" defTabSz="9141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0" algn="l" defTabSz="9141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7" algn="l" defTabSz="9141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3" algn="l" defTabSz="9141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1" algn="l" defTabSz="9141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66" algn="l" defTabSz="9141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4" algn="l" defTabSz="9141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3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8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 dt="0"/>
  <p:txStyles>
    <p:titleStyle>
      <a:lvl1pPr algn="ctr" defTabSz="914172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5" indent="-342815" algn="l" defTabSz="914172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64" indent="-285679" algn="l" defTabSz="914172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2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5" indent="-228543" algn="l" defTabSz="914172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2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8" indent="-228543" algn="l" defTabSz="914172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48773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6460675" y="539050"/>
            <a:ext cx="19737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dirty="0">
                <a:solidFill>
                  <a:schemeClr val="accent3"/>
                </a:solidFill>
              </a:rPr>
              <a:t>B</a:t>
            </a:r>
            <a:r>
              <a:rPr lang="en" sz="4000" dirty="0">
                <a:solidFill>
                  <a:schemeClr val="accent3"/>
                </a:solidFill>
              </a:rPr>
              <a:t>ài 1: Hiện thực lịch sử và nhận thức lịch sử (t1) </a:t>
            </a:r>
            <a:endParaRPr sz="4000" dirty="0"/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History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5259700" y="3463983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3416600" y="3474291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Wellcome</a:t>
            </a:r>
            <a:endParaRPr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-177421"/>
            <a:ext cx="9396564" cy="556828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3908BB1-D79E-D38C-AF4E-01F663A4AFF0}"/>
              </a:ext>
            </a:extLst>
          </p:cNvPr>
          <p:cNvCxnSpPr>
            <a:cxnSpLocks/>
          </p:cNvCxnSpPr>
          <p:nvPr/>
        </p:nvCxnSpPr>
        <p:spPr>
          <a:xfrm flipV="1">
            <a:off x="4602748" y="0"/>
            <a:ext cx="0" cy="4993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812744-1A31-782A-2FC5-203FC8D97ECD}"/>
              </a:ext>
            </a:extLst>
          </p:cNvPr>
          <p:cNvSpPr txBox="1"/>
          <p:nvPr/>
        </p:nvSpPr>
        <p:spPr>
          <a:xfrm>
            <a:off x="5418162" y="4422767"/>
            <a:ext cx="331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nỏ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thần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320748-66B1-232F-225B-8B48D92AB56B}"/>
              </a:ext>
            </a:extLst>
          </p:cNvPr>
          <p:cNvSpPr txBox="1"/>
          <p:nvPr/>
        </p:nvSpPr>
        <p:spPr>
          <a:xfrm>
            <a:off x="365096" y="4238303"/>
            <a:ext cx="4053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Mũi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Loa (1959)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E57337-B7A8-B070-8CBE-60ADC2A00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97" y="171502"/>
            <a:ext cx="4302056" cy="4076700"/>
          </a:xfrm>
          <a:prstGeom prst="roundRect">
            <a:avLst>
              <a:gd name="adj" fmla="val 7293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8F5A64-2BEF-CE55-F7F1-43B62E1AD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83" r="20016"/>
          <a:stretch/>
        </p:blipFill>
        <p:spPr>
          <a:xfrm>
            <a:off x="4879109" y="171502"/>
            <a:ext cx="3858805" cy="4133175"/>
          </a:xfrm>
          <a:prstGeom prst="rect">
            <a:avLst/>
          </a:prstGeom>
        </p:spPr>
      </p:pic>
      <p:sp>
        <p:nvSpPr>
          <p:cNvPr id="19" name="Google Shape;1946;p42">
            <a:extLst>
              <a:ext uri="{FF2B5EF4-FFF2-40B4-BE49-F238E27FC236}">
                <a16:creationId xmlns:a16="http://schemas.microsoft.com/office/drawing/2014/main" xmlns="" id="{717DCB89-89AE-166E-C0BF-4257044CAA9D}"/>
              </a:ext>
            </a:extLst>
          </p:cNvPr>
          <p:cNvSpPr/>
          <p:nvPr/>
        </p:nvSpPr>
        <p:spPr>
          <a:xfrm>
            <a:off x="84311" y="4184273"/>
            <a:ext cx="4518437" cy="8309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Hiện thực lịch sử</a:t>
            </a:r>
            <a:endParaRPr sz="2800"/>
          </a:p>
        </p:txBody>
      </p:sp>
      <p:sp>
        <p:nvSpPr>
          <p:cNvPr id="20" name="Google Shape;1946;p42">
            <a:extLst>
              <a:ext uri="{FF2B5EF4-FFF2-40B4-BE49-F238E27FC236}">
                <a16:creationId xmlns:a16="http://schemas.microsoft.com/office/drawing/2014/main" xmlns="" id="{74F7E994-CA69-83D6-17A5-0FB4B0AD7B5F}"/>
              </a:ext>
            </a:extLst>
          </p:cNvPr>
          <p:cNvSpPr/>
          <p:nvPr/>
        </p:nvSpPr>
        <p:spPr>
          <a:xfrm>
            <a:off x="4649920" y="4178286"/>
            <a:ext cx="4518437" cy="83099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Nhận thức lịch sử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795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39700" indent="0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43"/>
          <p:cNvGrpSpPr/>
          <p:nvPr/>
        </p:nvGrpSpPr>
        <p:grpSpPr>
          <a:xfrm>
            <a:off x="709701" y="1253704"/>
            <a:ext cx="7724239" cy="2636278"/>
            <a:chOff x="807626" y="1311856"/>
            <a:chExt cx="7533638" cy="2511938"/>
          </a:xfrm>
        </p:grpSpPr>
        <p:sp>
          <p:nvSpPr>
            <p:cNvPr id="1965" name="Google Shape;1965;p43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07626" y="1311856"/>
              <a:ext cx="7457472" cy="2435773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986950" y="1714531"/>
            <a:ext cx="6928626" cy="14999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C00000"/>
                </a:solidFill>
              </a:rPr>
              <a:t>II. </a:t>
            </a:r>
            <a:r>
              <a:rPr lang="en-US" sz="3600" dirty="0" err="1">
                <a:solidFill>
                  <a:srgbClr val="C00000"/>
                </a:solidFill>
              </a:rPr>
              <a:t>Sử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học</a:t>
            </a:r>
            <a:endParaRPr lang="vi-VN" sz="3600" dirty="0">
              <a:solidFill>
                <a:srgbClr val="C00000"/>
              </a:solidFill>
            </a:endParaRPr>
          </a:p>
        </p:txBody>
      </p:sp>
      <p:grpSp>
        <p:nvGrpSpPr>
          <p:cNvPr id="1969" name="Google Shape;1969;p43"/>
          <p:cNvGrpSpPr/>
          <p:nvPr/>
        </p:nvGrpSpPr>
        <p:grpSpPr>
          <a:xfrm>
            <a:off x="-894464" y="-756750"/>
            <a:ext cx="3031064" cy="2982297"/>
            <a:chOff x="-894464" y="-756750"/>
            <a:chExt cx="3031064" cy="2982297"/>
          </a:xfrm>
        </p:grpSpPr>
        <p:grpSp>
          <p:nvGrpSpPr>
            <p:cNvPr id="1970" name="Google Shape;1970;p43"/>
            <p:cNvGrpSpPr/>
            <p:nvPr/>
          </p:nvGrpSpPr>
          <p:grpSpPr>
            <a:xfrm rot="4962260">
              <a:off x="664621" y="-773914"/>
              <a:ext cx="596905" cy="1865484"/>
              <a:chOff x="-1858600" y="2385325"/>
              <a:chExt cx="523125" cy="1635025"/>
            </a:xfrm>
          </p:grpSpPr>
          <p:sp>
            <p:nvSpPr>
              <p:cNvPr id="1971" name="Google Shape;1971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43"/>
            <p:cNvGrpSpPr/>
            <p:nvPr/>
          </p:nvGrpSpPr>
          <p:grpSpPr>
            <a:xfrm rot="4962260">
              <a:off x="450041" y="-395236"/>
              <a:ext cx="1178407" cy="2061785"/>
              <a:chOff x="-1779100" y="2408800"/>
              <a:chExt cx="1032750" cy="1807075"/>
            </a:xfrm>
          </p:grpSpPr>
          <p:sp>
            <p:nvSpPr>
              <p:cNvPr id="1976" name="Google Shape;1976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0" name="Google Shape;1980;p43"/>
            <p:cNvGrpSpPr/>
            <p:nvPr/>
          </p:nvGrpSpPr>
          <p:grpSpPr>
            <a:xfrm rot="3828478">
              <a:off x="-537179" y="-362422"/>
              <a:ext cx="2244432" cy="2193641"/>
              <a:chOff x="-623774" y="407959"/>
              <a:chExt cx="2317309" cy="2264556"/>
            </a:xfrm>
          </p:grpSpPr>
          <p:grpSp>
            <p:nvGrpSpPr>
              <p:cNvPr id="1981" name="Google Shape;1981;p4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982" name="Google Shape;1982;p4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5" name="Google Shape;1985;p4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6" name="Google Shape;1986;p43"/>
          <p:cNvGrpSpPr/>
          <p:nvPr/>
        </p:nvGrpSpPr>
        <p:grpSpPr>
          <a:xfrm rot="666763" flipH="1">
            <a:off x="7643633" y="1592968"/>
            <a:ext cx="1803516" cy="2317460"/>
            <a:chOff x="2173834" y="-584300"/>
            <a:chExt cx="1966115" cy="2500203"/>
          </a:xfrm>
        </p:grpSpPr>
        <p:grpSp>
          <p:nvGrpSpPr>
            <p:cNvPr id="1987" name="Google Shape;1987;p43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988" name="Google Shape;1988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43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993" name="Google Shape;1993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46739" y="-22871"/>
            <a:ext cx="1787857" cy="17134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91" y="1028700"/>
            <a:ext cx="6456969" cy="4120816"/>
            <a:chOff x="0" y="1371600"/>
            <a:chExt cx="8661400" cy="552767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1371600"/>
              <a:ext cx="8661400" cy="5527675"/>
            </a:xfrm>
            <a:custGeom>
              <a:avLst/>
              <a:gdLst>
                <a:gd name="T0" fmla="*/ 3413 w 3414"/>
                <a:gd name="T1" fmla="*/ 2170 h 2178"/>
                <a:gd name="T2" fmla="*/ 1832 w 3414"/>
                <a:gd name="T3" fmla="*/ 1121 h 2178"/>
                <a:gd name="T4" fmla="*/ 1340 w 3414"/>
                <a:gd name="T5" fmla="*/ 1124 h 2178"/>
                <a:gd name="T6" fmla="*/ 746 w 3414"/>
                <a:gd name="T7" fmla="*/ 1045 h 2178"/>
                <a:gd name="T8" fmla="*/ 708 w 3414"/>
                <a:gd name="T9" fmla="*/ 983 h 2178"/>
                <a:gd name="T10" fmla="*/ 722 w 3414"/>
                <a:gd name="T11" fmla="*/ 913 h 2178"/>
                <a:gd name="T12" fmla="*/ 765 w 3414"/>
                <a:gd name="T13" fmla="*/ 873 h 2178"/>
                <a:gd name="T14" fmla="*/ 833 w 3414"/>
                <a:gd name="T15" fmla="*/ 837 h 2178"/>
                <a:gd name="T16" fmla="*/ 1150 w 3414"/>
                <a:gd name="T17" fmla="*/ 745 h 2178"/>
                <a:gd name="T18" fmla="*/ 1521 w 3414"/>
                <a:gd name="T19" fmla="*/ 516 h 2178"/>
                <a:gd name="T20" fmla="*/ 1494 w 3414"/>
                <a:gd name="T21" fmla="*/ 320 h 2178"/>
                <a:gd name="T22" fmla="*/ 1110 w 3414"/>
                <a:gd name="T23" fmla="*/ 129 h 2178"/>
                <a:gd name="T24" fmla="*/ 597 w 3414"/>
                <a:gd name="T25" fmla="*/ 43 h 2178"/>
                <a:gd name="T26" fmla="*/ 0 w 3414"/>
                <a:gd name="T27" fmla="*/ 0 h 2178"/>
                <a:gd name="T28" fmla="*/ 0 w 3414"/>
                <a:gd name="T29" fmla="*/ 209 h 2178"/>
                <a:gd name="T30" fmla="*/ 207 w 3414"/>
                <a:gd name="T31" fmla="*/ 220 h 2178"/>
                <a:gd name="T32" fmla="*/ 292 w 3414"/>
                <a:gd name="T33" fmla="*/ 226 h 2178"/>
                <a:gd name="T34" fmla="*/ 567 w 3414"/>
                <a:gd name="T35" fmla="*/ 241 h 2178"/>
                <a:gd name="T36" fmla="*/ 684 w 3414"/>
                <a:gd name="T37" fmla="*/ 249 h 2178"/>
                <a:gd name="T38" fmla="*/ 1013 w 3414"/>
                <a:gd name="T39" fmla="*/ 394 h 2178"/>
                <a:gd name="T40" fmla="*/ 904 w 3414"/>
                <a:gd name="T41" fmla="*/ 523 h 2178"/>
                <a:gd name="T42" fmla="*/ 817 w 3414"/>
                <a:gd name="T43" fmla="*/ 554 h 2178"/>
                <a:gd name="T44" fmla="*/ 117 w 3414"/>
                <a:gd name="T45" fmla="*/ 858 h 2178"/>
                <a:gd name="T46" fmla="*/ 72 w 3414"/>
                <a:gd name="T47" fmla="*/ 920 h 2178"/>
                <a:gd name="T48" fmla="*/ 47 w 3414"/>
                <a:gd name="T49" fmla="*/ 990 h 2178"/>
                <a:gd name="T50" fmla="*/ 52 w 3414"/>
                <a:gd name="T51" fmla="*/ 1121 h 2178"/>
                <a:gd name="T52" fmla="*/ 849 w 3414"/>
                <a:gd name="T53" fmla="*/ 1485 h 2178"/>
                <a:gd name="T54" fmla="*/ 1613 w 3414"/>
                <a:gd name="T55" fmla="*/ 1541 h 2178"/>
                <a:gd name="T56" fmla="*/ 2144 w 3414"/>
                <a:gd name="T57" fmla="*/ 1848 h 2178"/>
                <a:gd name="T58" fmla="*/ 2125 w 3414"/>
                <a:gd name="T59" fmla="*/ 2178 h 2178"/>
                <a:gd name="T60" fmla="*/ 3414 w 3414"/>
                <a:gd name="T61" fmla="*/ 2178 h 2178"/>
                <a:gd name="T62" fmla="*/ 3413 w 3414"/>
                <a:gd name="T63" fmla="*/ 217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4" h="2178">
                  <a:moveTo>
                    <a:pt x="3413" y="2170"/>
                  </a:moveTo>
                  <a:cubicBezTo>
                    <a:pt x="3269" y="1591"/>
                    <a:pt x="2632" y="1151"/>
                    <a:pt x="1832" y="1121"/>
                  </a:cubicBezTo>
                  <a:cubicBezTo>
                    <a:pt x="1670" y="1115"/>
                    <a:pt x="1503" y="1126"/>
                    <a:pt x="1340" y="1124"/>
                  </a:cubicBezTo>
                  <a:cubicBezTo>
                    <a:pt x="1182" y="1123"/>
                    <a:pt x="859" y="1139"/>
                    <a:pt x="746" y="1045"/>
                  </a:cubicBezTo>
                  <a:cubicBezTo>
                    <a:pt x="726" y="1028"/>
                    <a:pt x="713" y="1006"/>
                    <a:pt x="708" y="983"/>
                  </a:cubicBezTo>
                  <a:cubicBezTo>
                    <a:pt x="704" y="960"/>
                    <a:pt x="708" y="935"/>
                    <a:pt x="722" y="913"/>
                  </a:cubicBezTo>
                  <a:cubicBezTo>
                    <a:pt x="731" y="899"/>
                    <a:pt x="746" y="885"/>
                    <a:pt x="765" y="873"/>
                  </a:cubicBezTo>
                  <a:cubicBezTo>
                    <a:pt x="784" y="860"/>
                    <a:pt x="807" y="848"/>
                    <a:pt x="833" y="837"/>
                  </a:cubicBezTo>
                  <a:cubicBezTo>
                    <a:pt x="934" y="793"/>
                    <a:pt x="1075" y="764"/>
                    <a:pt x="1150" y="745"/>
                  </a:cubicBezTo>
                  <a:cubicBezTo>
                    <a:pt x="1308" y="706"/>
                    <a:pt x="1471" y="645"/>
                    <a:pt x="1521" y="516"/>
                  </a:cubicBezTo>
                  <a:cubicBezTo>
                    <a:pt x="1548" y="448"/>
                    <a:pt x="1540" y="377"/>
                    <a:pt x="1494" y="320"/>
                  </a:cubicBezTo>
                  <a:cubicBezTo>
                    <a:pt x="1405" y="209"/>
                    <a:pt x="1242" y="163"/>
                    <a:pt x="1110" y="129"/>
                  </a:cubicBezTo>
                  <a:cubicBezTo>
                    <a:pt x="942" y="86"/>
                    <a:pt x="769" y="62"/>
                    <a:pt x="597" y="43"/>
                  </a:cubicBezTo>
                  <a:cubicBezTo>
                    <a:pt x="398" y="21"/>
                    <a:pt x="200" y="6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3" y="216"/>
                    <a:pt x="134" y="215"/>
                    <a:pt x="207" y="220"/>
                  </a:cubicBezTo>
                  <a:cubicBezTo>
                    <a:pt x="230" y="221"/>
                    <a:pt x="268" y="224"/>
                    <a:pt x="292" y="226"/>
                  </a:cubicBezTo>
                  <a:cubicBezTo>
                    <a:pt x="399" y="230"/>
                    <a:pt x="461" y="236"/>
                    <a:pt x="567" y="241"/>
                  </a:cubicBezTo>
                  <a:cubicBezTo>
                    <a:pt x="585" y="243"/>
                    <a:pt x="660" y="247"/>
                    <a:pt x="684" y="249"/>
                  </a:cubicBezTo>
                  <a:cubicBezTo>
                    <a:pt x="804" y="259"/>
                    <a:pt x="987" y="285"/>
                    <a:pt x="1013" y="394"/>
                  </a:cubicBezTo>
                  <a:cubicBezTo>
                    <a:pt x="1027" y="450"/>
                    <a:pt x="985" y="488"/>
                    <a:pt x="904" y="523"/>
                  </a:cubicBezTo>
                  <a:cubicBezTo>
                    <a:pt x="877" y="535"/>
                    <a:pt x="848" y="545"/>
                    <a:pt x="817" y="554"/>
                  </a:cubicBezTo>
                  <a:cubicBezTo>
                    <a:pt x="575" y="629"/>
                    <a:pt x="293" y="654"/>
                    <a:pt x="117" y="858"/>
                  </a:cubicBezTo>
                  <a:cubicBezTo>
                    <a:pt x="101" y="877"/>
                    <a:pt x="86" y="897"/>
                    <a:pt x="72" y="920"/>
                  </a:cubicBezTo>
                  <a:cubicBezTo>
                    <a:pt x="61" y="942"/>
                    <a:pt x="53" y="965"/>
                    <a:pt x="47" y="990"/>
                  </a:cubicBezTo>
                  <a:cubicBezTo>
                    <a:pt x="37" y="1031"/>
                    <a:pt x="38" y="1075"/>
                    <a:pt x="52" y="1121"/>
                  </a:cubicBezTo>
                  <a:cubicBezTo>
                    <a:pt x="131" y="1375"/>
                    <a:pt x="560" y="1449"/>
                    <a:pt x="849" y="1485"/>
                  </a:cubicBezTo>
                  <a:cubicBezTo>
                    <a:pt x="1101" y="1516"/>
                    <a:pt x="1361" y="1512"/>
                    <a:pt x="1613" y="1541"/>
                  </a:cubicBezTo>
                  <a:cubicBezTo>
                    <a:pt x="1884" y="1572"/>
                    <a:pt x="2086" y="1700"/>
                    <a:pt x="2144" y="1848"/>
                  </a:cubicBezTo>
                  <a:cubicBezTo>
                    <a:pt x="2185" y="1953"/>
                    <a:pt x="2172" y="2070"/>
                    <a:pt x="2125" y="2178"/>
                  </a:cubicBezTo>
                  <a:cubicBezTo>
                    <a:pt x="3414" y="2178"/>
                    <a:pt x="3414" y="2178"/>
                    <a:pt x="3414" y="2178"/>
                  </a:cubicBezTo>
                  <a:cubicBezTo>
                    <a:pt x="3414" y="2176"/>
                    <a:pt x="3413" y="2173"/>
                    <a:pt x="3413" y="21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0" y="1452563"/>
              <a:ext cx="8556625" cy="5446713"/>
            </a:xfrm>
            <a:custGeom>
              <a:avLst/>
              <a:gdLst>
                <a:gd name="T0" fmla="*/ 3261 w 3373"/>
                <a:gd name="T1" fmla="*/ 1875 h 2146"/>
                <a:gd name="T2" fmla="*/ 3165 w 3373"/>
                <a:gd name="T3" fmla="*/ 1736 h 2146"/>
                <a:gd name="T4" fmla="*/ 3059 w 3373"/>
                <a:gd name="T5" fmla="*/ 1619 h 2146"/>
                <a:gd name="T6" fmla="*/ 2870 w 3373"/>
                <a:gd name="T7" fmla="*/ 1463 h 2146"/>
                <a:gd name="T8" fmla="*/ 2702 w 3373"/>
                <a:gd name="T9" fmla="*/ 1359 h 2146"/>
                <a:gd name="T10" fmla="*/ 2492 w 3373"/>
                <a:gd name="T11" fmla="*/ 1263 h 2146"/>
                <a:gd name="T12" fmla="*/ 2259 w 3373"/>
                <a:gd name="T13" fmla="*/ 1189 h 2146"/>
                <a:gd name="T14" fmla="*/ 2044 w 3373"/>
                <a:gd name="T15" fmla="*/ 1145 h 2146"/>
                <a:gd name="T16" fmla="*/ 1824 w 3373"/>
                <a:gd name="T17" fmla="*/ 1123 h 2146"/>
                <a:gd name="T18" fmla="*/ 1631 w 3373"/>
                <a:gd name="T19" fmla="*/ 1121 h 2146"/>
                <a:gd name="T20" fmla="*/ 1404 w 3373"/>
                <a:gd name="T21" fmla="*/ 1125 h 2146"/>
                <a:gd name="T22" fmla="*/ 1340 w 3373"/>
                <a:gd name="T23" fmla="*/ 1126 h 2146"/>
                <a:gd name="T24" fmla="*/ 1141 w 3373"/>
                <a:gd name="T25" fmla="*/ 1126 h 2146"/>
                <a:gd name="T26" fmla="*/ 924 w 3373"/>
                <a:gd name="T27" fmla="*/ 1113 h 2146"/>
                <a:gd name="T28" fmla="*/ 743 w 3373"/>
                <a:gd name="T29" fmla="*/ 1060 h 2146"/>
                <a:gd name="T30" fmla="*/ 709 w 3373"/>
                <a:gd name="T31" fmla="*/ 1036 h 2146"/>
                <a:gd name="T32" fmla="*/ 675 w 3373"/>
                <a:gd name="T33" fmla="*/ 884 h 2146"/>
                <a:gd name="T34" fmla="*/ 779 w 3373"/>
                <a:gd name="T35" fmla="*/ 792 h 2146"/>
                <a:gd name="T36" fmla="*/ 990 w 3373"/>
                <a:gd name="T37" fmla="*/ 718 h 2146"/>
                <a:gd name="T38" fmla="*/ 1196 w 3373"/>
                <a:gd name="T39" fmla="*/ 666 h 2146"/>
                <a:gd name="T40" fmla="*/ 1397 w 3373"/>
                <a:gd name="T41" fmla="*/ 576 h 2146"/>
                <a:gd name="T42" fmla="*/ 1482 w 3373"/>
                <a:gd name="T43" fmla="*/ 469 h 2146"/>
                <a:gd name="T44" fmla="*/ 1420 w 3373"/>
                <a:gd name="T45" fmla="*/ 262 h 2146"/>
                <a:gd name="T46" fmla="*/ 1275 w 3373"/>
                <a:gd name="T47" fmla="*/ 173 h 2146"/>
                <a:gd name="T48" fmla="*/ 1094 w 3373"/>
                <a:gd name="T49" fmla="*/ 119 h 2146"/>
                <a:gd name="T50" fmla="*/ 1008 w 3373"/>
                <a:gd name="T51" fmla="*/ 98 h 2146"/>
                <a:gd name="T52" fmla="*/ 848 w 3373"/>
                <a:gd name="T53" fmla="*/ 72 h 2146"/>
                <a:gd name="T54" fmla="*/ 629 w 3373"/>
                <a:gd name="T55" fmla="*/ 45 h 2146"/>
                <a:gd name="T56" fmla="*/ 409 w 3373"/>
                <a:gd name="T57" fmla="*/ 20 h 2146"/>
                <a:gd name="T58" fmla="*/ 188 w 3373"/>
                <a:gd name="T59" fmla="*/ 3 h 2146"/>
                <a:gd name="T60" fmla="*/ 45 w 3373"/>
                <a:gd name="T61" fmla="*/ 0 h 2146"/>
                <a:gd name="T62" fmla="*/ 62 w 3373"/>
                <a:gd name="T63" fmla="*/ 9 h 2146"/>
                <a:gd name="T64" fmla="*/ 222 w 3373"/>
                <a:gd name="T65" fmla="*/ 14 h 2146"/>
                <a:gd name="T66" fmla="*/ 443 w 3373"/>
                <a:gd name="T67" fmla="*/ 33 h 2146"/>
                <a:gd name="T68" fmla="*/ 663 w 3373"/>
                <a:gd name="T69" fmla="*/ 58 h 2146"/>
                <a:gd name="T70" fmla="*/ 881 w 3373"/>
                <a:gd name="T71" fmla="*/ 87 h 2146"/>
                <a:gd name="T72" fmla="*/ 1024 w 3373"/>
                <a:gd name="T73" fmla="*/ 111 h 2146"/>
                <a:gd name="T74" fmla="*/ 1127 w 3373"/>
                <a:gd name="T75" fmla="*/ 138 h 2146"/>
                <a:gd name="T76" fmla="*/ 1306 w 3373"/>
                <a:gd name="T77" fmla="*/ 198 h 2146"/>
                <a:gd name="T78" fmla="*/ 1462 w 3373"/>
                <a:gd name="T79" fmla="*/ 335 h 2146"/>
                <a:gd name="T80" fmla="*/ 1456 w 3373"/>
                <a:gd name="T81" fmla="*/ 492 h 2146"/>
                <a:gd name="T82" fmla="*/ 1264 w 3373"/>
                <a:gd name="T83" fmla="*/ 629 h 2146"/>
                <a:gd name="T84" fmla="*/ 1072 w 3373"/>
                <a:gd name="T85" fmla="*/ 683 h 2146"/>
                <a:gd name="T86" fmla="*/ 850 w 3373"/>
                <a:gd name="T87" fmla="*/ 745 h 2146"/>
                <a:gd name="T88" fmla="*/ 691 w 3373"/>
                <a:gd name="T89" fmla="*/ 832 h 2146"/>
                <a:gd name="T90" fmla="*/ 686 w 3373"/>
                <a:gd name="T91" fmla="*/ 1029 h 2146"/>
                <a:gd name="T92" fmla="*/ 717 w 3373"/>
                <a:gd name="T93" fmla="*/ 1057 h 2146"/>
                <a:gd name="T94" fmla="*/ 805 w 3373"/>
                <a:gd name="T95" fmla="*/ 1102 h 2146"/>
                <a:gd name="T96" fmla="*/ 1008 w 3373"/>
                <a:gd name="T97" fmla="*/ 1136 h 2146"/>
                <a:gd name="T98" fmla="*/ 1212 w 3373"/>
                <a:gd name="T99" fmla="*/ 1142 h 2146"/>
                <a:gd name="T100" fmla="*/ 1360 w 3373"/>
                <a:gd name="T101" fmla="*/ 1143 h 2146"/>
                <a:gd name="T102" fmla="*/ 1470 w 3373"/>
                <a:gd name="T103" fmla="*/ 1141 h 2146"/>
                <a:gd name="T104" fmla="*/ 1696 w 3373"/>
                <a:gd name="T105" fmla="*/ 1137 h 2146"/>
                <a:gd name="T106" fmla="*/ 1919 w 3373"/>
                <a:gd name="T107" fmla="*/ 1147 h 2146"/>
                <a:gd name="T108" fmla="*/ 2137 w 3373"/>
                <a:gd name="T109" fmla="*/ 1179 h 2146"/>
                <a:gd name="T110" fmla="*/ 2350 w 3373"/>
                <a:gd name="T111" fmla="*/ 1233 h 2146"/>
                <a:gd name="T112" fmla="*/ 2557 w 3373"/>
                <a:gd name="T113" fmla="*/ 1309 h 2146"/>
                <a:gd name="T114" fmla="*/ 2759 w 3373"/>
                <a:gd name="T115" fmla="*/ 1411 h 2146"/>
                <a:gd name="T116" fmla="*/ 2952 w 3373"/>
                <a:gd name="T117" fmla="*/ 1546 h 2146"/>
                <a:gd name="T118" fmla="*/ 3131 w 3373"/>
                <a:gd name="T119" fmla="*/ 1722 h 2146"/>
                <a:gd name="T120" fmla="*/ 3225 w 3373"/>
                <a:gd name="T121" fmla="*/ 1851 h 2146"/>
                <a:gd name="T122" fmla="*/ 3338 w 3373"/>
                <a:gd name="T123" fmla="*/ 2097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3" h="2146">
                  <a:moveTo>
                    <a:pt x="3365" y="2116"/>
                  </a:moveTo>
                  <a:cubicBezTo>
                    <a:pt x="3363" y="2109"/>
                    <a:pt x="3361" y="2102"/>
                    <a:pt x="3359" y="2095"/>
                  </a:cubicBezTo>
                  <a:cubicBezTo>
                    <a:pt x="3355" y="2083"/>
                    <a:pt x="3351" y="2070"/>
                    <a:pt x="3347" y="2058"/>
                  </a:cubicBezTo>
                  <a:cubicBezTo>
                    <a:pt x="3340" y="2041"/>
                    <a:pt x="3334" y="2023"/>
                    <a:pt x="3327" y="2006"/>
                  </a:cubicBezTo>
                  <a:cubicBezTo>
                    <a:pt x="3321" y="1993"/>
                    <a:pt x="3315" y="1980"/>
                    <a:pt x="3309" y="1967"/>
                  </a:cubicBezTo>
                  <a:cubicBezTo>
                    <a:pt x="3308" y="1964"/>
                    <a:pt x="3307" y="1961"/>
                    <a:pt x="3306" y="1959"/>
                  </a:cubicBezTo>
                  <a:cubicBezTo>
                    <a:pt x="3299" y="1944"/>
                    <a:pt x="3291" y="1930"/>
                    <a:pt x="3284" y="1915"/>
                  </a:cubicBezTo>
                  <a:cubicBezTo>
                    <a:pt x="3276" y="1902"/>
                    <a:pt x="3269" y="1888"/>
                    <a:pt x="3261" y="1875"/>
                  </a:cubicBezTo>
                  <a:cubicBezTo>
                    <a:pt x="3255" y="1865"/>
                    <a:pt x="3250" y="1855"/>
                    <a:pt x="3244" y="1846"/>
                  </a:cubicBezTo>
                  <a:cubicBezTo>
                    <a:pt x="3242" y="1843"/>
                    <a:pt x="3240" y="1840"/>
                    <a:pt x="3238" y="1837"/>
                  </a:cubicBezTo>
                  <a:cubicBezTo>
                    <a:pt x="3234" y="1830"/>
                    <a:pt x="3229" y="1824"/>
                    <a:pt x="3225" y="1817"/>
                  </a:cubicBezTo>
                  <a:cubicBezTo>
                    <a:pt x="3221" y="1812"/>
                    <a:pt x="3218" y="1807"/>
                    <a:pt x="3214" y="1801"/>
                  </a:cubicBezTo>
                  <a:cubicBezTo>
                    <a:pt x="3211" y="1797"/>
                    <a:pt x="3208" y="1793"/>
                    <a:pt x="3205" y="1789"/>
                  </a:cubicBezTo>
                  <a:cubicBezTo>
                    <a:pt x="3200" y="1782"/>
                    <a:pt x="3195" y="1775"/>
                    <a:pt x="3190" y="1768"/>
                  </a:cubicBezTo>
                  <a:cubicBezTo>
                    <a:pt x="3188" y="1766"/>
                    <a:pt x="3186" y="1763"/>
                    <a:pt x="3185" y="1761"/>
                  </a:cubicBezTo>
                  <a:cubicBezTo>
                    <a:pt x="3178" y="1753"/>
                    <a:pt x="3172" y="1744"/>
                    <a:pt x="3165" y="1736"/>
                  </a:cubicBezTo>
                  <a:cubicBezTo>
                    <a:pt x="3165" y="1735"/>
                    <a:pt x="3164" y="1735"/>
                    <a:pt x="3164" y="1734"/>
                  </a:cubicBezTo>
                  <a:cubicBezTo>
                    <a:pt x="3156" y="1724"/>
                    <a:pt x="3148" y="1715"/>
                    <a:pt x="3140" y="1706"/>
                  </a:cubicBezTo>
                  <a:cubicBezTo>
                    <a:pt x="3132" y="1696"/>
                    <a:pt x="3123" y="1686"/>
                    <a:pt x="3115" y="1677"/>
                  </a:cubicBezTo>
                  <a:cubicBezTo>
                    <a:pt x="3106" y="1667"/>
                    <a:pt x="3098" y="1658"/>
                    <a:pt x="3089" y="1649"/>
                  </a:cubicBezTo>
                  <a:cubicBezTo>
                    <a:pt x="3083" y="1643"/>
                    <a:pt x="3078" y="1638"/>
                    <a:pt x="3072" y="1632"/>
                  </a:cubicBezTo>
                  <a:cubicBezTo>
                    <a:pt x="3071" y="1631"/>
                    <a:pt x="3070" y="1630"/>
                    <a:pt x="3070" y="1630"/>
                  </a:cubicBezTo>
                  <a:cubicBezTo>
                    <a:pt x="3069" y="1629"/>
                    <a:pt x="3068" y="1628"/>
                    <a:pt x="3068" y="1628"/>
                  </a:cubicBezTo>
                  <a:cubicBezTo>
                    <a:pt x="3065" y="1625"/>
                    <a:pt x="3062" y="1622"/>
                    <a:pt x="3059" y="1619"/>
                  </a:cubicBezTo>
                  <a:cubicBezTo>
                    <a:pt x="3050" y="1610"/>
                    <a:pt x="3041" y="1602"/>
                    <a:pt x="3033" y="1594"/>
                  </a:cubicBezTo>
                  <a:cubicBezTo>
                    <a:pt x="3024" y="1586"/>
                    <a:pt x="3015" y="1578"/>
                    <a:pt x="3006" y="1570"/>
                  </a:cubicBezTo>
                  <a:cubicBezTo>
                    <a:pt x="2997" y="1562"/>
                    <a:pt x="2988" y="1554"/>
                    <a:pt x="2979" y="1547"/>
                  </a:cubicBezTo>
                  <a:cubicBezTo>
                    <a:pt x="2975" y="1543"/>
                    <a:pt x="2971" y="1539"/>
                    <a:pt x="2966" y="1535"/>
                  </a:cubicBezTo>
                  <a:cubicBezTo>
                    <a:pt x="2962" y="1532"/>
                    <a:pt x="2957" y="1528"/>
                    <a:pt x="2952" y="1524"/>
                  </a:cubicBezTo>
                  <a:cubicBezTo>
                    <a:pt x="2943" y="1517"/>
                    <a:pt x="2934" y="1510"/>
                    <a:pt x="2925" y="1503"/>
                  </a:cubicBezTo>
                  <a:cubicBezTo>
                    <a:pt x="2916" y="1496"/>
                    <a:pt x="2907" y="1489"/>
                    <a:pt x="2898" y="1483"/>
                  </a:cubicBezTo>
                  <a:cubicBezTo>
                    <a:pt x="2889" y="1476"/>
                    <a:pt x="2880" y="1469"/>
                    <a:pt x="2870" y="1463"/>
                  </a:cubicBezTo>
                  <a:cubicBezTo>
                    <a:pt x="2866" y="1460"/>
                    <a:pt x="2861" y="1456"/>
                    <a:pt x="2856" y="1453"/>
                  </a:cubicBezTo>
                  <a:cubicBezTo>
                    <a:pt x="2852" y="1450"/>
                    <a:pt x="2847" y="1447"/>
                    <a:pt x="2843" y="1444"/>
                  </a:cubicBezTo>
                  <a:cubicBezTo>
                    <a:pt x="2833" y="1438"/>
                    <a:pt x="2824" y="1432"/>
                    <a:pt x="2815" y="1426"/>
                  </a:cubicBezTo>
                  <a:cubicBezTo>
                    <a:pt x="2805" y="1420"/>
                    <a:pt x="2796" y="1414"/>
                    <a:pt x="2787" y="1408"/>
                  </a:cubicBezTo>
                  <a:cubicBezTo>
                    <a:pt x="2777" y="1402"/>
                    <a:pt x="2768" y="1397"/>
                    <a:pt x="2758" y="1391"/>
                  </a:cubicBezTo>
                  <a:cubicBezTo>
                    <a:pt x="2752" y="1388"/>
                    <a:pt x="2746" y="1384"/>
                    <a:pt x="2740" y="1380"/>
                  </a:cubicBezTo>
                  <a:cubicBezTo>
                    <a:pt x="2737" y="1378"/>
                    <a:pt x="2733" y="1377"/>
                    <a:pt x="2730" y="1375"/>
                  </a:cubicBezTo>
                  <a:cubicBezTo>
                    <a:pt x="2721" y="1370"/>
                    <a:pt x="2711" y="1364"/>
                    <a:pt x="2702" y="1359"/>
                  </a:cubicBezTo>
                  <a:cubicBezTo>
                    <a:pt x="2692" y="1354"/>
                    <a:pt x="2682" y="1349"/>
                    <a:pt x="2673" y="1344"/>
                  </a:cubicBezTo>
                  <a:cubicBezTo>
                    <a:pt x="2663" y="1339"/>
                    <a:pt x="2654" y="1334"/>
                    <a:pt x="2644" y="1330"/>
                  </a:cubicBezTo>
                  <a:cubicBezTo>
                    <a:pt x="2635" y="1325"/>
                    <a:pt x="2625" y="1320"/>
                    <a:pt x="2615" y="1316"/>
                  </a:cubicBezTo>
                  <a:cubicBezTo>
                    <a:pt x="2606" y="1311"/>
                    <a:pt x="2596" y="1307"/>
                    <a:pt x="2586" y="1302"/>
                  </a:cubicBezTo>
                  <a:cubicBezTo>
                    <a:pt x="2576" y="1298"/>
                    <a:pt x="2567" y="1294"/>
                    <a:pt x="2557" y="1290"/>
                  </a:cubicBezTo>
                  <a:cubicBezTo>
                    <a:pt x="2547" y="1285"/>
                    <a:pt x="2537" y="1281"/>
                    <a:pt x="2528" y="1277"/>
                  </a:cubicBezTo>
                  <a:cubicBezTo>
                    <a:pt x="2518" y="1273"/>
                    <a:pt x="2508" y="1269"/>
                    <a:pt x="2498" y="1266"/>
                  </a:cubicBezTo>
                  <a:cubicBezTo>
                    <a:pt x="2496" y="1265"/>
                    <a:pt x="2494" y="1264"/>
                    <a:pt x="2492" y="1263"/>
                  </a:cubicBezTo>
                  <a:cubicBezTo>
                    <a:pt x="2484" y="1260"/>
                    <a:pt x="2476" y="1257"/>
                    <a:pt x="2469" y="1254"/>
                  </a:cubicBezTo>
                  <a:cubicBezTo>
                    <a:pt x="2459" y="1251"/>
                    <a:pt x="2449" y="1247"/>
                    <a:pt x="2439" y="1244"/>
                  </a:cubicBezTo>
                  <a:cubicBezTo>
                    <a:pt x="2429" y="1240"/>
                    <a:pt x="2419" y="1237"/>
                    <a:pt x="2409" y="1233"/>
                  </a:cubicBezTo>
                  <a:cubicBezTo>
                    <a:pt x="2399" y="1230"/>
                    <a:pt x="2389" y="1227"/>
                    <a:pt x="2379" y="1223"/>
                  </a:cubicBezTo>
                  <a:cubicBezTo>
                    <a:pt x="2369" y="1220"/>
                    <a:pt x="2359" y="1217"/>
                    <a:pt x="2349" y="1214"/>
                  </a:cubicBezTo>
                  <a:cubicBezTo>
                    <a:pt x="2339" y="1211"/>
                    <a:pt x="2329" y="1208"/>
                    <a:pt x="2319" y="1205"/>
                  </a:cubicBezTo>
                  <a:cubicBezTo>
                    <a:pt x="2309" y="1202"/>
                    <a:pt x="2299" y="1200"/>
                    <a:pt x="2289" y="1197"/>
                  </a:cubicBezTo>
                  <a:cubicBezTo>
                    <a:pt x="2279" y="1194"/>
                    <a:pt x="2269" y="1191"/>
                    <a:pt x="2259" y="1189"/>
                  </a:cubicBezTo>
                  <a:cubicBezTo>
                    <a:pt x="2249" y="1186"/>
                    <a:pt x="2240" y="1184"/>
                    <a:pt x="2230" y="1182"/>
                  </a:cubicBezTo>
                  <a:cubicBezTo>
                    <a:pt x="2230" y="1182"/>
                    <a:pt x="2229" y="1181"/>
                    <a:pt x="2228" y="1181"/>
                  </a:cubicBezTo>
                  <a:cubicBezTo>
                    <a:pt x="2218" y="1179"/>
                    <a:pt x="2208" y="1176"/>
                    <a:pt x="2198" y="1174"/>
                  </a:cubicBezTo>
                  <a:cubicBezTo>
                    <a:pt x="2188" y="1172"/>
                    <a:pt x="2177" y="1170"/>
                    <a:pt x="2167" y="1168"/>
                  </a:cubicBezTo>
                  <a:cubicBezTo>
                    <a:pt x="2157" y="1165"/>
                    <a:pt x="2147" y="1163"/>
                    <a:pt x="2136" y="1161"/>
                  </a:cubicBezTo>
                  <a:cubicBezTo>
                    <a:pt x="2126" y="1159"/>
                    <a:pt x="2116" y="1157"/>
                    <a:pt x="2106" y="1156"/>
                  </a:cubicBezTo>
                  <a:cubicBezTo>
                    <a:pt x="2095" y="1154"/>
                    <a:pt x="2085" y="1152"/>
                    <a:pt x="2075" y="1150"/>
                  </a:cubicBezTo>
                  <a:cubicBezTo>
                    <a:pt x="2064" y="1149"/>
                    <a:pt x="2054" y="1147"/>
                    <a:pt x="2044" y="1145"/>
                  </a:cubicBezTo>
                  <a:cubicBezTo>
                    <a:pt x="2033" y="1144"/>
                    <a:pt x="2023" y="1142"/>
                    <a:pt x="2012" y="1141"/>
                  </a:cubicBezTo>
                  <a:cubicBezTo>
                    <a:pt x="2002" y="1139"/>
                    <a:pt x="1992" y="1138"/>
                    <a:pt x="1981" y="1137"/>
                  </a:cubicBezTo>
                  <a:cubicBezTo>
                    <a:pt x="1974" y="1136"/>
                    <a:pt x="1968" y="1135"/>
                    <a:pt x="1961" y="1134"/>
                  </a:cubicBezTo>
                  <a:cubicBezTo>
                    <a:pt x="1957" y="1134"/>
                    <a:pt x="1953" y="1134"/>
                    <a:pt x="1950" y="1133"/>
                  </a:cubicBezTo>
                  <a:cubicBezTo>
                    <a:pt x="1939" y="1132"/>
                    <a:pt x="1929" y="1131"/>
                    <a:pt x="1918" y="1130"/>
                  </a:cubicBezTo>
                  <a:cubicBezTo>
                    <a:pt x="1908" y="1129"/>
                    <a:pt x="1897" y="1128"/>
                    <a:pt x="1887" y="1127"/>
                  </a:cubicBezTo>
                  <a:cubicBezTo>
                    <a:pt x="1876" y="1126"/>
                    <a:pt x="1866" y="1125"/>
                    <a:pt x="1855" y="1125"/>
                  </a:cubicBezTo>
                  <a:cubicBezTo>
                    <a:pt x="1845" y="1124"/>
                    <a:pt x="1835" y="1123"/>
                    <a:pt x="1824" y="1123"/>
                  </a:cubicBezTo>
                  <a:cubicBezTo>
                    <a:pt x="1824" y="1123"/>
                    <a:pt x="1824" y="1123"/>
                    <a:pt x="1823" y="1123"/>
                  </a:cubicBezTo>
                  <a:cubicBezTo>
                    <a:pt x="1813" y="1122"/>
                    <a:pt x="1802" y="1122"/>
                    <a:pt x="1792" y="1121"/>
                  </a:cubicBezTo>
                  <a:cubicBezTo>
                    <a:pt x="1781" y="1121"/>
                    <a:pt x="1770" y="1121"/>
                    <a:pt x="1760" y="1120"/>
                  </a:cubicBezTo>
                  <a:cubicBezTo>
                    <a:pt x="1749" y="1120"/>
                    <a:pt x="1738" y="1120"/>
                    <a:pt x="1727" y="1120"/>
                  </a:cubicBezTo>
                  <a:cubicBezTo>
                    <a:pt x="1717" y="1120"/>
                    <a:pt x="1706" y="1120"/>
                    <a:pt x="1695" y="1120"/>
                  </a:cubicBezTo>
                  <a:cubicBezTo>
                    <a:pt x="1693" y="1120"/>
                    <a:pt x="1690" y="1120"/>
                    <a:pt x="1687" y="1120"/>
                  </a:cubicBezTo>
                  <a:cubicBezTo>
                    <a:pt x="1663" y="1120"/>
                    <a:pt x="1663" y="1120"/>
                    <a:pt x="1663" y="1120"/>
                  </a:cubicBezTo>
                  <a:cubicBezTo>
                    <a:pt x="1631" y="1121"/>
                    <a:pt x="1631" y="1121"/>
                    <a:pt x="1631" y="1121"/>
                  </a:cubicBezTo>
                  <a:cubicBezTo>
                    <a:pt x="1598" y="1121"/>
                    <a:pt x="1598" y="1121"/>
                    <a:pt x="1598" y="1121"/>
                  </a:cubicBezTo>
                  <a:cubicBezTo>
                    <a:pt x="1566" y="1122"/>
                    <a:pt x="1566" y="1122"/>
                    <a:pt x="1566" y="1122"/>
                  </a:cubicBezTo>
                  <a:cubicBezTo>
                    <a:pt x="1534" y="1123"/>
                    <a:pt x="1534" y="1123"/>
                    <a:pt x="1534" y="1123"/>
                  </a:cubicBezTo>
                  <a:cubicBezTo>
                    <a:pt x="1501" y="1123"/>
                    <a:pt x="1501" y="1123"/>
                    <a:pt x="1501" y="1123"/>
                  </a:cubicBezTo>
                  <a:cubicBezTo>
                    <a:pt x="1469" y="1124"/>
                    <a:pt x="1469" y="1124"/>
                    <a:pt x="1469" y="1124"/>
                  </a:cubicBezTo>
                  <a:cubicBezTo>
                    <a:pt x="1437" y="1125"/>
                    <a:pt x="1437" y="1125"/>
                    <a:pt x="1437" y="1125"/>
                  </a:cubicBezTo>
                  <a:cubicBezTo>
                    <a:pt x="1414" y="1125"/>
                    <a:pt x="1414" y="1125"/>
                    <a:pt x="1414" y="1125"/>
                  </a:cubicBezTo>
                  <a:cubicBezTo>
                    <a:pt x="1404" y="1125"/>
                    <a:pt x="1404" y="1125"/>
                    <a:pt x="1404" y="1125"/>
                  </a:cubicBezTo>
                  <a:cubicBezTo>
                    <a:pt x="1380" y="1126"/>
                    <a:pt x="1380" y="1126"/>
                    <a:pt x="1380" y="1126"/>
                  </a:cubicBezTo>
                  <a:cubicBezTo>
                    <a:pt x="1372" y="1126"/>
                    <a:pt x="1372" y="1126"/>
                    <a:pt x="1372" y="1126"/>
                  </a:cubicBezTo>
                  <a:cubicBezTo>
                    <a:pt x="1363" y="1126"/>
                    <a:pt x="1363" y="1126"/>
                    <a:pt x="1363" y="1126"/>
                  </a:cubicBezTo>
                  <a:cubicBezTo>
                    <a:pt x="1359" y="1126"/>
                    <a:pt x="1359" y="1126"/>
                    <a:pt x="1359" y="1126"/>
                  </a:cubicBezTo>
                  <a:cubicBezTo>
                    <a:pt x="1357" y="1126"/>
                    <a:pt x="1357" y="1126"/>
                    <a:pt x="1357" y="1126"/>
                  </a:cubicBezTo>
                  <a:cubicBezTo>
                    <a:pt x="1354" y="1126"/>
                    <a:pt x="1354" y="1126"/>
                    <a:pt x="1354" y="1126"/>
                  </a:cubicBezTo>
                  <a:cubicBezTo>
                    <a:pt x="1346" y="1126"/>
                    <a:pt x="1346" y="1126"/>
                    <a:pt x="1346" y="1126"/>
                  </a:cubicBezTo>
                  <a:cubicBezTo>
                    <a:pt x="1344" y="1126"/>
                    <a:pt x="1342" y="1126"/>
                    <a:pt x="1340" y="1126"/>
                  </a:cubicBezTo>
                  <a:cubicBezTo>
                    <a:pt x="1329" y="1126"/>
                    <a:pt x="1318" y="1126"/>
                    <a:pt x="1307" y="1126"/>
                  </a:cubicBezTo>
                  <a:cubicBezTo>
                    <a:pt x="1297" y="1126"/>
                    <a:pt x="1287" y="1126"/>
                    <a:pt x="1277" y="1126"/>
                  </a:cubicBezTo>
                  <a:cubicBezTo>
                    <a:pt x="1277" y="1126"/>
                    <a:pt x="1276" y="1126"/>
                    <a:pt x="1275" y="1126"/>
                  </a:cubicBezTo>
                  <a:cubicBezTo>
                    <a:pt x="1264" y="1126"/>
                    <a:pt x="1254" y="1126"/>
                    <a:pt x="1243" y="1126"/>
                  </a:cubicBezTo>
                  <a:cubicBezTo>
                    <a:pt x="1232" y="1126"/>
                    <a:pt x="1221" y="1126"/>
                    <a:pt x="1211" y="1126"/>
                  </a:cubicBezTo>
                  <a:cubicBezTo>
                    <a:pt x="1200" y="1126"/>
                    <a:pt x="1189" y="1126"/>
                    <a:pt x="1178" y="1126"/>
                  </a:cubicBezTo>
                  <a:cubicBezTo>
                    <a:pt x="1168" y="1126"/>
                    <a:pt x="1157" y="1126"/>
                    <a:pt x="1146" y="1126"/>
                  </a:cubicBezTo>
                  <a:cubicBezTo>
                    <a:pt x="1145" y="1126"/>
                    <a:pt x="1143" y="1126"/>
                    <a:pt x="1141" y="1126"/>
                  </a:cubicBezTo>
                  <a:cubicBezTo>
                    <a:pt x="1132" y="1126"/>
                    <a:pt x="1123" y="1126"/>
                    <a:pt x="1114" y="1125"/>
                  </a:cubicBezTo>
                  <a:cubicBezTo>
                    <a:pt x="1104" y="1125"/>
                    <a:pt x="1093" y="1125"/>
                    <a:pt x="1082" y="1125"/>
                  </a:cubicBezTo>
                  <a:cubicBezTo>
                    <a:pt x="1072" y="1124"/>
                    <a:pt x="1061" y="1124"/>
                    <a:pt x="1050" y="1123"/>
                  </a:cubicBezTo>
                  <a:cubicBezTo>
                    <a:pt x="1040" y="1123"/>
                    <a:pt x="1029" y="1122"/>
                    <a:pt x="1019" y="1122"/>
                  </a:cubicBezTo>
                  <a:cubicBezTo>
                    <a:pt x="1014" y="1121"/>
                    <a:pt x="1009" y="1121"/>
                    <a:pt x="1005" y="1121"/>
                  </a:cubicBezTo>
                  <a:cubicBezTo>
                    <a:pt x="999" y="1120"/>
                    <a:pt x="993" y="1120"/>
                    <a:pt x="987" y="1119"/>
                  </a:cubicBezTo>
                  <a:cubicBezTo>
                    <a:pt x="976" y="1118"/>
                    <a:pt x="966" y="1117"/>
                    <a:pt x="955" y="1116"/>
                  </a:cubicBezTo>
                  <a:cubicBezTo>
                    <a:pt x="945" y="1115"/>
                    <a:pt x="934" y="1114"/>
                    <a:pt x="924" y="1113"/>
                  </a:cubicBezTo>
                  <a:cubicBezTo>
                    <a:pt x="914" y="1111"/>
                    <a:pt x="903" y="1110"/>
                    <a:pt x="893" y="1108"/>
                  </a:cubicBezTo>
                  <a:cubicBezTo>
                    <a:pt x="885" y="1107"/>
                    <a:pt x="878" y="1105"/>
                    <a:pt x="870" y="1104"/>
                  </a:cubicBezTo>
                  <a:cubicBezTo>
                    <a:pt x="867" y="1103"/>
                    <a:pt x="865" y="1103"/>
                    <a:pt x="862" y="1102"/>
                  </a:cubicBezTo>
                  <a:cubicBezTo>
                    <a:pt x="852" y="1100"/>
                    <a:pt x="842" y="1097"/>
                    <a:pt x="832" y="1095"/>
                  </a:cubicBezTo>
                  <a:cubicBezTo>
                    <a:pt x="823" y="1092"/>
                    <a:pt x="814" y="1090"/>
                    <a:pt x="805" y="1087"/>
                  </a:cubicBezTo>
                  <a:cubicBezTo>
                    <a:pt x="804" y="1087"/>
                    <a:pt x="803" y="1086"/>
                    <a:pt x="802" y="1086"/>
                  </a:cubicBezTo>
                  <a:cubicBezTo>
                    <a:pt x="792" y="1082"/>
                    <a:pt x="782" y="1079"/>
                    <a:pt x="772" y="1075"/>
                  </a:cubicBezTo>
                  <a:cubicBezTo>
                    <a:pt x="762" y="1070"/>
                    <a:pt x="752" y="1066"/>
                    <a:pt x="743" y="1060"/>
                  </a:cubicBezTo>
                  <a:cubicBezTo>
                    <a:pt x="743" y="1060"/>
                    <a:pt x="743" y="1060"/>
                    <a:pt x="743" y="1060"/>
                  </a:cubicBezTo>
                  <a:cubicBezTo>
                    <a:pt x="741" y="1059"/>
                    <a:pt x="738" y="1058"/>
                    <a:pt x="736" y="1056"/>
                  </a:cubicBezTo>
                  <a:cubicBezTo>
                    <a:pt x="734" y="1055"/>
                    <a:pt x="731" y="1053"/>
                    <a:pt x="729" y="1052"/>
                  </a:cubicBezTo>
                  <a:cubicBezTo>
                    <a:pt x="722" y="1047"/>
                    <a:pt x="722" y="1047"/>
                    <a:pt x="722" y="1047"/>
                  </a:cubicBezTo>
                  <a:cubicBezTo>
                    <a:pt x="720" y="1045"/>
                    <a:pt x="718" y="1043"/>
                    <a:pt x="715" y="1042"/>
                  </a:cubicBezTo>
                  <a:cubicBezTo>
                    <a:pt x="715" y="1042"/>
                    <a:pt x="715" y="1042"/>
                    <a:pt x="715" y="1042"/>
                  </a:cubicBezTo>
                  <a:cubicBezTo>
                    <a:pt x="712" y="1039"/>
                    <a:pt x="712" y="1039"/>
                    <a:pt x="712" y="1039"/>
                  </a:cubicBezTo>
                  <a:cubicBezTo>
                    <a:pt x="709" y="1036"/>
                    <a:pt x="709" y="1036"/>
                    <a:pt x="709" y="1036"/>
                  </a:cubicBezTo>
                  <a:cubicBezTo>
                    <a:pt x="704" y="1032"/>
                    <a:pt x="704" y="1032"/>
                    <a:pt x="704" y="1032"/>
                  </a:cubicBezTo>
                  <a:cubicBezTo>
                    <a:pt x="703" y="1031"/>
                    <a:pt x="702" y="1030"/>
                    <a:pt x="701" y="1029"/>
                  </a:cubicBezTo>
                  <a:cubicBezTo>
                    <a:pt x="700" y="1027"/>
                    <a:pt x="698" y="1025"/>
                    <a:pt x="696" y="1023"/>
                  </a:cubicBezTo>
                  <a:cubicBezTo>
                    <a:pt x="695" y="1022"/>
                    <a:pt x="694" y="1020"/>
                    <a:pt x="693" y="1019"/>
                  </a:cubicBezTo>
                  <a:cubicBezTo>
                    <a:pt x="684" y="1007"/>
                    <a:pt x="676" y="993"/>
                    <a:pt x="671" y="978"/>
                  </a:cubicBezTo>
                  <a:cubicBezTo>
                    <a:pt x="670" y="973"/>
                    <a:pt x="668" y="969"/>
                    <a:pt x="667" y="964"/>
                  </a:cubicBezTo>
                  <a:cubicBezTo>
                    <a:pt x="662" y="943"/>
                    <a:pt x="663" y="920"/>
                    <a:pt x="669" y="899"/>
                  </a:cubicBezTo>
                  <a:cubicBezTo>
                    <a:pt x="671" y="894"/>
                    <a:pt x="673" y="889"/>
                    <a:pt x="675" y="884"/>
                  </a:cubicBezTo>
                  <a:cubicBezTo>
                    <a:pt x="676" y="882"/>
                    <a:pt x="677" y="879"/>
                    <a:pt x="678" y="877"/>
                  </a:cubicBezTo>
                  <a:cubicBezTo>
                    <a:pt x="683" y="869"/>
                    <a:pt x="683" y="869"/>
                    <a:pt x="683" y="869"/>
                  </a:cubicBezTo>
                  <a:cubicBezTo>
                    <a:pt x="688" y="860"/>
                    <a:pt x="695" y="852"/>
                    <a:pt x="703" y="844"/>
                  </a:cubicBezTo>
                  <a:cubicBezTo>
                    <a:pt x="703" y="844"/>
                    <a:pt x="703" y="844"/>
                    <a:pt x="703" y="844"/>
                  </a:cubicBezTo>
                  <a:cubicBezTo>
                    <a:pt x="711" y="836"/>
                    <a:pt x="719" y="829"/>
                    <a:pt x="728" y="822"/>
                  </a:cubicBezTo>
                  <a:cubicBezTo>
                    <a:pt x="733" y="819"/>
                    <a:pt x="737" y="816"/>
                    <a:pt x="742" y="813"/>
                  </a:cubicBezTo>
                  <a:cubicBezTo>
                    <a:pt x="747" y="810"/>
                    <a:pt x="752" y="807"/>
                    <a:pt x="756" y="804"/>
                  </a:cubicBezTo>
                  <a:cubicBezTo>
                    <a:pt x="764" y="800"/>
                    <a:pt x="772" y="796"/>
                    <a:pt x="779" y="792"/>
                  </a:cubicBezTo>
                  <a:cubicBezTo>
                    <a:pt x="791" y="786"/>
                    <a:pt x="803" y="780"/>
                    <a:pt x="815" y="775"/>
                  </a:cubicBezTo>
                  <a:cubicBezTo>
                    <a:pt x="816" y="775"/>
                    <a:pt x="817" y="775"/>
                    <a:pt x="817" y="774"/>
                  </a:cubicBezTo>
                  <a:cubicBezTo>
                    <a:pt x="828" y="770"/>
                    <a:pt x="840" y="765"/>
                    <a:pt x="851" y="761"/>
                  </a:cubicBezTo>
                  <a:cubicBezTo>
                    <a:pt x="863" y="757"/>
                    <a:pt x="874" y="753"/>
                    <a:pt x="886" y="749"/>
                  </a:cubicBezTo>
                  <a:cubicBezTo>
                    <a:pt x="898" y="745"/>
                    <a:pt x="909" y="741"/>
                    <a:pt x="921" y="738"/>
                  </a:cubicBezTo>
                  <a:cubicBezTo>
                    <a:pt x="929" y="735"/>
                    <a:pt x="938" y="733"/>
                    <a:pt x="946" y="730"/>
                  </a:cubicBezTo>
                  <a:cubicBezTo>
                    <a:pt x="949" y="730"/>
                    <a:pt x="952" y="729"/>
                    <a:pt x="955" y="728"/>
                  </a:cubicBezTo>
                  <a:cubicBezTo>
                    <a:pt x="967" y="725"/>
                    <a:pt x="978" y="721"/>
                    <a:pt x="990" y="718"/>
                  </a:cubicBezTo>
                  <a:cubicBezTo>
                    <a:pt x="1001" y="715"/>
                    <a:pt x="1013" y="712"/>
                    <a:pt x="1024" y="710"/>
                  </a:cubicBezTo>
                  <a:cubicBezTo>
                    <a:pt x="1036" y="707"/>
                    <a:pt x="1047" y="704"/>
                    <a:pt x="1058" y="701"/>
                  </a:cubicBezTo>
                  <a:cubicBezTo>
                    <a:pt x="1065" y="699"/>
                    <a:pt x="1071" y="698"/>
                    <a:pt x="1078" y="696"/>
                  </a:cubicBezTo>
                  <a:cubicBezTo>
                    <a:pt x="1083" y="695"/>
                    <a:pt x="1088" y="694"/>
                    <a:pt x="1093" y="693"/>
                  </a:cubicBezTo>
                  <a:cubicBezTo>
                    <a:pt x="1104" y="690"/>
                    <a:pt x="1115" y="687"/>
                    <a:pt x="1127" y="684"/>
                  </a:cubicBezTo>
                  <a:cubicBezTo>
                    <a:pt x="1133" y="683"/>
                    <a:pt x="1138" y="682"/>
                    <a:pt x="1144" y="680"/>
                  </a:cubicBezTo>
                  <a:cubicBezTo>
                    <a:pt x="1150" y="679"/>
                    <a:pt x="1155" y="677"/>
                    <a:pt x="1161" y="676"/>
                  </a:cubicBezTo>
                  <a:cubicBezTo>
                    <a:pt x="1173" y="673"/>
                    <a:pt x="1184" y="669"/>
                    <a:pt x="1196" y="666"/>
                  </a:cubicBezTo>
                  <a:cubicBezTo>
                    <a:pt x="1200" y="665"/>
                    <a:pt x="1205" y="663"/>
                    <a:pt x="1210" y="662"/>
                  </a:cubicBezTo>
                  <a:cubicBezTo>
                    <a:pt x="1217" y="660"/>
                    <a:pt x="1224" y="658"/>
                    <a:pt x="1230" y="655"/>
                  </a:cubicBezTo>
                  <a:cubicBezTo>
                    <a:pt x="1242" y="652"/>
                    <a:pt x="1254" y="648"/>
                    <a:pt x="1265" y="643"/>
                  </a:cubicBezTo>
                  <a:cubicBezTo>
                    <a:pt x="1277" y="639"/>
                    <a:pt x="1289" y="634"/>
                    <a:pt x="1301" y="629"/>
                  </a:cubicBezTo>
                  <a:cubicBezTo>
                    <a:pt x="1313" y="624"/>
                    <a:pt x="1325" y="619"/>
                    <a:pt x="1337" y="613"/>
                  </a:cubicBezTo>
                  <a:cubicBezTo>
                    <a:pt x="1337" y="612"/>
                    <a:pt x="1338" y="612"/>
                    <a:pt x="1338" y="612"/>
                  </a:cubicBezTo>
                  <a:cubicBezTo>
                    <a:pt x="1350" y="606"/>
                    <a:pt x="1362" y="599"/>
                    <a:pt x="1374" y="592"/>
                  </a:cubicBezTo>
                  <a:cubicBezTo>
                    <a:pt x="1382" y="587"/>
                    <a:pt x="1390" y="582"/>
                    <a:pt x="1397" y="576"/>
                  </a:cubicBezTo>
                  <a:cubicBezTo>
                    <a:pt x="1403" y="572"/>
                    <a:pt x="1408" y="568"/>
                    <a:pt x="1413" y="564"/>
                  </a:cubicBezTo>
                  <a:cubicBezTo>
                    <a:pt x="1426" y="554"/>
                    <a:pt x="1437" y="542"/>
                    <a:pt x="1448" y="529"/>
                  </a:cubicBezTo>
                  <a:cubicBezTo>
                    <a:pt x="1451" y="526"/>
                    <a:pt x="1453" y="523"/>
                    <a:pt x="1456" y="519"/>
                  </a:cubicBezTo>
                  <a:cubicBezTo>
                    <a:pt x="1460" y="513"/>
                    <a:pt x="1464" y="507"/>
                    <a:pt x="1468" y="501"/>
                  </a:cubicBezTo>
                  <a:cubicBezTo>
                    <a:pt x="1469" y="498"/>
                    <a:pt x="1471" y="496"/>
                    <a:pt x="1472" y="493"/>
                  </a:cubicBezTo>
                  <a:cubicBezTo>
                    <a:pt x="1473" y="490"/>
                    <a:pt x="1475" y="488"/>
                    <a:pt x="1476" y="485"/>
                  </a:cubicBezTo>
                  <a:cubicBezTo>
                    <a:pt x="1479" y="477"/>
                    <a:pt x="1479" y="477"/>
                    <a:pt x="1479" y="477"/>
                  </a:cubicBezTo>
                  <a:cubicBezTo>
                    <a:pt x="1480" y="474"/>
                    <a:pt x="1481" y="472"/>
                    <a:pt x="1482" y="469"/>
                  </a:cubicBezTo>
                  <a:cubicBezTo>
                    <a:pt x="1490" y="447"/>
                    <a:pt x="1495" y="424"/>
                    <a:pt x="1494" y="401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3" y="392"/>
                    <a:pt x="1496" y="396"/>
                    <a:pt x="1491" y="376"/>
                  </a:cubicBezTo>
                  <a:cubicBezTo>
                    <a:pt x="1487" y="358"/>
                    <a:pt x="1477" y="343"/>
                    <a:pt x="1469" y="327"/>
                  </a:cubicBezTo>
                  <a:cubicBezTo>
                    <a:pt x="1463" y="316"/>
                    <a:pt x="1456" y="305"/>
                    <a:pt x="1448" y="295"/>
                  </a:cubicBezTo>
                  <a:cubicBezTo>
                    <a:pt x="1447" y="293"/>
                    <a:pt x="1446" y="292"/>
                    <a:pt x="1445" y="291"/>
                  </a:cubicBezTo>
                  <a:cubicBezTo>
                    <a:pt x="1437" y="281"/>
                    <a:pt x="1429" y="271"/>
                    <a:pt x="1420" y="262"/>
                  </a:cubicBezTo>
                  <a:cubicBezTo>
                    <a:pt x="1420" y="262"/>
                    <a:pt x="1419" y="262"/>
                    <a:pt x="1419" y="262"/>
                  </a:cubicBezTo>
                  <a:cubicBezTo>
                    <a:pt x="1418" y="261"/>
                    <a:pt x="1417" y="260"/>
                    <a:pt x="1416" y="258"/>
                  </a:cubicBezTo>
                  <a:cubicBezTo>
                    <a:pt x="1407" y="250"/>
                    <a:pt x="1398" y="243"/>
                    <a:pt x="1389" y="236"/>
                  </a:cubicBezTo>
                  <a:cubicBezTo>
                    <a:pt x="1380" y="229"/>
                    <a:pt x="1371" y="222"/>
                    <a:pt x="1361" y="217"/>
                  </a:cubicBezTo>
                  <a:cubicBezTo>
                    <a:pt x="1360" y="216"/>
                    <a:pt x="1359" y="215"/>
                    <a:pt x="1358" y="215"/>
                  </a:cubicBezTo>
                  <a:cubicBezTo>
                    <a:pt x="1350" y="210"/>
                    <a:pt x="1341" y="205"/>
                    <a:pt x="1333" y="200"/>
                  </a:cubicBezTo>
                  <a:cubicBezTo>
                    <a:pt x="1323" y="195"/>
                    <a:pt x="1314" y="190"/>
                    <a:pt x="1304" y="186"/>
                  </a:cubicBezTo>
                  <a:cubicBezTo>
                    <a:pt x="1294" y="182"/>
                    <a:pt x="1285" y="177"/>
                    <a:pt x="1275" y="173"/>
                  </a:cubicBezTo>
                  <a:cubicBezTo>
                    <a:pt x="1268" y="171"/>
                    <a:pt x="1262" y="168"/>
                    <a:pt x="1255" y="166"/>
                  </a:cubicBezTo>
                  <a:cubicBezTo>
                    <a:pt x="1252" y="165"/>
                    <a:pt x="1248" y="163"/>
                    <a:pt x="1245" y="162"/>
                  </a:cubicBezTo>
                  <a:cubicBezTo>
                    <a:pt x="1235" y="159"/>
                    <a:pt x="1225" y="155"/>
                    <a:pt x="1215" y="152"/>
                  </a:cubicBezTo>
                  <a:cubicBezTo>
                    <a:pt x="1205" y="149"/>
                    <a:pt x="1195" y="146"/>
                    <a:pt x="1185" y="143"/>
                  </a:cubicBezTo>
                  <a:cubicBezTo>
                    <a:pt x="1175" y="140"/>
                    <a:pt x="1165" y="137"/>
                    <a:pt x="1155" y="135"/>
                  </a:cubicBezTo>
                  <a:cubicBezTo>
                    <a:pt x="1152" y="134"/>
                    <a:pt x="1149" y="133"/>
                    <a:pt x="1146" y="132"/>
                  </a:cubicBezTo>
                  <a:cubicBezTo>
                    <a:pt x="1139" y="130"/>
                    <a:pt x="1132" y="128"/>
                    <a:pt x="1125" y="127"/>
                  </a:cubicBezTo>
                  <a:cubicBezTo>
                    <a:pt x="1115" y="124"/>
                    <a:pt x="1104" y="121"/>
                    <a:pt x="1094" y="119"/>
                  </a:cubicBezTo>
                  <a:cubicBezTo>
                    <a:pt x="1093" y="118"/>
                    <a:pt x="1092" y="118"/>
                    <a:pt x="1091" y="118"/>
                  </a:cubicBezTo>
                  <a:cubicBezTo>
                    <a:pt x="1064" y="111"/>
                    <a:pt x="1064" y="111"/>
                    <a:pt x="1064" y="111"/>
                  </a:cubicBezTo>
                  <a:cubicBezTo>
                    <a:pt x="1036" y="104"/>
                    <a:pt x="1036" y="104"/>
                    <a:pt x="1036" y="104"/>
                  </a:cubicBezTo>
                  <a:cubicBezTo>
                    <a:pt x="1034" y="103"/>
                    <a:pt x="1034" y="103"/>
                    <a:pt x="1034" y="103"/>
                  </a:cubicBezTo>
                  <a:cubicBezTo>
                    <a:pt x="1029" y="102"/>
                    <a:pt x="1029" y="102"/>
                    <a:pt x="1029" y="102"/>
                  </a:cubicBezTo>
                  <a:cubicBezTo>
                    <a:pt x="1025" y="101"/>
                    <a:pt x="1025" y="101"/>
                    <a:pt x="1025" y="101"/>
                  </a:cubicBezTo>
                  <a:cubicBezTo>
                    <a:pt x="1024" y="101"/>
                    <a:pt x="1023" y="100"/>
                    <a:pt x="1022" y="100"/>
                  </a:cubicBezTo>
                  <a:cubicBezTo>
                    <a:pt x="1008" y="98"/>
                    <a:pt x="1008" y="98"/>
                    <a:pt x="1008" y="98"/>
                  </a:cubicBezTo>
                  <a:cubicBezTo>
                    <a:pt x="1006" y="97"/>
                    <a:pt x="1005" y="97"/>
                    <a:pt x="1003" y="97"/>
                  </a:cubicBezTo>
                  <a:cubicBezTo>
                    <a:pt x="995" y="95"/>
                    <a:pt x="987" y="94"/>
                    <a:pt x="980" y="92"/>
                  </a:cubicBezTo>
                  <a:cubicBezTo>
                    <a:pt x="977" y="92"/>
                    <a:pt x="975" y="91"/>
                    <a:pt x="972" y="91"/>
                  </a:cubicBezTo>
                  <a:cubicBezTo>
                    <a:pt x="962" y="89"/>
                    <a:pt x="951" y="87"/>
                    <a:pt x="941" y="86"/>
                  </a:cubicBezTo>
                  <a:cubicBezTo>
                    <a:pt x="935" y="85"/>
                    <a:pt x="929" y="84"/>
                    <a:pt x="923" y="83"/>
                  </a:cubicBezTo>
                  <a:cubicBezTo>
                    <a:pt x="919" y="82"/>
                    <a:pt x="915" y="81"/>
                    <a:pt x="910" y="81"/>
                  </a:cubicBezTo>
                  <a:cubicBezTo>
                    <a:pt x="900" y="79"/>
                    <a:pt x="889" y="78"/>
                    <a:pt x="879" y="76"/>
                  </a:cubicBezTo>
                  <a:cubicBezTo>
                    <a:pt x="869" y="75"/>
                    <a:pt x="858" y="73"/>
                    <a:pt x="848" y="72"/>
                  </a:cubicBezTo>
                  <a:cubicBezTo>
                    <a:pt x="837" y="70"/>
                    <a:pt x="827" y="69"/>
                    <a:pt x="817" y="67"/>
                  </a:cubicBezTo>
                  <a:cubicBezTo>
                    <a:pt x="806" y="66"/>
                    <a:pt x="796" y="65"/>
                    <a:pt x="785" y="63"/>
                  </a:cubicBezTo>
                  <a:cubicBezTo>
                    <a:pt x="775" y="62"/>
                    <a:pt x="765" y="61"/>
                    <a:pt x="754" y="59"/>
                  </a:cubicBezTo>
                  <a:cubicBezTo>
                    <a:pt x="744" y="58"/>
                    <a:pt x="733" y="57"/>
                    <a:pt x="723" y="56"/>
                  </a:cubicBezTo>
                  <a:cubicBezTo>
                    <a:pt x="714" y="55"/>
                    <a:pt x="706" y="54"/>
                    <a:pt x="698" y="53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29" y="45"/>
                    <a:pt x="629" y="45"/>
                    <a:pt x="629" y="45"/>
                  </a:cubicBezTo>
                  <a:cubicBezTo>
                    <a:pt x="597" y="41"/>
                    <a:pt x="597" y="41"/>
                    <a:pt x="597" y="41"/>
                  </a:cubicBezTo>
                  <a:cubicBezTo>
                    <a:pt x="566" y="37"/>
                    <a:pt x="566" y="37"/>
                    <a:pt x="566" y="37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1" y="26"/>
                    <a:pt x="471" y="26"/>
                    <a:pt x="471" y="26"/>
                  </a:cubicBezTo>
                  <a:cubicBezTo>
                    <a:pt x="461" y="25"/>
                    <a:pt x="451" y="24"/>
                    <a:pt x="441" y="23"/>
                  </a:cubicBezTo>
                  <a:cubicBezTo>
                    <a:pt x="430" y="22"/>
                    <a:pt x="420" y="21"/>
                    <a:pt x="409" y="20"/>
                  </a:cubicBezTo>
                  <a:cubicBezTo>
                    <a:pt x="399" y="19"/>
                    <a:pt x="388" y="18"/>
                    <a:pt x="378" y="17"/>
                  </a:cubicBezTo>
                  <a:cubicBezTo>
                    <a:pt x="367" y="16"/>
                    <a:pt x="357" y="15"/>
                    <a:pt x="346" y="14"/>
                  </a:cubicBezTo>
                  <a:cubicBezTo>
                    <a:pt x="336" y="13"/>
                    <a:pt x="325" y="12"/>
                    <a:pt x="315" y="11"/>
                  </a:cubicBezTo>
                  <a:cubicBezTo>
                    <a:pt x="304" y="10"/>
                    <a:pt x="294" y="9"/>
                    <a:pt x="283" y="9"/>
                  </a:cubicBezTo>
                  <a:cubicBezTo>
                    <a:pt x="272" y="8"/>
                    <a:pt x="262" y="7"/>
                    <a:pt x="251" y="6"/>
                  </a:cubicBezTo>
                  <a:cubicBezTo>
                    <a:pt x="249" y="6"/>
                    <a:pt x="247" y="6"/>
                    <a:pt x="244" y="6"/>
                  </a:cubicBezTo>
                  <a:cubicBezTo>
                    <a:pt x="236" y="5"/>
                    <a:pt x="228" y="5"/>
                    <a:pt x="220" y="4"/>
                  </a:cubicBezTo>
                  <a:cubicBezTo>
                    <a:pt x="209" y="4"/>
                    <a:pt x="198" y="3"/>
                    <a:pt x="188" y="3"/>
                  </a:cubicBezTo>
                  <a:cubicBezTo>
                    <a:pt x="177" y="2"/>
                    <a:pt x="167" y="2"/>
                    <a:pt x="156" y="1"/>
                  </a:cubicBezTo>
                  <a:cubicBezTo>
                    <a:pt x="147" y="1"/>
                    <a:pt x="139" y="1"/>
                    <a:pt x="131" y="1"/>
                  </a:cubicBezTo>
                  <a:cubicBezTo>
                    <a:pt x="128" y="1"/>
                    <a:pt x="126" y="0"/>
                    <a:pt x="124" y="0"/>
                  </a:cubicBezTo>
                  <a:cubicBezTo>
                    <a:pt x="117" y="0"/>
                    <a:pt x="109" y="0"/>
                    <a:pt x="10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3" y="0"/>
                    <a:pt x="27" y="0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14" y="10"/>
                    <a:pt x="21" y="10"/>
                  </a:cubicBezTo>
                  <a:cubicBezTo>
                    <a:pt x="24" y="9"/>
                    <a:pt x="27" y="9"/>
                    <a:pt x="30" y="9"/>
                  </a:cubicBezTo>
                  <a:cubicBezTo>
                    <a:pt x="36" y="9"/>
                    <a:pt x="43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20" y="9"/>
                    <a:pt x="127" y="9"/>
                  </a:cubicBezTo>
                  <a:cubicBezTo>
                    <a:pt x="129" y="9"/>
                    <a:pt x="132" y="9"/>
                    <a:pt x="134" y="10"/>
                  </a:cubicBezTo>
                  <a:cubicBezTo>
                    <a:pt x="143" y="10"/>
                    <a:pt x="151" y="10"/>
                    <a:pt x="159" y="10"/>
                  </a:cubicBezTo>
                  <a:cubicBezTo>
                    <a:pt x="169" y="11"/>
                    <a:pt x="180" y="11"/>
                    <a:pt x="191" y="12"/>
                  </a:cubicBezTo>
                  <a:cubicBezTo>
                    <a:pt x="201" y="12"/>
                    <a:pt x="212" y="13"/>
                    <a:pt x="222" y="14"/>
                  </a:cubicBezTo>
                  <a:cubicBezTo>
                    <a:pt x="231" y="14"/>
                    <a:pt x="240" y="15"/>
                    <a:pt x="248" y="15"/>
                  </a:cubicBezTo>
                  <a:cubicBezTo>
                    <a:pt x="250" y="15"/>
                    <a:pt x="252" y="15"/>
                    <a:pt x="254" y="16"/>
                  </a:cubicBezTo>
                  <a:cubicBezTo>
                    <a:pt x="265" y="16"/>
                    <a:pt x="275" y="17"/>
                    <a:pt x="286" y="18"/>
                  </a:cubicBezTo>
                  <a:cubicBezTo>
                    <a:pt x="296" y="19"/>
                    <a:pt x="307" y="20"/>
                    <a:pt x="317" y="20"/>
                  </a:cubicBezTo>
                  <a:cubicBezTo>
                    <a:pt x="328" y="21"/>
                    <a:pt x="338" y="22"/>
                    <a:pt x="349" y="23"/>
                  </a:cubicBezTo>
                  <a:cubicBezTo>
                    <a:pt x="359" y="24"/>
                    <a:pt x="370" y="25"/>
                    <a:pt x="380" y="26"/>
                  </a:cubicBezTo>
                  <a:cubicBezTo>
                    <a:pt x="391" y="27"/>
                    <a:pt x="401" y="28"/>
                    <a:pt x="412" y="29"/>
                  </a:cubicBezTo>
                  <a:cubicBezTo>
                    <a:pt x="422" y="30"/>
                    <a:pt x="433" y="32"/>
                    <a:pt x="443" y="33"/>
                  </a:cubicBezTo>
                  <a:cubicBezTo>
                    <a:pt x="454" y="34"/>
                    <a:pt x="464" y="35"/>
                    <a:pt x="475" y="36"/>
                  </a:cubicBezTo>
                  <a:cubicBezTo>
                    <a:pt x="475" y="36"/>
                    <a:pt x="475" y="36"/>
                    <a:pt x="475" y="36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37" y="44"/>
                    <a:pt x="537" y="44"/>
                    <a:pt x="537" y="44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63" y="58"/>
                    <a:pt x="663" y="58"/>
                    <a:pt x="663" y="58"/>
                  </a:cubicBezTo>
                  <a:cubicBezTo>
                    <a:pt x="694" y="62"/>
                    <a:pt x="694" y="62"/>
                    <a:pt x="694" y="62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709" y="64"/>
                    <a:pt x="717" y="65"/>
                    <a:pt x="725" y="66"/>
                  </a:cubicBezTo>
                  <a:cubicBezTo>
                    <a:pt x="736" y="67"/>
                    <a:pt x="746" y="68"/>
                    <a:pt x="757" y="70"/>
                  </a:cubicBezTo>
                  <a:cubicBezTo>
                    <a:pt x="767" y="71"/>
                    <a:pt x="777" y="72"/>
                    <a:pt x="788" y="74"/>
                  </a:cubicBezTo>
                  <a:cubicBezTo>
                    <a:pt x="798" y="75"/>
                    <a:pt x="809" y="76"/>
                    <a:pt x="819" y="78"/>
                  </a:cubicBezTo>
                  <a:cubicBezTo>
                    <a:pt x="830" y="79"/>
                    <a:pt x="840" y="81"/>
                    <a:pt x="850" y="82"/>
                  </a:cubicBezTo>
                  <a:cubicBezTo>
                    <a:pt x="861" y="84"/>
                    <a:pt x="871" y="85"/>
                    <a:pt x="881" y="87"/>
                  </a:cubicBezTo>
                  <a:cubicBezTo>
                    <a:pt x="892" y="88"/>
                    <a:pt x="902" y="90"/>
                    <a:pt x="913" y="91"/>
                  </a:cubicBezTo>
                  <a:cubicBezTo>
                    <a:pt x="917" y="92"/>
                    <a:pt x="922" y="93"/>
                    <a:pt x="926" y="94"/>
                  </a:cubicBezTo>
                  <a:cubicBezTo>
                    <a:pt x="932" y="94"/>
                    <a:pt x="938" y="95"/>
                    <a:pt x="944" y="96"/>
                  </a:cubicBezTo>
                  <a:cubicBezTo>
                    <a:pt x="954" y="98"/>
                    <a:pt x="964" y="100"/>
                    <a:pt x="974" y="102"/>
                  </a:cubicBezTo>
                  <a:cubicBezTo>
                    <a:pt x="977" y="102"/>
                    <a:pt x="980" y="103"/>
                    <a:pt x="982" y="103"/>
                  </a:cubicBezTo>
                  <a:cubicBezTo>
                    <a:pt x="990" y="105"/>
                    <a:pt x="998" y="106"/>
                    <a:pt x="1005" y="107"/>
                  </a:cubicBezTo>
                  <a:cubicBezTo>
                    <a:pt x="1007" y="108"/>
                    <a:pt x="1009" y="108"/>
                    <a:pt x="1010" y="108"/>
                  </a:cubicBezTo>
                  <a:cubicBezTo>
                    <a:pt x="1024" y="111"/>
                    <a:pt x="1024" y="111"/>
                    <a:pt x="1024" y="111"/>
                  </a:cubicBezTo>
                  <a:cubicBezTo>
                    <a:pt x="1025" y="111"/>
                    <a:pt x="1027" y="112"/>
                    <a:pt x="1028" y="112"/>
                  </a:cubicBezTo>
                  <a:cubicBezTo>
                    <a:pt x="1031" y="113"/>
                    <a:pt x="1031" y="113"/>
                    <a:pt x="1031" y="113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4"/>
                    <a:pt x="1038" y="114"/>
                    <a:pt x="1038" y="114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93" y="129"/>
                    <a:pt x="1093" y="129"/>
                    <a:pt x="1093" y="129"/>
                  </a:cubicBezTo>
                  <a:cubicBezTo>
                    <a:pt x="1094" y="129"/>
                    <a:pt x="1095" y="129"/>
                    <a:pt x="1097" y="130"/>
                  </a:cubicBezTo>
                  <a:cubicBezTo>
                    <a:pt x="1107" y="132"/>
                    <a:pt x="1117" y="135"/>
                    <a:pt x="1127" y="138"/>
                  </a:cubicBezTo>
                  <a:cubicBezTo>
                    <a:pt x="1134" y="139"/>
                    <a:pt x="1141" y="141"/>
                    <a:pt x="1148" y="143"/>
                  </a:cubicBezTo>
                  <a:cubicBezTo>
                    <a:pt x="1151" y="144"/>
                    <a:pt x="1154" y="145"/>
                    <a:pt x="1157" y="146"/>
                  </a:cubicBezTo>
                  <a:cubicBezTo>
                    <a:pt x="1167" y="148"/>
                    <a:pt x="1177" y="151"/>
                    <a:pt x="1188" y="154"/>
                  </a:cubicBezTo>
                  <a:cubicBezTo>
                    <a:pt x="1198" y="157"/>
                    <a:pt x="1208" y="160"/>
                    <a:pt x="1218" y="164"/>
                  </a:cubicBezTo>
                  <a:cubicBezTo>
                    <a:pt x="1228" y="167"/>
                    <a:pt x="1237" y="170"/>
                    <a:pt x="1247" y="174"/>
                  </a:cubicBezTo>
                  <a:cubicBezTo>
                    <a:pt x="1250" y="175"/>
                    <a:pt x="1253" y="176"/>
                    <a:pt x="1256" y="177"/>
                  </a:cubicBezTo>
                  <a:cubicBezTo>
                    <a:pt x="1263" y="179"/>
                    <a:pt x="1270" y="182"/>
                    <a:pt x="1277" y="185"/>
                  </a:cubicBezTo>
                  <a:cubicBezTo>
                    <a:pt x="1287" y="189"/>
                    <a:pt x="1297" y="193"/>
                    <a:pt x="1306" y="198"/>
                  </a:cubicBezTo>
                  <a:cubicBezTo>
                    <a:pt x="1316" y="202"/>
                    <a:pt x="1326" y="207"/>
                    <a:pt x="1335" y="212"/>
                  </a:cubicBezTo>
                  <a:cubicBezTo>
                    <a:pt x="1343" y="216"/>
                    <a:pt x="1351" y="221"/>
                    <a:pt x="1358" y="225"/>
                  </a:cubicBezTo>
                  <a:cubicBezTo>
                    <a:pt x="1360" y="226"/>
                    <a:pt x="1362" y="228"/>
                    <a:pt x="1363" y="229"/>
                  </a:cubicBezTo>
                  <a:cubicBezTo>
                    <a:pt x="1373" y="235"/>
                    <a:pt x="1382" y="241"/>
                    <a:pt x="1391" y="248"/>
                  </a:cubicBezTo>
                  <a:cubicBezTo>
                    <a:pt x="1399" y="254"/>
                    <a:pt x="1406" y="261"/>
                    <a:pt x="1414" y="268"/>
                  </a:cubicBezTo>
                  <a:cubicBezTo>
                    <a:pt x="1422" y="276"/>
                    <a:pt x="1431" y="286"/>
                    <a:pt x="1438" y="296"/>
                  </a:cubicBezTo>
                  <a:cubicBezTo>
                    <a:pt x="1438" y="296"/>
                    <a:pt x="1439" y="296"/>
                    <a:pt x="1439" y="297"/>
                  </a:cubicBezTo>
                  <a:cubicBezTo>
                    <a:pt x="1448" y="309"/>
                    <a:pt x="1455" y="322"/>
                    <a:pt x="1462" y="335"/>
                  </a:cubicBezTo>
                  <a:cubicBezTo>
                    <a:pt x="1470" y="353"/>
                    <a:pt x="1477" y="372"/>
                    <a:pt x="1481" y="391"/>
                  </a:cubicBezTo>
                  <a:cubicBezTo>
                    <a:pt x="1481" y="393"/>
                    <a:pt x="1482" y="398"/>
                    <a:pt x="1482" y="399"/>
                  </a:cubicBezTo>
                  <a:cubicBezTo>
                    <a:pt x="1482" y="422"/>
                    <a:pt x="1478" y="441"/>
                    <a:pt x="1470" y="462"/>
                  </a:cubicBezTo>
                  <a:cubicBezTo>
                    <a:pt x="1469" y="465"/>
                    <a:pt x="1468" y="467"/>
                    <a:pt x="1467" y="470"/>
                  </a:cubicBezTo>
                  <a:cubicBezTo>
                    <a:pt x="1464" y="478"/>
                    <a:pt x="1464" y="478"/>
                    <a:pt x="1464" y="478"/>
                  </a:cubicBezTo>
                  <a:cubicBezTo>
                    <a:pt x="1463" y="480"/>
                    <a:pt x="1462" y="483"/>
                    <a:pt x="1460" y="485"/>
                  </a:cubicBezTo>
                  <a:cubicBezTo>
                    <a:pt x="1459" y="487"/>
                    <a:pt x="1458" y="489"/>
                    <a:pt x="1457" y="490"/>
                  </a:cubicBezTo>
                  <a:cubicBezTo>
                    <a:pt x="1457" y="491"/>
                    <a:pt x="1457" y="492"/>
                    <a:pt x="1456" y="492"/>
                  </a:cubicBezTo>
                  <a:cubicBezTo>
                    <a:pt x="1451" y="502"/>
                    <a:pt x="1444" y="511"/>
                    <a:pt x="1437" y="520"/>
                  </a:cubicBezTo>
                  <a:cubicBezTo>
                    <a:pt x="1430" y="529"/>
                    <a:pt x="1421" y="538"/>
                    <a:pt x="1412" y="546"/>
                  </a:cubicBezTo>
                  <a:cubicBezTo>
                    <a:pt x="1405" y="553"/>
                    <a:pt x="1396" y="559"/>
                    <a:pt x="1388" y="565"/>
                  </a:cubicBezTo>
                  <a:cubicBezTo>
                    <a:pt x="1383" y="569"/>
                    <a:pt x="1378" y="572"/>
                    <a:pt x="1373" y="575"/>
                  </a:cubicBezTo>
                  <a:cubicBezTo>
                    <a:pt x="1361" y="583"/>
                    <a:pt x="1348" y="590"/>
                    <a:pt x="1336" y="597"/>
                  </a:cubicBezTo>
                  <a:cubicBezTo>
                    <a:pt x="1334" y="598"/>
                    <a:pt x="1332" y="599"/>
                    <a:pt x="1330" y="600"/>
                  </a:cubicBezTo>
                  <a:cubicBezTo>
                    <a:pt x="1320" y="605"/>
                    <a:pt x="1310" y="610"/>
                    <a:pt x="1299" y="614"/>
                  </a:cubicBezTo>
                  <a:cubicBezTo>
                    <a:pt x="1288" y="619"/>
                    <a:pt x="1276" y="624"/>
                    <a:pt x="1264" y="629"/>
                  </a:cubicBezTo>
                  <a:cubicBezTo>
                    <a:pt x="1252" y="633"/>
                    <a:pt x="1240" y="637"/>
                    <a:pt x="1229" y="641"/>
                  </a:cubicBezTo>
                  <a:cubicBezTo>
                    <a:pt x="1220" y="644"/>
                    <a:pt x="1212" y="646"/>
                    <a:pt x="1204" y="649"/>
                  </a:cubicBezTo>
                  <a:cubicBezTo>
                    <a:pt x="1200" y="650"/>
                    <a:pt x="1197" y="651"/>
                    <a:pt x="1194" y="652"/>
                  </a:cubicBezTo>
                  <a:cubicBezTo>
                    <a:pt x="1182" y="655"/>
                    <a:pt x="1171" y="658"/>
                    <a:pt x="1159" y="661"/>
                  </a:cubicBezTo>
                  <a:cubicBezTo>
                    <a:pt x="1152" y="663"/>
                    <a:pt x="1145" y="665"/>
                    <a:pt x="1138" y="667"/>
                  </a:cubicBezTo>
                  <a:cubicBezTo>
                    <a:pt x="1134" y="668"/>
                    <a:pt x="1129" y="669"/>
                    <a:pt x="1125" y="670"/>
                  </a:cubicBezTo>
                  <a:cubicBezTo>
                    <a:pt x="1114" y="673"/>
                    <a:pt x="1102" y="676"/>
                    <a:pt x="1091" y="678"/>
                  </a:cubicBezTo>
                  <a:cubicBezTo>
                    <a:pt x="1085" y="680"/>
                    <a:pt x="1078" y="681"/>
                    <a:pt x="1072" y="683"/>
                  </a:cubicBezTo>
                  <a:cubicBezTo>
                    <a:pt x="1067" y="684"/>
                    <a:pt x="1062" y="685"/>
                    <a:pt x="1057" y="687"/>
                  </a:cubicBezTo>
                  <a:cubicBezTo>
                    <a:pt x="1045" y="689"/>
                    <a:pt x="1034" y="692"/>
                    <a:pt x="1023" y="695"/>
                  </a:cubicBezTo>
                  <a:cubicBezTo>
                    <a:pt x="1011" y="698"/>
                    <a:pt x="1000" y="701"/>
                    <a:pt x="988" y="704"/>
                  </a:cubicBezTo>
                  <a:cubicBezTo>
                    <a:pt x="977" y="707"/>
                    <a:pt x="965" y="710"/>
                    <a:pt x="954" y="713"/>
                  </a:cubicBezTo>
                  <a:cubicBezTo>
                    <a:pt x="949" y="714"/>
                    <a:pt x="944" y="716"/>
                    <a:pt x="939" y="717"/>
                  </a:cubicBezTo>
                  <a:cubicBezTo>
                    <a:pt x="933" y="719"/>
                    <a:pt x="926" y="721"/>
                    <a:pt x="920" y="723"/>
                  </a:cubicBezTo>
                  <a:cubicBezTo>
                    <a:pt x="908" y="726"/>
                    <a:pt x="896" y="730"/>
                    <a:pt x="885" y="733"/>
                  </a:cubicBezTo>
                  <a:cubicBezTo>
                    <a:pt x="873" y="737"/>
                    <a:pt x="861" y="741"/>
                    <a:pt x="850" y="745"/>
                  </a:cubicBezTo>
                  <a:cubicBezTo>
                    <a:pt x="838" y="750"/>
                    <a:pt x="826" y="754"/>
                    <a:pt x="814" y="759"/>
                  </a:cubicBezTo>
                  <a:cubicBezTo>
                    <a:pt x="813" y="760"/>
                    <a:pt x="811" y="760"/>
                    <a:pt x="809" y="761"/>
                  </a:cubicBezTo>
                  <a:cubicBezTo>
                    <a:pt x="799" y="765"/>
                    <a:pt x="789" y="770"/>
                    <a:pt x="778" y="775"/>
                  </a:cubicBezTo>
                  <a:cubicBezTo>
                    <a:pt x="768" y="780"/>
                    <a:pt x="757" y="785"/>
                    <a:pt x="747" y="791"/>
                  </a:cubicBezTo>
                  <a:cubicBezTo>
                    <a:pt x="745" y="792"/>
                    <a:pt x="743" y="793"/>
                    <a:pt x="742" y="794"/>
                  </a:cubicBezTo>
                  <a:cubicBezTo>
                    <a:pt x="734" y="799"/>
                    <a:pt x="726" y="804"/>
                    <a:pt x="718" y="810"/>
                  </a:cubicBezTo>
                  <a:cubicBezTo>
                    <a:pt x="713" y="814"/>
                    <a:pt x="708" y="818"/>
                    <a:pt x="703" y="822"/>
                  </a:cubicBezTo>
                  <a:cubicBezTo>
                    <a:pt x="699" y="825"/>
                    <a:pt x="695" y="829"/>
                    <a:pt x="691" y="832"/>
                  </a:cubicBezTo>
                  <a:cubicBezTo>
                    <a:pt x="683" y="841"/>
                    <a:pt x="676" y="850"/>
                    <a:pt x="670" y="860"/>
                  </a:cubicBezTo>
                  <a:cubicBezTo>
                    <a:pt x="665" y="868"/>
                    <a:pt x="665" y="868"/>
                    <a:pt x="665" y="868"/>
                  </a:cubicBezTo>
                  <a:cubicBezTo>
                    <a:pt x="664" y="870"/>
                    <a:pt x="663" y="873"/>
                    <a:pt x="661" y="876"/>
                  </a:cubicBezTo>
                  <a:cubicBezTo>
                    <a:pt x="659" y="881"/>
                    <a:pt x="657" y="887"/>
                    <a:pt x="655" y="892"/>
                  </a:cubicBezTo>
                  <a:cubicBezTo>
                    <a:pt x="649" y="915"/>
                    <a:pt x="647" y="940"/>
                    <a:pt x="653" y="963"/>
                  </a:cubicBezTo>
                  <a:cubicBezTo>
                    <a:pt x="655" y="973"/>
                    <a:pt x="658" y="983"/>
                    <a:pt x="663" y="992"/>
                  </a:cubicBezTo>
                  <a:cubicBezTo>
                    <a:pt x="668" y="1004"/>
                    <a:pt x="675" y="1015"/>
                    <a:pt x="684" y="1026"/>
                  </a:cubicBezTo>
                  <a:cubicBezTo>
                    <a:pt x="684" y="1027"/>
                    <a:pt x="685" y="1028"/>
                    <a:pt x="686" y="1029"/>
                  </a:cubicBezTo>
                  <a:cubicBezTo>
                    <a:pt x="687" y="1030"/>
                    <a:pt x="688" y="1031"/>
                    <a:pt x="689" y="1032"/>
                  </a:cubicBezTo>
                  <a:cubicBezTo>
                    <a:pt x="691" y="1034"/>
                    <a:pt x="693" y="1037"/>
                    <a:pt x="695" y="1039"/>
                  </a:cubicBezTo>
                  <a:cubicBezTo>
                    <a:pt x="697" y="1040"/>
                    <a:pt x="697" y="1040"/>
                    <a:pt x="697" y="1040"/>
                  </a:cubicBezTo>
                  <a:cubicBezTo>
                    <a:pt x="697" y="1041"/>
                    <a:pt x="698" y="1042"/>
                    <a:pt x="699" y="1043"/>
                  </a:cubicBezTo>
                  <a:cubicBezTo>
                    <a:pt x="706" y="1049"/>
                    <a:pt x="706" y="1049"/>
                    <a:pt x="706" y="1049"/>
                  </a:cubicBezTo>
                  <a:cubicBezTo>
                    <a:pt x="709" y="1052"/>
                    <a:pt x="709" y="1052"/>
                    <a:pt x="709" y="1052"/>
                  </a:cubicBezTo>
                  <a:cubicBezTo>
                    <a:pt x="713" y="1054"/>
                    <a:pt x="713" y="1054"/>
                    <a:pt x="713" y="1054"/>
                  </a:cubicBezTo>
                  <a:cubicBezTo>
                    <a:pt x="714" y="1055"/>
                    <a:pt x="715" y="1056"/>
                    <a:pt x="717" y="1057"/>
                  </a:cubicBezTo>
                  <a:cubicBezTo>
                    <a:pt x="717" y="1058"/>
                    <a:pt x="718" y="1059"/>
                    <a:pt x="719" y="1060"/>
                  </a:cubicBezTo>
                  <a:cubicBezTo>
                    <a:pt x="727" y="1065"/>
                    <a:pt x="727" y="1065"/>
                    <a:pt x="727" y="1065"/>
                  </a:cubicBezTo>
                  <a:cubicBezTo>
                    <a:pt x="729" y="1067"/>
                    <a:pt x="732" y="1068"/>
                    <a:pt x="734" y="1070"/>
                  </a:cubicBezTo>
                  <a:cubicBezTo>
                    <a:pt x="737" y="1071"/>
                    <a:pt x="739" y="1073"/>
                    <a:pt x="742" y="1074"/>
                  </a:cubicBezTo>
                  <a:cubicBezTo>
                    <a:pt x="743" y="1075"/>
                    <a:pt x="744" y="1075"/>
                    <a:pt x="744" y="1076"/>
                  </a:cubicBezTo>
                  <a:cubicBezTo>
                    <a:pt x="754" y="1081"/>
                    <a:pt x="764" y="1086"/>
                    <a:pt x="773" y="1090"/>
                  </a:cubicBezTo>
                  <a:cubicBezTo>
                    <a:pt x="783" y="1094"/>
                    <a:pt x="793" y="1098"/>
                    <a:pt x="803" y="1101"/>
                  </a:cubicBezTo>
                  <a:cubicBezTo>
                    <a:pt x="804" y="1101"/>
                    <a:pt x="804" y="1101"/>
                    <a:pt x="805" y="1102"/>
                  </a:cubicBezTo>
                  <a:cubicBezTo>
                    <a:pt x="814" y="1105"/>
                    <a:pt x="824" y="1107"/>
                    <a:pt x="833" y="1110"/>
                  </a:cubicBezTo>
                  <a:cubicBezTo>
                    <a:pt x="843" y="1113"/>
                    <a:pt x="853" y="1115"/>
                    <a:pt x="863" y="1117"/>
                  </a:cubicBezTo>
                  <a:cubicBezTo>
                    <a:pt x="866" y="1118"/>
                    <a:pt x="869" y="1118"/>
                    <a:pt x="872" y="1119"/>
                  </a:cubicBezTo>
                  <a:cubicBezTo>
                    <a:pt x="879" y="1120"/>
                    <a:pt x="887" y="1122"/>
                    <a:pt x="894" y="1123"/>
                  </a:cubicBezTo>
                  <a:cubicBezTo>
                    <a:pt x="905" y="1125"/>
                    <a:pt x="915" y="1126"/>
                    <a:pt x="925" y="1128"/>
                  </a:cubicBezTo>
                  <a:cubicBezTo>
                    <a:pt x="936" y="1129"/>
                    <a:pt x="946" y="1131"/>
                    <a:pt x="957" y="1132"/>
                  </a:cubicBezTo>
                  <a:cubicBezTo>
                    <a:pt x="967" y="1133"/>
                    <a:pt x="978" y="1134"/>
                    <a:pt x="988" y="1135"/>
                  </a:cubicBezTo>
                  <a:cubicBezTo>
                    <a:pt x="995" y="1135"/>
                    <a:pt x="1001" y="1136"/>
                    <a:pt x="1008" y="1136"/>
                  </a:cubicBezTo>
                  <a:cubicBezTo>
                    <a:pt x="1012" y="1137"/>
                    <a:pt x="1016" y="1137"/>
                    <a:pt x="1020" y="1137"/>
                  </a:cubicBezTo>
                  <a:cubicBezTo>
                    <a:pt x="1030" y="1138"/>
                    <a:pt x="1041" y="1139"/>
                    <a:pt x="1052" y="1139"/>
                  </a:cubicBezTo>
                  <a:cubicBezTo>
                    <a:pt x="1062" y="1140"/>
                    <a:pt x="1073" y="1140"/>
                    <a:pt x="1083" y="1140"/>
                  </a:cubicBezTo>
                  <a:cubicBezTo>
                    <a:pt x="1094" y="1141"/>
                    <a:pt x="1105" y="1141"/>
                    <a:pt x="1115" y="1141"/>
                  </a:cubicBezTo>
                  <a:cubicBezTo>
                    <a:pt x="1125" y="1142"/>
                    <a:pt x="1135" y="1142"/>
                    <a:pt x="1145" y="1142"/>
                  </a:cubicBezTo>
                  <a:cubicBezTo>
                    <a:pt x="1146" y="1142"/>
                    <a:pt x="1147" y="1142"/>
                    <a:pt x="1147" y="1142"/>
                  </a:cubicBezTo>
                  <a:cubicBezTo>
                    <a:pt x="1158" y="1142"/>
                    <a:pt x="1169" y="1142"/>
                    <a:pt x="1180" y="1142"/>
                  </a:cubicBezTo>
                  <a:cubicBezTo>
                    <a:pt x="1190" y="1142"/>
                    <a:pt x="1201" y="1142"/>
                    <a:pt x="1212" y="1142"/>
                  </a:cubicBezTo>
                  <a:cubicBezTo>
                    <a:pt x="1223" y="1142"/>
                    <a:pt x="1233" y="1142"/>
                    <a:pt x="1244" y="1142"/>
                  </a:cubicBezTo>
                  <a:cubicBezTo>
                    <a:pt x="1255" y="1142"/>
                    <a:pt x="1265" y="1142"/>
                    <a:pt x="1276" y="1142"/>
                  </a:cubicBezTo>
                  <a:cubicBezTo>
                    <a:pt x="1278" y="1142"/>
                    <a:pt x="1280" y="1142"/>
                    <a:pt x="1282" y="1142"/>
                  </a:cubicBezTo>
                  <a:cubicBezTo>
                    <a:pt x="1291" y="1142"/>
                    <a:pt x="1299" y="1142"/>
                    <a:pt x="1308" y="1142"/>
                  </a:cubicBezTo>
                  <a:cubicBezTo>
                    <a:pt x="1319" y="1142"/>
                    <a:pt x="1330" y="1142"/>
                    <a:pt x="1341" y="1142"/>
                  </a:cubicBezTo>
                  <a:cubicBezTo>
                    <a:pt x="1344" y="1143"/>
                    <a:pt x="1347" y="1143"/>
                    <a:pt x="1350" y="1143"/>
                  </a:cubicBezTo>
                  <a:cubicBezTo>
                    <a:pt x="1358" y="1143"/>
                    <a:pt x="1358" y="1143"/>
                    <a:pt x="1358" y="1143"/>
                  </a:cubicBezTo>
                  <a:cubicBezTo>
                    <a:pt x="1360" y="1143"/>
                    <a:pt x="1360" y="1143"/>
                    <a:pt x="1360" y="1143"/>
                  </a:cubicBezTo>
                  <a:cubicBezTo>
                    <a:pt x="1363" y="1143"/>
                    <a:pt x="1363" y="1143"/>
                    <a:pt x="1363" y="1143"/>
                  </a:cubicBezTo>
                  <a:cubicBezTo>
                    <a:pt x="1367" y="1143"/>
                    <a:pt x="1367" y="1143"/>
                    <a:pt x="1367" y="1143"/>
                  </a:cubicBezTo>
                  <a:cubicBezTo>
                    <a:pt x="1373" y="1142"/>
                    <a:pt x="1373" y="1142"/>
                    <a:pt x="1373" y="1142"/>
                  </a:cubicBezTo>
                  <a:cubicBezTo>
                    <a:pt x="1384" y="1142"/>
                    <a:pt x="1384" y="1142"/>
                    <a:pt x="1384" y="1142"/>
                  </a:cubicBezTo>
                  <a:cubicBezTo>
                    <a:pt x="1405" y="1142"/>
                    <a:pt x="1405" y="1142"/>
                    <a:pt x="1405" y="1142"/>
                  </a:cubicBezTo>
                  <a:cubicBezTo>
                    <a:pt x="1418" y="1142"/>
                    <a:pt x="1418" y="1142"/>
                    <a:pt x="1418" y="1142"/>
                  </a:cubicBezTo>
                  <a:cubicBezTo>
                    <a:pt x="1437" y="1141"/>
                    <a:pt x="1437" y="1141"/>
                    <a:pt x="1437" y="1141"/>
                  </a:cubicBezTo>
                  <a:cubicBezTo>
                    <a:pt x="1470" y="1141"/>
                    <a:pt x="1470" y="1141"/>
                    <a:pt x="1470" y="1141"/>
                  </a:cubicBezTo>
                  <a:cubicBezTo>
                    <a:pt x="1502" y="1140"/>
                    <a:pt x="1502" y="1140"/>
                    <a:pt x="1502" y="1140"/>
                  </a:cubicBezTo>
                  <a:cubicBezTo>
                    <a:pt x="1534" y="1140"/>
                    <a:pt x="1534" y="1140"/>
                    <a:pt x="1534" y="1140"/>
                  </a:cubicBezTo>
                  <a:cubicBezTo>
                    <a:pt x="1567" y="1139"/>
                    <a:pt x="1567" y="1139"/>
                    <a:pt x="1567" y="1139"/>
                  </a:cubicBezTo>
                  <a:cubicBezTo>
                    <a:pt x="1599" y="1139"/>
                    <a:pt x="1599" y="1139"/>
                    <a:pt x="1599" y="1139"/>
                  </a:cubicBezTo>
                  <a:cubicBezTo>
                    <a:pt x="1631" y="1138"/>
                    <a:pt x="1631" y="1138"/>
                    <a:pt x="1631" y="1138"/>
                  </a:cubicBezTo>
                  <a:cubicBezTo>
                    <a:pt x="1664" y="1138"/>
                    <a:pt x="1664" y="1138"/>
                    <a:pt x="1664" y="1138"/>
                  </a:cubicBezTo>
                  <a:cubicBezTo>
                    <a:pt x="1691" y="1137"/>
                    <a:pt x="1691" y="1137"/>
                    <a:pt x="1691" y="1137"/>
                  </a:cubicBezTo>
                  <a:cubicBezTo>
                    <a:pt x="1693" y="1137"/>
                    <a:pt x="1695" y="1137"/>
                    <a:pt x="1696" y="1137"/>
                  </a:cubicBezTo>
                  <a:cubicBezTo>
                    <a:pt x="1707" y="1137"/>
                    <a:pt x="1718" y="1137"/>
                    <a:pt x="1728" y="1137"/>
                  </a:cubicBezTo>
                  <a:cubicBezTo>
                    <a:pt x="1739" y="1137"/>
                    <a:pt x="1750" y="1137"/>
                    <a:pt x="1760" y="1138"/>
                  </a:cubicBezTo>
                  <a:cubicBezTo>
                    <a:pt x="1771" y="1138"/>
                    <a:pt x="1782" y="1138"/>
                    <a:pt x="1792" y="1139"/>
                  </a:cubicBezTo>
                  <a:cubicBezTo>
                    <a:pt x="1803" y="1139"/>
                    <a:pt x="1814" y="1140"/>
                    <a:pt x="1824" y="1140"/>
                  </a:cubicBezTo>
                  <a:cubicBezTo>
                    <a:pt x="1825" y="1140"/>
                    <a:pt x="1826" y="1140"/>
                    <a:pt x="1827" y="1140"/>
                  </a:cubicBezTo>
                  <a:cubicBezTo>
                    <a:pt x="1837" y="1141"/>
                    <a:pt x="1846" y="1142"/>
                    <a:pt x="1856" y="1142"/>
                  </a:cubicBezTo>
                  <a:cubicBezTo>
                    <a:pt x="1867" y="1143"/>
                    <a:pt x="1877" y="1144"/>
                    <a:pt x="1888" y="1145"/>
                  </a:cubicBezTo>
                  <a:cubicBezTo>
                    <a:pt x="1898" y="1146"/>
                    <a:pt x="1909" y="1146"/>
                    <a:pt x="1919" y="1147"/>
                  </a:cubicBezTo>
                  <a:cubicBezTo>
                    <a:pt x="1930" y="1148"/>
                    <a:pt x="1940" y="1150"/>
                    <a:pt x="1951" y="1151"/>
                  </a:cubicBezTo>
                  <a:cubicBezTo>
                    <a:pt x="1955" y="1151"/>
                    <a:pt x="1959" y="1152"/>
                    <a:pt x="1963" y="1152"/>
                  </a:cubicBezTo>
                  <a:cubicBezTo>
                    <a:pt x="1969" y="1153"/>
                    <a:pt x="1976" y="1154"/>
                    <a:pt x="1982" y="1154"/>
                  </a:cubicBezTo>
                  <a:cubicBezTo>
                    <a:pt x="1992" y="1156"/>
                    <a:pt x="2003" y="1157"/>
                    <a:pt x="2013" y="1159"/>
                  </a:cubicBezTo>
                  <a:cubicBezTo>
                    <a:pt x="2024" y="1160"/>
                    <a:pt x="2034" y="1162"/>
                    <a:pt x="2044" y="1163"/>
                  </a:cubicBezTo>
                  <a:cubicBezTo>
                    <a:pt x="2055" y="1165"/>
                    <a:pt x="2065" y="1166"/>
                    <a:pt x="2075" y="1168"/>
                  </a:cubicBezTo>
                  <a:cubicBezTo>
                    <a:pt x="2086" y="1170"/>
                    <a:pt x="2096" y="1172"/>
                    <a:pt x="2106" y="1173"/>
                  </a:cubicBezTo>
                  <a:cubicBezTo>
                    <a:pt x="2117" y="1175"/>
                    <a:pt x="2127" y="1177"/>
                    <a:pt x="2137" y="1179"/>
                  </a:cubicBezTo>
                  <a:cubicBezTo>
                    <a:pt x="2147" y="1181"/>
                    <a:pt x="2158" y="1183"/>
                    <a:pt x="2168" y="1186"/>
                  </a:cubicBezTo>
                  <a:cubicBezTo>
                    <a:pt x="2178" y="1188"/>
                    <a:pt x="2188" y="1190"/>
                    <a:pt x="2198" y="1192"/>
                  </a:cubicBezTo>
                  <a:cubicBezTo>
                    <a:pt x="2209" y="1195"/>
                    <a:pt x="2219" y="1197"/>
                    <a:pt x="2229" y="1199"/>
                  </a:cubicBezTo>
                  <a:cubicBezTo>
                    <a:pt x="2230" y="1200"/>
                    <a:pt x="2230" y="1200"/>
                    <a:pt x="2231" y="1200"/>
                  </a:cubicBezTo>
                  <a:cubicBezTo>
                    <a:pt x="2241" y="1202"/>
                    <a:pt x="2250" y="1205"/>
                    <a:pt x="2259" y="1207"/>
                  </a:cubicBezTo>
                  <a:cubicBezTo>
                    <a:pt x="2269" y="1210"/>
                    <a:pt x="2280" y="1212"/>
                    <a:pt x="2290" y="1215"/>
                  </a:cubicBezTo>
                  <a:cubicBezTo>
                    <a:pt x="2300" y="1218"/>
                    <a:pt x="2310" y="1221"/>
                    <a:pt x="2320" y="1224"/>
                  </a:cubicBezTo>
                  <a:cubicBezTo>
                    <a:pt x="2330" y="1227"/>
                    <a:pt x="2340" y="1230"/>
                    <a:pt x="2350" y="1233"/>
                  </a:cubicBezTo>
                  <a:cubicBezTo>
                    <a:pt x="2360" y="1236"/>
                    <a:pt x="2370" y="1239"/>
                    <a:pt x="2380" y="1242"/>
                  </a:cubicBezTo>
                  <a:cubicBezTo>
                    <a:pt x="2390" y="1245"/>
                    <a:pt x="2400" y="1249"/>
                    <a:pt x="2410" y="1252"/>
                  </a:cubicBezTo>
                  <a:cubicBezTo>
                    <a:pt x="2420" y="1255"/>
                    <a:pt x="2430" y="1259"/>
                    <a:pt x="2440" y="1262"/>
                  </a:cubicBezTo>
                  <a:cubicBezTo>
                    <a:pt x="2449" y="1266"/>
                    <a:pt x="2459" y="1269"/>
                    <a:pt x="2469" y="1273"/>
                  </a:cubicBezTo>
                  <a:cubicBezTo>
                    <a:pt x="2476" y="1276"/>
                    <a:pt x="2484" y="1279"/>
                    <a:pt x="2491" y="1281"/>
                  </a:cubicBezTo>
                  <a:cubicBezTo>
                    <a:pt x="2493" y="1282"/>
                    <a:pt x="2496" y="1283"/>
                    <a:pt x="2499" y="1285"/>
                  </a:cubicBezTo>
                  <a:cubicBezTo>
                    <a:pt x="2509" y="1288"/>
                    <a:pt x="2518" y="1292"/>
                    <a:pt x="2528" y="1296"/>
                  </a:cubicBezTo>
                  <a:cubicBezTo>
                    <a:pt x="2538" y="1300"/>
                    <a:pt x="2548" y="1305"/>
                    <a:pt x="2557" y="1309"/>
                  </a:cubicBezTo>
                  <a:cubicBezTo>
                    <a:pt x="2567" y="1313"/>
                    <a:pt x="2577" y="1317"/>
                    <a:pt x="2587" y="1322"/>
                  </a:cubicBezTo>
                  <a:cubicBezTo>
                    <a:pt x="2596" y="1326"/>
                    <a:pt x="2606" y="1331"/>
                    <a:pt x="2616" y="1335"/>
                  </a:cubicBezTo>
                  <a:cubicBezTo>
                    <a:pt x="2625" y="1340"/>
                    <a:pt x="2635" y="1344"/>
                    <a:pt x="2644" y="1349"/>
                  </a:cubicBezTo>
                  <a:cubicBezTo>
                    <a:pt x="2654" y="1354"/>
                    <a:pt x="2664" y="1359"/>
                    <a:pt x="2673" y="1364"/>
                  </a:cubicBezTo>
                  <a:cubicBezTo>
                    <a:pt x="2683" y="1369"/>
                    <a:pt x="2692" y="1374"/>
                    <a:pt x="2702" y="1379"/>
                  </a:cubicBezTo>
                  <a:cubicBezTo>
                    <a:pt x="2711" y="1384"/>
                    <a:pt x="2721" y="1389"/>
                    <a:pt x="2730" y="1395"/>
                  </a:cubicBezTo>
                  <a:cubicBezTo>
                    <a:pt x="2732" y="1396"/>
                    <a:pt x="2734" y="1397"/>
                    <a:pt x="2736" y="1398"/>
                  </a:cubicBezTo>
                  <a:cubicBezTo>
                    <a:pt x="2744" y="1402"/>
                    <a:pt x="2751" y="1407"/>
                    <a:pt x="2759" y="1411"/>
                  </a:cubicBezTo>
                  <a:cubicBezTo>
                    <a:pt x="2768" y="1417"/>
                    <a:pt x="2777" y="1423"/>
                    <a:pt x="2787" y="1428"/>
                  </a:cubicBezTo>
                  <a:cubicBezTo>
                    <a:pt x="2796" y="1434"/>
                    <a:pt x="2806" y="1440"/>
                    <a:pt x="2815" y="1446"/>
                  </a:cubicBezTo>
                  <a:cubicBezTo>
                    <a:pt x="2824" y="1452"/>
                    <a:pt x="2833" y="1458"/>
                    <a:pt x="2843" y="1465"/>
                  </a:cubicBezTo>
                  <a:cubicBezTo>
                    <a:pt x="2846" y="1466"/>
                    <a:pt x="2848" y="1468"/>
                    <a:pt x="2851" y="1470"/>
                  </a:cubicBezTo>
                  <a:cubicBezTo>
                    <a:pt x="2858" y="1475"/>
                    <a:pt x="2864" y="1479"/>
                    <a:pt x="2870" y="1484"/>
                  </a:cubicBezTo>
                  <a:cubicBezTo>
                    <a:pt x="2880" y="1490"/>
                    <a:pt x="2889" y="1497"/>
                    <a:pt x="2898" y="1504"/>
                  </a:cubicBezTo>
                  <a:cubicBezTo>
                    <a:pt x="2907" y="1510"/>
                    <a:pt x="2916" y="1517"/>
                    <a:pt x="2925" y="1524"/>
                  </a:cubicBezTo>
                  <a:cubicBezTo>
                    <a:pt x="2934" y="1532"/>
                    <a:pt x="2943" y="1539"/>
                    <a:pt x="2952" y="1546"/>
                  </a:cubicBezTo>
                  <a:cubicBezTo>
                    <a:pt x="2955" y="1548"/>
                    <a:pt x="2957" y="1550"/>
                    <a:pt x="2960" y="1552"/>
                  </a:cubicBezTo>
                  <a:cubicBezTo>
                    <a:pt x="2966" y="1558"/>
                    <a:pt x="2973" y="1563"/>
                    <a:pt x="2979" y="1569"/>
                  </a:cubicBezTo>
                  <a:cubicBezTo>
                    <a:pt x="2988" y="1576"/>
                    <a:pt x="2997" y="1584"/>
                    <a:pt x="3006" y="1592"/>
                  </a:cubicBezTo>
                  <a:cubicBezTo>
                    <a:pt x="3015" y="1600"/>
                    <a:pt x="3023" y="1608"/>
                    <a:pt x="3032" y="1616"/>
                  </a:cubicBezTo>
                  <a:cubicBezTo>
                    <a:pt x="3041" y="1625"/>
                    <a:pt x="3049" y="1633"/>
                    <a:pt x="3057" y="1641"/>
                  </a:cubicBezTo>
                  <a:cubicBezTo>
                    <a:pt x="3065" y="1649"/>
                    <a:pt x="3073" y="1657"/>
                    <a:pt x="3080" y="1665"/>
                  </a:cubicBezTo>
                  <a:cubicBezTo>
                    <a:pt x="3089" y="1674"/>
                    <a:pt x="3097" y="1683"/>
                    <a:pt x="3106" y="1693"/>
                  </a:cubicBezTo>
                  <a:cubicBezTo>
                    <a:pt x="3114" y="1702"/>
                    <a:pt x="3123" y="1712"/>
                    <a:pt x="3131" y="1722"/>
                  </a:cubicBezTo>
                  <a:cubicBezTo>
                    <a:pt x="3136" y="1728"/>
                    <a:pt x="3141" y="1734"/>
                    <a:pt x="3146" y="1741"/>
                  </a:cubicBezTo>
                  <a:cubicBezTo>
                    <a:pt x="3150" y="1745"/>
                    <a:pt x="3153" y="1749"/>
                    <a:pt x="3156" y="1753"/>
                  </a:cubicBezTo>
                  <a:cubicBezTo>
                    <a:pt x="3160" y="1758"/>
                    <a:pt x="3164" y="1763"/>
                    <a:pt x="3167" y="1767"/>
                  </a:cubicBezTo>
                  <a:cubicBezTo>
                    <a:pt x="3172" y="1773"/>
                    <a:pt x="3176" y="1779"/>
                    <a:pt x="3181" y="1786"/>
                  </a:cubicBezTo>
                  <a:cubicBezTo>
                    <a:pt x="3183" y="1789"/>
                    <a:pt x="3185" y="1792"/>
                    <a:pt x="3187" y="1795"/>
                  </a:cubicBezTo>
                  <a:cubicBezTo>
                    <a:pt x="3193" y="1803"/>
                    <a:pt x="3199" y="1812"/>
                    <a:pt x="3205" y="1820"/>
                  </a:cubicBezTo>
                  <a:cubicBezTo>
                    <a:pt x="3205" y="1821"/>
                    <a:pt x="3206" y="1822"/>
                    <a:pt x="3206" y="1823"/>
                  </a:cubicBezTo>
                  <a:cubicBezTo>
                    <a:pt x="3213" y="1832"/>
                    <a:pt x="3219" y="1842"/>
                    <a:pt x="3225" y="1851"/>
                  </a:cubicBezTo>
                  <a:cubicBezTo>
                    <a:pt x="3226" y="1853"/>
                    <a:pt x="3227" y="1855"/>
                    <a:pt x="3228" y="1857"/>
                  </a:cubicBezTo>
                  <a:cubicBezTo>
                    <a:pt x="3236" y="1869"/>
                    <a:pt x="3244" y="1882"/>
                    <a:pt x="3251" y="1895"/>
                  </a:cubicBezTo>
                  <a:cubicBezTo>
                    <a:pt x="3259" y="1909"/>
                    <a:pt x="3266" y="1923"/>
                    <a:pt x="3273" y="1937"/>
                  </a:cubicBezTo>
                  <a:cubicBezTo>
                    <a:pt x="3279" y="1948"/>
                    <a:pt x="3284" y="1959"/>
                    <a:pt x="3289" y="1970"/>
                  </a:cubicBezTo>
                  <a:cubicBezTo>
                    <a:pt x="3291" y="1974"/>
                    <a:pt x="3293" y="1979"/>
                    <a:pt x="3295" y="1983"/>
                  </a:cubicBezTo>
                  <a:cubicBezTo>
                    <a:pt x="3302" y="1999"/>
                    <a:pt x="3309" y="2015"/>
                    <a:pt x="3316" y="2032"/>
                  </a:cubicBezTo>
                  <a:cubicBezTo>
                    <a:pt x="3322" y="2050"/>
                    <a:pt x="3329" y="2069"/>
                    <a:pt x="3335" y="2087"/>
                  </a:cubicBezTo>
                  <a:cubicBezTo>
                    <a:pt x="3336" y="2090"/>
                    <a:pt x="3337" y="2093"/>
                    <a:pt x="3338" y="2097"/>
                  </a:cubicBezTo>
                  <a:cubicBezTo>
                    <a:pt x="3343" y="2113"/>
                    <a:pt x="3347" y="2130"/>
                    <a:pt x="3352" y="2146"/>
                  </a:cubicBezTo>
                  <a:cubicBezTo>
                    <a:pt x="3373" y="2146"/>
                    <a:pt x="3373" y="2146"/>
                    <a:pt x="3373" y="2146"/>
                  </a:cubicBezTo>
                  <a:cubicBezTo>
                    <a:pt x="3371" y="2136"/>
                    <a:pt x="3368" y="2126"/>
                    <a:pt x="3365" y="21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0" y="1825625"/>
              <a:ext cx="5667375" cy="5073650"/>
            </a:xfrm>
            <a:custGeom>
              <a:avLst/>
              <a:gdLst>
                <a:gd name="T0" fmla="*/ 2234 w 2234"/>
                <a:gd name="T1" fmla="*/ 1809 h 1999"/>
                <a:gd name="T2" fmla="*/ 2223 w 2234"/>
                <a:gd name="T3" fmla="*/ 1712 h 1999"/>
                <a:gd name="T4" fmla="*/ 2172 w 2234"/>
                <a:gd name="T5" fmla="*/ 1596 h 1999"/>
                <a:gd name="T6" fmla="*/ 2110 w 2234"/>
                <a:gd name="T7" fmla="*/ 1522 h 1999"/>
                <a:gd name="T8" fmla="*/ 2042 w 2234"/>
                <a:gd name="T9" fmla="*/ 1465 h 1999"/>
                <a:gd name="T10" fmla="*/ 1962 w 2234"/>
                <a:gd name="T11" fmla="*/ 1413 h 1999"/>
                <a:gd name="T12" fmla="*/ 1897 w 2234"/>
                <a:gd name="T13" fmla="*/ 1382 h 1999"/>
                <a:gd name="T14" fmla="*/ 1698 w 2234"/>
                <a:gd name="T15" fmla="*/ 1328 h 1999"/>
                <a:gd name="T16" fmla="*/ 1491 w 2234"/>
                <a:gd name="T17" fmla="*/ 1304 h 1999"/>
                <a:gd name="T18" fmla="*/ 1282 w 2234"/>
                <a:gd name="T19" fmla="*/ 1291 h 1999"/>
                <a:gd name="T20" fmla="*/ 1049 w 2234"/>
                <a:gd name="T21" fmla="*/ 1279 h 1999"/>
                <a:gd name="T22" fmla="*/ 842 w 2234"/>
                <a:gd name="T23" fmla="*/ 1260 h 1999"/>
                <a:gd name="T24" fmla="*/ 640 w 2234"/>
                <a:gd name="T25" fmla="*/ 1230 h 1999"/>
                <a:gd name="T26" fmla="*/ 453 w 2234"/>
                <a:gd name="T27" fmla="*/ 1187 h 1999"/>
                <a:gd name="T28" fmla="*/ 272 w 2234"/>
                <a:gd name="T29" fmla="*/ 1119 h 1999"/>
                <a:gd name="T30" fmla="*/ 130 w 2234"/>
                <a:gd name="T31" fmla="*/ 1012 h 1999"/>
                <a:gd name="T32" fmla="*/ 93 w 2234"/>
                <a:gd name="T33" fmla="*/ 950 h 1999"/>
                <a:gd name="T34" fmla="*/ 107 w 2234"/>
                <a:gd name="T35" fmla="*/ 760 h 1999"/>
                <a:gd name="T36" fmla="*/ 159 w 2234"/>
                <a:gd name="T37" fmla="*/ 689 h 1999"/>
                <a:gd name="T38" fmla="*/ 299 w 2234"/>
                <a:gd name="T39" fmla="*/ 582 h 1999"/>
                <a:gd name="T40" fmla="*/ 511 w 2234"/>
                <a:gd name="T41" fmla="*/ 494 h 1999"/>
                <a:gd name="T42" fmla="*/ 711 w 2234"/>
                <a:gd name="T43" fmla="*/ 441 h 1999"/>
                <a:gd name="T44" fmla="*/ 940 w 2234"/>
                <a:gd name="T45" fmla="*/ 369 h 1999"/>
                <a:gd name="T46" fmla="*/ 1051 w 2234"/>
                <a:gd name="T47" fmla="*/ 208 h 1999"/>
                <a:gd name="T48" fmla="*/ 992 w 2234"/>
                <a:gd name="T49" fmla="*/ 125 h 1999"/>
                <a:gd name="T50" fmla="*/ 843 w 2234"/>
                <a:gd name="T51" fmla="*/ 58 h 1999"/>
                <a:gd name="T52" fmla="*/ 637 w 2234"/>
                <a:gd name="T53" fmla="*/ 32 h 1999"/>
                <a:gd name="T54" fmla="*/ 443 w 2234"/>
                <a:gd name="T55" fmla="*/ 19 h 1999"/>
                <a:gd name="T56" fmla="*/ 218 w 2234"/>
                <a:gd name="T57" fmla="*/ 9 h 1999"/>
                <a:gd name="T58" fmla="*/ 8 w 2234"/>
                <a:gd name="T59" fmla="*/ 0 h 1999"/>
                <a:gd name="T60" fmla="*/ 153 w 2234"/>
                <a:gd name="T61" fmla="*/ 15 h 1999"/>
                <a:gd name="T62" fmla="*/ 386 w 2234"/>
                <a:gd name="T63" fmla="*/ 26 h 1999"/>
                <a:gd name="T64" fmla="*/ 595 w 2234"/>
                <a:gd name="T65" fmla="*/ 38 h 1999"/>
                <a:gd name="T66" fmla="*/ 801 w 2234"/>
                <a:gd name="T67" fmla="*/ 59 h 1999"/>
                <a:gd name="T68" fmla="*/ 954 w 2234"/>
                <a:gd name="T69" fmla="*/ 109 h 1999"/>
                <a:gd name="T70" fmla="*/ 1036 w 2234"/>
                <a:gd name="T71" fmla="*/ 195 h 1999"/>
                <a:gd name="T72" fmla="*/ 965 w 2234"/>
                <a:gd name="T73" fmla="*/ 340 h 1999"/>
                <a:gd name="T74" fmla="*/ 733 w 2234"/>
                <a:gd name="T75" fmla="*/ 423 h 1999"/>
                <a:gd name="T76" fmla="*/ 516 w 2234"/>
                <a:gd name="T77" fmla="*/ 478 h 1999"/>
                <a:gd name="T78" fmla="*/ 299 w 2234"/>
                <a:gd name="T79" fmla="*/ 565 h 1999"/>
                <a:gd name="T80" fmla="*/ 171 w 2234"/>
                <a:gd name="T81" fmla="*/ 655 h 1999"/>
                <a:gd name="T82" fmla="*/ 101 w 2234"/>
                <a:gd name="T83" fmla="*/ 741 h 1999"/>
                <a:gd name="T84" fmla="*/ 72 w 2234"/>
                <a:gd name="T85" fmla="*/ 927 h 1999"/>
                <a:gd name="T86" fmla="*/ 103 w 2234"/>
                <a:gd name="T87" fmla="*/ 995 h 1999"/>
                <a:gd name="T88" fmla="*/ 225 w 2234"/>
                <a:gd name="T89" fmla="*/ 1107 h 1999"/>
                <a:gd name="T90" fmla="*/ 395 w 2234"/>
                <a:gd name="T91" fmla="*/ 1184 h 1999"/>
                <a:gd name="T92" fmla="*/ 594 w 2234"/>
                <a:gd name="T93" fmla="*/ 1236 h 1999"/>
                <a:gd name="T94" fmla="*/ 798 w 2234"/>
                <a:gd name="T95" fmla="*/ 1270 h 1999"/>
                <a:gd name="T96" fmla="*/ 1004 w 2234"/>
                <a:gd name="T97" fmla="*/ 1292 h 1999"/>
                <a:gd name="T98" fmla="*/ 1213 w 2234"/>
                <a:gd name="T99" fmla="*/ 1305 h 1999"/>
                <a:gd name="T100" fmla="*/ 1422 w 2234"/>
                <a:gd name="T101" fmla="*/ 1316 h 1999"/>
                <a:gd name="T102" fmla="*/ 1629 w 2234"/>
                <a:gd name="T103" fmla="*/ 1336 h 1999"/>
                <a:gd name="T104" fmla="*/ 1809 w 2234"/>
                <a:gd name="T105" fmla="*/ 1370 h 1999"/>
                <a:gd name="T106" fmla="*/ 1950 w 2234"/>
                <a:gd name="T107" fmla="*/ 1425 h 1999"/>
                <a:gd name="T108" fmla="*/ 2001 w 2234"/>
                <a:gd name="T109" fmla="*/ 1456 h 1999"/>
                <a:gd name="T110" fmla="*/ 2081 w 2234"/>
                <a:gd name="T111" fmla="*/ 1516 h 1999"/>
                <a:gd name="T112" fmla="*/ 2152 w 2234"/>
                <a:gd name="T113" fmla="*/ 1598 h 1999"/>
                <a:gd name="T114" fmla="*/ 2200 w 2234"/>
                <a:gd name="T115" fmla="*/ 1699 h 1999"/>
                <a:gd name="T116" fmla="*/ 2214 w 2234"/>
                <a:gd name="T117" fmla="*/ 1805 h 1999"/>
                <a:gd name="T118" fmla="*/ 2184 w 2234"/>
                <a:gd name="T119" fmla="*/ 1971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4" h="1999">
                  <a:moveTo>
                    <a:pt x="2204" y="1980"/>
                  </a:moveTo>
                  <a:cubicBezTo>
                    <a:pt x="2206" y="1971"/>
                    <a:pt x="2206" y="1971"/>
                    <a:pt x="2206" y="1971"/>
                  </a:cubicBezTo>
                  <a:cubicBezTo>
                    <a:pt x="2208" y="1965"/>
                    <a:pt x="2210" y="1959"/>
                    <a:pt x="2212" y="1953"/>
                  </a:cubicBezTo>
                  <a:cubicBezTo>
                    <a:pt x="2214" y="1947"/>
                    <a:pt x="2215" y="1940"/>
                    <a:pt x="2217" y="1934"/>
                  </a:cubicBezTo>
                  <a:cubicBezTo>
                    <a:pt x="2218" y="1928"/>
                    <a:pt x="2220" y="1922"/>
                    <a:pt x="2221" y="1915"/>
                  </a:cubicBezTo>
                  <a:cubicBezTo>
                    <a:pt x="2223" y="1909"/>
                    <a:pt x="2224" y="1903"/>
                    <a:pt x="2225" y="1897"/>
                  </a:cubicBezTo>
                  <a:cubicBezTo>
                    <a:pt x="2227" y="1890"/>
                    <a:pt x="2228" y="1884"/>
                    <a:pt x="2229" y="1877"/>
                  </a:cubicBezTo>
                  <a:cubicBezTo>
                    <a:pt x="2231" y="1864"/>
                    <a:pt x="2232" y="1851"/>
                    <a:pt x="2233" y="1838"/>
                  </a:cubicBezTo>
                  <a:cubicBezTo>
                    <a:pt x="2234" y="1832"/>
                    <a:pt x="2234" y="1825"/>
                    <a:pt x="2234" y="1819"/>
                  </a:cubicBezTo>
                  <a:cubicBezTo>
                    <a:pt x="2234" y="1809"/>
                    <a:pt x="2234" y="1809"/>
                    <a:pt x="2234" y="1809"/>
                  </a:cubicBezTo>
                  <a:cubicBezTo>
                    <a:pt x="2234" y="1799"/>
                    <a:pt x="2234" y="1799"/>
                    <a:pt x="2234" y="1799"/>
                  </a:cubicBezTo>
                  <a:cubicBezTo>
                    <a:pt x="2234" y="1792"/>
                    <a:pt x="2234" y="1785"/>
                    <a:pt x="2233" y="1779"/>
                  </a:cubicBezTo>
                  <a:cubicBezTo>
                    <a:pt x="2233" y="1776"/>
                    <a:pt x="2233" y="1773"/>
                    <a:pt x="2232" y="1770"/>
                  </a:cubicBezTo>
                  <a:cubicBezTo>
                    <a:pt x="2232" y="1766"/>
                    <a:pt x="2232" y="1762"/>
                    <a:pt x="2231" y="1759"/>
                  </a:cubicBezTo>
                  <a:cubicBezTo>
                    <a:pt x="2231" y="1754"/>
                    <a:pt x="2231" y="1754"/>
                    <a:pt x="2231" y="1754"/>
                  </a:cubicBezTo>
                  <a:cubicBezTo>
                    <a:pt x="2230" y="1749"/>
                    <a:pt x="2230" y="1749"/>
                    <a:pt x="2230" y="1749"/>
                  </a:cubicBezTo>
                  <a:cubicBezTo>
                    <a:pt x="2228" y="1739"/>
                    <a:pt x="2228" y="1739"/>
                    <a:pt x="2228" y="1739"/>
                  </a:cubicBezTo>
                  <a:cubicBezTo>
                    <a:pt x="2227" y="1729"/>
                    <a:pt x="2227" y="1729"/>
                    <a:pt x="2227" y="1729"/>
                  </a:cubicBezTo>
                  <a:cubicBezTo>
                    <a:pt x="2226" y="1725"/>
                    <a:pt x="2225" y="1722"/>
                    <a:pt x="2224" y="1719"/>
                  </a:cubicBezTo>
                  <a:cubicBezTo>
                    <a:pt x="2224" y="1716"/>
                    <a:pt x="2223" y="1714"/>
                    <a:pt x="2223" y="1712"/>
                  </a:cubicBezTo>
                  <a:cubicBezTo>
                    <a:pt x="2222" y="1708"/>
                    <a:pt x="2221" y="1703"/>
                    <a:pt x="2219" y="1699"/>
                  </a:cubicBezTo>
                  <a:cubicBezTo>
                    <a:pt x="2217" y="1693"/>
                    <a:pt x="2215" y="1686"/>
                    <a:pt x="2213" y="1680"/>
                  </a:cubicBezTo>
                  <a:cubicBezTo>
                    <a:pt x="2212" y="1676"/>
                    <a:pt x="2211" y="1673"/>
                    <a:pt x="2209" y="1669"/>
                  </a:cubicBezTo>
                  <a:cubicBezTo>
                    <a:pt x="2208" y="1666"/>
                    <a:pt x="2207" y="1663"/>
                    <a:pt x="2206" y="1660"/>
                  </a:cubicBezTo>
                  <a:cubicBezTo>
                    <a:pt x="2203" y="1654"/>
                    <a:pt x="2201" y="1648"/>
                    <a:pt x="2197" y="1642"/>
                  </a:cubicBezTo>
                  <a:cubicBezTo>
                    <a:pt x="2196" y="1639"/>
                    <a:pt x="2195" y="1637"/>
                    <a:pt x="2194" y="1635"/>
                  </a:cubicBezTo>
                  <a:cubicBezTo>
                    <a:pt x="2192" y="1631"/>
                    <a:pt x="2190" y="1627"/>
                    <a:pt x="2188" y="1623"/>
                  </a:cubicBezTo>
                  <a:cubicBezTo>
                    <a:pt x="2184" y="1617"/>
                    <a:pt x="2181" y="1611"/>
                    <a:pt x="2177" y="1605"/>
                  </a:cubicBezTo>
                  <a:cubicBezTo>
                    <a:pt x="2177" y="1605"/>
                    <a:pt x="2177" y="1605"/>
                    <a:pt x="2177" y="1605"/>
                  </a:cubicBezTo>
                  <a:cubicBezTo>
                    <a:pt x="2175" y="1602"/>
                    <a:pt x="2174" y="1599"/>
                    <a:pt x="2172" y="1596"/>
                  </a:cubicBezTo>
                  <a:cubicBezTo>
                    <a:pt x="2166" y="1588"/>
                    <a:pt x="2166" y="1588"/>
                    <a:pt x="2166" y="1588"/>
                  </a:cubicBezTo>
                  <a:cubicBezTo>
                    <a:pt x="2164" y="1585"/>
                    <a:pt x="2162" y="1582"/>
                    <a:pt x="2160" y="1579"/>
                  </a:cubicBezTo>
                  <a:cubicBezTo>
                    <a:pt x="2158" y="1577"/>
                    <a:pt x="2156" y="1574"/>
                    <a:pt x="2154" y="1571"/>
                  </a:cubicBezTo>
                  <a:cubicBezTo>
                    <a:pt x="2150" y="1566"/>
                    <a:pt x="2146" y="1561"/>
                    <a:pt x="2142" y="1557"/>
                  </a:cubicBezTo>
                  <a:cubicBezTo>
                    <a:pt x="2141" y="1556"/>
                    <a:pt x="2141" y="1555"/>
                    <a:pt x="2140" y="1555"/>
                  </a:cubicBezTo>
                  <a:cubicBezTo>
                    <a:pt x="2138" y="1552"/>
                    <a:pt x="2136" y="1549"/>
                    <a:pt x="2134" y="1547"/>
                  </a:cubicBezTo>
                  <a:cubicBezTo>
                    <a:pt x="2126" y="1539"/>
                    <a:pt x="2126" y="1539"/>
                    <a:pt x="2126" y="1539"/>
                  </a:cubicBezTo>
                  <a:cubicBezTo>
                    <a:pt x="2125" y="1538"/>
                    <a:pt x="2124" y="1537"/>
                    <a:pt x="2123" y="1536"/>
                  </a:cubicBezTo>
                  <a:cubicBezTo>
                    <a:pt x="2119" y="1532"/>
                    <a:pt x="2116" y="1528"/>
                    <a:pt x="2112" y="1524"/>
                  </a:cubicBezTo>
                  <a:cubicBezTo>
                    <a:pt x="2111" y="1523"/>
                    <a:pt x="2111" y="1523"/>
                    <a:pt x="2110" y="1522"/>
                  </a:cubicBezTo>
                  <a:cubicBezTo>
                    <a:pt x="2109" y="1522"/>
                    <a:pt x="2109" y="1521"/>
                    <a:pt x="2108" y="1520"/>
                  </a:cubicBezTo>
                  <a:cubicBezTo>
                    <a:pt x="2106" y="1518"/>
                    <a:pt x="2104" y="1516"/>
                    <a:pt x="2101" y="1514"/>
                  </a:cubicBezTo>
                  <a:cubicBezTo>
                    <a:pt x="2098" y="1511"/>
                    <a:pt x="2095" y="1508"/>
                    <a:pt x="2092" y="1506"/>
                  </a:cubicBezTo>
                  <a:cubicBezTo>
                    <a:pt x="2085" y="1498"/>
                    <a:pt x="2085" y="1498"/>
                    <a:pt x="2085" y="1498"/>
                  </a:cubicBezTo>
                  <a:cubicBezTo>
                    <a:pt x="2084" y="1498"/>
                    <a:pt x="2083" y="1497"/>
                    <a:pt x="2082" y="1496"/>
                  </a:cubicBezTo>
                  <a:cubicBezTo>
                    <a:pt x="2080" y="1495"/>
                    <a:pt x="2078" y="1493"/>
                    <a:pt x="2077" y="1492"/>
                  </a:cubicBezTo>
                  <a:cubicBezTo>
                    <a:pt x="2072" y="1488"/>
                    <a:pt x="2067" y="1484"/>
                    <a:pt x="2062" y="1480"/>
                  </a:cubicBezTo>
                  <a:cubicBezTo>
                    <a:pt x="2062" y="1479"/>
                    <a:pt x="2061" y="1479"/>
                    <a:pt x="2060" y="1478"/>
                  </a:cubicBezTo>
                  <a:cubicBezTo>
                    <a:pt x="2055" y="1473"/>
                    <a:pt x="2049" y="1470"/>
                    <a:pt x="2043" y="1465"/>
                  </a:cubicBezTo>
                  <a:cubicBezTo>
                    <a:pt x="2043" y="1465"/>
                    <a:pt x="2043" y="1465"/>
                    <a:pt x="2042" y="1465"/>
                  </a:cubicBezTo>
                  <a:cubicBezTo>
                    <a:pt x="2037" y="1461"/>
                    <a:pt x="2032" y="1457"/>
                    <a:pt x="2026" y="1453"/>
                  </a:cubicBezTo>
                  <a:cubicBezTo>
                    <a:pt x="2025" y="1452"/>
                    <a:pt x="2023" y="1451"/>
                    <a:pt x="2022" y="1450"/>
                  </a:cubicBezTo>
                  <a:cubicBezTo>
                    <a:pt x="2018" y="1447"/>
                    <a:pt x="2013" y="1444"/>
                    <a:pt x="2008" y="1441"/>
                  </a:cubicBezTo>
                  <a:cubicBezTo>
                    <a:pt x="2002" y="1437"/>
                    <a:pt x="2002" y="1437"/>
                    <a:pt x="2002" y="1437"/>
                  </a:cubicBezTo>
                  <a:cubicBezTo>
                    <a:pt x="1999" y="1435"/>
                    <a:pt x="1999" y="1435"/>
                    <a:pt x="1999" y="1435"/>
                  </a:cubicBezTo>
                  <a:cubicBezTo>
                    <a:pt x="1995" y="1432"/>
                    <a:pt x="1995" y="1432"/>
                    <a:pt x="1995" y="1432"/>
                  </a:cubicBezTo>
                  <a:cubicBezTo>
                    <a:pt x="1990" y="1429"/>
                    <a:pt x="1990" y="1429"/>
                    <a:pt x="1990" y="1429"/>
                  </a:cubicBezTo>
                  <a:cubicBezTo>
                    <a:pt x="1987" y="1428"/>
                    <a:pt x="1984" y="1426"/>
                    <a:pt x="1981" y="1424"/>
                  </a:cubicBezTo>
                  <a:cubicBezTo>
                    <a:pt x="1978" y="1422"/>
                    <a:pt x="1975" y="1420"/>
                    <a:pt x="1972" y="1419"/>
                  </a:cubicBezTo>
                  <a:cubicBezTo>
                    <a:pt x="1962" y="1413"/>
                    <a:pt x="1962" y="1413"/>
                    <a:pt x="1962" y="1413"/>
                  </a:cubicBezTo>
                  <a:cubicBezTo>
                    <a:pt x="1961" y="1412"/>
                    <a:pt x="1961" y="1412"/>
                    <a:pt x="1961" y="1412"/>
                  </a:cubicBezTo>
                  <a:cubicBezTo>
                    <a:pt x="1960" y="1412"/>
                    <a:pt x="1960" y="1412"/>
                    <a:pt x="1960" y="1412"/>
                  </a:cubicBezTo>
                  <a:cubicBezTo>
                    <a:pt x="1958" y="1410"/>
                    <a:pt x="1958" y="1410"/>
                    <a:pt x="1958" y="1410"/>
                  </a:cubicBezTo>
                  <a:cubicBezTo>
                    <a:pt x="1953" y="1408"/>
                    <a:pt x="1953" y="1408"/>
                    <a:pt x="1953" y="1408"/>
                  </a:cubicBezTo>
                  <a:cubicBezTo>
                    <a:pt x="1943" y="1403"/>
                    <a:pt x="1943" y="1403"/>
                    <a:pt x="1943" y="1403"/>
                  </a:cubicBezTo>
                  <a:cubicBezTo>
                    <a:pt x="1940" y="1401"/>
                    <a:pt x="1940" y="1401"/>
                    <a:pt x="1940" y="1401"/>
                  </a:cubicBezTo>
                  <a:cubicBezTo>
                    <a:pt x="1934" y="1398"/>
                    <a:pt x="1934" y="1398"/>
                    <a:pt x="1934" y="1398"/>
                  </a:cubicBezTo>
                  <a:cubicBezTo>
                    <a:pt x="1929" y="1395"/>
                    <a:pt x="1923" y="1393"/>
                    <a:pt x="1918" y="1391"/>
                  </a:cubicBezTo>
                  <a:cubicBezTo>
                    <a:pt x="1917" y="1390"/>
                    <a:pt x="1915" y="1389"/>
                    <a:pt x="1914" y="1389"/>
                  </a:cubicBezTo>
                  <a:cubicBezTo>
                    <a:pt x="1908" y="1386"/>
                    <a:pt x="1903" y="1384"/>
                    <a:pt x="1897" y="1382"/>
                  </a:cubicBezTo>
                  <a:cubicBezTo>
                    <a:pt x="1890" y="1379"/>
                    <a:pt x="1883" y="1376"/>
                    <a:pt x="1875" y="1373"/>
                  </a:cubicBezTo>
                  <a:cubicBezTo>
                    <a:pt x="1868" y="1371"/>
                    <a:pt x="1861" y="1368"/>
                    <a:pt x="1854" y="1366"/>
                  </a:cubicBezTo>
                  <a:cubicBezTo>
                    <a:pt x="1846" y="1363"/>
                    <a:pt x="1839" y="1361"/>
                    <a:pt x="1832" y="1358"/>
                  </a:cubicBezTo>
                  <a:cubicBezTo>
                    <a:pt x="1824" y="1356"/>
                    <a:pt x="1817" y="1354"/>
                    <a:pt x="1810" y="1352"/>
                  </a:cubicBezTo>
                  <a:cubicBezTo>
                    <a:pt x="1802" y="1350"/>
                    <a:pt x="1795" y="1348"/>
                    <a:pt x="1787" y="1346"/>
                  </a:cubicBezTo>
                  <a:cubicBezTo>
                    <a:pt x="1780" y="1345"/>
                    <a:pt x="1773" y="1343"/>
                    <a:pt x="1765" y="1341"/>
                  </a:cubicBezTo>
                  <a:cubicBezTo>
                    <a:pt x="1759" y="1340"/>
                    <a:pt x="1753" y="1338"/>
                    <a:pt x="1746" y="1337"/>
                  </a:cubicBezTo>
                  <a:cubicBezTo>
                    <a:pt x="1745" y="1337"/>
                    <a:pt x="1744" y="1336"/>
                    <a:pt x="1743" y="1336"/>
                  </a:cubicBezTo>
                  <a:cubicBezTo>
                    <a:pt x="1735" y="1335"/>
                    <a:pt x="1728" y="1333"/>
                    <a:pt x="1720" y="1332"/>
                  </a:cubicBezTo>
                  <a:cubicBezTo>
                    <a:pt x="1713" y="1330"/>
                    <a:pt x="1705" y="1329"/>
                    <a:pt x="1698" y="1328"/>
                  </a:cubicBezTo>
                  <a:cubicBezTo>
                    <a:pt x="1690" y="1327"/>
                    <a:pt x="1682" y="1325"/>
                    <a:pt x="1675" y="1324"/>
                  </a:cubicBezTo>
                  <a:cubicBezTo>
                    <a:pt x="1667" y="1323"/>
                    <a:pt x="1660" y="1322"/>
                    <a:pt x="1652" y="1321"/>
                  </a:cubicBezTo>
                  <a:cubicBezTo>
                    <a:pt x="1645" y="1320"/>
                    <a:pt x="1637" y="1319"/>
                    <a:pt x="1629" y="1318"/>
                  </a:cubicBezTo>
                  <a:cubicBezTo>
                    <a:pt x="1622" y="1317"/>
                    <a:pt x="1614" y="1316"/>
                    <a:pt x="1606" y="1315"/>
                  </a:cubicBezTo>
                  <a:cubicBezTo>
                    <a:pt x="1599" y="1314"/>
                    <a:pt x="1591" y="1313"/>
                    <a:pt x="1583" y="1312"/>
                  </a:cubicBezTo>
                  <a:cubicBezTo>
                    <a:pt x="1579" y="1312"/>
                    <a:pt x="1574" y="1311"/>
                    <a:pt x="1569" y="1311"/>
                  </a:cubicBezTo>
                  <a:cubicBezTo>
                    <a:pt x="1566" y="1311"/>
                    <a:pt x="1563" y="1310"/>
                    <a:pt x="1560" y="1310"/>
                  </a:cubicBezTo>
                  <a:cubicBezTo>
                    <a:pt x="1553" y="1309"/>
                    <a:pt x="1545" y="1309"/>
                    <a:pt x="1537" y="1308"/>
                  </a:cubicBezTo>
                  <a:cubicBezTo>
                    <a:pt x="1530" y="1307"/>
                    <a:pt x="1522" y="1307"/>
                    <a:pt x="1514" y="1306"/>
                  </a:cubicBezTo>
                  <a:cubicBezTo>
                    <a:pt x="1507" y="1305"/>
                    <a:pt x="1499" y="1305"/>
                    <a:pt x="1491" y="1304"/>
                  </a:cubicBezTo>
                  <a:cubicBezTo>
                    <a:pt x="1483" y="1303"/>
                    <a:pt x="1476" y="1303"/>
                    <a:pt x="1468" y="1302"/>
                  </a:cubicBezTo>
                  <a:cubicBezTo>
                    <a:pt x="1460" y="1302"/>
                    <a:pt x="1453" y="1301"/>
                    <a:pt x="1445" y="1300"/>
                  </a:cubicBezTo>
                  <a:cubicBezTo>
                    <a:pt x="1437" y="1300"/>
                    <a:pt x="1429" y="1299"/>
                    <a:pt x="1422" y="1299"/>
                  </a:cubicBezTo>
                  <a:cubicBezTo>
                    <a:pt x="1414" y="1298"/>
                    <a:pt x="1406" y="1298"/>
                    <a:pt x="1398" y="1297"/>
                  </a:cubicBezTo>
                  <a:cubicBezTo>
                    <a:pt x="1395" y="1297"/>
                    <a:pt x="1392" y="1297"/>
                    <a:pt x="1388" y="1297"/>
                  </a:cubicBezTo>
                  <a:cubicBezTo>
                    <a:pt x="1384" y="1297"/>
                    <a:pt x="1379" y="1296"/>
                    <a:pt x="1375" y="1296"/>
                  </a:cubicBezTo>
                  <a:cubicBezTo>
                    <a:pt x="1367" y="1296"/>
                    <a:pt x="1360" y="1295"/>
                    <a:pt x="1352" y="1295"/>
                  </a:cubicBezTo>
                  <a:cubicBezTo>
                    <a:pt x="1344" y="1294"/>
                    <a:pt x="1336" y="1294"/>
                    <a:pt x="1329" y="1293"/>
                  </a:cubicBezTo>
                  <a:cubicBezTo>
                    <a:pt x="1321" y="1293"/>
                    <a:pt x="1313" y="1293"/>
                    <a:pt x="1305" y="1292"/>
                  </a:cubicBezTo>
                  <a:cubicBezTo>
                    <a:pt x="1298" y="1292"/>
                    <a:pt x="1290" y="1291"/>
                    <a:pt x="1282" y="1291"/>
                  </a:cubicBezTo>
                  <a:cubicBezTo>
                    <a:pt x="1274" y="1291"/>
                    <a:pt x="1267" y="1290"/>
                    <a:pt x="1259" y="1290"/>
                  </a:cubicBezTo>
                  <a:cubicBezTo>
                    <a:pt x="1251" y="1289"/>
                    <a:pt x="1243" y="1289"/>
                    <a:pt x="1235" y="1289"/>
                  </a:cubicBezTo>
                  <a:cubicBezTo>
                    <a:pt x="1228" y="1288"/>
                    <a:pt x="1220" y="1288"/>
                    <a:pt x="1212" y="1288"/>
                  </a:cubicBezTo>
                  <a:cubicBezTo>
                    <a:pt x="1204" y="1287"/>
                    <a:pt x="1197" y="1287"/>
                    <a:pt x="1189" y="1286"/>
                  </a:cubicBezTo>
                  <a:cubicBezTo>
                    <a:pt x="1181" y="1286"/>
                    <a:pt x="1173" y="1286"/>
                    <a:pt x="1166" y="1285"/>
                  </a:cubicBezTo>
                  <a:cubicBezTo>
                    <a:pt x="1158" y="1285"/>
                    <a:pt x="1150" y="1284"/>
                    <a:pt x="1142" y="1284"/>
                  </a:cubicBezTo>
                  <a:cubicBezTo>
                    <a:pt x="1135" y="1284"/>
                    <a:pt x="1127" y="1283"/>
                    <a:pt x="1119" y="1283"/>
                  </a:cubicBezTo>
                  <a:cubicBezTo>
                    <a:pt x="1111" y="1282"/>
                    <a:pt x="1104" y="1282"/>
                    <a:pt x="1096" y="1281"/>
                  </a:cubicBezTo>
                  <a:cubicBezTo>
                    <a:pt x="1088" y="1281"/>
                    <a:pt x="1080" y="1281"/>
                    <a:pt x="1073" y="1280"/>
                  </a:cubicBezTo>
                  <a:cubicBezTo>
                    <a:pt x="1065" y="1280"/>
                    <a:pt x="1057" y="1279"/>
                    <a:pt x="1049" y="1279"/>
                  </a:cubicBezTo>
                  <a:cubicBezTo>
                    <a:pt x="1042" y="1278"/>
                    <a:pt x="1034" y="1278"/>
                    <a:pt x="1026" y="1277"/>
                  </a:cubicBezTo>
                  <a:cubicBezTo>
                    <a:pt x="1023" y="1277"/>
                    <a:pt x="1020" y="1277"/>
                    <a:pt x="1017" y="1276"/>
                  </a:cubicBezTo>
                  <a:cubicBezTo>
                    <a:pt x="1012" y="1276"/>
                    <a:pt x="1008" y="1276"/>
                    <a:pt x="1003" y="1275"/>
                  </a:cubicBezTo>
                  <a:cubicBezTo>
                    <a:pt x="995" y="1275"/>
                    <a:pt x="988" y="1274"/>
                    <a:pt x="980" y="1274"/>
                  </a:cubicBezTo>
                  <a:cubicBezTo>
                    <a:pt x="972" y="1273"/>
                    <a:pt x="964" y="1272"/>
                    <a:pt x="957" y="1272"/>
                  </a:cubicBezTo>
                  <a:cubicBezTo>
                    <a:pt x="949" y="1271"/>
                    <a:pt x="941" y="1270"/>
                    <a:pt x="934" y="1270"/>
                  </a:cubicBezTo>
                  <a:cubicBezTo>
                    <a:pt x="926" y="1269"/>
                    <a:pt x="918" y="1268"/>
                    <a:pt x="911" y="1267"/>
                  </a:cubicBezTo>
                  <a:cubicBezTo>
                    <a:pt x="903" y="1267"/>
                    <a:pt x="895" y="1266"/>
                    <a:pt x="888" y="1265"/>
                  </a:cubicBezTo>
                  <a:cubicBezTo>
                    <a:pt x="880" y="1264"/>
                    <a:pt x="872" y="1263"/>
                    <a:pt x="865" y="1263"/>
                  </a:cubicBezTo>
                  <a:cubicBezTo>
                    <a:pt x="857" y="1262"/>
                    <a:pt x="849" y="1261"/>
                    <a:pt x="842" y="1260"/>
                  </a:cubicBezTo>
                  <a:cubicBezTo>
                    <a:pt x="837" y="1259"/>
                    <a:pt x="833" y="1259"/>
                    <a:pt x="829" y="1258"/>
                  </a:cubicBezTo>
                  <a:cubicBezTo>
                    <a:pt x="826" y="1258"/>
                    <a:pt x="822" y="1257"/>
                    <a:pt x="819" y="1257"/>
                  </a:cubicBezTo>
                  <a:cubicBezTo>
                    <a:pt x="811" y="1256"/>
                    <a:pt x="803" y="1255"/>
                    <a:pt x="796" y="1254"/>
                  </a:cubicBezTo>
                  <a:cubicBezTo>
                    <a:pt x="788" y="1253"/>
                    <a:pt x="781" y="1252"/>
                    <a:pt x="773" y="1251"/>
                  </a:cubicBezTo>
                  <a:cubicBezTo>
                    <a:pt x="765" y="1250"/>
                    <a:pt x="758" y="1249"/>
                    <a:pt x="750" y="1248"/>
                  </a:cubicBezTo>
                  <a:cubicBezTo>
                    <a:pt x="743" y="1247"/>
                    <a:pt x="735" y="1246"/>
                    <a:pt x="727" y="1244"/>
                  </a:cubicBezTo>
                  <a:cubicBezTo>
                    <a:pt x="720" y="1243"/>
                    <a:pt x="712" y="1242"/>
                    <a:pt x="705" y="1241"/>
                  </a:cubicBezTo>
                  <a:cubicBezTo>
                    <a:pt x="697" y="1240"/>
                    <a:pt x="690" y="1238"/>
                    <a:pt x="682" y="1237"/>
                  </a:cubicBezTo>
                  <a:cubicBezTo>
                    <a:pt x="674" y="1236"/>
                    <a:pt x="667" y="1235"/>
                    <a:pt x="659" y="1233"/>
                  </a:cubicBezTo>
                  <a:cubicBezTo>
                    <a:pt x="653" y="1232"/>
                    <a:pt x="646" y="1231"/>
                    <a:pt x="640" y="1230"/>
                  </a:cubicBezTo>
                  <a:cubicBezTo>
                    <a:pt x="639" y="1230"/>
                    <a:pt x="638" y="1230"/>
                    <a:pt x="637" y="1229"/>
                  </a:cubicBezTo>
                  <a:cubicBezTo>
                    <a:pt x="629" y="1228"/>
                    <a:pt x="622" y="1227"/>
                    <a:pt x="614" y="1225"/>
                  </a:cubicBezTo>
                  <a:cubicBezTo>
                    <a:pt x="607" y="1224"/>
                    <a:pt x="599" y="1222"/>
                    <a:pt x="592" y="1221"/>
                  </a:cubicBezTo>
                  <a:cubicBezTo>
                    <a:pt x="584" y="1219"/>
                    <a:pt x="577" y="1218"/>
                    <a:pt x="569" y="1216"/>
                  </a:cubicBezTo>
                  <a:cubicBezTo>
                    <a:pt x="562" y="1214"/>
                    <a:pt x="554" y="1213"/>
                    <a:pt x="547" y="1211"/>
                  </a:cubicBezTo>
                  <a:cubicBezTo>
                    <a:pt x="539" y="1209"/>
                    <a:pt x="532" y="1208"/>
                    <a:pt x="524" y="1206"/>
                  </a:cubicBezTo>
                  <a:cubicBezTo>
                    <a:pt x="517" y="1204"/>
                    <a:pt x="510" y="1202"/>
                    <a:pt x="502" y="1201"/>
                  </a:cubicBezTo>
                  <a:cubicBezTo>
                    <a:pt x="495" y="1199"/>
                    <a:pt x="487" y="1197"/>
                    <a:pt x="480" y="1195"/>
                  </a:cubicBezTo>
                  <a:cubicBezTo>
                    <a:pt x="473" y="1193"/>
                    <a:pt x="465" y="1191"/>
                    <a:pt x="458" y="1189"/>
                  </a:cubicBezTo>
                  <a:cubicBezTo>
                    <a:pt x="456" y="1188"/>
                    <a:pt x="454" y="1188"/>
                    <a:pt x="453" y="1187"/>
                  </a:cubicBezTo>
                  <a:cubicBezTo>
                    <a:pt x="447" y="1186"/>
                    <a:pt x="441" y="1184"/>
                    <a:pt x="436" y="1182"/>
                  </a:cubicBezTo>
                  <a:cubicBezTo>
                    <a:pt x="428" y="1180"/>
                    <a:pt x="421" y="1178"/>
                    <a:pt x="414" y="1176"/>
                  </a:cubicBezTo>
                  <a:cubicBezTo>
                    <a:pt x="406" y="1173"/>
                    <a:pt x="399" y="1171"/>
                    <a:pt x="392" y="1169"/>
                  </a:cubicBezTo>
                  <a:cubicBezTo>
                    <a:pt x="385" y="1166"/>
                    <a:pt x="377" y="1164"/>
                    <a:pt x="370" y="1161"/>
                  </a:cubicBezTo>
                  <a:cubicBezTo>
                    <a:pt x="367" y="1160"/>
                    <a:pt x="364" y="1159"/>
                    <a:pt x="361" y="1158"/>
                  </a:cubicBezTo>
                  <a:cubicBezTo>
                    <a:pt x="357" y="1156"/>
                    <a:pt x="353" y="1154"/>
                    <a:pt x="348" y="1153"/>
                  </a:cubicBezTo>
                  <a:cubicBezTo>
                    <a:pt x="341" y="1150"/>
                    <a:pt x="334" y="1147"/>
                    <a:pt x="327" y="1144"/>
                  </a:cubicBezTo>
                  <a:cubicBezTo>
                    <a:pt x="320" y="1141"/>
                    <a:pt x="313" y="1138"/>
                    <a:pt x="305" y="1135"/>
                  </a:cubicBezTo>
                  <a:cubicBezTo>
                    <a:pt x="298" y="1132"/>
                    <a:pt x="291" y="1129"/>
                    <a:pt x="284" y="1125"/>
                  </a:cubicBezTo>
                  <a:cubicBezTo>
                    <a:pt x="280" y="1123"/>
                    <a:pt x="276" y="1121"/>
                    <a:pt x="272" y="1119"/>
                  </a:cubicBezTo>
                  <a:cubicBezTo>
                    <a:pt x="269" y="1118"/>
                    <a:pt x="266" y="1116"/>
                    <a:pt x="263" y="1115"/>
                  </a:cubicBezTo>
                  <a:cubicBezTo>
                    <a:pt x="256" y="1111"/>
                    <a:pt x="249" y="1107"/>
                    <a:pt x="242" y="1103"/>
                  </a:cubicBezTo>
                  <a:cubicBezTo>
                    <a:pt x="235" y="1099"/>
                    <a:pt x="228" y="1095"/>
                    <a:pt x="222" y="1091"/>
                  </a:cubicBezTo>
                  <a:cubicBezTo>
                    <a:pt x="215" y="1087"/>
                    <a:pt x="208" y="1082"/>
                    <a:pt x="201" y="1077"/>
                  </a:cubicBezTo>
                  <a:cubicBezTo>
                    <a:pt x="197" y="1075"/>
                    <a:pt x="194" y="1072"/>
                    <a:pt x="190" y="1069"/>
                  </a:cubicBezTo>
                  <a:cubicBezTo>
                    <a:pt x="187" y="1067"/>
                    <a:pt x="184" y="1065"/>
                    <a:pt x="181" y="1063"/>
                  </a:cubicBezTo>
                  <a:cubicBezTo>
                    <a:pt x="174" y="1057"/>
                    <a:pt x="168" y="1052"/>
                    <a:pt x="162" y="1046"/>
                  </a:cubicBezTo>
                  <a:cubicBezTo>
                    <a:pt x="157" y="1042"/>
                    <a:pt x="153" y="1038"/>
                    <a:pt x="149" y="1034"/>
                  </a:cubicBezTo>
                  <a:cubicBezTo>
                    <a:pt x="148" y="1033"/>
                    <a:pt x="148" y="1033"/>
                    <a:pt x="148" y="1033"/>
                  </a:cubicBezTo>
                  <a:cubicBezTo>
                    <a:pt x="142" y="1026"/>
                    <a:pt x="135" y="1019"/>
                    <a:pt x="130" y="1012"/>
                  </a:cubicBezTo>
                  <a:cubicBezTo>
                    <a:pt x="128" y="1010"/>
                    <a:pt x="127" y="1008"/>
                    <a:pt x="125" y="1007"/>
                  </a:cubicBezTo>
                  <a:cubicBezTo>
                    <a:pt x="119" y="997"/>
                    <a:pt x="119" y="997"/>
                    <a:pt x="119" y="997"/>
                  </a:cubicBezTo>
                  <a:cubicBezTo>
                    <a:pt x="116" y="994"/>
                    <a:pt x="114" y="990"/>
                    <a:pt x="112" y="987"/>
                  </a:cubicBezTo>
                  <a:cubicBezTo>
                    <a:pt x="112" y="987"/>
                    <a:pt x="112" y="987"/>
                    <a:pt x="112" y="987"/>
                  </a:cubicBezTo>
                  <a:cubicBezTo>
                    <a:pt x="106" y="977"/>
                    <a:pt x="106" y="977"/>
                    <a:pt x="106" y="977"/>
                  </a:cubicBezTo>
                  <a:cubicBezTo>
                    <a:pt x="105" y="975"/>
                    <a:pt x="104" y="973"/>
                    <a:pt x="103" y="971"/>
                  </a:cubicBezTo>
                  <a:cubicBezTo>
                    <a:pt x="100" y="966"/>
                    <a:pt x="100" y="966"/>
                    <a:pt x="100" y="966"/>
                  </a:cubicBezTo>
                  <a:cubicBezTo>
                    <a:pt x="96" y="956"/>
                    <a:pt x="96" y="956"/>
                    <a:pt x="96" y="956"/>
                  </a:cubicBezTo>
                  <a:cubicBezTo>
                    <a:pt x="95" y="955"/>
                    <a:pt x="95" y="955"/>
                    <a:pt x="95" y="955"/>
                  </a:cubicBezTo>
                  <a:cubicBezTo>
                    <a:pt x="94" y="953"/>
                    <a:pt x="94" y="952"/>
                    <a:pt x="93" y="950"/>
                  </a:cubicBezTo>
                  <a:cubicBezTo>
                    <a:pt x="91" y="944"/>
                    <a:pt x="91" y="944"/>
                    <a:pt x="91" y="944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6" y="929"/>
                    <a:pt x="85" y="925"/>
                    <a:pt x="84" y="921"/>
                  </a:cubicBezTo>
                  <a:cubicBezTo>
                    <a:pt x="83" y="919"/>
                    <a:pt x="83" y="917"/>
                    <a:pt x="82" y="914"/>
                  </a:cubicBezTo>
                  <a:cubicBezTo>
                    <a:pt x="76" y="886"/>
                    <a:pt x="75" y="856"/>
                    <a:pt x="82" y="827"/>
                  </a:cubicBezTo>
                  <a:cubicBezTo>
                    <a:pt x="83" y="824"/>
                    <a:pt x="84" y="819"/>
                    <a:pt x="85" y="816"/>
                  </a:cubicBezTo>
                  <a:cubicBezTo>
                    <a:pt x="86" y="812"/>
                    <a:pt x="87" y="808"/>
                    <a:pt x="88" y="804"/>
                  </a:cubicBezTo>
                  <a:cubicBezTo>
                    <a:pt x="92" y="793"/>
                    <a:pt x="92" y="793"/>
                    <a:pt x="92" y="793"/>
                  </a:cubicBezTo>
                  <a:cubicBezTo>
                    <a:pt x="94" y="789"/>
                    <a:pt x="95" y="785"/>
                    <a:pt x="97" y="782"/>
                  </a:cubicBezTo>
                  <a:cubicBezTo>
                    <a:pt x="100" y="774"/>
                    <a:pt x="104" y="767"/>
                    <a:pt x="107" y="760"/>
                  </a:cubicBezTo>
                  <a:cubicBezTo>
                    <a:pt x="109" y="757"/>
                    <a:pt x="111" y="753"/>
                    <a:pt x="113" y="750"/>
                  </a:cubicBezTo>
                  <a:cubicBezTo>
                    <a:pt x="116" y="744"/>
                    <a:pt x="116" y="744"/>
                    <a:pt x="116" y="744"/>
                  </a:cubicBezTo>
                  <a:cubicBezTo>
                    <a:pt x="117" y="743"/>
                    <a:pt x="118" y="741"/>
                    <a:pt x="119" y="739"/>
                  </a:cubicBezTo>
                  <a:cubicBezTo>
                    <a:pt x="126" y="730"/>
                    <a:pt x="126" y="730"/>
                    <a:pt x="126" y="730"/>
                  </a:cubicBezTo>
                  <a:cubicBezTo>
                    <a:pt x="126" y="729"/>
                    <a:pt x="126" y="729"/>
                    <a:pt x="126" y="729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7" y="715"/>
                    <a:pt x="137" y="715"/>
                    <a:pt x="137" y="715"/>
                  </a:cubicBezTo>
                  <a:cubicBezTo>
                    <a:pt x="140" y="710"/>
                    <a:pt x="140" y="710"/>
                    <a:pt x="140" y="710"/>
                  </a:cubicBezTo>
                  <a:cubicBezTo>
                    <a:pt x="148" y="701"/>
                    <a:pt x="148" y="701"/>
                    <a:pt x="148" y="701"/>
                  </a:cubicBezTo>
                  <a:cubicBezTo>
                    <a:pt x="152" y="697"/>
                    <a:pt x="155" y="693"/>
                    <a:pt x="159" y="689"/>
                  </a:cubicBezTo>
                  <a:cubicBezTo>
                    <a:pt x="166" y="681"/>
                    <a:pt x="174" y="673"/>
                    <a:pt x="181" y="666"/>
                  </a:cubicBezTo>
                  <a:cubicBezTo>
                    <a:pt x="184" y="663"/>
                    <a:pt x="187" y="661"/>
                    <a:pt x="189" y="659"/>
                  </a:cubicBezTo>
                  <a:cubicBezTo>
                    <a:pt x="193" y="656"/>
                    <a:pt x="196" y="653"/>
                    <a:pt x="199" y="650"/>
                  </a:cubicBezTo>
                  <a:cubicBezTo>
                    <a:pt x="206" y="645"/>
                    <a:pt x="212" y="640"/>
                    <a:pt x="218" y="635"/>
                  </a:cubicBezTo>
                  <a:cubicBezTo>
                    <a:pt x="218" y="635"/>
                    <a:pt x="219" y="635"/>
                    <a:pt x="219" y="634"/>
                  </a:cubicBezTo>
                  <a:cubicBezTo>
                    <a:pt x="228" y="627"/>
                    <a:pt x="237" y="620"/>
                    <a:pt x="247" y="614"/>
                  </a:cubicBezTo>
                  <a:cubicBezTo>
                    <a:pt x="251" y="611"/>
                    <a:pt x="254" y="609"/>
                    <a:pt x="258" y="607"/>
                  </a:cubicBezTo>
                  <a:cubicBezTo>
                    <a:pt x="275" y="596"/>
                    <a:pt x="275" y="596"/>
                    <a:pt x="275" y="596"/>
                  </a:cubicBezTo>
                  <a:cubicBezTo>
                    <a:pt x="278" y="594"/>
                    <a:pt x="278" y="594"/>
                    <a:pt x="278" y="594"/>
                  </a:cubicBezTo>
                  <a:cubicBezTo>
                    <a:pt x="299" y="582"/>
                    <a:pt x="299" y="582"/>
                    <a:pt x="299" y="582"/>
                  </a:cubicBezTo>
                  <a:cubicBezTo>
                    <a:pt x="300" y="581"/>
                    <a:pt x="301" y="580"/>
                    <a:pt x="302" y="580"/>
                  </a:cubicBezTo>
                  <a:cubicBezTo>
                    <a:pt x="311" y="575"/>
                    <a:pt x="320" y="570"/>
                    <a:pt x="329" y="566"/>
                  </a:cubicBezTo>
                  <a:cubicBezTo>
                    <a:pt x="333" y="563"/>
                    <a:pt x="338" y="561"/>
                    <a:pt x="342" y="559"/>
                  </a:cubicBezTo>
                  <a:cubicBezTo>
                    <a:pt x="346" y="557"/>
                    <a:pt x="351" y="555"/>
                    <a:pt x="356" y="553"/>
                  </a:cubicBezTo>
                  <a:cubicBezTo>
                    <a:pt x="364" y="549"/>
                    <a:pt x="373" y="545"/>
                    <a:pt x="382" y="541"/>
                  </a:cubicBezTo>
                  <a:cubicBezTo>
                    <a:pt x="391" y="537"/>
                    <a:pt x="399" y="533"/>
                    <a:pt x="408" y="530"/>
                  </a:cubicBezTo>
                  <a:cubicBezTo>
                    <a:pt x="417" y="526"/>
                    <a:pt x="425" y="523"/>
                    <a:pt x="434" y="520"/>
                  </a:cubicBezTo>
                  <a:cubicBezTo>
                    <a:pt x="442" y="517"/>
                    <a:pt x="451" y="513"/>
                    <a:pt x="460" y="510"/>
                  </a:cubicBezTo>
                  <a:cubicBezTo>
                    <a:pt x="468" y="507"/>
                    <a:pt x="477" y="505"/>
                    <a:pt x="485" y="502"/>
                  </a:cubicBezTo>
                  <a:cubicBezTo>
                    <a:pt x="494" y="499"/>
                    <a:pt x="502" y="496"/>
                    <a:pt x="511" y="494"/>
                  </a:cubicBezTo>
                  <a:cubicBezTo>
                    <a:pt x="515" y="492"/>
                    <a:pt x="518" y="491"/>
                    <a:pt x="522" y="490"/>
                  </a:cubicBezTo>
                  <a:cubicBezTo>
                    <a:pt x="527" y="489"/>
                    <a:pt x="531" y="487"/>
                    <a:pt x="536" y="486"/>
                  </a:cubicBezTo>
                  <a:cubicBezTo>
                    <a:pt x="544" y="483"/>
                    <a:pt x="553" y="481"/>
                    <a:pt x="561" y="479"/>
                  </a:cubicBezTo>
                  <a:cubicBezTo>
                    <a:pt x="570" y="476"/>
                    <a:pt x="578" y="474"/>
                    <a:pt x="586" y="472"/>
                  </a:cubicBezTo>
                  <a:cubicBezTo>
                    <a:pt x="595" y="469"/>
                    <a:pt x="603" y="467"/>
                    <a:pt x="612" y="465"/>
                  </a:cubicBezTo>
                  <a:cubicBezTo>
                    <a:pt x="620" y="463"/>
                    <a:pt x="628" y="461"/>
                    <a:pt x="637" y="458"/>
                  </a:cubicBezTo>
                  <a:cubicBezTo>
                    <a:pt x="645" y="456"/>
                    <a:pt x="653" y="454"/>
                    <a:pt x="662" y="452"/>
                  </a:cubicBezTo>
                  <a:cubicBezTo>
                    <a:pt x="670" y="450"/>
                    <a:pt x="678" y="448"/>
                    <a:pt x="687" y="446"/>
                  </a:cubicBezTo>
                  <a:cubicBezTo>
                    <a:pt x="694" y="445"/>
                    <a:pt x="701" y="443"/>
                    <a:pt x="708" y="441"/>
                  </a:cubicBezTo>
                  <a:cubicBezTo>
                    <a:pt x="709" y="441"/>
                    <a:pt x="710" y="441"/>
                    <a:pt x="711" y="441"/>
                  </a:cubicBezTo>
                  <a:cubicBezTo>
                    <a:pt x="720" y="439"/>
                    <a:pt x="728" y="437"/>
                    <a:pt x="736" y="435"/>
                  </a:cubicBezTo>
                  <a:cubicBezTo>
                    <a:pt x="745" y="433"/>
                    <a:pt x="753" y="431"/>
                    <a:pt x="761" y="429"/>
                  </a:cubicBezTo>
                  <a:cubicBezTo>
                    <a:pt x="769" y="427"/>
                    <a:pt x="778" y="425"/>
                    <a:pt x="786" y="423"/>
                  </a:cubicBezTo>
                  <a:cubicBezTo>
                    <a:pt x="794" y="421"/>
                    <a:pt x="803" y="419"/>
                    <a:pt x="811" y="417"/>
                  </a:cubicBezTo>
                  <a:cubicBezTo>
                    <a:pt x="820" y="415"/>
                    <a:pt x="828" y="412"/>
                    <a:pt x="836" y="410"/>
                  </a:cubicBezTo>
                  <a:cubicBezTo>
                    <a:pt x="845" y="407"/>
                    <a:pt x="853" y="405"/>
                    <a:pt x="862" y="402"/>
                  </a:cubicBezTo>
                  <a:cubicBezTo>
                    <a:pt x="870" y="399"/>
                    <a:pt x="879" y="396"/>
                    <a:pt x="887" y="393"/>
                  </a:cubicBezTo>
                  <a:cubicBezTo>
                    <a:pt x="889" y="392"/>
                    <a:pt x="891" y="391"/>
                    <a:pt x="893" y="391"/>
                  </a:cubicBezTo>
                  <a:cubicBezTo>
                    <a:pt x="900" y="388"/>
                    <a:pt x="907" y="385"/>
                    <a:pt x="913" y="382"/>
                  </a:cubicBezTo>
                  <a:cubicBezTo>
                    <a:pt x="922" y="378"/>
                    <a:pt x="931" y="374"/>
                    <a:pt x="940" y="369"/>
                  </a:cubicBezTo>
                  <a:cubicBezTo>
                    <a:pt x="949" y="365"/>
                    <a:pt x="958" y="359"/>
                    <a:pt x="967" y="354"/>
                  </a:cubicBezTo>
                  <a:cubicBezTo>
                    <a:pt x="971" y="351"/>
                    <a:pt x="975" y="349"/>
                    <a:pt x="978" y="347"/>
                  </a:cubicBezTo>
                  <a:cubicBezTo>
                    <a:pt x="988" y="340"/>
                    <a:pt x="988" y="340"/>
                    <a:pt x="988" y="340"/>
                  </a:cubicBezTo>
                  <a:cubicBezTo>
                    <a:pt x="990" y="338"/>
                    <a:pt x="993" y="336"/>
                    <a:pt x="995" y="334"/>
                  </a:cubicBezTo>
                  <a:cubicBezTo>
                    <a:pt x="996" y="334"/>
                    <a:pt x="997" y="333"/>
                    <a:pt x="998" y="332"/>
                  </a:cubicBezTo>
                  <a:cubicBezTo>
                    <a:pt x="1004" y="327"/>
                    <a:pt x="1010" y="323"/>
                    <a:pt x="1016" y="317"/>
                  </a:cubicBezTo>
                  <a:cubicBezTo>
                    <a:pt x="1019" y="314"/>
                    <a:pt x="1022" y="311"/>
                    <a:pt x="1025" y="308"/>
                  </a:cubicBezTo>
                  <a:cubicBezTo>
                    <a:pt x="1033" y="299"/>
                    <a:pt x="1040" y="290"/>
                    <a:pt x="1046" y="279"/>
                  </a:cubicBezTo>
                  <a:cubicBezTo>
                    <a:pt x="1053" y="265"/>
                    <a:pt x="1057" y="248"/>
                    <a:pt x="1056" y="232"/>
                  </a:cubicBezTo>
                  <a:cubicBezTo>
                    <a:pt x="1055" y="224"/>
                    <a:pt x="1054" y="216"/>
                    <a:pt x="1051" y="208"/>
                  </a:cubicBezTo>
                  <a:cubicBezTo>
                    <a:pt x="1050" y="205"/>
                    <a:pt x="1050" y="205"/>
                    <a:pt x="1050" y="205"/>
                  </a:cubicBezTo>
                  <a:cubicBezTo>
                    <a:pt x="1050" y="205"/>
                    <a:pt x="1050" y="204"/>
                    <a:pt x="1050" y="204"/>
                  </a:cubicBezTo>
                  <a:cubicBezTo>
                    <a:pt x="1050" y="203"/>
                    <a:pt x="1049" y="203"/>
                    <a:pt x="1049" y="202"/>
                  </a:cubicBezTo>
                  <a:cubicBezTo>
                    <a:pt x="1047" y="197"/>
                    <a:pt x="1047" y="197"/>
                    <a:pt x="1047" y="197"/>
                  </a:cubicBezTo>
                  <a:cubicBezTo>
                    <a:pt x="1045" y="191"/>
                    <a:pt x="1045" y="191"/>
                    <a:pt x="1045" y="191"/>
                  </a:cubicBezTo>
                  <a:cubicBezTo>
                    <a:pt x="1044" y="190"/>
                    <a:pt x="1043" y="188"/>
                    <a:pt x="1042" y="186"/>
                  </a:cubicBezTo>
                  <a:cubicBezTo>
                    <a:pt x="1039" y="181"/>
                    <a:pt x="1037" y="176"/>
                    <a:pt x="1034" y="172"/>
                  </a:cubicBezTo>
                  <a:cubicBezTo>
                    <a:pt x="1028" y="163"/>
                    <a:pt x="1022" y="155"/>
                    <a:pt x="1016" y="148"/>
                  </a:cubicBezTo>
                  <a:cubicBezTo>
                    <a:pt x="1013" y="145"/>
                    <a:pt x="1009" y="141"/>
                    <a:pt x="1006" y="138"/>
                  </a:cubicBezTo>
                  <a:cubicBezTo>
                    <a:pt x="1001" y="134"/>
                    <a:pt x="997" y="129"/>
                    <a:pt x="992" y="125"/>
                  </a:cubicBezTo>
                  <a:cubicBezTo>
                    <a:pt x="986" y="121"/>
                    <a:pt x="981" y="116"/>
                    <a:pt x="975" y="112"/>
                  </a:cubicBezTo>
                  <a:cubicBezTo>
                    <a:pt x="974" y="112"/>
                    <a:pt x="973" y="111"/>
                    <a:pt x="972" y="110"/>
                  </a:cubicBezTo>
                  <a:cubicBezTo>
                    <a:pt x="965" y="106"/>
                    <a:pt x="958" y="102"/>
                    <a:pt x="951" y="98"/>
                  </a:cubicBezTo>
                  <a:cubicBezTo>
                    <a:pt x="945" y="95"/>
                    <a:pt x="940" y="92"/>
                    <a:pt x="934" y="89"/>
                  </a:cubicBezTo>
                  <a:cubicBezTo>
                    <a:pt x="933" y="89"/>
                    <a:pt x="931" y="88"/>
                    <a:pt x="930" y="87"/>
                  </a:cubicBezTo>
                  <a:cubicBezTo>
                    <a:pt x="923" y="84"/>
                    <a:pt x="916" y="81"/>
                    <a:pt x="909" y="78"/>
                  </a:cubicBezTo>
                  <a:cubicBezTo>
                    <a:pt x="903" y="76"/>
                    <a:pt x="897" y="74"/>
                    <a:pt x="891" y="72"/>
                  </a:cubicBezTo>
                  <a:cubicBezTo>
                    <a:pt x="889" y="71"/>
                    <a:pt x="888" y="71"/>
                    <a:pt x="887" y="71"/>
                  </a:cubicBezTo>
                  <a:cubicBezTo>
                    <a:pt x="880" y="68"/>
                    <a:pt x="872" y="66"/>
                    <a:pt x="865" y="64"/>
                  </a:cubicBezTo>
                  <a:cubicBezTo>
                    <a:pt x="857" y="62"/>
                    <a:pt x="850" y="60"/>
                    <a:pt x="843" y="58"/>
                  </a:cubicBezTo>
                  <a:cubicBezTo>
                    <a:pt x="835" y="57"/>
                    <a:pt x="828" y="55"/>
                    <a:pt x="820" y="53"/>
                  </a:cubicBezTo>
                  <a:cubicBezTo>
                    <a:pt x="814" y="52"/>
                    <a:pt x="808" y="51"/>
                    <a:pt x="801" y="50"/>
                  </a:cubicBezTo>
                  <a:cubicBezTo>
                    <a:pt x="800" y="49"/>
                    <a:pt x="799" y="49"/>
                    <a:pt x="798" y="49"/>
                  </a:cubicBezTo>
                  <a:cubicBezTo>
                    <a:pt x="790" y="48"/>
                    <a:pt x="783" y="47"/>
                    <a:pt x="775" y="45"/>
                  </a:cubicBezTo>
                  <a:cubicBezTo>
                    <a:pt x="767" y="44"/>
                    <a:pt x="760" y="43"/>
                    <a:pt x="752" y="42"/>
                  </a:cubicBezTo>
                  <a:cubicBezTo>
                    <a:pt x="744" y="41"/>
                    <a:pt x="737" y="40"/>
                    <a:pt x="729" y="40"/>
                  </a:cubicBezTo>
                  <a:cubicBezTo>
                    <a:pt x="722" y="39"/>
                    <a:pt x="714" y="38"/>
                    <a:pt x="706" y="37"/>
                  </a:cubicBezTo>
                  <a:cubicBezTo>
                    <a:pt x="698" y="36"/>
                    <a:pt x="691" y="36"/>
                    <a:pt x="683" y="35"/>
                  </a:cubicBezTo>
                  <a:cubicBezTo>
                    <a:pt x="675" y="34"/>
                    <a:pt x="668" y="34"/>
                    <a:pt x="660" y="33"/>
                  </a:cubicBezTo>
                  <a:cubicBezTo>
                    <a:pt x="652" y="33"/>
                    <a:pt x="645" y="32"/>
                    <a:pt x="637" y="32"/>
                  </a:cubicBezTo>
                  <a:cubicBezTo>
                    <a:pt x="631" y="31"/>
                    <a:pt x="626" y="31"/>
                    <a:pt x="621" y="30"/>
                  </a:cubicBezTo>
                  <a:cubicBezTo>
                    <a:pt x="618" y="30"/>
                    <a:pt x="616" y="30"/>
                    <a:pt x="614" y="30"/>
                  </a:cubicBezTo>
                  <a:cubicBezTo>
                    <a:pt x="606" y="29"/>
                    <a:pt x="598" y="29"/>
                    <a:pt x="591" y="28"/>
                  </a:cubicBezTo>
                  <a:cubicBezTo>
                    <a:pt x="583" y="27"/>
                    <a:pt x="575" y="27"/>
                    <a:pt x="567" y="26"/>
                  </a:cubicBezTo>
                  <a:cubicBezTo>
                    <a:pt x="560" y="26"/>
                    <a:pt x="552" y="25"/>
                    <a:pt x="544" y="25"/>
                  </a:cubicBezTo>
                  <a:cubicBezTo>
                    <a:pt x="536" y="24"/>
                    <a:pt x="529" y="24"/>
                    <a:pt x="521" y="23"/>
                  </a:cubicBezTo>
                  <a:cubicBezTo>
                    <a:pt x="513" y="23"/>
                    <a:pt x="505" y="22"/>
                    <a:pt x="498" y="22"/>
                  </a:cubicBezTo>
                  <a:cubicBezTo>
                    <a:pt x="490" y="22"/>
                    <a:pt x="482" y="21"/>
                    <a:pt x="474" y="21"/>
                  </a:cubicBezTo>
                  <a:cubicBezTo>
                    <a:pt x="467" y="20"/>
                    <a:pt x="459" y="20"/>
                    <a:pt x="451" y="20"/>
                  </a:cubicBezTo>
                  <a:cubicBezTo>
                    <a:pt x="448" y="19"/>
                    <a:pt x="446" y="19"/>
                    <a:pt x="443" y="19"/>
                  </a:cubicBezTo>
                  <a:cubicBezTo>
                    <a:pt x="438" y="19"/>
                    <a:pt x="433" y="19"/>
                    <a:pt x="428" y="19"/>
                  </a:cubicBezTo>
                  <a:cubicBezTo>
                    <a:pt x="420" y="18"/>
                    <a:pt x="412" y="18"/>
                    <a:pt x="404" y="17"/>
                  </a:cubicBezTo>
                  <a:cubicBezTo>
                    <a:pt x="397" y="17"/>
                    <a:pt x="389" y="17"/>
                    <a:pt x="381" y="16"/>
                  </a:cubicBezTo>
                  <a:cubicBezTo>
                    <a:pt x="373" y="16"/>
                    <a:pt x="366" y="16"/>
                    <a:pt x="358" y="15"/>
                  </a:cubicBezTo>
                  <a:cubicBezTo>
                    <a:pt x="350" y="15"/>
                    <a:pt x="342" y="15"/>
                    <a:pt x="335" y="14"/>
                  </a:cubicBezTo>
                  <a:cubicBezTo>
                    <a:pt x="327" y="14"/>
                    <a:pt x="319" y="14"/>
                    <a:pt x="311" y="13"/>
                  </a:cubicBezTo>
                  <a:cubicBezTo>
                    <a:pt x="303" y="13"/>
                    <a:pt x="296" y="13"/>
                    <a:pt x="288" y="12"/>
                  </a:cubicBezTo>
                  <a:cubicBezTo>
                    <a:pt x="280" y="12"/>
                    <a:pt x="272" y="11"/>
                    <a:pt x="265" y="11"/>
                  </a:cubicBezTo>
                  <a:cubicBezTo>
                    <a:pt x="257" y="11"/>
                    <a:pt x="249" y="10"/>
                    <a:pt x="241" y="10"/>
                  </a:cubicBezTo>
                  <a:cubicBezTo>
                    <a:pt x="233" y="10"/>
                    <a:pt x="226" y="9"/>
                    <a:pt x="218" y="9"/>
                  </a:cubicBezTo>
                  <a:cubicBezTo>
                    <a:pt x="210" y="9"/>
                    <a:pt x="202" y="8"/>
                    <a:pt x="195" y="8"/>
                  </a:cubicBezTo>
                  <a:cubicBezTo>
                    <a:pt x="187" y="8"/>
                    <a:pt x="179" y="7"/>
                    <a:pt x="171" y="7"/>
                  </a:cubicBezTo>
                  <a:cubicBezTo>
                    <a:pt x="163" y="7"/>
                    <a:pt x="156" y="6"/>
                    <a:pt x="148" y="6"/>
                  </a:cubicBezTo>
                  <a:cubicBezTo>
                    <a:pt x="140" y="6"/>
                    <a:pt x="132" y="5"/>
                    <a:pt x="125" y="5"/>
                  </a:cubicBezTo>
                  <a:cubicBezTo>
                    <a:pt x="117" y="4"/>
                    <a:pt x="109" y="4"/>
                    <a:pt x="101" y="4"/>
                  </a:cubicBezTo>
                  <a:cubicBezTo>
                    <a:pt x="101" y="4"/>
                    <a:pt x="100" y="4"/>
                    <a:pt x="99" y="4"/>
                  </a:cubicBezTo>
                  <a:cubicBezTo>
                    <a:pt x="92" y="3"/>
                    <a:pt x="85" y="3"/>
                    <a:pt x="78" y="3"/>
                  </a:cubicBezTo>
                  <a:cubicBezTo>
                    <a:pt x="70" y="2"/>
                    <a:pt x="62" y="2"/>
                    <a:pt x="55" y="2"/>
                  </a:cubicBezTo>
                  <a:cubicBezTo>
                    <a:pt x="47" y="1"/>
                    <a:pt x="39" y="1"/>
                    <a:pt x="31" y="1"/>
                  </a:cubicBezTo>
                  <a:cubicBezTo>
                    <a:pt x="24" y="1"/>
                    <a:pt x="1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ubicBezTo>
                    <a:pt x="21" y="9"/>
                    <a:pt x="29" y="9"/>
                    <a:pt x="37" y="9"/>
                  </a:cubicBezTo>
                  <a:cubicBezTo>
                    <a:pt x="45" y="10"/>
                    <a:pt x="52" y="10"/>
                    <a:pt x="60" y="10"/>
                  </a:cubicBezTo>
                  <a:cubicBezTo>
                    <a:pt x="68" y="11"/>
                    <a:pt x="76" y="11"/>
                    <a:pt x="83" y="11"/>
                  </a:cubicBezTo>
                  <a:cubicBezTo>
                    <a:pt x="90" y="12"/>
                    <a:pt x="96" y="12"/>
                    <a:pt x="103" y="12"/>
                  </a:cubicBezTo>
                  <a:cubicBezTo>
                    <a:pt x="104" y="12"/>
                    <a:pt x="105" y="12"/>
                    <a:pt x="107" y="13"/>
                  </a:cubicBezTo>
                  <a:cubicBezTo>
                    <a:pt x="115" y="13"/>
                    <a:pt x="122" y="13"/>
                    <a:pt x="130" y="14"/>
                  </a:cubicBezTo>
                  <a:cubicBezTo>
                    <a:pt x="138" y="14"/>
                    <a:pt x="146" y="14"/>
                    <a:pt x="153" y="15"/>
                  </a:cubicBezTo>
                  <a:cubicBezTo>
                    <a:pt x="161" y="15"/>
                    <a:pt x="169" y="15"/>
                    <a:pt x="177" y="16"/>
                  </a:cubicBezTo>
                  <a:cubicBezTo>
                    <a:pt x="184" y="16"/>
                    <a:pt x="192" y="17"/>
                    <a:pt x="200" y="17"/>
                  </a:cubicBezTo>
                  <a:cubicBezTo>
                    <a:pt x="208" y="17"/>
                    <a:pt x="215" y="18"/>
                    <a:pt x="223" y="18"/>
                  </a:cubicBezTo>
                  <a:cubicBezTo>
                    <a:pt x="231" y="18"/>
                    <a:pt x="239" y="19"/>
                    <a:pt x="246" y="19"/>
                  </a:cubicBezTo>
                  <a:cubicBezTo>
                    <a:pt x="254" y="20"/>
                    <a:pt x="262" y="20"/>
                    <a:pt x="270" y="20"/>
                  </a:cubicBezTo>
                  <a:cubicBezTo>
                    <a:pt x="277" y="21"/>
                    <a:pt x="285" y="21"/>
                    <a:pt x="293" y="21"/>
                  </a:cubicBezTo>
                  <a:cubicBezTo>
                    <a:pt x="301" y="22"/>
                    <a:pt x="308" y="22"/>
                    <a:pt x="316" y="22"/>
                  </a:cubicBezTo>
                  <a:cubicBezTo>
                    <a:pt x="324" y="23"/>
                    <a:pt x="332" y="23"/>
                    <a:pt x="339" y="24"/>
                  </a:cubicBezTo>
                  <a:cubicBezTo>
                    <a:pt x="347" y="24"/>
                    <a:pt x="355" y="24"/>
                    <a:pt x="363" y="25"/>
                  </a:cubicBezTo>
                  <a:cubicBezTo>
                    <a:pt x="370" y="25"/>
                    <a:pt x="378" y="25"/>
                    <a:pt x="386" y="26"/>
                  </a:cubicBezTo>
                  <a:cubicBezTo>
                    <a:pt x="394" y="26"/>
                    <a:pt x="401" y="26"/>
                    <a:pt x="409" y="27"/>
                  </a:cubicBezTo>
                  <a:cubicBezTo>
                    <a:pt x="417" y="27"/>
                    <a:pt x="425" y="28"/>
                    <a:pt x="432" y="28"/>
                  </a:cubicBezTo>
                  <a:cubicBezTo>
                    <a:pt x="437" y="28"/>
                    <a:pt x="442" y="28"/>
                    <a:pt x="447" y="29"/>
                  </a:cubicBezTo>
                  <a:cubicBezTo>
                    <a:pt x="450" y="29"/>
                    <a:pt x="453" y="29"/>
                    <a:pt x="456" y="29"/>
                  </a:cubicBezTo>
                  <a:cubicBezTo>
                    <a:pt x="463" y="29"/>
                    <a:pt x="471" y="30"/>
                    <a:pt x="479" y="30"/>
                  </a:cubicBezTo>
                  <a:cubicBezTo>
                    <a:pt x="487" y="31"/>
                    <a:pt x="494" y="31"/>
                    <a:pt x="502" y="32"/>
                  </a:cubicBezTo>
                  <a:cubicBezTo>
                    <a:pt x="510" y="32"/>
                    <a:pt x="518" y="32"/>
                    <a:pt x="525" y="33"/>
                  </a:cubicBezTo>
                  <a:cubicBezTo>
                    <a:pt x="533" y="33"/>
                    <a:pt x="541" y="34"/>
                    <a:pt x="549" y="34"/>
                  </a:cubicBezTo>
                  <a:cubicBezTo>
                    <a:pt x="556" y="35"/>
                    <a:pt x="564" y="36"/>
                    <a:pt x="572" y="36"/>
                  </a:cubicBezTo>
                  <a:cubicBezTo>
                    <a:pt x="579" y="37"/>
                    <a:pt x="587" y="37"/>
                    <a:pt x="595" y="38"/>
                  </a:cubicBezTo>
                  <a:cubicBezTo>
                    <a:pt x="603" y="38"/>
                    <a:pt x="610" y="39"/>
                    <a:pt x="618" y="40"/>
                  </a:cubicBezTo>
                  <a:cubicBezTo>
                    <a:pt x="620" y="40"/>
                    <a:pt x="622" y="40"/>
                    <a:pt x="624" y="40"/>
                  </a:cubicBezTo>
                  <a:cubicBezTo>
                    <a:pt x="630" y="41"/>
                    <a:pt x="635" y="41"/>
                    <a:pt x="641" y="41"/>
                  </a:cubicBezTo>
                  <a:cubicBezTo>
                    <a:pt x="649" y="42"/>
                    <a:pt x="656" y="43"/>
                    <a:pt x="664" y="43"/>
                  </a:cubicBezTo>
                  <a:cubicBezTo>
                    <a:pt x="672" y="44"/>
                    <a:pt x="679" y="45"/>
                    <a:pt x="687" y="45"/>
                  </a:cubicBezTo>
                  <a:cubicBezTo>
                    <a:pt x="695" y="46"/>
                    <a:pt x="703" y="47"/>
                    <a:pt x="710" y="47"/>
                  </a:cubicBezTo>
                  <a:cubicBezTo>
                    <a:pt x="718" y="48"/>
                    <a:pt x="726" y="49"/>
                    <a:pt x="733" y="50"/>
                  </a:cubicBezTo>
                  <a:cubicBezTo>
                    <a:pt x="741" y="51"/>
                    <a:pt x="748" y="52"/>
                    <a:pt x="756" y="53"/>
                  </a:cubicBezTo>
                  <a:cubicBezTo>
                    <a:pt x="764" y="54"/>
                    <a:pt x="771" y="55"/>
                    <a:pt x="779" y="56"/>
                  </a:cubicBezTo>
                  <a:cubicBezTo>
                    <a:pt x="786" y="57"/>
                    <a:pt x="794" y="58"/>
                    <a:pt x="801" y="59"/>
                  </a:cubicBezTo>
                  <a:cubicBezTo>
                    <a:pt x="802" y="60"/>
                    <a:pt x="803" y="60"/>
                    <a:pt x="804" y="60"/>
                  </a:cubicBezTo>
                  <a:cubicBezTo>
                    <a:pt x="811" y="61"/>
                    <a:pt x="817" y="62"/>
                    <a:pt x="824" y="64"/>
                  </a:cubicBezTo>
                  <a:cubicBezTo>
                    <a:pt x="831" y="65"/>
                    <a:pt x="839" y="67"/>
                    <a:pt x="846" y="69"/>
                  </a:cubicBezTo>
                  <a:cubicBezTo>
                    <a:pt x="854" y="71"/>
                    <a:pt x="861" y="73"/>
                    <a:pt x="868" y="75"/>
                  </a:cubicBezTo>
                  <a:cubicBezTo>
                    <a:pt x="876" y="77"/>
                    <a:pt x="883" y="79"/>
                    <a:pt x="890" y="81"/>
                  </a:cubicBezTo>
                  <a:cubicBezTo>
                    <a:pt x="891" y="82"/>
                    <a:pt x="892" y="82"/>
                    <a:pt x="893" y="82"/>
                  </a:cubicBezTo>
                  <a:cubicBezTo>
                    <a:pt x="899" y="84"/>
                    <a:pt x="906" y="87"/>
                    <a:pt x="912" y="89"/>
                  </a:cubicBezTo>
                  <a:cubicBezTo>
                    <a:pt x="919" y="92"/>
                    <a:pt x="926" y="95"/>
                    <a:pt x="933" y="98"/>
                  </a:cubicBezTo>
                  <a:cubicBezTo>
                    <a:pt x="934" y="99"/>
                    <a:pt x="935" y="99"/>
                    <a:pt x="935" y="99"/>
                  </a:cubicBezTo>
                  <a:cubicBezTo>
                    <a:pt x="942" y="102"/>
                    <a:pt x="948" y="106"/>
                    <a:pt x="954" y="109"/>
                  </a:cubicBezTo>
                  <a:cubicBezTo>
                    <a:pt x="961" y="113"/>
                    <a:pt x="968" y="117"/>
                    <a:pt x="975" y="122"/>
                  </a:cubicBezTo>
                  <a:cubicBezTo>
                    <a:pt x="975" y="122"/>
                    <a:pt x="975" y="122"/>
                    <a:pt x="975" y="122"/>
                  </a:cubicBezTo>
                  <a:cubicBezTo>
                    <a:pt x="982" y="127"/>
                    <a:pt x="988" y="132"/>
                    <a:pt x="995" y="137"/>
                  </a:cubicBezTo>
                  <a:cubicBezTo>
                    <a:pt x="997" y="139"/>
                    <a:pt x="999" y="141"/>
                    <a:pt x="1001" y="143"/>
                  </a:cubicBezTo>
                  <a:cubicBezTo>
                    <a:pt x="1003" y="145"/>
                    <a:pt x="1004" y="146"/>
                    <a:pt x="1006" y="148"/>
                  </a:cubicBezTo>
                  <a:cubicBezTo>
                    <a:pt x="1007" y="149"/>
                    <a:pt x="1008" y="150"/>
                    <a:pt x="1009" y="152"/>
                  </a:cubicBezTo>
                  <a:cubicBezTo>
                    <a:pt x="1016" y="159"/>
                    <a:pt x="1022" y="168"/>
                    <a:pt x="1027" y="176"/>
                  </a:cubicBezTo>
                  <a:cubicBezTo>
                    <a:pt x="1028" y="179"/>
                    <a:pt x="1030" y="182"/>
                    <a:pt x="1032" y="185"/>
                  </a:cubicBezTo>
                  <a:cubicBezTo>
                    <a:pt x="1032" y="187"/>
                    <a:pt x="1033" y="188"/>
                    <a:pt x="1034" y="190"/>
                  </a:cubicBezTo>
                  <a:cubicBezTo>
                    <a:pt x="1036" y="195"/>
                    <a:pt x="1036" y="195"/>
                    <a:pt x="1036" y="195"/>
                  </a:cubicBezTo>
                  <a:cubicBezTo>
                    <a:pt x="1039" y="201"/>
                    <a:pt x="1039" y="201"/>
                    <a:pt x="1039" y="201"/>
                  </a:cubicBezTo>
                  <a:cubicBezTo>
                    <a:pt x="1039" y="202"/>
                    <a:pt x="1039" y="203"/>
                    <a:pt x="1040" y="203"/>
                  </a:cubicBezTo>
                  <a:cubicBezTo>
                    <a:pt x="1041" y="206"/>
                    <a:pt x="1041" y="206"/>
                    <a:pt x="1041" y="206"/>
                  </a:cubicBezTo>
                  <a:cubicBezTo>
                    <a:pt x="1041" y="208"/>
                    <a:pt x="1042" y="210"/>
                    <a:pt x="1042" y="212"/>
                  </a:cubicBezTo>
                  <a:cubicBezTo>
                    <a:pt x="1043" y="217"/>
                    <a:pt x="1044" y="223"/>
                    <a:pt x="1045" y="228"/>
                  </a:cubicBezTo>
                  <a:cubicBezTo>
                    <a:pt x="1045" y="243"/>
                    <a:pt x="1042" y="258"/>
                    <a:pt x="1035" y="272"/>
                  </a:cubicBezTo>
                  <a:cubicBezTo>
                    <a:pt x="1032" y="278"/>
                    <a:pt x="1028" y="284"/>
                    <a:pt x="1024" y="290"/>
                  </a:cubicBezTo>
                  <a:cubicBezTo>
                    <a:pt x="1015" y="301"/>
                    <a:pt x="1004" y="311"/>
                    <a:pt x="993" y="320"/>
                  </a:cubicBezTo>
                  <a:cubicBezTo>
                    <a:pt x="986" y="325"/>
                    <a:pt x="978" y="331"/>
                    <a:pt x="970" y="336"/>
                  </a:cubicBezTo>
                  <a:cubicBezTo>
                    <a:pt x="968" y="338"/>
                    <a:pt x="966" y="339"/>
                    <a:pt x="965" y="340"/>
                  </a:cubicBezTo>
                  <a:cubicBezTo>
                    <a:pt x="956" y="346"/>
                    <a:pt x="947" y="351"/>
                    <a:pt x="937" y="356"/>
                  </a:cubicBezTo>
                  <a:cubicBezTo>
                    <a:pt x="929" y="361"/>
                    <a:pt x="920" y="365"/>
                    <a:pt x="911" y="369"/>
                  </a:cubicBezTo>
                  <a:cubicBezTo>
                    <a:pt x="903" y="373"/>
                    <a:pt x="895" y="376"/>
                    <a:pt x="887" y="379"/>
                  </a:cubicBezTo>
                  <a:cubicBezTo>
                    <a:pt x="886" y="380"/>
                    <a:pt x="885" y="380"/>
                    <a:pt x="884" y="380"/>
                  </a:cubicBezTo>
                  <a:cubicBezTo>
                    <a:pt x="876" y="383"/>
                    <a:pt x="867" y="387"/>
                    <a:pt x="859" y="389"/>
                  </a:cubicBezTo>
                  <a:cubicBezTo>
                    <a:pt x="850" y="392"/>
                    <a:pt x="842" y="395"/>
                    <a:pt x="833" y="397"/>
                  </a:cubicBezTo>
                  <a:cubicBezTo>
                    <a:pt x="825" y="400"/>
                    <a:pt x="816" y="402"/>
                    <a:pt x="808" y="405"/>
                  </a:cubicBezTo>
                  <a:cubicBezTo>
                    <a:pt x="800" y="407"/>
                    <a:pt x="791" y="409"/>
                    <a:pt x="783" y="411"/>
                  </a:cubicBezTo>
                  <a:cubicBezTo>
                    <a:pt x="775" y="413"/>
                    <a:pt x="766" y="415"/>
                    <a:pt x="758" y="417"/>
                  </a:cubicBezTo>
                  <a:cubicBezTo>
                    <a:pt x="750" y="419"/>
                    <a:pt x="741" y="421"/>
                    <a:pt x="733" y="423"/>
                  </a:cubicBezTo>
                  <a:cubicBezTo>
                    <a:pt x="725" y="424"/>
                    <a:pt x="716" y="426"/>
                    <a:pt x="708" y="428"/>
                  </a:cubicBezTo>
                  <a:cubicBezTo>
                    <a:pt x="706" y="429"/>
                    <a:pt x="704" y="429"/>
                    <a:pt x="703" y="429"/>
                  </a:cubicBezTo>
                  <a:cubicBezTo>
                    <a:pt x="696" y="431"/>
                    <a:pt x="690" y="432"/>
                    <a:pt x="683" y="434"/>
                  </a:cubicBezTo>
                  <a:cubicBezTo>
                    <a:pt x="675" y="436"/>
                    <a:pt x="667" y="438"/>
                    <a:pt x="658" y="440"/>
                  </a:cubicBezTo>
                  <a:cubicBezTo>
                    <a:pt x="650" y="442"/>
                    <a:pt x="642" y="444"/>
                    <a:pt x="633" y="446"/>
                  </a:cubicBezTo>
                  <a:cubicBezTo>
                    <a:pt x="625" y="448"/>
                    <a:pt x="617" y="450"/>
                    <a:pt x="608" y="452"/>
                  </a:cubicBezTo>
                  <a:cubicBezTo>
                    <a:pt x="600" y="454"/>
                    <a:pt x="591" y="456"/>
                    <a:pt x="583" y="459"/>
                  </a:cubicBezTo>
                  <a:cubicBezTo>
                    <a:pt x="575" y="461"/>
                    <a:pt x="566" y="463"/>
                    <a:pt x="558" y="466"/>
                  </a:cubicBezTo>
                  <a:cubicBezTo>
                    <a:pt x="549" y="468"/>
                    <a:pt x="541" y="470"/>
                    <a:pt x="533" y="473"/>
                  </a:cubicBezTo>
                  <a:cubicBezTo>
                    <a:pt x="527" y="474"/>
                    <a:pt x="521" y="476"/>
                    <a:pt x="516" y="478"/>
                  </a:cubicBezTo>
                  <a:cubicBezTo>
                    <a:pt x="513" y="479"/>
                    <a:pt x="510" y="479"/>
                    <a:pt x="507" y="480"/>
                  </a:cubicBezTo>
                  <a:cubicBezTo>
                    <a:pt x="499" y="483"/>
                    <a:pt x="490" y="486"/>
                    <a:pt x="482" y="488"/>
                  </a:cubicBezTo>
                  <a:cubicBezTo>
                    <a:pt x="473" y="491"/>
                    <a:pt x="465" y="494"/>
                    <a:pt x="456" y="497"/>
                  </a:cubicBezTo>
                  <a:cubicBezTo>
                    <a:pt x="448" y="500"/>
                    <a:pt x="439" y="503"/>
                    <a:pt x="430" y="506"/>
                  </a:cubicBezTo>
                  <a:cubicBezTo>
                    <a:pt x="422" y="509"/>
                    <a:pt x="413" y="513"/>
                    <a:pt x="405" y="516"/>
                  </a:cubicBezTo>
                  <a:cubicBezTo>
                    <a:pt x="396" y="520"/>
                    <a:pt x="387" y="523"/>
                    <a:pt x="378" y="527"/>
                  </a:cubicBezTo>
                  <a:cubicBezTo>
                    <a:pt x="370" y="531"/>
                    <a:pt x="361" y="534"/>
                    <a:pt x="352" y="538"/>
                  </a:cubicBezTo>
                  <a:cubicBezTo>
                    <a:pt x="346" y="541"/>
                    <a:pt x="340" y="544"/>
                    <a:pt x="334" y="547"/>
                  </a:cubicBezTo>
                  <a:cubicBezTo>
                    <a:pt x="331" y="548"/>
                    <a:pt x="328" y="550"/>
                    <a:pt x="326" y="551"/>
                  </a:cubicBezTo>
                  <a:cubicBezTo>
                    <a:pt x="317" y="556"/>
                    <a:pt x="308" y="560"/>
                    <a:pt x="299" y="565"/>
                  </a:cubicBezTo>
                  <a:cubicBezTo>
                    <a:pt x="296" y="567"/>
                    <a:pt x="293" y="568"/>
                    <a:pt x="290" y="570"/>
                  </a:cubicBezTo>
                  <a:cubicBezTo>
                    <a:pt x="271" y="581"/>
                    <a:pt x="271" y="581"/>
                    <a:pt x="271" y="581"/>
                  </a:cubicBezTo>
                  <a:cubicBezTo>
                    <a:pt x="269" y="582"/>
                    <a:pt x="269" y="582"/>
                    <a:pt x="269" y="582"/>
                  </a:cubicBezTo>
                  <a:cubicBezTo>
                    <a:pt x="249" y="595"/>
                    <a:pt x="249" y="595"/>
                    <a:pt x="249" y="595"/>
                  </a:cubicBezTo>
                  <a:cubicBezTo>
                    <a:pt x="247" y="596"/>
                    <a:pt x="245" y="597"/>
                    <a:pt x="244" y="598"/>
                  </a:cubicBezTo>
                  <a:cubicBezTo>
                    <a:pt x="234" y="605"/>
                    <a:pt x="225" y="611"/>
                    <a:pt x="215" y="618"/>
                  </a:cubicBezTo>
                  <a:cubicBezTo>
                    <a:pt x="213" y="620"/>
                    <a:pt x="211" y="621"/>
                    <a:pt x="209" y="623"/>
                  </a:cubicBezTo>
                  <a:cubicBezTo>
                    <a:pt x="202" y="628"/>
                    <a:pt x="196" y="634"/>
                    <a:pt x="189" y="639"/>
                  </a:cubicBezTo>
                  <a:cubicBezTo>
                    <a:pt x="188" y="639"/>
                    <a:pt x="187" y="640"/>
                    <a:pt x="186" y="641"/>
                  </a:cubicBezTo>
                  <a:cubicBezTo>
                    <a:pt x="181" y="646"/>
                    <a:pt x="176" y="650"/>
                    <a:pt x="171" y="655"/>
                  </a:cubicBezTo>
                  <a:cubicBezTo>
                    <a:pt x="166" y="660"/>
                    <a:pt x="161" y="664"/>
                    <a:pt x="156" y="669"/>
                  </a:cubicBezTo>
                  <a:cubicBezTo>
                    <a:pt x="150" y="676"/>
                    <a:pt x="143" y="683"/>
                    <a:pt x="137" y="690"/>
                  </a:cubicBezTo>
                  <a:cubicBezTo>
                    <a:pt x="129" y="700"/>
                    <a:pt x="129" y="700"/>
                    <a:pt x="129" y="700"/>
                  </a:cubicBezTo>
                  <a:cubicBezTo>
                    <a:pt x="125" y="705"/>
                    <a:pt x="125" y="705"/>
                    <a:pt x="125" y="705"/>
                  </a:cubicBezTo>
                  <a:cubicBezTo>
                    <a:pt x="124" y="706"/>
                    <a:pt x="124" y="706"/>
                    <a:pt x="124" y="706"/>
                  </a:cubicBezTo>
                  <a:cubicBezTo>
                    <a:pt x="121" y="710"/>
                    <a:pt x="121" y="710"/>
                    <a:pt x="121" y="710"/>
                  </a:cubicBezTo>
                  <a:cubicBezTo>
                    <a:pt x="114" y="720"/>
                    <a:pt x="114" y="720"/>
                    <a:pt x="114" y="72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32"/>
                    <a:pt x="105" y="734"/>
                    <a:pt x="104" y="735"/>
                  </a:cubicBezTo>
                  <a:cubicBezTo>
                    <a:pt x="101" y="741"/>
                    <a:pt x="101" y="741"/>
                    <a:pt x="101" y="741"/>
                  </a:cubicBezTo>
                  <a:cubicBezTo>
                    <a:pt x="99" y="744"/>
                    <a:pt x="97" y="748"/>
                    <a:pt x="95" y="751"/>
                  </a:cubicBezTo>
                  <a:cubicBezTo>
                    <a:pt x="91" y="758"/>
                    <a:pt x="88" y="764"/>
                    <a:pt x="85" y="771"/>
                  </a:cubicBezTo>
                  <a:cubicBezTo>
                    <a:pt x="85" y="772"/>
                    <a:pt x="84" y="773"/>
                    <a:pt x="84" y="774"/>
                  </a:cubicBezTo>
                  <a:cubicBezTo>
                    <a:pt x="82" y="778"/>
                    <a:pt x="80" y="781"/>
                    <a:pt x="79" y="785"/>
                  </a:cubicBezTo>
                  <a:cubicBezTo>
                    <a:pt x="75" y="797"/>
                    <a:pt x="75" y="797"/>
                    <a:pt x="75" y="797"/>
                  </a:cubicBezTo>
                  <a:cubicBezTo>
                    <a:pt x="73" y="801"/>
                    <a:pt x="72" y="805"/>
                    <a:pt x="71" y="809"/>
                  </a:cubicBezTo>
                  <a:cubicBezTo>
                    <a:pt x="70" y="813"/>
                    <a:pt x="69" y="816"/>
                    <a:pt x="68" y="821"/>
                  </a:cubicBezTo>
                  <a:cubicBezTo>
                    <a:pt x="65" y="835"/>
                    <a:pt x="63" y="850"/>
                    <a:pt x="63" y="864"/>
                  </a:cubicBezTo>
                  <a:cubicBezTo>
                    <a:pt x="63" y="883"/>
                    <a:pt x="65" y="902"/>
                    <a:pt x="70" y="920"/>
                  </a:cubicBezTo>
                  <a:cubicBezTo>
                    <a:pt x="70" y="922"/>
                    <a:pt x="71" y="925"/>
                    <a:pt x="72" y="927"/>
                  </a:cubicBezTo>
                  <a:cubicBezTo>
                    <a:pt x="72" y="929"/>
                    <a:pt x="73" y="930"/>
                    <a:pt x="73" y="932"/>
                  </a:cubicBezTo>
                  <a:cubicBezTo>
                    <a:pt x="77" y="944"/>
                    <a:pt x="77" y="944"/>
                    <a:pt x="77" y="944"/>
                  </a:cubicBezTo>
                  <a:cubicBezTo>
                    <a:pt x="79" y="950"/>
                    <a:pt x="79" y="950"/>
                    <a:pt x="79" y="950"/>
                  </a:cubicBezTo>
                  <a:cubicBezTo>
                    <a:pt x="80" y="951"/>
                    <a:pt x="81" y="953"/>
                    <a:pt x="82" y="955"/>
                  </a:cubicBezTo>
                  <a:cubicBezTo>
                    <a:pt x="86" y="965"/>
                    <a:pt x="86" y="965"/>
                    <a:pt x="86" y="965"/>
                  </a:cubicBezTo>
                  <a:cubicBezTo>
                    <a:pt x="87" y="967"/>
                    <a:pt x="87" y="967"/>
                    <a:pt x="87" y="967"/>
                  </a:cubicBezTo>
                  <a:cubicBezTo>
                    <a:pt x="90" y="972"/>
                    <a:pt x="90" y="972"/>
                    <a:pt x="90" y="972"/>
                  </a:cubicBezTo>
                  <a:cubicBezTo>
                    <a:pt x="91" y="974"/>
                    <a:pt x="92" y="976"/>
                    <a:pt x="93" y="978"/>
                  </a:cubicBezTo>
                  <a:cubicBezTo>
                    <a:pt x="99" y="988"/>
                    <a:pt x="99" y="988"/>
                    <a:pt x="99" y="988"/>
                  </a:cubicBezTo>
                  <a:cubicBezTo>
                    <a:pt x="100" y="990"/>
                    <a:pt x="102" y="993"/>
                    <a:pt x="103" y="995"/>
                  </a:cubicBezTo>
                  <a:cubicBezTo>
                    <a:pt x="104" y="996"/>
                    <a:pt x="105" y="997"/>
                    <a:pt x="106" y="999"/>
                  </a:cubicBezTo>
                  <a:cubicBezTo>
                    <a:pt x="113" y="1009"/>
                    <a:pt x="113" y="1009"/>
                    <a:pt x="113" y="1009"/>
                  </a:cubicBezTo>
                  <a:cubicBezTo>
                    <a:pt x="116" y="1012"/>
                    <a:pt x="118" y="1016"/>
                    <a:pt x="121" y="1019"/>
                  </a:cubicBezTo>
                  <a:cubicBezTo>
                    <a:pt x="127" y="1026"/>
                    <a:pt x="133" y="1033"/>
                    <a:pt x="140" y="1039"/>
                  </a:cubicBezTo>
                  <a:cubicBezTo>
                    <a:pt x="142" y="1042"/>
                    <a:pt x="144" y="1044"/>
                    <a:pt x="146" y="1046"/>
                  </a:cubicBezTo>
                  <a:cubicBezTo>
                    <a:pt x="152" y="1052"/>
                    <a:pt x="158" y="1058"/>
                    <a:pt x="164" y="1063"/>
                  </a:cubicBezTo>
                  <a:cubicBezTo>
                    <a:pt x="171" y="1069"/>
                    <a:pt x="177" y="1074"/>
                    <a:pt x="184" y="1079"/>
                  </a:cubicBezTo>
                  <a:cubicBezTo>
                    <a:pt x="185" y="1080"/>
                    <a:pt x="186" y="1081"/>
                    <a:pt x="188" y="1082"/>
                  </a:cubicBezTo>
                  <a:cubicBezTo>
                    <a:pt x="193" y="1086"/>
                    <a:pt x="199" y="1090"/>
                    <a:pt x="204" y="1094"/>
                  </a:cubicBezTo>
                  <a:cubicBezTo>
                    <a:pt x="211" y="1098"/>
                    <a:pt x="218" y="1103"/>
                    <a:pt x="225" y="1107"/>
                  </a:cubicBezTo>
                  <a:cubicBezTo>
                    <a:pt x="231" y="1111"/>
                    <a:pt x="238" y="1115"/>
                    <a:pt x="245" y="1119"/>
                  </a:cubicBezTo>
                  <a:cubicBezTo>
                    <a:pt x="252" y="1123"/>
                    <a:pt x="259" y="1127"/>
                    <a:pt x="266" y="1131"/>
                  </a:cubicBezTo>
                  <a:cubicBezTo>
                    <a:pt x="268" y="1131"/>
                    <a:pt x="270" y="1132"/>
                    <a:pt x="271" y="1133"/>
                  </a:cubicBezTo>
                  <a:cubicBezTo>
                    <a:pt x="277" y="1136"/>
                    <a:pt x="282" y="1138"/>
                    <a:pt x="287" y="1141"/>
                  </a:cubicBezTo>
                  <a:cubicBezTo>
                    <a:pt x="294" y="1144"/>
                    <a:pt x="301" y="1148"/>
                    <a:pt x="308" y="1151"/>
                  </a:cubicBezTo>
                  <a:cubicBezTo>
                    <a:pt x="316" y="1154"/>
                    <a:pt x="323" y="1157"/>
                    <a:pt x="330" y="1160"/>
                  </a:cubicBezTo>
                  <a:cubicBezTo>
                    <a:pt x="337" y="1163"/>
                    <a:pt x="344" y="1166"/>
                    <a:pt x="351" y="1168"/>
                  </a:cubicBezTo>
                  <a:cubicBezTo>
                    <a:pt x="355" y="1170"/>
                    <a:pt x="358" y="1171"/>
                    <a:pt x="361" y="1172"/>
                  </a:cubicBezTo>
                  <a:cubicBezTo>
                    <a:pt x="365" y="1174"/>
                    <a:pt x="369" y="1175"/>
                    <a:pt x="373" y="1176"/>
                  </a:cubicBezTo>
                  <a:cubicBezTo>
                    <a:pt x="380" y="1179"/>
                    <a:pt x="387" y="1182"/>
                    <a:pt x="395" y="1184"/>
                  </a:cubicBezTo>
                  <a:cubicBezTo>
                    <a:pt x="402" y="1186"/>
                    <a:pt x="409" y="1189"/>
                    <a:pt x="417" y="1191"/>
                  </a:cubicBezTo>
                  <a:cubicBezTo>
                    <a:pt x="424" y="1193"/>
                    <a:pt x="431" y="1196"/>
                    <a:pt x="438" y="1198"/>
                  </a:cubicBezTo>
                  <a:cubicBezTo>
                    <a:pt x="443" y="1199"/>
                    <a:pt x="448" y="1201"/>
                    <a:pt x="453" y="1202"/>
                  </a:cubicBezTo>
                  <a:cubicBezTo>
                    <a:pt x="456" y="1203"/>
                    <a:pt x="458" y="1204"/>
                    <a:pt x="460" y="1204"/>
                  </a:cubicBezTo>
                  <a:cubicBezTo>
                    <a:pt x="468" y="1206"/>
                    <a:pt x="475" y="1208"/>
                    <a:pt x="483" y="1210"/>
                  </a:cubicBezTo>
                  <a:cubicBezTo>
                    <a:pt x="490" y="1212"/>
                    <a:pt x="497" y="1214"/>
                    <a:pt x="505" y="1216"/>
                  </a:cubicBezTo>
                  <a:cubicBezTo>
                    <a:pt x="512" y="1218"/>
                    <a:pt x="520" y="1220"/>
                    <a:pt x="527" y="1222"/>
                  </a:cubicBezTo>
                  <a:cubicBezTo>
                    <a:pt x="534" y="1223"/>
                    <a:pt x="542" y="1225"/>
                    <a:pt x="549" y="1227"/>
                  </a:cubicBezTo>
                  <a:cubicBezTo>
                    <a:pt x="557" y="1228"/>
                    <a:pt x="564" y="1230"/>
                    <a:pt x="572" y="1232"/>
                  </a:cubicBezTo>
                  <a:cubicBezTo>
                    <a:pt x="579" y="1233"/>
                    <a:pt x="587" y="1235"/>
                    <a:pt x="594" y="1236"/>
                  </a:cubicBezTo>
                  <a:cubicBezTo>
                    <a:pt x="602" y="1238"/>
                    <a:pt x="609" y="1239"/>
                    <a:pt x="617" y="1241"/>
                  </a:cubicBezTo>
                  <a:cubicBezTo>
                    <a:pt x="624" y="1242"/>
                    <a:pt x="632" y="1244"/>
                    <a:pt x="639" y="1245"/>
                  </a:cubicBezTo>
                  <a:cubicBezTo>
                    <a:pt x="640" y="1245"/>
                    <a:pt x="641" y="1246"/>
                    <a:pt x="642" y="1246"/>
                  </a:cubicBezTo>
                  <a:cubicBezTo>
                    <a:pt x="648" y="1247"/>
                    <a:pt x="655" y="1248"/>
                    <a:pt x="662" y="1249"/>
                  </a:cubicBezTo>
                  <a:cubicBezTo>
                    <a:pt x="669" y="1250"/>
                    <a:pt x="677" y="1252"/>
                    <a:pt x="684" y="1253"/>
                  </a:cubicBezTo>
                  <a:cubicBezTo>
                    <a:pt x="692" y="1254"/>
                    <a:pt x="699" y="1256"/>
                    <a:pt x="707" y="1257"/>
                  </a:cubicBezTo>
                  <a:cubicBezTo>
                    <a:pt x="714" y="1258"/>
                    <a:pt x="722" y="1259"/>
                    <a:pt x="730" y="1260"/>
                  </a:cubicBezTo>
                  <a:cubicBezTo>
                    <a:pt x="737" y="1262"/>
                    <a:pt x="745" y="1263"/>
                    <a:pt x="752" y="1264"/>
                  </a:cubicBezTo>
                  <a:cubicBezTo>
                    <a:pt x="760" y="1265"/>
                    <a:pt x="767" y="1266"/>
                    <a:pt x="775" y="1267"/>
                  </a:cubicBezTo>
                  <a:cubicBezTo>
                    <a:pt x="783" y="1268"/>
                    <a:pt x="790" y="1269"/>
                    <a:pt x="798" y="1270"/>
                  </a:cubicBezTo>
                  <a:cubicBezTo>
                    <a:pt x="805" y="1271"/>
                    <a:pt x="813" y="1272"/>
                    <a:pt x="821" y="1273"/>
                  </a:cubicBezTo>
                  <a:cubicBezTo>
                    <a:pt x="824" y="1274"/>
                    <a:pt x="828" y="1274"/>
                    <a:pt x="831" y="1275"/>
                  </a:cubicBezTo>
                  <a:cubicBezTo>
                    <a:pt x="835" y="1275"/>
                    <a:pt x="839" y="1276"/>
                    <a:pt x="843" y="1276"/>
                  </a:cubicBezTo>
                  <a:cubicBezTo>
                    <a:pt x="851" y="1277"/>
                    <a:pt x="859" y="1278"/>
                    <a:pt x="866" y="1279"/>
                  </a:cubicBezTo>
                  <a:cubicBezTo>
                    <a:pt x="874" y="1280"/>
                    <a:pt x="882" y="1281"/>
                    <a:pt x="889" y="1281"/>
                  </a:cubicBezTo>
                  <a:cubicBezTo>
                    <a:pt x="897" y="1282"/>
                    <a:pt x="905" y="1283"/>
                    <a:pt x="912" y="1284"/>
                  </a:cubicBezTo>
                  <a:cubicBezTo>
                    <a:pt x="920" y="1285"/>
                    <a:pt x="928" y="1285"/>
                    <a:pt x="935" y="1286"/>
                  </a:cubicBezTo>
                  <a:cubicBezTo>
                    <a:pt x="943" y="1287"/>
                    <a:pt x="951" y="1287"/>
                    <a:pt x="958" y="1288"/>
                  </a:cubicBezTo>
                  <a:cubicBezTo>
                    <a:pt x="966" y="1289"/>
                    <a:pt x="974" y="1290"/>
                    <a:pt x="981" y="1290"/>
                  </a:cubicBezTo>
                  <a:cubicBezTo>
                    <a:pt x="989" y="1291"/>
                    <a:pt x="997" y="1291"/>
                    <a:pt x="1004" y="1292"/>
                  </a:cubicBezTo>
                  <a:cubicBezTo>
                    <a:pt x="1010" y="1292"/>
                    <a:pt x="1015" y="1293"/>
                    <a:pt x="1020" y="1293"/>
                  </a:cubicBezTo>
                  <a:cubicBezTo>
                    <a:pt x="1023" y="1293"/>
                    <a:pt x="1025" y="1294"/>
                    <a:pt x="1027" y="1294"/>
                  </a:cubicBezTo>
                  <a:cubicBezTo>
                    <a:pt x="1035" y="1294"/>
                    <a:pt x="1043" y="1295"/>
                    <a:pt x="1051" y="1295"/>
                  </a:cubicBezTo>
                  <a:cubicBezTo>
                    <a:pt x="1058" y="1296"/>
                    <a:pt x="1066" y="1296"/>
                    <a:pt x="1074" y="1297"/>
                  </a:cubicBezTo>
                  <a:cubicBezTo>
                    <a:pt x="1082" y="1297"/>
                    <a:pt x="1089" y="1298"/>
                    <a:pt x="1097" y="1298"/>
                  </a:cubicBezTo>
                  <a:cubicBezTo>
                    <a:pt x="1105" y="1299"/>
                    <a:pt x="1112" y="1299"/>
                    <a:pt x="1120" y="1300"/>
                  </a:cubicBezTo>
                  <a:cubicBezTo>
                    <a:pt x="1128" y="1300"/>
                    <a:pt x="1136" y="1301"/>
                    <a:pt x="1143" y="1301"/>
                  </a:cubicBezTo>
                  <a:cubicBezTo>
                    <a:pt x="1151" y="1301"/>
                    <a:pt x="1159" y="1302"/>
                    <a:pt x="1167" y="1302"/>
                  </a:cubicBezTo>
                  <a:cubicBezTo>
                    <a:pt x="1174" y="1303"/>
                    <a:pt x="1182" y="1303"/>
                    <a:pt x="1190" y="1303"/>
                  </a:cubicBezTo>
                  <a:cubicBezTo>
                    <a:pt x="1198" y="1304"/>
                    <a:pt x="1205" y="1304"/>
                    <a:pt x="1213" y="1305"/>
                  </a:cubicBezTo>
                  <a:cubicBezTo>
                    <a:pt x="1221" y="1305"/>
                    <a:pt x="1229" y="1305"/>
                    <a:pt x="1236" y="1306"/>
                  </a:cubicBezTo>
                  <a:cubicBezTo>
                    <a:pt x="1244" y="1306"/>
                    <a:pt x="1252" y="1307"/>
                    <a:pt x="1260" y="1307"/>
                  </a:cubicBezTo>
                  <a:cubicBezTo>
                    <a:pt x="1267" y="1307"/>
                    <a:pt x="1275" y="1308"/>
                    <a:pt x="1283" y="1308"/>
                  </a:cubicBezTo>
                  <a:cubicBezTo>
                    <a:pt x="1291" y="1309"/>
                    <a:pt x="1298" y="1309"/>
                    <a:pt x="1306" y="1310"/>
                  </a:cubicBezTo>
                  <a:cubicBezTo>
                    <a:pt x="1314" y="1310"/>
                    <a:pt x="1322" y="1310"/>
                    <a:pt x="1329" y="1311"/>
                  </a:cubicBezTo>
                  <a:cubicBezTo>
                    <a:pt x="1337" y="1311"/>
                    <a:pt x="1345" y="1312"/>
                    <a:pt x="1353" y="1312"/>
                  </a:cubicBezTo>
                  <a:cubicBezTo>
                    <a:pt x="1360" y="1313"/>
                    <a:pt x="1368" y="1313"/>
                    <a:pt x="1376" y="1313"/>
                  </a:cubicBezTo>
                  <a:cubicBezTo>
                    <a:pt x="1381" y="1314"/>
                    <a:pt x="1386" y="1314"/>
                    <a:pt x="1391" y="1314"/>
                  </a:cubicBezTo>
                  <a:cubicBezTo>
                    <a:pt x="1394" y="1315"/>
                    <a:pt x="1396" y="1315"/>
                    <a:pt x="1399" y="1315"/>
                  </a:cubicBezTo>
                  <a:cubicBezTo>
                    <a:pt x="1407" y="1315"/>
                    <a:pt x="1414" y="1316"/>
                    <a:pt x="1422" y="1316"/>
                  </a:cubicBezTo>
                  <a:cubicBezTo>
                    <a:pt x="1430" y="1317"/>
                    <a:pt x="1437" y="1318"/>
                    <a:pt x="1445" y="1318"/>
                  </a:cubicBezTo>
                  <a:cubicBezTo>
                    <a:pt x="1453" y="1319"/>
                    <a:pt x="1461" y="1319"/>
                    <a:pt x="1468" y="1320"/>
                  </a:cubicBezTo>
                  <a:cubicBezTo>
                    <a:pt x="1476" y="1320"/>
                    <a:pt x="1484" y="1321"/>
                    <a:pt x="1491" y="1322"/>
                  </a:cubicBezTo>
                  <a:cubicBezTo>
                    <a:pt x="1499" y="1322"/>
                    <a:pt x="1507" y="1323"/>
                    <a:pt x="1514" y="1324"/>
                  </a:cubicBezTo>
                  <a:cubicBezTo>
                    <a:pt x="1522" y="1324"/>
                    <a:pt x="1530" y="1325"/>
                    <a:pt x="1538" y="1326"/>
                  </a:cubicBezTo>
                  <a:cubicBezTo>
                    <a:pt x="1545" y="1326"/>
                    <a:pt x="1553" y="1327"/>
                    <a:pt x="1561" y="1328"/>
                  </a:cubicBezTo>
                  <a:cubicBezTo>
                    <a:pt x="1564" y="1328"/>
                    <a:pt x="1568" y="1329"/>
                    <a:pt x="1572" y="1329"/>
                  </a:cubicBezTo>
                  <a:cubicBezTo>
                    <a:pt x="1576" y="1329"/>
                    <a:pt x="1580" y="1330"/>
                    <a:pt x="1583" y="1330"/>
                  </a:cubicBezTo>
                  <a:cubicBezTo>
                    <a:pt x="1591" y="1331"/>
                    <a:pt x="1599" y="1332"/>
                    <a:pt x="1606" y="1333"/>
                  </a:cubicBezTo>
                  <a:cubicBezTo>
                    <a:pt x="1614" y="1334"/>
                    <a:pt x="1622" y="1335"/>
                    <a:pt x="1629" y="1336"/>
                  </a:cubicBezTo>
                  <a:cubicBezTo>
                    <a:pt x="1637" y="1337"/>
                    <a:pt x="1644" y="1338"/>
                    <a:pt x="1652" y="1339"/>
                  </a:cubicBezTo>
                  <a:cubicBezTo>
                    <a:pt x="1655" y="1339"/>
                    <a:pt x="1658" y="1339"/>
                    <a:pt x="1660" y="1340"/>
                  </a:cubicBezTo>
                  <a:cubicBezTo>
                    <a:pt x="1665" y="1341"/>
                    <a:pt x="1670" y="1341"/>
                    <a:pt x="1675" y="1342"/>
                  </a:cubicBezTo>
                  <a:cubicBezTo>
                    <a:pt x="1682" y="1343"/>
                    <a:pt x="1690" y="1344"/>
                    <a:pt x="1697" y="1346"/>
                  </a:cubicBezTo>
                  <a:cubicBezTo>
                    <a:pt x="1705" y="1347"/>
                    <a:pt x="1713" y="1348"/>
                    <a:pt x="1720" y="1350"/>
                  </a:cubicBezTo>
                  <a:cubicBezTo>
                    <a:pt x="1728" y="1351"/>
                    <a:pt x="1735" y="1353"/>
                    <a:pt x="1742" y="1354"/>
                  </a:cubicBezTo>
                  <a:cubicBezTo>
                    <a:pt x="1744" y="1355"/>
                    <a:pt x="1746" y="1355"/>
                    <a:pt x="1747" y="1355"/>
                  </a:cubicBezTo>
                  <a:cubicBezTo>
                    <a:pt x="1753" y="1356"/>
                    <a:pt x="1759" y="1358"/>
                    <a:pt x="1765" y="1359"/>
                  </a:cubicBezTo>
                  <a:cubicBezTo>
                    <a:pt x="1772" y="1361"/>
                    <a:pt x="1780" y="1363"/>
                    <a:pt x="1787" y="1364"/>
                  </a:cubicBezTo>
                  <a:cubicBezTo>
                    <a:pt x="1795" y="1366"/>
                    <a:pt x="1802" y="1368"/>
                    <a:pt x="1809" y="1370"/>
                  </a:cubicBezTo>
                  <a:cubicBezTo>
                    <a:pt x="1817" y="1372"/>
                    <a:pt x="1824" y="1374"/>
                    <a:pt x="1831" y="1377"/>
                  </a:cubicBezTo>
                  <a:cubicBezTo>
                    <a:pt x="1839" y="1379"/>
                    <a:pt x="1846" y="1381"/>
                    <a:pt x="1853" y="1384"/>
                  </a:cubicBezTo>
                  <a:cubicBezTo>
                    <a:pt x="1860" y="1386"/>
                    <a:pt x="1868" y="1389"/>
                    <a:pt x="1875" y="1391"/>
                  </a:cubicBezTo>
                  <a:cubicBezTo>
                    <a:pt x="1882" y="1394"/>
                    <a:pt x="1889" y="1397"/>
                    <a:pt x="1896" y="1400"/>
                  </a:cubicBezTo>
                  <a:cubicBezTo>
                    <a:pt x="1902" y="1402"/>
                    <a:pt x="1907" y="1404"/>
                    <a:pt x="1912" y="1406"/>
                  </a:cubicBezTo>
                  <a:cubicBezTo>
                    <a:pt x="1914" y="1407"/>
                    <a:pt x="1916" y="1408"/>
                    <a:pt x="1918" y="1409"/>
                  </a:cubicBezTo>
                  <a:cubicBezTo>
                    <a:pt x="1922" y="1411"/>
                    <a:pt x="1927" y="1413"/>
                    <a:pt x="1931" y="1415"/>
                  </a:cubicBezTo>
                  <a:cubicBezTo>
                    <a:pt x="1939" y="1419"/>
                    <a:pt x="1939" y="1419"/>
                    <a:pt x="1939" y="1419"/>
                  </a:cubicBezTo>
                  <a:cubicBezTo>
                    <a:pt x="1940" y="1420"/>
                    <a:pt x="1940" y="1420"/>
                    <a:pt x="1940" y="1420"/>
                  </a:cubicBezTo>
                  <a:cubicBezTo>
                    <a:pt x="1950" y="1425"/>
                    <a:pt x="1950" y="1425"/>
                    <a:pt x="1950" y="1425"/>
                  </a:cubicBezTo>
                  <a:cubicBezTo>
                    <a:pt x="1954" y="1428"/>
                    <a:pt x="1954" y="1428"/>
                    <a:pt x="1954" y="1428"/>
                  </a:cubicBezTo>
                  <a:cubicBezTo>
                    <a:pt x="1957" y="1429"/>
                    <a:pt x="1957" y="1429"/>
                    <a:pt x="1957" y="1429"/>
                  </a:cubicBezTo>
                  <a:cubicBezTo>
                    <a:pt x="1959" y="1430"/>
                    <a:pt x="1959" y="1430"/>
                    <a:pt x="1959" y="1430"/>
                  </a:cubicBezTo>
                  <a:cubicBezTo>
                    <a:pt x="1960" y="1431"/>
                    <a:pt x="1960" y="1431"/>
                    <a:pt x="1960" y="1431"/>
                  </a:cubicBezTo>
                  <a:cubicBezTo>
                    <a:pt x="1968" y="1436"/>
                    <a:pt x="1968" y="1436"/>
                    <a:pt x="1968" y="1436"/>
                  </a:cubicBezTo>
                  <a:cubicBezTo>
                    <a:pt x="1972" y="1438"/>
                    <a:pt x="1976" y="1440"/>
                    <a:pt x="1980" y="1443"/>
                  </a:cubicBezTo>
                  <a:cubicBezTo>
                    <a:pt x="1982" y="1444"/>
                    <a:pt x="1984" y="1445"/>
                    <a:pt x="1986" y="1446"/>
                  </a:cubicBezTo>
                  <a:cubicBezTo>
                    <a:pt x="1991" y="1449"/>
                    <a:pt x="1991" y="1449"/>
                    <a:pt x="1991" y="1449"/>
                  </a:cubicBezTo>
                  <a:cubicBezTo>
                    <a:pt x="1995" y="1452"/>
                    <a:pt x="1995" y="1452"/>
                    <a:pt x="1995" y="1452"/>
                  </a:cubicBezTo>
                  <a:cubicBezTo>
                    <a:pt x="2001" y="1456"/>
                    <a:pt x="2001" y="1456"/>
                    <a:pt x="2001" y="1456"/>
                  </a:cubicBezTo>
                  <a:cubicBezTo>
                    <a:pt x="2004" y="1458"/>
                    <a:pt x="2004" y="1458"/>
                    <a:pt x="2004" y="1458"/>
                  </a:cubicBezTo>
                  <a:cubicBezTo>
                    <a:pt x="2010" y="1462"/>
                    <a:pt x="2015" y="1465"/>
                    <a:pt x="2021" y="1469"/>
                  </a:cubicBezTo>
                  <a:cubicBezTo>
                    <a:pt x="2021" y="1469"/>
                    <a:pt x="2021" y="1469"/>
                    <a:pt x="2021" y="1469"/>
                  </a:cubicBezTo>
                  <a:cubicBezTo>
                    <a:pt x="2027" y="1473"/>
                    <a:pt x="2033" y="1477"/>
                    <a:pt x="2038" y="1482"/>
                  </a:cubicBezTo>
                  <a:cubicBezTo>
                    <a:pt x="2039" y="1482"/>
                    <a:pt x="2040" y="1483"/>
                    <a:pt x="2041" y="1484"/>
                  </a:cubicBezTo>
                  <a:cubicBezTo>
                    <a:pt x="2046" y="1487"/>
                    <a:pt x="2050" y="1490"/>
                    <a:pt x="2055" y="1494"/>
                  </a:cubicBezTo>
                  <a:cubicBezTo>
                    <a:pt x="2057" y="1496"/>
                    <a:pt x="2059" y="1498"/>
                    <a:pt x="2061" y="1499"/>
                  </a:cubicBezTo>
                  <a:cubicBezTo>
                    <a:pt x="2064" y="1502"/>
                    <a:pt x="2067" y="1505"/>
                    <a:pt x="2071" y="1507"/>
                  </a:cubicBezTo>
                  <a:cubicBezTo>
                    <a:pt x="2073" y="1509"/>
                    <a:pt x="2076" y="1512"/>
                    <a:pt x="2078" y="1514"/>
                  </a:cubicBezTo>
                  <a:cubicBezTo>
                    <a:pt x="2081" y="1516"/>
                    <a:pt x="2081" y="1516"/>
                    <a:pt x="2081" y="1516"/>
                  </a:cubicBezTo>
                  <a:cubicBezTo>
                    <a:pt x="2086" y="1521"/>
                    <a:pt x="2086" y="1521"/>
                    <a:pt x="2086" y="1521"/>
                  </a:cubicBezTo>
                  <a:cubicBezTo>
                    <a:pt x="2090" y="1525"/>
                    <a:pt x="2095" y="1529"/>
                    <a:pt x="2099" y="1533"/>
                  </a:cubicBezTo>
                  <a:cubicBezTo>
                    <a:pt x="2103" y="1537"/>
                    <a:pt x="2107" y="1542"/>
                    <a:pt x="2111" y="1546"/>
                  </a:cubicBezTo>
                  <a:cubicBezTo>
                    <a:pt x="2116" y="1551"/>
                    <a:pt x="2116" y="1551"/>
                    <a:pt x="2116" y="1551"/>
                  </a:cubicBezTo>
                  <a:cubicBezTo>
                    <a:pt x="2118" y="1553"/>
                    <a:pt x="2118" y="1553"/>
                    <a:pt x="2118" y="1553"/>
                  </a:cubicBezTo>
                  <a:cubicBezTo>
                    <a:pt x="2120" y="1556"/>
                    <a:pt x="2122" y="1558"/>
                    <a:pt x="2124" y="1561"/>
                  </a:cubicBezTo>
                  <a:cubicBezTo>
                    <a:pt x="2128" y="1565"/>
                    <a:pt x="2131" y="1569"/>
                    <a:pt x="2135" y="1573"/>
                  </a:cubicBezTo>
                  <a:cubicBezTo>
                    <a:pt x="2135" y="1574"/>
                    <a:pt x="2136" y="1575"/>
                    <a:pt x="2137" y="1577"/>
                  </a:cubicBezTo>
                  <a:cubicBezTo>
                    <a:pt x="2141" y="1582"/>
                    <a:pt x="2145" y="1587"/>
                    <a:pt x="2149" y="1593"/>
                  </a:cubicBezTo>
                  <a:cubicBezTo>
                    <a:pt x="2152" y="1598"/>
                    <a:pt x="2152" y="1598"/>
                    <a:pt x="2152" y="1598"/>
                  </a:cubicBezTo>
                  <a:cubicBezTo>
                    <a:pt x="2155" y="1601"/>
                    <a:pt x="2155" y="1601"/>
                    <a:pt x="2155" y="1601"/>
                  </a:cubicBezTo>
                  <a:cubicBezTo>
                    <a:pt x="2156" y="1604"/>
                    <a:pt x="2158" y="1607"/>
                    <a:pt x="2160" y="1610"/>
                  </a:cubicBezTo>
                  <a:cubicBezTo>
                    <a:pt x="2163" y="1615"/>
                    <a:pt x="2166" y="1620"/>
                    <a:pt x="2169" y="1626"/>
                  </a:cubicBezTo>
                  <a:cubicBezTo>
                    <a:pt x="2170" y="1626"/>
                    <a:pt x="2170" y="1626"/>
                    <a:pt x="2170" y="1627"/>
                  </a:cubicBezTo>
                  <a:cubicBezTo>
                    <a:pt x="2173" y="1633"/>
                    <a:pt x="2176" y="1639"/>
                    <a:pt x="2179" y="1644"/>
                  </a:cubicBezTo>
                  <a:cubicBezTo>
                    <a:pt x="2181" y="1649"/>
                    <a:pt x="2183" y="1654"/>
                    <a:pt x="2185" y="1658"/>
                  </a:cubicBezTo>
                  <a:cubicBezTo>
                    <a:pt x="2186" y="1660"/>
                    <a:pt x="2186" y="1661"/>
                    <a:pt x="2187" y="1662"/>
                  </a:cubicBezTo>
                  <a:cubicBezTo>
                    <a:pt x="2189" y="1669"/>
                    <a:pt x="2192" y="1675"/>
                    <a:pt x="2194" y="1681"/>
                  </a:cubicBezTo>
                  <a:cubicBezTo>
                    <a:pt x="2196" y="1686"/>
                    <a:pt x="2198" y="1692"/>
                    <a:pt x="2199" y="1698"/>
                  </a:cubicBezTo>
                  <a:cubicBezTo>
                    <a:pt x="2200" y="1698"/>
                    <a:pt x="2200" y="1699"/>
                    <a:pt x="2200" y="1699"/>
                  </a:cubicBezTo>
                  <a:cubicBezTo>
                    <a:pt x="2202" y="1706"/>
                    <a:pt x="2203" y="1712"/>
                    <a:pt x="2205" y="1718"/>
                  </a:cubicBezTo>
                  <a:cubicBezTo>
                    <a:pt x="2205" y="1722"/>
                    <a:pt x="2206" y="1725"/>
                    <a:pt x="2207" y="1728"/>
                  </a:cubicBezTo>
                  <a:cubicBezTo>
                    <a:pt x="2208" y="1737"/>
                    <a:pt x="2208" y="1737"/>
                    <a:pt x="2208" y="1737"/>
                  </a:cubicBezTo>
                  <a:cubicBezTo>
                    <a:pt x="2210" y="1747"/>
                    <a:pt x="2210" y="1747"/>
                    <a:pt x="2210" y="1747"/>
                  </a:cubicBezTo>
                  <a:cubicBezTo>
                    <a:pt x="2211" y="1750"/>
                    <a:pt x="2211" y="1750"/>
                    <a:pt x="2211" y="1750"/>
                  </a:cubicBezTo>
                  <a:cubicBezTo>
                    <a:pt x="2211" y="1752"/>
                    <a:pt x="2211" y="1752"/>
                    <a:pt x="2211" y="1752"/>
                  </a:cubicBezTo>
                  <a:cubicBezTo>
                    <a:pt x="2211" y="1757"/>
                    <a:pt x="2211" y="1757"/>
                    <a:pt x="2211" y="1757"/>
                  </a:cubicBezTo>
                  <a:cubicBezTo>
                    <a:pt x="2212" y="1763"/>
                    <a:pt x="2212" y="1769"/>
                    <a:pt x="2213" y="1776"/>
                  </a:cubicBezTo>
                  <a:cubicBezTo>
                    <a:pt x="2214" y="1782"/>
                    <a:pt x="2213" y="1789"/>
                    <a:pt x="2214" y="1795"/>
                  </a:cubicBezTo>
                  <a:cubicBezTo>
                    <a:pt x="2214" y="1805"/>
                    <a:pt x="2214" y="1805"/>
                    <a:pt x="2214" y="1805"/>
                  </a:cubicBezTo>
                  <a:cubicBezTo>
                    <a:pt x="2214" y="1814"/>
                    <a:pt x="2214" y="1814"/>
                    <a:pt x="2214" y="1814"/>
                  </a:cubicBezTo>
                  <a:cubicBezTo>
                    <a:pt x="2213" y="1820"/>
                    <a:pt x="2213" y="1827"/>
                    <a:pt x="2213" y="1833"/>
                  </a:cubicBezTo>
                  <a:cubicBezTo>
                    <a:pt x="2212" y="1837"/>
                    <a:pt x="2212" y="1842"/>
                    <a:pt x="2211" y="1846"/>
                  </a:cubicBezTo>
                  <a:cubicBezTo>
                    <a:pt x="2211" y="1854"/>
                    <a:pt x="2210" y="1863"/>
                    <a:pt x="2208" y="1871"/>
                  </a:cubicBezTo>
                  <a:cubicBezTo>
                    <a:pt x="2207" y="1877"/>
                    <a:pt x="2207" y="1883"/>
                    <a:pt x="2205" y="1889"/>
                  </a:cubicBezTo>
                  <a:cubicBezTo>
                    <a:pt x="2204" y="1896"/>
                    <a:pt x="2203" y="1902"/>
                    <a:pt x="2201" y="1908"/>
                  </a:cubicBezTo>
                  <a:cubicBezTo>
                    <a:pt x="2200" y="1914"/>
                    <a:pt x="2198" y="1920"/>
                    <a:pt x="2197" y="1926"/>
                  </a:cubicBezTo>
                  <a:cubicBezTo>
                    <a:pt x="2195" y="1932"/>
                    <a:pt x="2194" y="1938"/>
                    <a:pt x="2192" y="1944"/>
                  </a:cubicBezTo>
                  <a:cubicBezTo>
                    <a:pt x="2190" y="1950"/>
                    <a:pt x="2188" y="1956"/>
                    <a:pt x="2186" y="1962"/>
                  </a:cubicBezTo>
                  <a:cubicBezTo>
                    <a:pt x="2184" y="1971"/>
                    <a:pt x="2184" y="1971"/>
                    <a:pt x="2184" y="1971"/>
                  </a:cubicBezTo>
                  <a:cubicBezTo>
                    <a:pt x="2181" y="1979"/>
                    <a:pt x="2181" y="1979"/>
                    <a:pt x="2181" y="1979"/>
                  </a:cubicBezTo>
                  <a:cubicBezTo>
                    <a:pt x="2180" y="1981"/>
                    <a:pt x="2180" y="1982"/>
                    <a:pt x="2179" y="1984"/>
                  </a:cubicBezTo>
                  <a:cubicBezTo>
                    <a:pt x="2177" y="1988"/>
                    <a:pt x="2176" y="1992"/>
                    <a:pt x="2174" y="1997"/>
                  </a:cubicBezTo>
                  <a:cubicBezTo>
                    <a:pt x="2174" y="1998"/>
                    <a:pt x="2174" y="1998"/>
                    <a:pt x="2173" y="1999"/>
                  </a:cubicBezTo>
                  <a:cubicBezTo>
                    <a:pt x="2197" y="1999"/>
                    <a:pt x="2197" y="1999"/>
                    <a:pt x="2197" y="1999"/>
                  </a:cubicBezTo>
                  <a:cubicBezTo>
                    <a:pt x="2198" y="1996"/>
                    <a:pt x="2199" y="1992"/>
                    <a:pt x="2200" y="1989"/>
                  </a:cubicBezTo>
                  <a:lnTo>
                    <a:pt x="2204" y="1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968375" y="3740150"/>
              <a:ext cx="146050" cy="474663"/>
            </a:xfrm>
            <a:custGeom>
              <a:avLst/>
              <a:gdLst>
                <a:gd name="T0" fmla="*/ 50 w 57"/>
                <a:gd name="T1" fmla="*/ 170 h 187"/>
                <a:gd name="T2" fmla="*/ 43 w 57"/>
                <a:gd name="T3" fmla="*/ 160 h 187"/>
                <a:gd name="T4" fmla="*/ 37 w 57"/>
                <a:gd name="T5" fmla="*/ 149 h 187"/>
                <a:gd name="T6" fmla="*/ 36 w 57"/>
                <a:gd name="T7" fmla="*/ 147 h 187"/>
                <a:gd name="T8" fmla="*/ 36 w 57"/>
                <a:gd name="T9" fmla="*/ 146 h 187"/>
                <a:gd name="T10" fmla="*/ 31 w 57"/>
                <a:gd name="T11" fmla="*/ 136 h 187"/>
                <a:gd name="T12" fmla="*/ 27 w 57"/>
                <a:gd name="T13" fmla="*/ 125 h 187"/>
                <a:gd name="T14" fmla="*/ 26 w 57"/>
                <a:gd name="T15" fmla="*/ 121 h 187"/>
                <a:gd name="T16" fmla="*/ 23 w 57"/>
                <a:gd name="T17" fmla="*/ 113 h 187"/>
                <a:gd name="T18" fmla="*/ 22 w 57"/>
                <a:gd name="T19" fmla="*/ 108 h 187"/>
                <a:gd name="T20" fmla="*/ 21 w 57"/>
                <a:gd name="T21" fmla="*/ 102 h 187"/>
                <a:gd name="T22" fmla="*/ 21 w 57"/>
                <a:gd name="T23" fmla="*/ 101 h 187"/>
                <a:gd name="T24" fmla="*/ 18 w 57"/>
                <a:gd name="T25" fmla="*/ 78 h 187"/>
                <a:gd name="T26" fmla="*/ 18 w 57"/>
                <a:gd name="T27" fmla="*/ 51 h 187"/>
                <a:gd name="T28" fmla="*/ 33 w 57"/>
                <a:gd name="T29" fmla="*/ 0 h 187"/>
                <a:gd name="T30" fmla="*/ 27 w 57"/>
                <a:gd name="T31" fmla="*/ 0 h 187"/>
                <a:gd name="T32" fmla="*/ 25 w 57"/>
                <a:gd name="T33" fmla="*/ 0 h 187"/>
                <a:gd name="T34" fmla="*/ 18 w 57"/>
                <a:gd name="T35" fmla="*/ 0 h 187"/>
                <a:gd name="T36" fmla="*/ 14 w 57"/>
                <a:gd name="T37" fmla="*/ 0 h 187"/>
                <a:gd name="T38" fmla="*/ 2 w 57"/>
                <a:gd name="T39" fmla="*/ 49 h 187"/>
                <a:gd name="T40" fmla="*/ 1 w 57"/>
                <a:gd name="T41" fmla="*/ 73 h 187"/>
                <a:gd name="T42" fmla="*/ 3 w 57"/>
                <a:gd name="T43" fmla="*/ 95 h 187"/>
                <a:gd name="T44" fmla="*/ 3 w 57"/>
                <a:gd name="T45" fmla="*/ 100 h 187"/>
                <a:gd name="T46" fmla="*/ 4 w 57"/>
                <a:gd name="T47" fmla="*/ 104 h 187"/>
                <a:gd name="T48" fmla="*/ 7 w 57"/>
                <a:gd name="T49" fmla="*/ 117 h 187"/>
                <a:gd name="T50" fmla="*/ 8 w 57"/>
                <a:gd name="T51" fmla="*/ 119 h 187"/>
                <a:gd name="T52" fmla="*/ 11 w 57"/>
                <a:gd name="T53" fmla="*/ 130 h 187"/>
                <a:gd name="T54" fmla="*/ 13 w 57"/>
                <a:gd name="T55" fmla="*/ 136 h 187"/>
                <a:gd name="T56" fmla="*/ 15 w 57"/>
                <a:gd name="T57" fmla="*/ 140 h 187"/>
                <a:gd name="T58" fmla="*/ 19 w 57"/>
                <a:gd name="T59" fmla="*/ 150 h 187"/>
                <a:gd name="T60" fmla="*/ 21 w 57"/>
                <a:gd name="T61" fmla="*/ 154 h 187"/>
                <a:gd name="T62" fmla="*/ 25 w 57"/>
                <a:gd name="T63" fmla="*/ 162 h 187"/>
                <a:gd name="T64" fmla="*/ 30 w 57"/>
                <a:gd name="T65" fmla="*/ 171 h 187"/>
                <a:gd name="T66" fmla="*/ 31 w 57"/>
                <a:gd name="T67" fmla="*/ 172 h 187"/>
                <a:gd name="T68" fmla="*/ 38 w 57"/>
                <a:gd name="T69" fmla="*/ 182 h 187"/>
                <a:gd name="T70" fmla="*/ 42 w 57"/>
                <a:gd name="T71" fmla="*/ 187 h 187"/>
                <a:gd name="T72" fmla="*/ 47 w 57"/>
                <a:gd name="T73" fmla="*/ 184 h 187"/>
                <a:gd name="T74" fmla="*/ 50 w 57"/>
                <a:gd name="T75" fmla="*/ 182 h 187"/>
                <a:gd name="T76" fmla="*/ 57 w 57"/>
                <a:gd name="T77" fmla="*/ 179 h 187"/>
                <a:gd name="T78" fmla="*/ 52 w 57"/>
                <a:gd name="T79" fmla="*/ 173 h 187"/>
                <a:gd name="T80" fmla="*/ 50 w 57"/>
                <a:gd name="T81" fmla="*/ 1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87">
                  <a:moveTo>
                    <a:pt x="50" y="170"/>
                  </a:moveTo>
                  <a:cubicBezTo>
                    <a:pt x="48" y="167"/>
                    <a:pt x="45" y="163"/>
                    <a:pt x="43" y="160"/>
                  </a:cubicBezTo>
                  <a:cubicBezTo>
                    <a:pt x="41" y="156"/>
                    <a:pt x="39" y="153"/>
                    <a:pt x="37" y="149"/>
                  </a:cubicBezTo>
                  <a:cubicBezTo>
                    <a:pt x="37" y="148"/>
                    <a:pt x="36" y="148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4" y="143"/>
                    <a:pt x="32" y="140"/>
                    <a:pt x="31" y="136"/>
                  </a:cubicBezTo>
                  <a:cubicBezTo>
                    <a:pt x="29" y="132"/>
                    <a:pt x="28" y="129"/>
                    <a:pt x="27" y="125"/>
                  </a:cubicBezTo>
                  <a:cubicBezTo>
                    <a:pt x="26" y="123"/>
                    <a:pt x="26" y="122"/>
                    <a:pt x="26" y="121"/>
                  </a:cubicBezTo>
                  <a:cubicBezTo>
                    <a:pt x="25" y="118"/>
                    <a:pt x="24" y="116"/>
                    <a:pt x="23" y="113"/>
                  </a:cubicBezTo>
                  <a:cubicBezTo>
                    <a:pt x="23" y="111"/>
                    <a:pt x="23" y="110"/>
                    <a:pt x="22" y="108"/>
                  </a:cubicBezTo>
                  <a:cubicBezTo>
                    <a:pt x="22" y="106"/>
                    <a:pt x="21" y="104"/>
                    <a:pt x="21" y="102"/>
                  </a:cubicBezTo>
                  <a:cubicBezTo>
                    <a:pt x="21" y="102"/>
                    <a:pt x="21" y="101"/>
                    <a:pt x="21" y="101"/>
                  </a:cubicBezTo>
                  <a:cubicBezTo>
                    <a:pt x="19" y="93"/>
                    <a:pt x="18" y="85"/>
                    <a:pt x="18" y="78"/>
                  </a:cubicBezTo>
                  <a:cubicBezTo>
                    <a:pt x="17" y="69"/>
                    <a:pt x="17" y="60"/>
                    <a:pt x="18" y="51"/>
                  </a:cubicBezTo>
                  <a:cubicBezTo>
                    <a:pt x="20" y="34"/>
                    <a:pt x="25" y="17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16"/>
                    <a:pt x="3" y="32"/>
                    <a:pt x="2" y="49"/>
                  </a:cubicBezTo>
                  <a:cubicBezTo>
                    <a:pt x="1" y="57"/>
                    <a:pt x="0" y="65"/>
                    <a:pt x="1" y="73"/>
                  </a:cubicBezTo>
                  <a:cubicBezTo>
                    <a:pt x="1" y="80"/>
                    <a:pt x="2" y="88"/>
                    <a:pt x="3" y="95"/>
                  </a:cubicBezTo>
                  <a:cubicBezTo>
                    <a:pt x="3" y="97"/>
                    <a:pt x="3" y="98"/>
                    <a:pt x="3" y="100"/>
                  </a:cubicBezTo>
                  <a:cubicBezTo>
                    <a:pt x="4" y="101"/>
                    <a:pt x="4" y="103"/>
                    <a:pt x="4" y="104"/>
                  </a:cubicBezTo>
                  <a:cubicBezTo>
                    <a:pt x="5" y="108"/>
                    <a:pt x="6" y="113"/>
                    <a:pt x="7" y="117"/>
                  </a:cubicBezTo>
                  <a:cubicBezTo>
                    <a:pt x="7" y="118"/>
                    <a:pt x="8" y="118"/>
                    <a:pt x="8" y="119"/>
                  </a:cubicBezTo>
                  <a:cubicBezTo>
                    <a:pt x="9" y="123"/>
                    <a:pt x="10" y="127"/>
                    <a:pt x="11" y="130"/>
                  </a:cubicBezTo>
                  <a:cubicBezTo>
                    <a:pt x="12" y="132"/>
                    <a:pt x="12" y="134"/>
                    <a:pt x="13" y="136"/>
                  </a:cubicBezTo>
                  <a:cubicBezTo>
                    <a:pt x="14" y="137"/>
                    <a:pt x="14" y="139"/>
                    <a:pt x="15" y="140"/>
                  </a:cubicBezTo>
                  <a:cubicBezTo>
                    <a:pt x="16" y="143"/>
                    <a:pt x="17" y="147"/>
                    <a:pt x="19" y="150"/>
                  </a:cubicBezTo>
                  <a:cubicBezTo>
                    <a:pt x="19" y="151"/>
                    <a:pt x="20" y="152"/>
                    <a:pt x="21" y="154"/>
                  </a:cubicBezTo>
                  <a:cubicBezTo>
                    <a:pt x="22" y="156"/>
                    <a:pt x="23" y="159"/>
                    <a:pt x="25" y="162"/>
                  </a:cubicBezTo>
                  <a:cubicBezTo>
                    <a:pt x="27" y="165"/>
                    <a:pt x="28" y="168"/>
                    <a:pt x="30" y="171"/>
                  </a:cubicBezTo>
                  <a:cubicBezTo>
                    <a:pt x="31" y="171"/>
                    <a:pt x="31" y="172"/>
                    <a:pt x="31" y="172"/>
                  </a:cubicBezTo>
                  <a:cubicBezTo>
                    <a:pt x="34" y="176"/>
                    <a:pt x="36" y="179"/>
                    <a:pt x="38" y="182"/>
                  </a:cubicBezTo>
                  <a:cubicBezTo>
                    <a:pt x="39" y="183"/>
                    <a:pt x="41" y="185"/>
                    <a:pt x="42" y="187"/>
                  </a:cubicBezTo>
                  <a:cubicBezTo>
                    <a:pt x="44" y="186"/>
                    <a:pt x="45" y="185"/>
                    <a:pt x="47" y="184"/>
                  </a:cubicBezTo>
                  <a:cubicBezTo>
                    <a:pt x="48" y="184"/>
                    <a:pt x="49" y="183"/>
                    <a:pt x="50" y="182"/>
                  </a:cubicBezTo>
                  <a:cubicBezTo>
                    <a:pt x="52" y="181"/>
                    <a:pt x="55" y="180"/>
                    <a:pt x="57" y="179"/>
                  </a:cubicBezTo>
                  <a:cubicBezTo>
                    <a:pt x="55" y="177"/>
                    <a:pt x="54" y="175"/>
                    <a:pt x="52" y="173"/>
                  </a:cubicBezTo>
                  <a:cubicBezTo>
                    <a:pt x="52" y="172"/>
                    <a:pt x="51" y="171"/>
                    <a:pt x="50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119188" y="3303588"/>
              <a:ext cx="454025" cy="268288"/>
            </a:xfrm>
            <a:custGeom>
              <a:avLst/>
              <a:gdLst>
                <a:gd name="T0" fmla="*/ 74 w 179"/>
                <a:gd name="T1" fmla="*/ 66 h 106"/>
                <a:gd name="T2" fmla="*/ 83 w 179"/>
                <a:gd name="T3" fmla="*/ 60 h 106"/>
                <a:gd name="T4" fmla="*/ 85 w 179"/>
                <a:gd name="T5" fmla="*/ 59 h 106"/>
                <a:gd name="T6" fmla="*/ 95 w 179"/>
                <a:gd name="T7" fmla="*/ 53 h 106"/>
                <a:gd name="T8" fmla="*/ 106 w 179"/>
                <a:gd name="T9" fmla="*/ 47 h 106"/>
                <a:gd name="T10" fmla="*/ 110 w 179"/>
                <a:gd name="T11" fmla="*/ 45 h 106"/>
                <a:gd name="T12" fmla="*/ 116 w 179"/>
                <a:gd name="T13" fmla="*/ 41 h 106"/>
                <a:gd name="T14" fmla="*/ 127 w 179"/>
                <a:gd name="T15" fmla="*/ 35 h 106"/>
                <a:gd name="T16" fmla="*/ 135 w 179"/>
                <a:gd name="T17" fmla="*/ 31 h 106"/>
                <a:gd name="T18" fmla="*/ 137 w 179"/>
                <a:gd name="T19" fmla="*/ 30 h 106"/>
                <a:gd name="T20" fmla="*/ 147 w 179"/>
                <a:gd name="T21" fmla="*/ 25 h 106"/>
                <a:gd name="T22" fmla="*/ 153 w 179"/>
                <a:gd name="T23" fmla="*/ 22 h 106"/>
                <a:gd name="T24" fmla="*/ 157 w 179"/>
                <a:gd name="T25" fmla="*/ 20 h 106"/>
                <a:gd name="T26" fmla="*/ 161 w 179"/>
                <a:gd name="T27" fmla="*/ 18 h 106"/>
                <a:gd name="T28" fmla="*/ 168 w 179"/>
                <a:gd name="T29" fmla="*/ 15 h 106"/>
                <a:gd name="T30" fmla="*/ 178 w 179"/>
                <a:gd name="T31" fmla="*/ 11 h 106"/>
                <a:gd name="T32" fmla="*/ 179 w 179"/>
                <a:gd name="T33" fmla="*/ 10 h 106"/>
                <a:gd name="T34" fmla="*/ 178 w 179"/>
                <a:gd name="T35" fmla="*/ 9 h 106"/>
                <a:gd name="T36" fmla="*/ 173 w 179"/>
                <a:gd name="T37" fmla="*/ 5 h 106"/>
                <a:gd name="T38" fmla="*/ 170 w 179"/>
                <a:gd name="T39" fmla="*/ 4 h 106"/>
                <a:gd name="T40" fmla="*/ 165 w 179"/>
                <a:gd name="T41" fmla="*/ 1 h 106"/>
                <a:gd name="T42" fmla="*/ 162 w 179"/>
                <a:gd name="T43" fmla="*/ 0 h 106"/>
                <a:gd name="T44" fmla="*/ 161 w 179"/>
                <a:gd name="T45" fmla="*/ 0 h 106"/>
                <a:gd name="T46" fmla="*/ 152 w 179"/>
                <a:gd name="T47" fmla="*/ 3 h 106"/>
                <a:gd name="T48" fmla="*/ 146 w 179"/>
                <a:gd name="T49" fmla="*/ 6 h 106"/>
                <a:gd name="T50" fmla="*/ 142 w 179"/>
                <a:gd name="T51" fmla="*/ 8 h 106"/>
                <a:gd name="T52" fmla="*/ 141 w 179"/>
                <a:gd name="T53" fmla="*/ 9 h 106"/>
                <a:gd name="T54" fmla="*/ 132 w 179"/>
                <a:gd name="T55" fmla="*/ 13 h 106"/>
                <a:gd name="T56" fmla="*/ 122 w 179"/>
                <a:gd name="T57" fmla="*/ 18 h 106"/>
                <a:gd name="T58" fmla="*/ 115 w 179"/>
                <a:gd name="T59" fmla="*/ 22 h 106"/>
                <a:gd name="T60" fmla="*/ 111 w 179"/>
                <a:gd name="T61" fmla="*/ 24 h 106"/>
                <a:gd name="T62" fmla="*/ 101 w 179"/>
                <a:gd name="T63" fmla="*/ 30 h 106"/>
                <a:gd name="T64" fmla="*/ 90 w 179"/>
                <a:gd name="T65" fmla="*/ 36 h 106"/>
                <a:gd name="T66" fmla="*/ 89 w 179"/>
                <a:gd name="T67" fmla="*/ 37 h 106"/>
                <a:gd name="T68" fmla="*/ 80 w 179"/>
                <a:gd name="T69" fmla="*/ 42 h 106"/>
                <a:gd name="T70" fmla="*/ 69 w 179"/>
                <a:gd name="T71" fmla="*/ 49 h 106"/>
                <a:gd name="T72" fmla="*/ 62 w 179"/>
                <a:gd name="T73" fmla="*/ 54 h 106"/>
                <a:gd name="T74" fmla="*/ 59 w 179"/>
                <a:gd name="T75" fmla="*/ 56 h 106"/>
                <a:gd name="T76" fmla="*/ 48 w 179"/>
                <a:gd name="T77" fmla="*/ 64 h 106"/>
                <a:gd name="T78" fmla="*/ 37 w 179"/>
                <a:gd name="T79" fmla="*/ 72 h 106"/>
                <a:gd name="T80" fmla="*/ 36 w 179"/>
                <a:gd name="T81" fmla="*/ 72 h 106"/>
                <a:gd name="T82" fmla="*/ 35 w 179"/>
                <a:gd name="T83" fmla="*/ 74 h 106"/>
                <a:gd name="T84" fmla="*/ 25 w 179"/>
                <a:gd name="T85" fmla="*/ 82 h 106"/>
                <a:gd name="T86" fmla="*/ 14 w 179"/>
                <a:gd name="T87" fmla="*/ 92 h 106"/>
                <a:gd name="T88" fmla="*/ 6 w 179"/>
                <a:gd name="T89" fmla="*/ 99 h 106"/>
                <a:gd name="T90" fmla="*/ 2 w 179"/>
                <a:gd name="T91" fmla="*/ 103 h 106"/>
                <a:gd name="T92" fmla="*/ 0 w 179"/>
                <a:gd name="T93" fmla="*/ 105 h 106"/>
                <a:gd name="T94" fmla="*/ 2 w 179"/>
                <a:gd name="T95" fmla="*/ 105 h 106"/>
                <a:gd name="T96" fmla="*/ 5 w 179"/>
                <a:gd name="T97" fmla="*/ 106 h 106"/>
                <a:gd name="T98" fmla="*/ 8 w 179"/>
                <a:gd name="T99" fmla="*/ 106 h 106"/>
                <a:gd name="T100" fmla="*/ 11 w 179"/>
                <a:gd name="T101" fmla="*/ 105 h 106"/>
                <a:gd name="T102" fmla="*/ 20 w 179"/>
                <a:gd name="T103" fmla="*/ 103 h 106"/>
                <a:gd name="T104" fmla="*/ 22 w 179"/>
                <a:gd name="T105" fmla="*/ 103 h 106"/>
                <a:gd name="T106" fmla="*/ 28 w 179"/>
                <a:gd name="T107" fmla="*/ 102 h 106"/>
                <a:gd name="T108" fmla="*/ 28 w 179"/>
                <a:gd name="T109" fmla="*/ 102 h 106"/>
                <a:gd name="T110" fmla="*/ 30 w 179"/>
                <a:gd name="T111" fmla="*/ 100 h 106"/>
                <a:gd name="T112" fmla="*/ 41 w 179"/>
                <a:gd name="T113" fmla="*/ 90 h 106"/>
                <a:gd name="T114" fmla="*/ 47 w 179"/>
                <a:gd name="T115" fmla="*/ 86 h 106"/>
                <a:gd name="T116" fmla="*/ 53 w 179"/>
                <a:gd name="T117" fmla="*/ 82 h 106"/>
                <a:gd name="T118" fmla="*/ 56 w 179"/>
                <a:gd name="T119" fmla="*/ 79 h 106"/>
                <a:gd name="T120" fmla="*/ 63 w 179"/>
                <a:gd name="T121" fmla="*/ 74 h 106"/>
                <a:gd name="T122" fmla="*/ 74 w 179"/>
                <a:gd name="T123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06">
                  <a:moveTo>
                    <a:pt x="74" y="66"/>
                  </a:moveTo>
                  <a:cubicBezTo>
                    <a:pt x="77" y="64"/>
                    <a:pt x="80" y="62"/>
                    <a:pt x="83" y="60"/>
                  </a:cubicBezTo>
                  <a:cubicBezTo>
                    <a:pt x="84" y="60"/>
                    <a:pt x="84" y="60"/>
                    <a:pt x="85" y="59"/>
                  </a:cubicBezTo>
                  <a:cubicBezTo>
                    <a:pt x="88" y="57"/>
                    <a:pt x="92" y="55"/>
                    <a:pt x="95" y="53"/>
                  </a:cubicBezTo>
                  <a:cubicBezTo>
                    <a:pt x="99" y="51"/>
                    <a:pt x="102" y="49"/>
                    <a:pt x="106" y="47"/>
                  </a:cubicBezTo>
                  <a:cubicBezTo>
                    <a:pt x="107" y="46"/>
                    <a:pt x="108" y="45"/>
                    <a:pt x="110" y="45"/>
                  </a:cubicBezTo>
                  <a:cubicBezTo>
                    <a:pt x="112" y="43"/>
                    <a:pt x="114" y="42"/>
                    <a:pt x="116" y="41"/>
                  </a:cubicBezTo>
                  <a:cubicBezTo>
                    <a:pt x="120" y="39"/>
                    <a:pt x="123" y="37"/>
                    <a:pt x="127" y="35"/>
                  </a:cubicBezTo>
                  <a:cubicBezTo>
                    <a:pt x="130" y="34"/>
                    <a:pt x="133" y="32"/>
                    <a:pt x="135" y="31"/>
                  </a:cubicBezTo>
                  <a:cubicBezTo>
                    <a:pt x="136" y="31"/>
                    <a:pt x="136" y="30"/>
                    <a:pt x="137" y="30"/>
                  </a:cubicBezTo>
                  <a:cubicBezTo>
                    <a:pt x="140" y="28"/>
                    <a:pt x="144" y="27"/>
                    <a:pt x="147" y="25"/>
                  </a:cubicBezTo>
                  <a:cubicBezTo>
                    <a:pt x="149" y="24"/>
                    <a:pt x="151" y="23"/>
                    <a:pt x="153" y="22"/>
                  </a:cubicBezTo>
                  <a:cubicBezTo>
                    <a:pt x="155" y="21"/>
                    <a:pt x="156" y="21"/>
                    <a:pt x="157" y="20"/>
                  </a:cubicBezTo>
                  <a:cubicBezTo>
                    <a:pt x="159" y="20"/>
                    <a:pt x="160" y="19"/>
                    <a:pt x="161" y="18"/>
                  </a:cubicBezTo>
                  <a:cubicBezTo>
                    <a:pt x="163" y="17"/>
                    <a:pt x="165" y="16"/>
                    <a:pt x="168" y="15"/>
                  </a:cubicBezTo>
                  <a:cubicBezTo>
                    <a:pt x="171" y="14"/>
                    <a:pt x="174" y="12"/>
                    <a:pt x="178" y="11"/>
                  </a:cubicBezTo>
                  <a:cubicBezTo>
                    <a:pt x="178" y="11"/>
                    <a:pt x="179" y="10"/>
                    <a:pt x="179" y="10"/>
                  </a:cubicBezTo>
                  <a:cubicBezTo>
                    <a:pt x="179" y="10"/>
                    <a:pt x="178" y="9"/>
                    <a:pt x="178" y="9"/>
                  </a:cubicBezTo>
                  <a:cubicBezTo>
                    <a:pt x="176" y="7"/>
                    <a:pt x="177" y="8"/>
                    <a:pt x="173" y="5"/>
                  </a:cubicBezTo>
                  <a:cubicBezTo>
                    <a:pt x="172" y="5"/>
                    <a:pt x="171" y="4"/>
                    <a:pt x="170" y="4"/>
                  </a:cubicBezTo>
                  <a:cubicBezTo>
                    <a:pt x="169" y="3"/>
                    <a:pt x="167" y="2"/>
                    <a:pt x="165" y="1"/>
                  </a:cubicBezTo>
                  <a:cubicBezTo>
                    <a:pt x="164" y="1"/>
                    <a:pt x="163" y="1"/>
                    <a:pt x="162" y="0"/>
                  </a:cubicBezTo>
                  <a:cubicBezTo>
                    <a:pt x="162" y="0"/>
                    <a:pt x="161" y="0"/>
                    <a:pt x="161" y="0"/>
                  </a:cubicBezTo>
                  <a:cubicBezTo>
                    <a:pt x="158" y="1"/>
                    <a:pt x="155" y="2"/>
                    <a:pt x="152" y="3"/>
                  </a:cubicBezTo>
                  <a:cubicBezTo>
                    <a:pt x="150" y="4"/>
                    <a:pt x="148" y="5"/>
                    <a:pt x="146" y="6"/>
                  </a:cubicBezTo>
                  <a:cubicBezTo>
                    <a:pt x="145" y="7"/>
                    <a:pt x="143" y="8"/>
                    <a:pt x="142" y="8"/>
                  </a:cubicBezTo>
                  <a:cubicBezTo>
                    <a:pt x="142" y="8"/>
                    <a:pt x="141" y="9"/>
                    <a:pt x="141" y="9"/>
                  </a:cubicBezTo>
                  <a:cubicBezTo>
                    <a:pt x="138" y="10"/>
                    <a:pt x="135" y="12"/>
                    <a:pt x="132" y="13"/>
                  </a:cubicBezTo>
                  <a:cubicBezTo>
                    <a:pt x="128" y="15"/>
                    <a:pt x="125" y="17"/>
                    <a:pt x="122" y="18"/>
                  </a:cubicBezTo>
                  <a:cubicBezTo>
                    <a:pt x="119" y="20"/>
                    <a:pt x="117" y="21"/>
                    <a:pt x="115" y="22"/>
                  </a:cubicBezTo>
                  <a:cubicBezTo>
                    <a:pt x="114" y="23"/>
                    <a:pt x="113" y="23"/>
                    <a:pt x="111" y="24"/>
                  </a:cubicBezTo>
                  <a:cubicBezTo>
                    <a:pt x="108" y="26"/>
                    <a:pt x="104" y="28"/>
                    <a:pt x="101" y="30"/>
                  </a:cubicBezTo>
                  <a:cubicBezTo>
                    <a:pt x="97" y="32"/>
                    <a:pt x="94" y="34"/>
                    <a:pt x="90" y="36"/>
                  </a:cubicBezTo>
                  <a:cubicBezTo>
                    <a:pt x="90" y="36"/>
                    <a:pt x="89" y="36"/>
                    <a:pt x="89" y="37"/>
                  </a:cubicBezTo>
                  <a:cubicBezTo>
                    <a:pt x="86" y="39"/>
                    <a:pt x="83" y="40"/>
                    <a:pt x="80" y="42"/>
                  </a:cubicBezTo>
                  <a:cubicBezTo>
                    <a:pt x="76" y="44"/>
                    <a:pt x="73" y="47"/>
                    <a:pt x="69" y="49"/>
                  </a:cubicBezTo>
                  <a:cubicBezTo>
                    <a:pt x="67" y="51"/>
                    <a:pt x="64" y="52"/>
                    <a:pt x="62" y="54"/>
                  </a:cubicBezTo>
                  <a:cubicBezTo>
                    <a:pt x="61" y="55"/>
                    <a:pt x="60" y="55"/>
                    <a:pt x="59" y="56"/>
                  </a:cubicBezTo>
                  <a:cubicBezTo>
                    <a:pt x="55" y="59"/>
                    <a:pt x="51" y="61"/>
                    <a:pt x="48" y="64"/>
                  </a:cubicBezTo>
                  <a:cubicBezTo>
                    <a:pt x="44" y="67"/>
                    <a:pt x="40" y="69"/>
                    <a:pt x="37" y="72"/>
                  </a:cubicBezTo>
                  <a:cubicBezTo>
                    <a:pt x="37" y="72"/>
                    <a:pt x="37" y="72"/>
                    <a:pt x="36" y="72"/>
                  </a:cubicBezTo>
                  <a:cubicBezTo>
                    <a:pt x="36" y="73"/>
                    <a:pt x="35" y="73"/>
                    <a:pt x="35" y="74"/>
                  </a:cubicBezTo>
                  <a:cubicBezTo>
                    <a:pt x="32" y="76"/>
                    <a:pt x="28" y="79"/>
                    <a:pt x="25" y="82"/>
                  </a:cubicBezTo>
                  <a:cubicBezTo>
                    <a:pt x="22" y="85"/>
                    <a:pt x="18" y="88"/>
                    <a:pt x="14" y="92"/>
                  </a:cubicBezTo>
                  <a:cubicBezTo>
                    <a:pt x="11" y="94"/>
                    <a:pt x="9" y="97"/>
                    <a:pt x="6" y="99"/>
                  </a:cubicBezTo>
                  <a:cubicBezTo>
                    <a:pt x="5" y="101"/>
                    <a:pt x="3" y="102"/>
                    <a:pt x="2" y="103"/>
                  </a:cubicBezTo>
                  <a:cubicBezTo>
                    <a:pt x="2" y="104"/>
                    <a:pt x="1" y="105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ubicBezTo>
                    <a:pt x="3" y="106"/>
                    <a:pt x="4" y="106"/>
                    <a:pt x="5" y="106"/>
                  </a:cubicBezTo>
                  <a:cubicBezTo>
                    <a:pt x="6" y="106"/>
                    <a:pt x="7" y="106"/>
                    <a:pt x="8" y="106"/>
                  </a:cubicBezTo>
                  <a:cubicBezTo>
                    <a:pt x="9" y="106"/>
                    <a:pt x="10" y="105"/>
                    <a:pt x="11" y="105"/>
                  </a:cubicBezTo>
                  <a:cubicBezTo>
                    <a:pt x="14" y="105"/>
                    <a:pt x="17" y="104"/>
                    <a:pt x="20" y="103"/>
                  </a:cubicBezTo>
                  <a:cubicBezTo>
                    <a:pt x="21" y="103"/>
                    <a:pt x="21" y="103"/>
                    <a:pt x="22" y="103"/>
                  </a:cubicBezTo>
                  <a:cubicBezTo>
                    <a:pt x="24" y="102"/>
                    <a:pt x="26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29" y="101"/>
                    <a:pt x="30" y="100"/>
                  </a:cubicBezTo>
                  <a:cubicBezTo>
                    <a:pt x="34" y="97"/>
                    <a:pt x="38" y="94"/>
                    <a:pt x="41" y="90"/>
                  </a:cubicBezTo>
                  <a:cubicBezTo>
                    <a:pt x="43" y="89"/>
                    <a:pt x="45" y="87"/>
                    <a:pt x="47" y="86"/>
                  </a:cubicBezTo>
                  <a:cubicBezTo>
                    <a:pt x="49" y="84"/>
                    <a:pt x="51" y="83"/>
                    <a:pt x="53" y="82"/>
                  </a:cubicBezTo>
                  <a:cubicBezTo>
                    <a:pt x="54" y="81"/>
                    <a:pt x="55" y="80"/>
                    <a:pt x="56" y="79"/>
                  </a:cubicBezTo>
                  <a:cubicBezTo>
                    <a:pt x="59" y="77"/>
                    <a:pt x="61" y="75"/>
                    <a:pt x="63" y="74"/>
                  </a:cubicBezTo>
                  <a:cubicBezTo>
                    <a:pt x="67" y="71"/>
                    <a:pt x="71" y="69"/>
                    <a:pt x="74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38150" y="1652588"/>
              <a:ext cx="257175" cy="38100"/>
            </a:xfrm>
            <a:custGeom>
              <a:avLst/>
              <a:gdLst>
                <a:gd name="T0" fmla="*/ 88 w 101"/>
                <a:gd name="T1" fmla="*/ 2 h 15"/>
                <a:gd name="T2" fmla="*/ 86 w 101"/>
                <a:gd name="T3" fmla="*/ 2 h 15"/>
                <a:gd name="T4" fmla="*/ 77 w 101"/>
                <a:gd name="T5" fmla="*/ 1 h 15"/>
                <a:gd name="T6" fmla="*/ 68 w 101"/>
                <a:gd name="T7" fmla="*/ 1 h 15"/>
                <a:gd name="T8" fmla="*/ 66 w 101"/>
                <a:gd name="T9" fmla="*/ 1 h 15"/>
                <a:gd name="T10" fmla="*/ 59 w 101"/>
                <a:gd name="T11" fmla="*/ 1 h 15"/>
                <a:gd name="T12" fmla="*/ 50 w 101"/>
                <a:gd name="T13" fmla="*/ 1 h 15"/>
                <a:gd name="T14" fmla="*/ 43 w 101"/>
                <a:gd name="T15" fmla="*/ 1 h 15"/>
                <a:gd name="T16" fmla="*/ 41 w 101"/>
                <a:gd name="T17" fmla="*/ 1 h 15"/>
                <a:gd name="T18" fmla="*/ 32 w 101"/>
                <a:gd name="T19" fmla="*/ 0 h 15"/>
                <a:gd name="T20" fmla="*/ 31 w 101"/>
                <a:gd name="T21" fmla="*/ 0 h 15"/>
                <a:gd name="T22" fmla="*/ 23 w 101"/>
                <a:gd name="T23" fmla="*/ 0 h 15"/>
                <a:gd name="T24" fmla="*/ 21 w 101"/>
                <a:gd name="T25" fmla="*/ 0 h 15"/>
                <a:gd name="T26" fmla="*/ 14 w 101"/>
                <a:gd name="T27" fmla="*/ 0 h 15"/>
                <a:gd name="T28" fmla="*/ 5 w 101"/>
                <a:gd name="T29" fmla="*/ 0 h 15"/>
                <a:gd name="T30" fmla="*/ 3 w 101"/>
                <a:gd name="T31" fmla="*/ 0 h 15"/>
                <a:gd name="T32" fmla="*/ 0 w 101"/>
                <a:gd name="T33" fmla="*/ 12 h 15"/>
                <a:gd name="T34" fmla="*/ 3 w 101"/>
                <a:gd name="T35" fmla="*/ 12 h 15"/>
                <a:gd name="T36" fmla="*/ 12 w 101"/>
                <a:gd name="T37" fmla="*/ 12 h 15"/>
                <a:gd name="T38" fmla="*/ 18 w 101"/>
                <a:gd name="T39" fmla="*/ 12 h 15"/>
                <a:gd name="T40" fmla="*/ 21 w 101"/>
                <a:gd name="T41" fmla="*/ 12 h 15"/>
                <a:gd name="T42" fmla="*/ 30 w 101"/>
                <a:gd name="T43" fmla="*/ 12 h 15"/>
                <a:gd name="T44" fmla="*/ 31 w 101"/>
                <a:gd name="T45" fmla="*/ 13 h 15"/>
                <a:gd name="T46" fmla="*/ 38 w 101"/>
                <a:gd name="T47" fmla="*/ 13 h 15"/>
                <a:gd name="T48" fmla="*/ 41 w 101"/>
                <a:gd name="T49" fmla="*/ 13 h 15"/>
                <a:gd name="T50" fmla="*/ 47 w 101"/>
                <a:gd name="T51" fmla="*/ 13 h 15"/>
                <a:gd name="T52" fmla="*/ 56 w 101"/>
                <a:gd name="T53" fmla="*/ 13 h 15"/>
                <a:gd name="T54" fmla="*/ 63 w 101"/>
                <a:gd name="T55" fmla="*/ 13 h 15"/>
                <a:gd name="T56" fmla="*/ 65 w 101"/>
                <a:gd name="T57" fmla="*/ 14 h 15"/>
                <a:gd name="T58" fmla="*/ 74 w 101"/>
                <a:gd name="T59" fmla="*/ 14 h 15"/>
                <a:gd name="T60" fmla="*/ 83 w 101"/>
                <a:gd name="T61" fmla="*/ 14 h 15"/>
                <a:gd name="T62" fmla="*/ 86 w 101"/>
                <a:gd name="T63" fmla="*/ 14 h 15"/>
                <a:gd name="T64" fmla="*/ 92 w 101"/>
                <a:gd name="T65" fmla="*/ 14 h 15"/>
                <a:gd name="T66" fmla="*/ 100 w 101"/>
                <a:gd name="T67" fmla="*/ 15 h 15"/>
                <a:gd name="T68" fmla="*/ 101 w 101"/>
                <a:gd name="T69" fmla="*/ 2 h 15"/>
                <a:gd name="T70" fmla="*/ 95 w 101"/>
                <a:gd name="T71" fmla="*/ 2 h 15"/>
                <a:gd name="T72" fmla="*/ 88 w 101"/>
                <a:gd name="T7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5">
                  <a:moveTo>
                    <a:pt x="88" y="2"/>
                  </a:moveTo>
                  <a:cubicBezTo>
                    <a:pt x="88" y="2"/>
                    <a:pt x="87" y="2"/>
                    <a:pt x="86" y="2"/>
                  </a:cubicBezTo>
                  <a:cubicBezTo>
                    <a:pt x="83" y="2"/>
                    <a:pt x="80" y="2"/>
                    <a:pt x="77" y="1"/>
                  </a:cubicBezTo>
                  <a:cubicBezTo>
                    <a:pt x="74" y="1"/>
                    <a:pt x="71" y="1"/>
                    <a:pt x="68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4" y="1"/>
                    <a:pt x="62" y="1"/>
                    <a:pt x="59" y="1"/>
                  </a:cubicBezTo>
                  <a:cubicBezTo>
                    <a:pt x="56" y="1"/>
                    <a:pt x="53" y="1"/>
                    <a:pt x="50" y="1"/>
                  </a:cubicBezTo>
                  <a:cubicBezTo>
                    <a:pt x="48" y="1"/>
                    <a:pt x="46" y="1"/>
                    <a:pt x="43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4" y="12"/>
                    <a:pt x="16" y="12"/>
                    <a:pt x="18" y="12"/>
                  </a:cubicBezTo>
                  <a:cubicBezTo>
                    <a:pt x="19" y="12"/>
                    <a:pt x="20" y="12"/>
                    <a:pt x="21" y="12"/>
                  </a:cubicBezTo>
                  <a:cubicBezTo>
                    <a:pt x="24" y="12"/>
                    <a:pt x="26" y="12"/>
                    <a:pt x="30" y="12"/>
                  </a:cubicBezTo>
                  <a:cubicBezTo>
                    <a:pt x="30" y="12"/>
                    <a:pt x="30" y="12"/>
                    <a:pt x="31" y="13"/>
                  </a:cubicBezTo>
                  <a:cubicBezTo>
                    <a:pt x="33" y="13"/>
                    <a:pt x="36" y="13"/>
                    <a:pt x="38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3" y="13"/>
                    <a:pt x="45" y="13"/>
                    <a:pt x="47" y="13"/>
                  </a:cubicBezTo>
                  <a:cubicBezTo>
                    <a:pt x="50" y="13"/>
                    <a:pt x="53" y="13"/>
                    <a:pt x="56" y="13"/>
                  </a:cubicBezTo>
                  <a:cubicBezTo>
                    <a:pt x="59" y="13"/>
                    <a:pt x="61" y="13"/>
                    <a:pt x="63" y="13"/>
                  </a:cubicBezTo>
                  <a:cubicBezTo>
                    <a:pt x="64" y="13"/>
                    <a:pt x="65" y="13"/>
                    <a:pt x="65" y="14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7" y="14"/>
                    <a:pt x="80" y="14"/>
                    <a:pt x="83" y="14"/>
                  </a:cubicBezTo>
                  <a:cubicBezTo>
                    <a:pt x="84" y="14"/>
                    <a:pt x="85" y="14"/>
                    <a:pt x="86" y="14"/>
                  </a:cubicBezTo>
                  <a:cubicBezTo>
                    <a:pt x="88" y="14"/>
                    <a:pt x="90" y="14"/>
                    <a:pt x="92" y="14"/>
                  </a:cubicBezTo>
                  <a:cubicBezTo>
                    <a:pt x="95" y="14"/>
                    <a:pt x="98" y="15"/>
                    <a:pt x="100" y="15"/>
                  </a:cubicBezTo>
                  <a:cubicBezTo>
                    <a:pt x="100" y="10"/>
                    <a:pt x="101" y="6"/>
                    <a:pt x="101" y="2"/>
                  </a:cubicBezTo>
                  <a:cubicBezTo>
                    <a:pt x="99" y="2"/>
                    <a:pt x="97" y="2"/>
                    <a:pt x="95" y="2"/>
                  </a:cubicBezTo>
                  <a:cubicBezTo>
                    <a:pt x="93" y="2"/>
                    <a:pt x="91" y="2"/>
                    <a:pt x="88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809625" y="1663700"/>
              <a:ext cx="280988" cy="50800"/>
            </a:xfrm>
            <a:custGeom>
              <a:avLst/>
              <a:gdLst>
                <a:gd name="T0" fmla="*/ 101 w 111"/>
                <a:gd name="T1" fmla="*/ 6 h 20"/>
                <a:gd name="T2" fmla="*/ 99 w 111"/>
                <a:gd name="T3" fmla="*/ 6 h 20"/>
                <a:gd name="T4" fmla="*/ 92 w 111"/>
                <a:gd name="T5" fmla="*/ 6 h 20"/>
                <a:gd name="T6" fmla="*/ 83 w 111"/>
                <a:gd name="T7" fmla="*/ 5 h 20"/>
                <a:gd name="T8" fmla="*/ 77 w 111"/>
                <a:gd name="T9" fmla="*/ 5 h 20"/>
                <a:gd name="T10" fmla="*/ 74 w 111"/>
                <a:gd name="T11" fmla="*/ 5 h 20"/>
                <a:gd name="T12" fmla="*/ 65 w 111"/>
                <a:gd name="T13" fmla="*/ 4 h 20"/>
                <a:gd name="T14" fmla="*/ 56 w 111"/>
                <a:gd name="T15" fmla="*/ 4 h 20"/>
                <a:gd name="T16" fmla="*/ 54 w 111"/>
                <a:gd name="T17" fmla="*/ 3 h 20"/>
                <a:gd name="T18" fmla="*/ 47 w 111"/>
                <a:gd name="T19" fmla="*/ 3 h 20"/>
                <a:gd name="T20" fmla="*/ 39 w 111"/>
                <a:gd name="T21" fmla="*/ 2 h 20"/>
                <a:gd name="T22" fmla="*/ 32 w 111"/>
                <a:gd name="T23" fmla="*/ 2 h 20"/>
                <a:gd name="T24" fmla="*/ 30 w 111"/>
                <a:gd name="T25" fmla="*/ 2 h 20"/>
                <a:gd name="T26" fmla="*/ 21 w 111"/>
                <a:gd name="T27" fmla="*/ 1 h 20"/>
                <a:gd name="T28" fmla="*/ 12 w 111"/>
                <a:gd name="T29" fmla="*/ 1 h 20"/>
                <a:gd name="T30" fmla="*/ 10 w 111"/>
                <a:gd name="T31" fmla="*/ 0 h 20"/>
                <a:gd name="T32" fmla="*/ 3 w 111"/>
                <a:gd name="T33" fmla="*/ 0 h 20"/>
                <a:gd name="T34" fmla="*/ 3 w 111"/>
                <a:gd name="T35" fmla="*/ 0 h 20"/>
                <a:gd name="T36" fmla="*/ 1 w 111"/>
                <a:gd name="T37" fmla="*/ 0 h 20"/>
                <a:gd name="T38" fmla="*/ 0 w 111"/>
                <a:gd name="T39" fmla="*/ 13 h 20"/>
                <a:gd name="T40" fmla="*/ 0 w 111"/>
                <a:gd name="T41" fmla="*/ 13 h 20"/>
                <a:gd name="T42" fmla="*/ 2 w 111"/>
                <a:gd name="T43" fmla="*/ 13 h 20"/>
                <a:gd name="T44" fmla="*/ 7 w 111"/>
                <a:gd name="T45" fmla="*/ 13 h 20"/>
                <a:gd name="T46" fmla="*/ 9 w 111"/>
                <a:gd name="T47" fmla="*/ 13 h 20"/>
                <a:gd name="T48" fmla="*/ 18 w 111"/>
                <a:gd name="T49" fmla="*/ 14 h 20"/>
                <a:gd name="T50" fmla="*/ 27 w 111"/>
                <a:gd name="T51" fmla="*/ 14 h 20"/>
                <a:gd name="T52" fmla="*/ 29 w 111"/>
                <a:gd name="T53" fmla="*/ 15 h 20"/>
                <a:gd name="T54" fmla="*/ 36 w 111"/>
                <a:gd name="T55" fmla="*/ 15 h 20"/>
                <a:gd name="T56" fmla="*/ 44 w 111"/>
                <a:gd name="T57" fmla="*/ 16 h 20"/>
                <a:gd name="T58" fmla="*/ 51 w 111"/>
                <a:gd name="T59" fmla="*/ 16 h 20"/>
                <a:gd name="T60" fmla="*/ 53 w 111"/>
                <a:gd name="T61" fmla="*/ 16 h 20"/>
                <a:gd name="T62" fmla="*/ 62 w 111"/>
                <a:gd name="T63" fmla="*/ 17 h 20"/>
                <a:gd name="T64" fmla="*/ 71 w 111"/>
                <a:gd name="T65" fmla="*/ 17 h 20"/>
                <a:gd name="T66" fmla="*/ 74 w 111"/>
                <a:gd name="T67" fmla="*/ 18 h 20"/>
                <a:gd name="T68" fmla="*/ 80 w 111"/>
                <a:gd name="T69" fmla="*/ 18 h 20"/>
                <a:gd name="T70" fmla="*/ 89 w 111"/>
                <a:gd name="T71" fmla="*/ 19 h 20"/>
                <a:gd name="T72" fmla="*/ 96 w 111"/>
                <a:gd name="T73" fmla="*/ 19 h 20"/>
                <a:gd name="T74" fmla="*/ 98 w 111"/>
                <a:gd name="T75" fmla="*/ 19 h 20"/>
                <a:gd name="T76" fmla="*/ 107 w 111"/>
                <a:gd name="T77" fmla="*/ 20 h 20"/>
                <a:gd name="T78" fmla="*/ 111 w 111"/>
                <a:gd name="T79" fmla="*/ 20 h 20"/>
                <a:gd name="T80" fmla="*/ 111 w 111"/>
                <a:gd name="T81" fmla="*/ 7 h 20"/>
                <a:gd name="T82" fmla="*/ 110 w 111"/>
                <a:gd name="T83" fmla="*/ 7 h 20"/>
                <a:gd name="T84" fmla="*/ 101 w 111"/>
                <a:gd name="T8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20">
                  <a:moveTo>
                    <a:pt x="101" y="6"/>
                  </a:moveTo>
                  <a:cubicBezTo>
                    <a:pt x="100" y="6"/>
                    <a:pt x="100" y="6"/>
                    <a:pt x="99" y="6"/>
                  </a:cubicBezTo>
                  <a:cubicBezTo>
                    <a:pt x="97" y="6"/>
                    <a:pt x="94" y="6"/>
                    <a:pt x="92" y="6"/>
                  </a:cubicBezTo>
                  <a:cubicBezTo>
                    <a:pt x="89" y="6"/>
                    <a:pt x="86" y="5"/>
                    <a:pt x="83" y="5"/>
                  </a:cubicBezTo>
                  <a:cubicBezTo>
                    <a:pt x="81" y="5"/>
                    <a:pt x="79" y="5"/>
                    <a:pt x="77" y="5"/>
                  </a:cubicBezTo>
                  <a:cubicBezTo>
                    <a:pt x="76" y="5"/>
                    <a:pt x="75" y="5"/>
                    <a:pt x="74" y="5"/>
                  </a:cubicBezTo>
                  <a:cubicBezTo>
                    <a:pt x="71" y="5"/>
                    <a:pt x="68" y="4"/>
                    <a:pt x="65" y="4"/>
                  </a:cubicBezTo>
                  <a:cubicBezTo>
                    <a:pt x="62" y="4"/>
                    <a:pt x="59" y="4"/>
                    <a:pt x="56" y="4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2" y="3"/>
                    <a:pt x="50" y="3"/>
                    <a:pt x="47" y="3"/>
                  </a:cubicBezTo>
                  <a:cubicBezTo>
                    <a:pt x="44" y="3"/>
                    <a:pt x="42" y="3"/>
                    <a:pt x="39" y="2"/>
                  </a:cubicBezTo>
                  <a:cubicBezTo>
                    <a:pt x="36" y="2"/>
                    <a:pt x="34" y="2"/>
                    <a:pt x="32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7" y="2"/>
                    <a:pt x="24" y="1"/>
                    <a:pt x="21" y="1"/>
                  </a:cubicBezTo>
                  <a:cubicBezTo>
                    <a:pt x="18" y="1"/>
                    <a:pt x="15" y="1"/>
                    <a:pt x="12" y="1"/>
                  </a:cubicBezTo>
                  <a:cubicBezTo>
                    <a:pt x="11" y="1"/>
                    <a:pt x="10" y="1"/>
                    <a:pt x="10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4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3"/>
                    <a:pt x="15" y="14"/>
                    <a:pt x="18" y="14"/>
                  </a:cubicBezTo>
                  <a:cubicBezTo>
                    <a:pt x="21" y="14"/>
                    <a:pt x="24" y="14"/>
                    <a:pt x="27" y="14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1" y="15"/>
                    <a:pt x="33" y="15"/>
                    <a:pt x="36" y="15"/>
                  </a:cubicBezTo>
                  <a:cubicBezTo>
                    <a:pt x="39" y="15"/>
                    <a:pt x="42" y="16"/>
                    <a:pt x="44" y="16"/>
                  </a:cubicBezTo>
                  <a:cubicBezTo>
                    <a:pt x="47" y="16"/>
                    <a:pt x="49" y="16"/>
                    <a:pt x="51" y="16"/>
                  </a:cubicBezTo>
                  <a:cubicBezTo>
                    <a:pt x="52" y="16"/>
                    <a:pt x="53" y="16"/>
                    <a:pt x="53" y="16"/>
                  </a:cubicBezTo>
                  <a:cubicBezTo>
                    <a:pt x="56" y="17"/>
                    <a:pt x="59" y="17"/>
                    <a:pt x="62" y="17"/>
                  </a:cubicBezTo>
                  <a:cubicBezTo>
                    <a:pt x="65" y="17"/>
                    <a:pt x="68" y="17"/>
                    <a:pt x="71" y="17"/>
                  </a:cubicBezTo>
                  <a:cubicBezTo>
                    <a:pt x="72" y="18"/>
                    <a:pt x="73" y="18"/>
                    <a:pt x="74" y="18"/>
                  </a:cubicBezTo>
                  <a:cubicBezTo>
                    <a:pt x="76" y="18"/>
                    <a:pt x="78" y="18"/>
                    <a:pt x="80" y="18"/>
                  </a:cubicBezTo>
                  <a:cubicBezTo>
                    <a:pt x="83" y="18"/>
                    <a:pt x="86" y="18"/>
                    <a:pt x="89" y="19"/>
                  </a:cubicBezTo>
                  <a:cubicBezTo>
                    <a:pt x="91" y="19"/>
                    <a:pt x="94" y="19"/>
                    <a:pt x="96" y="19"/>
                  </a:cubicBezTo>
                  <a:cubicBezTo>
                    <a:pt x="97" y="19"/>
                    <a:pt x="97" y="19"/>
                    <a:pt x="98" y="19"/>
                  </a:cubicBezTo>
                  <a:cubicBezTo>
                    <a:pt x="101" y="19"/>
                    <a:pt x="104" y="20"/>
                    <a:pt x="107" y="20"/>
                  </a:cubicBezTo>
                  <a:cubicBezTo>
                    <a:pt x="108" y="20"/>
                    <a:pt x="109" y="20"/>
                    <a:pt x="111" y="20"/>
                  </a:cubicBezTo>
                  <a:cubicBezTo>
                    <a:pt x="111" y="16"/>
                    <a:pt x="111" y="11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7" y="7"/>
                    <a:pt x="104" y="6"/>
                    <a:pt x="10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827213" y="3049588"/>
              <a:ext cx="449263" cy="177800"/>
            </a:xfrm>
            <a:custGeom>
              <a:avLst/>
              <a:gdLst>
                <a:gd name="T0" fmla="*/ 5 w 177"/>
                <a:gd name="T1" fmla="*/ 70 h 70"/>
                <a:gd name="T2" fmla="*/ 7 w 177"/>
                <a:gd name="T3" fmla="*/ 69 h 70"/>
                <a:gd name="T4" fmla="*/ 8 w 177"/>
                <a:gd name="T5" fmla="*/ 69 h 70"/>
                <a:gd name="T6" fmla="*/ 18 w 177"/>
                <a:gd name="T7" fmla="*/ 66 h 70"/>
                <a:gd name="T8" fmla="*/ 28 w 177"/>
                <a:gd name="T9" fmla="*/ 63 h 70"/>
                <a:gd name="T10" fmla="*/ 31 w 177"/>
                <a:gd name="T11" fmla="*/ 61 h 70"/>
                <a:gd name="T12" fmla="*/ 37 w 177"/>
                <a:gd name="T13" fmla="*/ 59 h 70"/>
                <a:gd name="T14" fmla="*/ 47 w 177"/>
                <a:gd name="T15" fmla="*/ 56 h 70"/>
                <a:gd name="T16" fmla="*/ 56 w 177"/>
                <a:gd name="T17" fmla="*/ 53 h 70"/>
                <a:gd name="T18" fmla="*/ 57 w 177"/>
                <a:gd name="T19" fmla="*/ 53 h 70"/>
                <a:gd name="T20" fmla="*/ 67 w 177"/>
                <a:gd name="T21" fmla="*/ 50 h 70"/>
                <a:gd name="T22" fmla="*/ 76 w 177"/>
                <a:gd name="T23" fmla="*/ 47 h 70"/>
                <a:gd name="T24" fmla="*/ 80 w 177"/>
                <a:gd name="T25" fmla="*/ 46 h 70"/>
                <a:gd name="T26" fmla="*/ 86 w 177"/>
                <a:gd name="T27" fmla="*/ 44 h 70"/>
                <a:gd name="T28" fmla="*/ 96 w 177"/>
                <a:gd name="T29" fmla="*/ 41 h 70"/>
                <a:gd name="T30" fmla="*/ 105 w 177"/>
                <a:gd name="T31" fmla="*/ 38 h 70"/>
                <a:gd name="T32" fmla="*/ 106 w 177"/>
                <a:gd name="T33" fmla="*/ 38 h 70"/>
                <a:gd name="T34" fmla="*/ 116 w 177"/>
                <a:gd name="T35" fmla="*/ 35 h 70"/>
                <a:gd name="T36" fmla="*/ 125 w 177"/>
                <a:gd name="T37" fmla="*/ 32 h 70"/>
                <a:gd name="T38" fmla="*/ 129 w 177"/>
                <a:gd name="T39" fmla="*/ 30 h 70"/>
                <a:gd name="T40" fmla="*/ 130 w 177"/>
                <a:gd name="T41" fmla="*/ 30 h 70"/>
                <a:gd name="T42" fmla="*/ 135 w 177"/>
                <a:gd name="T43" fmla="*/ 29 h 70"/>
                <a:gd name="T44" fmla="*/ 145 w 177"/>
                <a:gd name="T45" fmla="*/ 25 h 70"/>
                <a:gd name="T46" fmla="*/ 154 w 177"/>
                <a:gd name="T47" fmla="*/ 23 h 70"/>
                <a:gd name="T48" fmla="*/ 155 w 177"/>
                <a:gd name="T49" fmla="*/ 22 h 70"/>
                <a:gd name="T50" fmla="*/ 164 w 177"/>
                <a:gd name="T51" fmla="*/ 19 h 70"/>
                <a:gd name="T52" fmla="*/ 174 w 177"/>
                <a:gd name="T53" fmla="*/ 16 h 70"/>
                <a:gd name="T54" fmla="*/ 177 w 177"/>
                <a:gd name="T55" fmla="*/ 15 h 70"/>
                <a:gd name="T56" fmla="*/ 175 w 177"/>
                <a:gd name="T57" fmla="*/ 11 h 70"/>
                <a:gd name="T58" fmla="*/ 170 w 177"/>
                <a:gd name="T59" fmla="*/ 0 h 70"/>
                <a:gd name="T60" fmla="*/ 169 w 177"/>
                <a:gd name="T61" fmla="*/ 0 h 70"/>
                <a:gd name="T62" fmla="*/ 159 w 177"/>
                <a:gd name="T63" fmla="*/ 3 h 70"/>
                <a:gd name="T64" fmla="*/ 158 w 177"/>
                <a:gd name="T65" fmla="*/ 3 h 70"/>
                <a:gd name="T66" fmla="*/ 149 w 177"/>
                <a:gd name="T67" fmla="*/ 6 h 70"/>
                <a:gd name="T68" fmla="*/ 140 w 177"/>
                <a:gd name="T69" fmla="*/ 9 h 70"/>
                <a:gd name="T70" fmla="*/ 134 w 177"/>
                <a:gd name="T71" fmla="*/ 11 h 70"/>
                <a:gd name="T72" fmla="*/ 130 w 177"/>
                <a:gd name="T73" fmla="*/ 12 h 70"/>
                <a:gd name="T74" fmla="*/ 125 w 177"/>
                <a:gd name="T75" fmla="*/ 14 h 70"/>
                <a:gd name="T76" fmla="*/ 120 w 177"/>
                <a:gd name="T77" fmla="*/ 15 h 70"/>
                <a:gd name="T78" fmla="*/ 110 w 177"/>
                <a:gd name="T79" fmla="*/ 18 h 70"/>
                <a:gd name="T80" fmla="*/ 109 w 177"/>
                <a:gd name="T81" fmla="*/ 19 h 70"/>
                <a:gd name="T82" fmla="*/ 101 w 177"/>
                <a:gd name="T83" fmla="*/ 21 h 70"/>
                <a:gd name="T84" fmla="*/ 91 w 177"/>
                <a:gd name="T85" fmla="*/ 24 h 70"/>
                <a:gd name="T86" fmla="*/ 85 w 177"/>
                <a:gd name="T87" fmla="*/ 26 h 70"/>
                <a:gd name="T88" fmla="*/ 81 w 177"/>
                <a:gd name="T89" fmla="*/ 28 h 70"/>
                <a:gd name="T90" fmla="*/ 71 w 177"/>
                <a:gd name="T91" fmla="*/ 31 h 70"/>
                <a:gd name="T92" fmla="*/ 62 w 177"/>
                <a:gd name="T93" fmla="*/ 34 h 70"/>
                <a:gd name="T94" fmla="*/ 60 w 177"/>
                <a:gd name="T95" fmla="*/ 34 h 70"/>
                <a:gd name="T96" fmla="*/ 52 w 177"/>
                <a:gd name="T97" fmla="*/ 37 h 70"/>
                <a:gd name="T98" fmla="*/ 42 w 177"/>
                <a:gd name="T99" fmla="*/ 40 h 70"/>
                <a:gd name="T100" fmla="*/ 36 w 177"/>
                <a:gd name="T101" fmla="*/ 42 h 70"/>
                <a:gd name="T102" fmla="*/ 32 w 177"/>
                <a:gd name="T103" fmla="*/ 43 h 70"/>
                <a:gd name="T104" fmla="*/ 22 w 177"/>
                <a:gd name="T105" fmla="*/ 46 h 70"/>
                <a:gd name="T106" fmla="*/ 13 w 177"/>
                <a:gd name="T107" fmla="*/ 50 h 70"/>
                <a:gd name="T108" fmla="*/ 11 w 177"/>
                <a:gd name="T109" fmla="*/ 50 h 70"/>
                <a:gd name="T110" fmla="*/ 3 w 177"/>
                <a:gd name="T111" fmla="*/ 53 h 70"/>
                <a:gd name="T112" fmla="*/ 0 w 177"/>
                <a:gd name="T113" fmla="*/ 54 h 70"/>
                <a:gd name="T114" fmla="*/ 2 w 177"/>
                <a:gd name="T115" fmla="*/ 58 h 70"/>
                <a:gd name="T116" fmla="*/ 5 w 177"/>
                <a:gd name="T1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70">
                  <a:moveTo>
                    <a:pt x="5" y="70"/>
                  </a:moveTo>
                  <a:cubicBezTo>
                    <a:pt x="6" y="70"/>
                    <a:pt x="6" y="70"/>
                    <a:pt x="7" y="69"/>
                  </a:cubicBezTo>
                  <a:cubicBezTo>
                    <a:pt x="7" y="69"/>
                    <a:pt x="8" y="69"/>
                    <a:pt x="8" y="69"/>
                  </a:cubicBezTo>
                  <a:cubicBezTo>
                    <a:pt x="11" y="68"/>
                    <a:pt x="15" y="67"/>
                    <a:pt x="18" y="66"/>
                  </a:cubicBezTo>
                  <a:cubicBezTo>
                    <a:pt x="21" y="65"/>
                    <a:pt x="24" y="64"/>
                    <a:pt x="28" y="63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1"/>
                    <a:pt x="35" y="60"/>
                    <a:pt x="37" y="59"/>
                  </a:cubicBezTo>
                  <a:cubicBezTo>
                    <a:pt x="41" y="58"/>
                    <a:pt x="44" y="57"/>
                    <a:pt x="47" y="56"/>
                  </a:cubicBezTo>
                  <a:cubicBezTo>
                    <a:pt x="50" y="55"/>
                    <a:pt x="53" y="54"/>
                    <a:pt x="56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60" y="52"/>
                    <a:pt x="63" y="51"/>
                    <a:pt x="67" y="50"/>
                  </a:cubicBezTo>
                  <a:cubicBezTo>
                    <a:pt x="70" y="49"/>
                    <a:pt x="73" y="48"/>
                    <a:pt x="76" y="47"/>
                  </a:cubicBezTo>
                  <a:cubicBezTo>
                    <a:pt x="78" y="46"/>
                    <a:pt x="79" y="46"/>
                    <a:pt x="80" y="46"/>
                  </a:cubicBezTo>
                  <a:cubicBezTo>
                    <a:pt x="82" y="45"/>
                    <a:pt x="84" y="44"/>
                    <a:pt x="86" y="44"/>
                  </a:cubicBezTo>
                  <a:cubicBezTo>
                    <a:pt x="89" y="43"/>
                    <a:pt x="93" y="42"/>
                    <a:pt x="96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6" y="38"/>
                  </a:cubicBezTo>
                  <a:cubicBezTo>
                    <a:pt x="109" y="37"/>
                    <a:pt x="112" y="36"/>
                    <a:pt x="116" y="35"/>
                  </a:cubicBezTo>
                  <a:cubicBezTo>
                    <a:pt x="119" y="34"/>
                    <a:pt x="122" y="33"/>
                    <a:pt x="125" y="32"/>
                  </a:cubicBezTo>
                  <a:cubicBezTo>
                    <a:pt x="127" y="31"/>
                    <a:pt x="128" y="31"/>
                    <a:pt x="129" y="30"/>
                  </a:cubicBezTo>
                  <a:cubicBezTo>
                    <a:pt x="129" y="30"/>
                    <a:pt x="130" y="30"/>
                    <a:pt x="130" y="30"/>
                  </a:cubicBezTo>
                  <a:cubicBezTo>
                    <a:pt x="131" y="30"/>
                    <a:pt x="133" y="29"/>
                    <a:pt x="135" y="29"/>
                  </a:cubicBezTo>
                  <a:cubicBezTo>
                    <a:pt x="138" y="28"/>
                    <a:pt x="142" y="26"/>
                    <a:pt x="145" y="25"/>
                  </a:cubicBezTo>
                  <a:cubicBezTo>
                    <a:pt x="148" y="25"/>
                    <a:pt x="151" y="24"/>
                    <a:pt x="154" y="23"/>
                  </a:cubicBezTo>
                  <a:cubicBezTo>
                    <a:pt x="154" y="23"/>
                    <a:pt x="154" y="22"/>
                    <a:pt x="155" y="22"/>
                  </a:cubicBezTo>
                  <a:cubicBezTo>
                    <a:pt x="158" y="21"/>
                    <a:pt x="161" y="20"/>
                    <a:pt x="164" y="19"/>
                  </a:cubicBezTo>
                  <a:cubicBezTo>
                    <a:pt x="168" y="18"/>
                    <a:pt x="171" y="17"/>
                    <a:pt x="174" y="16"/>
                  </a:cubicBezTo>
                  <a:cubicBezTo>
                    <a:pt x="175" y="16"/>
                    <a:pt x="176" y="15"/>
                    <a:pt x="177" y="15"/>
                  </a:cubicBezTo>
                  <a:cubicBezTo>
                    <a:pt x="177" y="14"/>
                    <a:pt x="176" y="12"/>
                    <a:pt x="175" y="11"/>
                  </a:cubicBezTo>
                  <a:cubicBezTo>
                    <a:pt x="174" y="7"/>
                    <a:pt x="172" y="3"/>
                    <a:pt x="170" y="0"/>
                  </a:cubicBezTo>
                  <a:cubicBezTo>
                    <a:pt x="170" y="0"/>
                    <a:pt x="169" y="0"/>
                    <a:pt x="169" y="0"/>
                  </a:cubicBezTo>
                  <a:cubicBezTo>
                    <a:pt x="166" y="1"/>
                    <a:pt x="162" y="2"/>
                    <a:pt x="159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155" y="4"/>
                    <a:pt x="152" y="5"/>
                    <a:pt x="149" y="6"/>
                  </a:cubicBezTo>
                  <a:cubicBezTo>
                    <a:pt x="146" y="7"/>
                    <a:pt x="143" y="8"/>
                    <a:pt x="140" y="9"/>
                  </a:cubicBezTo>
                  <a:cubicBezTo>
                    <a:pt x="138" y="10"/>
                    <a:pt x="136" y="11"/>
                    <a:pt x="134" y="11"/>
                  </a:cubicBezTo>
                  <a:cubicBezTo>
                    <a:pt x="132" y="12"/>
                    <a:pt x="131" y="12"/>
                    <a:pt x="130" y="12"/>
                  </a:cubicBezTo>
                  <a:cubicBezTo>
                    <a:pt x="128" y="13"/>
                    <a:pt x="126" y="13"/>
                    <a:pt x="125" y="14"/>
                  </a:cubicBezTo>
                  <a:cubicBezTo>
                    <a:pt x="123" y="14"/>
                    <a:pt x="122" y="15"/>
                    <a:pt x="120" y="15"/>
                  </a:cubicBezTo>
                  <a:cubicBezTo>
                    <a:pt x="117" y="16"/>
                    <a:pt x="114" y="17"/>
                    <a:pt x="110" y="18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6" y="20"/>
                    <a:pt x="103" y="21"/>
                    <a:pt x="101" y="21"/>
                  </a:cubicBezTo>
                  <a:cubicBezTo>
                    <a:pt x="97" y="22"/>
                    <a:pt x="94" y="23"/>
                    <a:pt x="91" y="24"/>
                  </a:cubicBezTo>
                  <a:cubicBezTo>
                    <a:pt x="89" y="25"/>
                    <a:pt x="87" y="26"/>
                    <a:pt x="85" y="26"/>
                  </a:cubicBezTo>
                  <a:cubicBezTo>
                    <a:pt x="84" y="27"/>
                    <a:pt x="82" y="27"/>
                    <a:pt x="81" y="28"/>
                  </a:cubicBezTo>
                  <a:cubicBezTo>
                    <a:pt x="78" y="29"/>
                    <a:pt x="75" y="30"/>
                    <a:pt x="71" y="31"/>
                  </a:cubicBezTo>
                  <a:cubicBezTo>
                    <a:pt x="68" y="32"/>
                    <a:pt x="65" y="33"/>
                    <a:pt x="62" y="34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58" y="35"/>
                    <a:pt x="55" y="36"/>
                    <a:pt x="52" y="37"/>
                  </a:cubicBezTo>
                  <a:cubicBezTo>
                    <a:pt x="48" y="38"/>
                    <a:pt x="45" y="39"/>
                    <a:pt x="42" y="40"/>
                  </a:cubicBezTo>
                  <a:cubicBezTo>
                    <a:pt x="40" y="41"/>
                    <a:pt x="38" y="41"/>
                    <a:pt x="36" y="42"/>
                  </a:cubicBezTo>
                  <a:cubicBezTo>
                    <a:pt x="35" y="42"/>
                    <a:pt x="33" y="43"/>
                    <a:pt x="32" y="43"/>
                  </a:cubicBezTo>
                  <a:cubicBezTo>
                    <a:pt x="29" y="44"/>
                    <a:pt x="26" y="45"/>
                    <a:pt x="22" y="46"/>
                  </a:cubicBezTo>
                  <a:cubicBezTo>
                    <a:pt x="19" y="47"/>
                    <a:pt x="16" y="48"/>
                    <a:pt x="13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9" y="51"/>
                    <a:pt x="6" y="52"/>
                    <a:pt x="3" y="53"/>
                  </a:cubicBezTo>
                  <a:cubicBezTo>
                    <a:pt x="2" y="53"/>
                    <a:pt x="1" y="53"/>
                    <a:pt x="0" y="54"/>
                  </a:cubicBezTo>
                  <a:cubicBezTo>
                    <a:pt x="0" y="55"/>
                    <a:pt x="1" y="57"/>
                    <a:pt x="2" y="58"/>
                  </a:cubicBezTo>
                  <a:cubicBezTo>
                    <a:pt x="3" y="62"/>
                    <a:pt x="4" y="66"/>
                    <a:pt x="5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277938" y="4346575"/>
              <a:ext cx="503238" cy="238125"/>
            </a:xfrm>
            <a:custGeom>
              <a:avLst/>
              <a:gdLst>
                <a:gd name="T0" fmla="*/ 189 w 198"/>
                <a:gd name="T1" fmla="*/ 75 h 94"/>
                <a:gd name="T2" fmla="*/ 175 w 198"/>
                <a:gd name="T3" fmla="*/ 70 h 94"/>
                <a:gd name="T4" fmla="*/ 167 w 198"/>
                <a:gd name="T5" fmla="*/ 67 h 94"/>
                <a:gd name="T6" fmla="*/ 159 w 198"/>
                <a:gd name="T7" fmla="*/ 64 h 94"/>
                <a:gd name="T8" fmla="*/ 149 w 198"/>
                <a:gd name="T9" fmla="*/ 61 h 94"/>
                <a:gd name="T10" fmla="*/ 134 w 198"/>
                <a:gd name="T11" fmla="*/ 55 h 94"/>
                <a:gd name="T12" fmla="*/ 125 w 198"/>
                <a:gd name="T13" fmla="*/ 52 h 94"/>
                <a:gd name="T14" fmla="*/ 109 w 198"/>
                <a:gd name="T15" fmla="*/ 45 h 94"/>
                <a:gd name="T16" fmla="*/ 101 w 198"/>
                <a:gd name="T17" fmla="*/ 42 h 94"/>
                <a:gd name="T18" fmla="*/ 87 w 198"/>
                <a:gd name="T19" fmla="*/ 37 h 94"/>
                <a:gd name="T20" fmla="*/ 76 w 198"/>
                <a:gd name="T21" fmla="*/ 32 h 94"/>
                <a:gd name="T22" fmla="*/ 68 w 198"/>
                <a:gd name="T23" fmla="*/ 29 h 94"/>
                <a:gd name="T24" fmla="*/ 59 w 198"/>
                <a:gd name="T25" fmla="*/ 25 h 94"/>
                <a:gd name="T26" fmla="*/ 46 w 198"/>
                <a:gd name="T27" fmla="*/ 19 h 94"/>
                <a:gd name="T28" fmla="*/ 35 w 198"/>
                <a:gd name="T29" fmla="*/ 13 h 94"/>
                <a:gd name="T30" fmla="*/ 26 w 198"/>
                <a:gd name="T31" fmla="*/ 9 h 94"/>
                <a:gd name="T32" fmla="*/ 11 w 198"/>
                <a:gd name="T33" fmla="*/ 1 h 94"/>
                <a:gd name="T34" fmla="*/ 3 w 198"/>
                <a:gd name="T35" fmla="*/ 10 h 94"/>
                <a:gd name="T36" fmla="*/ 2 w 198"/>
                <a:gd name="T37" fmla="*/ 14 h 94"/>
                <a:gd name="T38" fmla="*/ 15 w 198"/>
                <a:gd name="T39" fmla="*/ 21 h 94"/>
                <a:gd name="T40" fmla="*/ 23 w 198"/>
                <a:gd name="T41" fmla="*/ 26 h 94"/>
                <a:gd name="T42" fmla="*/ 39 w 198"/>
                <a:gd name="T43" fmla="*/ 34 h 94"/>
                <a:gd name="T44" fmla="*/ 47 w 198"/>
                <a:gd name="T45" fmla="*/ 37 h 94"/>
                <a:gd name="T46" fmla="*/ 62 w 198"/>
                <a:gd name="T47" fmla="*/ 44 h 94"/>
                <a:gd name="T48" fmla="*/ 64 w 198"/>
                <a:gd name="T49" fmla="*/ 45 h 94"/>
                <a:gd name="T50" fmla="*/ 80 w 198"/>
                <a:gd name="T51" fmla="*/ 51 h 94"/>
                <a:gd name="T52" fmla="*/ 89 w 198"/>
                <a:gd name="T53" fmla="*/ 55 h 94"/>
                <a:gd name="T54" fmla="*/ 104 w 198"/>
                <a:gd name="T55" fmla="*/ 61 h 94"/>
                <a:gd name="T56" fmla="*/ 113 w 198"/>
                <a:gd name="T57" fmla="*/ 64 h 94"/>
                <a:gd name="T58" fmla="*/ 125 w 198"/>
                <a:gd name="T59" fmla="*/ 69 h 94"/>
                <a:gd name="T60" fmla="*/ 138 w 198"/>
                <a:gd name="T61" fmla="*/ 74 h 94"/>
                <a:gd name="T62" fmla="*/ 147 w 198"/>
                <a:gd name="T63" fmla="*/ 77 h 94"/>
                <a:gd name="T64" fmla="*/ 158 w 198"/>
                <a:gd name="T65" fmla="*/ 81 h 94"/>
                <a:gd name="T66" fmla="*/ 167 w 198"/>
                <a:gd name="T67" fmla="*/ 84 h 94"/>
                <a:gd name="T68" fmla="*/ 180 w 198"/>
                <a:gd name="T69" fmla="*/ 89 h 94"/>
                <a:gd name="T70" fmla="*/ 187 w 198"/>
                <a:gd name="T71" fmla="*/ 92 h 94"/>
                <a:gd name="T72" fmla="*/ 192 w 198"/>
                <a:gd name="T73" fmla="*/ 94 h 94"/>
                <a:gd name="T74" fmla="*/ 192 w 198"/>
                <a:gd name="T75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94">
                  <a:moveTo>
                    <a:pt x="191" y="76"/>
                  </a:moveTo>
                  <a:cubicBezTo>
                    <a:pt x="190" y="76"/>
                    <a:pt x="190" y="76"/>
                    <a:pt x="189" y="75"/>
                  </a:cubicBezTo>
                  <a:cubicBezTo>
                    <a:pt x="188" y="75"/>
                    <a:pt x="186" y="74"/>
                    <a:pt x="184" y="73"/>
                  </a:cubicBezTo>
                  <a:cubicBezTo>
                    <a:pt x="181" y="72"/>
                    <a:pt x="178" y="71"/>
                    <a:pt x="175" y="70"/>
                  </a:cubicBezTo>
                  <a:cubicBezTo>
                    <a:pt x="174" y="70"/>
                    <a:pt x="172" y="69"/>
                    <a:pt x="170" y="68"/>
                  </a:cubicBezTo>
                  <a:cubicBezTo>
                    <a:pt x="169" y="68"/>
                    <a:pt x="168" y="67"/>
                    <a:pt x="167" y="67"/>
                  </a:cubicBezTo>
                  <a:cubicBezTo>
                    <a:pt x="166" y="67"/>
                    <a:pt x="165" y="66"/>
                    <a:pt x="164" y="66"/>
                  </a:cubicBezTo>
                  <a:cubicBezTo>
                    <a:pt x="162" y="65"/>
                    <a:pt x="160" y="65"/>
                    <a:pt x="159" y="64"/>
                  </a:cubicBezTo>
                  <a:cubicBezTo>
                    <a:pt x="156" y="63"/>
                    <a:pt x="153" y="62"/>
                    <a:pt x="150" y="61"/>
                  </a:cubicBezTo>
                  <a:cubicBezTo>
                    <a:pt x="150" y="61"/>
                    <a:pt x="150" y="61"/>
                    <a:pt x="149" y="61"/>
                  </a:cubicBezTo>
                  <a:cubicBezTo>
                    <a:pt x="147" y="60"/>
                    <a:pt x="145" y="59"/>
                    <a:pt x="142" y="58"/>
                  </a:cubicBezTo>
                  <a:cubicBezTo>
                    <a:pt x="139" y="57"/>
                    <a:pt x="137" y="56"/>
                    <a:pt x="134" y="55"/>
                  </a:cubicBezTo>
                  <a:cubicBezTo>
                    <a:pt x="132" y="54"/>
                    <a:pt x="130" y="53"/>
                    <a:pt x="129" y="53"/>
                  </a:cubicBezTo>
                  <a:cubicBezTo>
                    <a:pt x="128" y="52"/>
                    <a:pt x="127" y="52"/>
                    <a:pt x="125" y="52"/>
                  </a:cubicBezTo>
                  <a:cubicBezTo>
                    <a:pt x="123" y="51"/>
                    <a:pt x="120" y="50"/>
                    <a:pt x="117" y="49"/>
                  </a:cubicBezTo>
                  <a:cubicBezTo>
                    <a:pt x="114" y="47"/>
                    <a:pt x="112" y="46"/>
                    <a:pt x="109" y="45"/>
                  </a:cubicBezTo>
                  <a:cubicBezTo>
                    <a:pt x="109" y="45"/>
                    <a:pt x="108" y="45"/>
                    <a:pt x="108" y="45"/>
                  </a:cubicBezTo>
                  <a:cubicBezTo>
                    <a:pt x="105" y="44"/>
                    <a:pt x="103" y="43"/>
                    <a:pt x="101" y="42"/>
                  </a:cubicBezTo>
                  <a:cubicBezTo>
                    <a:pt x="98" y="41"/>
                    <a:pt x="95" y="40"/>
                    <a:pt x="92" y="39"/>
                  </a:cubicBezTo>
                  <a:cubicBezTo>
                    <a:pt x="91" y="38"/>
                    <a:pt x="89" y="37"/>
                    <a:pt x="87" y="37"/>
                  </a:cubicBezTo>
                  <a:cubicBezTo>
                    <a:pt x="86" y="36"/>
                    <a:pt x="85" y="36"/>
                    <a:pt x="84" y="35"/>
                  </a:cubicBezTo>
                  <a:cubicBezTo>
                    <a:pt x="81" y="34"/>
                    <a:pt x="79" y="33"/>
                    <a:pt x="76" y="32"/>
                  </a:cubicBezTo>
                  <a:cubicBezTo>
                    <a:pt x="73" y="31"/>
                    <a:pt x="71" y="30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27"/>
                    <a:pt x="62" y="26"/>
                    <a:pt x="59" y="25"/>
                  </a:cubicBezTo>
                  <a:cubicBezTo>
                    <a:pt x="57" y="24"/>
                    <a:pt x="54" y="22"/>
                    <a:pt x="51" y="21"/>
                  </a:cubicBezTo>
                  <a:cubicBezTo>
                    <a:pt x="50" y="20"/>
                    <a:pt x="48" y="20"/>
                    <a:pt x="46" y="19"/>
                  </a:cubicBezTo>
                  <a:cubicBezTo>
                    <a:pt x="45" y="18"/>
                    <a:pt x="44" y="18"/>
                    <a:pt x="43" y="17"/>
                  </a:cubicBezTo>
                  <a:cubicBezTo>
                    <a:pt x="41" y="16"/>
                    <a:pt x="38" y="15"/>
                    <a:pt x="35" y="13"/>
                  </a:cubicBezTo>
                  <a:cubicBezTo>
                    <a:pt x="32" y="12"/>
                    <a:pt x="30" y="11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4" y="8"/>
                    <a:pt x="21" y="6"/>
                    <a:pt x="19" y="5"/>
                  </a:cubicBezTo>
                  <a:cubicBezTo>
                    <a:pt x="16" y="4"/>
                    <a:pt x="14" y="2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" y="15"/>
                    <a:pt x="5" y="16"/>
                    <a:pt x="7" y="17"/>
                  </a:cubicBezTo>
                  <a:cubicBezTo>
                    <a:pt x="10" y="19"/>
                    <a:pt x="12" y="20"/>
                    <a:pt x="15" y="21"/>
                  </a:cubicBezTo>
                  <a:cubicBezTo>
                    <a:pt x="17" y="23"/>
                    <a:pt x="20" y="24"/>
                    <a:pt x="22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6" y="27"/>
                    <a:pt x="29" y="28"/>
                    <a:pt x="31" y="30"/>
                  </a:cubicBezTo>
                  <a:cubicBezTo>
                    <a:pt x="34" y="31"/>
                    <a:pt x="37" y="32"/>
                    <a:pt x="39" y="34"/>
                  </a:cubicBezTo>
                  <a:cubicBezTo>
                    <a:pt x="40" y="34"/>
                    <a:pt x="41" y="35"/>
                    <a:pt x="42" y="35"/>
                  </a:cubicBezTo>
                  <a:cubicBezTo>
                    <a:pt x="44" y="36"/>
                    <a:pt x="46" y="37"/>
                    <a:pt x="47" y="37"/>
                  </a:cubicBezTo>
                  <a:cubicBezTo>
                    <a:pt x="50" y="39"/>
                    <a:pt x="53" y="40"/>
                    <a:pt x="56" y="41"/>
                  </a:cubicBezTo>
                  <a:cubicBezTo>
                    <a:pt x="58" y="42"/>
                    <a:pt x="60" y="43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3" y="44"/>
                    <a:pt x="64" y="45"/>
                  </a:cubicBezTo>
                  <a:cubicBezTo>
                    <a:pt x="67" y="46"/>
                    <a:pt x="69" y="47"/>
                    <a:pt x="72" y="48"/>
                  </a:cubicBezTo>
                  <a:cubicBezTo>
                    <a:pt x="75" y="49"/>
                    <a:pt x="78" y="50"/>
                    <a:pt x="80" y="51"/>
                  </a:cubicBezTo>
                  <a:cubicBezTo>
                    <a:pt x="81" y="52"/>
                    <a:pt x="82" y="52"/>
                    <a:pt x="83" y="53"/>
                  </a:cubicBezTo>
                  <a:cubicBezTo>
                    <a:pt x="85" y="53"/>
                    <a:pt x="87" y="54"/>
                    <a:pt x="89" y="55"/>
                  </a:cubicBezTo>
                  <a:cubicBezTo>
                    <a:pt x="91" y="56"/>
                    <a:pt x="94" y="57"/>
                    <a:pt x="97" y="58"/>
                  </a:cubicBezTo>
                  <a:cubicBezTo>
                    <a:pt x="99" y="59"/>
                    <a:pt x="102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8" y="62"/>
                    <a:pt x="111" y="63"/>
                    <a:pt x="113" y="64"/>
                  </a:cubicBezTo>
                  <a:cubicBezTo>
                    <a:pt x="116" y="65"/>
                    <a:pt x="119" y="66"/>
                    <a:pt x="122" y="67"/>
                  </a:cubicBezTo>
                  <a:cubicBezTo>
                    <a:pt x="123" y="68"/>
                    <a:pt x="124" y="68"/>
                    <a:pt x="125" y="69"/>
                  </a:cubicBezTo>
                  <a:cubicBezTo>
                    <a:pt x="127" y="69"/>
                    <a:pt x="128" y="70"/>
                    <a:pt x="130" y="71"/>
                  </a:cubicBezTo>
                  <a:cubicBezTo>
                    <a:pt x="133" y="72"/>
                    <a:pt x="136" y="73"/>
                    <a:pt x="138" y="74"/>
                  </a:cubicBezTo>
                  <a:cubicBezTo>
                    <a:pt x="141" y="75"/>
                    <a:pt x="143" y="75"/>
                    <a:pt x="146" y="76"/>
                  </a:cubicBezTo>
                  <a:cubicBezTo>
                    <a:pt x="146" y="76"/>
                    <a:pt x="146" y="77"/>
                    <a:pt x="147" y="77"/>
                  </a:cubicBezTo>
                  <a:cubicBezTo>
                    <a:pt x="150" y="78"/>
                    <a:pt x="152" y="79"/>
                    <a:pt x="155" y="80"/>
                  </a:cubicBezTo>
                  <a:cubicBezTo>
                    <a:pt x="156" y="80"/>
                    <a:pt x="157" y="80"/>
                    <a:pt x="158" y="81"/>
                  </a:cubicBezTo>
                  <a:cubicBezTo>
                    <a:pt x="160" y="82"/>
                    <a:pt x="162" y="82"/>
                    <a:pt x="163" y="83"/>
                  </a:cubicBezTo>
                  <a:cubicBezTo>
                    <a:pt x="164" y="83"/>
                    <a:pt x="165" y="84"/>
                    <a:pt x="167" y="84"/>
                  </a:cubicBezTo>
                  <a:cubicBezTo>
                    <a:pt x="168" y="85"/>
                    <a:pt x="170" y="85"/>
                    <a:pt x="172" y="86"/>
                  </a:cubicBezTo>
                  <a:cubicBezTo>
                    <a:pt x="175" y="87"/>
                    <a:pt x="177" y="88"/>
                    <a:pt x="180" y="89"/>
                  </a:cubicBezTo>
                  <a:cubicBezTo>
                    <a:pt x="181" y="89"/>
                    <a:pt x="182" y="90"/>
                    <a:pt x="183" y="90"/>
                  </a:cubicBezTo>
                  <a:cubicBezTo>
                    <a:pt x="185" y="91"/>
                    <a:pt x="186" y="91"/>
                    <a:pt x="187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91" y="93"/>
                    <a:pt x="192" y="94"/>
                    <a:pt x="192" y="94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6" y="78"/>
                    <a:pt x="192" y="76"/>
                  </a:cubicBezTo>
                  <a:cubicBezTo>
                    <a:pt x="192" y="76"/>
                    <a:pt x="191" y="76"/>
                    <a:pt x="191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735138" y="1722438"/>
              <a:ext cx="373063" cy="80963"/>
            </a:xfrm>
            <a:custGeom>
              <a:avLst/>
              <a:gdLst>
                <a:gd name="T0" fmla="*/ 135 w 147"/>
                <a:gd name="T1" fmla="*/ 16 h 32"/>
                <a:gd name="T2" fmla="*/ 134 w 147"/>
                <a:gd name="T3" fmla="*/ 15 h 32"/>
                <a:gd name="T4" fmla="*/ 126 w 147"/>
                <a:gd name="T5" fmla="*/ 14 h 32"/>
                <a:gd name="T6" fmla="*/ 117 w 147"/>
                <a:gd name="T7" fmla="*/ 13 h 32"/>
                <a:gd name="T8" fmla="*/ 112 w 147"/>
                <a:gd name="T9" fmla="*/ 12 h 32"/>
                <a:gd name="T10" fmla="*/ 109 w 147"/>
                <a:gd name="T11" fmla="*/ 12 h 32"/>
                <a:gd name="T12" fmla="*/ 100 w 147"/>
                <a:gd name="T13" fmla="*/ 11 h 32"/>
                <a:gd name="T14" fmla="*/ 91 w 147"/>
                <a:gd name="T15" fmla="*/ 10 h 32"/>
                <a:gd name="T16" fmla="*/ 90 w 147"/>
                <a:gd name="T17" fmla="*/ 9 h 32"/>
                <a:gd name="T18" fmla="*/ 82 w 147"/>
                <a:gd name="T19" fmla="*/ 9 h 32"/>
                <a:gd name="T20" fmla="*/ 74 w 147"/>
                <a:gd name="T21" fmla="*/ 8 h 32"/>
                <a:gd name="T22" fmla="*/ 68 w 147"/>
                <a:gd name="T23" fmla="*/ 7 h 32"/>
                <a:gd name="T24" fmla="*/ 65 w 147"/>
                <a:gd name="T25" fmla="*/ 6 h 32"/>
                <a:gd name="T26" fmla="*/ 56 w 147"/>
                <a:gd name="T27" fmla="*/ 6 h 32"/>
                <a:gd name="T28" fmla="*/ 47 w 147"/>
                <a:gd name="T29" fmla="*/ 5 h 32"/>
                <a:gd name="T30" fmla="*/ 46 w 147"/>
                <a:gd name="T31" fmla="*/ 4 h 32"/>
                <a:gd name="T32" fmla="*/ 38 w 147"/>
                <a:gd name="T33" fmla="*/ 4 h 32"/>
                <a:gd name="T34" fmla="*/ 37 w 147"/>
                <a:gd name="T35" fmla="*/ 3 h 32"/>
                <a:gd name="T36" fmla="*/ 30 w 147"/>
                <a:gd name="T37" fmla="*/ 3 h 32"/>
                <a:gd name="T38" fmla="*/ 24 w 147"/>
                <a:gd name="T39" fmla="*/ 2 h 32"/>
                <a:gd name="T40" fmla="*/ 21 w 147"/>
                <a:gd name="T41" fmla="*/ 2 h 32"/>
                <a:gd name="T42" fmla="*/ 12 w 147"/>
                <a:gd name="T43" fmla="*/ 1 h 32"/>
                <a:gd name="T44" fmla="*/ 3 w 147"/>
                <a:gd name="T45" fmla="*/ 0 h 32"/>
                <a:gd name="T46" fmla="*/ 2 w 147"/>
                <a:gd name="T47" fmla="*/ 0 h 32"/>
                <a:gd name="T48" fmla="*/ 0 w 147"/>
                <a:gd name="T49" fmla="*/ 0 h 32"/>
                <a:gd name="T50" fmla="*/ 0 w 147"/>
                <a:gd name="T51" fmla="*/ 8 h 32"/>
                <a:gd name="T52" fmla="*/ 0 w 147"/>
                <a:gd name="T53" fmla="*/ 14 h 32"/>
                <a:gd name="T54" fmla="*/ 0 w 147"/>
                <a:gd name="T55" fmla="*/ 14 h 32"/>
                <a:gd name="T56" fmla="*/ 9 w 147"/>
                <a:gd name="T57" fmla="*/ 15 h 32"/>
                <a:gd name="T58" fmla="*/ 17 w 147"/>
                <a:gd name="T59" fmla="*/ 16 h 32"/>
                <a:gd name="T60" fmla="*/ 20 w 147"/>
                <a:gd name="T61" fmla="*/ 16 h 32"/>
                <a:gd name="T62" fmla="*/ 26 w 147"/>
                <a:gd name="T63" fmla="*/ 17 h 32"/>
                <a:gd name="T64" fmla="*/ 35 w 147"/>
                <a:gd name="T65" fmla="*/ 18 h 32"/>
                <a:gd name="T66" fmla="*/ 35 w 147"/>
                <a:gd name="T67" fmla="*/ 18 h 32"/>
                <a:gd name="T68" fmla="*/ 43 w 147"/>
                <a:gd name="T69" fmla="*/ 18 h 32"/>
                <a:gd name="T70" fmla="*/ 44 w 147"/>
                <a:gd name="T71" fmla="*/ 18 h 32"/>
                <a:gd name="T72" fmla="*/ 53 w 147"/>
                <a:gd name="T73" fmla="*/ 19 h 32"/>
                <a:gd name="T74" fmla="*/ 61 w 147"/>
                <a:gd name="T75" fmla="*/ 20 h 32"/>
                <a:gd name="T76" fmla="*/ 65 w 147"/>
                <a:gd name="T77" fmla="*/ 21 h 32"/>
                <a:gd name="T78" fmla="*/ 70 w 147"/>
                <a:gd name="T79" fmla="*/ 21 h 32"/>
                <a:gd name="T80" fmla="*/ 79 w 147"/>
                <a:gd name="T81" fmla="*/ 23 h 32"/>
                <a:gd name="T82" fmla="*/ 87 w 147"/>
                <a:gd name="T83" fmla="*/ 24 h 32"/>
                <a:gd name="T84" fmla="*/ 88 w 147"/>
                <a:gd name="T85" fmla="*/ 24 h 32"/>
                <a:gd name="T86" fmla="*/ 97 w 147"/>
                <a:gd name="T87" fmla="*/ 25 h 32"/>
                <a:gd name="T88" fmla="*/ 105 w 147"/>
                <a:gd name="T89" fmla="*/ 26 h 32"/>
                <a:gd name="T90" fmla="*/ 109 w 147"/>
                <a:gd name="T91" fmla="*/ 26 h 32"/>
                <a:gd name="T92" fmla="*/ 114 w 147"/>
                <a:gd name="T93" fmla="*/ 27 h 32"/>
                <a:gd name="T94" fmla="*/ 123 w 147"/>
                <a:gd name="T95" fmla="*/ 28 h 32"/>
                <a:gd name="T96" fmla="*/ 130 w 147"/>
                <a:gd name="T97" fmla="*/ 30 h 32"/>
                <a:gd name="T98" fmla="*/ 132 w 147"/>
                <a:gd name="T99" fmla="*/ 30 h 32"/>
                <a:gd name="T100" fmla="*/ 140 w 147"/>
                <a:gd name="T101" fmla="*/ 31 h 32"/>
                <a:gd name="T102" fmla="*/ 144 w 147"/>
                <a:gd name="T103" fmla="*/ 32 h 32"/>
                <a:gd name="T104" fmla="*/ 147 w 147"/>
                <a:gd name="T105" fmla="*/ 17 h 32"/>
                <a:gd name="T106" fmla="*/ 144 w 147"/>
                <a:gd name="T107" fmla="*/ 17 h 32"/>
                <a:gd name="T108" fmla="*/ 135 w 147"/>
                <a:gd name="T10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32">
                  <a:moveTo>
                    <a:pt x="135" y="16"/>
                  </a:moveTo>
                  <a:cubicBezTo>
                    <a:pt x="135" y="16"/>
                    <a:pt x="134" y="15"/>
                    <a:pt x="134" y="15"/>
                  </a:cubicBezTo>
                  <a:cubicBezTo>
                    <a:pt x="131" y="15"/>
                    <a:pt x="129" y="15"/>
                    <a:pt x="126" y="14"/>
                  </a:cubicBezTo>
                  <a:cubicBezTo>
                    <a:pt x="123" y="14"/>
                    <a:pt x="120" y="13"/>
                    <a:pt x="117" y="13"/>
                  </a:cubicBezTo>
                  <a:cubicBezTo>
                    <a:pt x="116" y="13"/>
                    <a:pt x="114" y="13"/>
                    <a:pt x="112" y="12"/>
                  </a:cubicBezTo>
                  <a:cubicBezTo>
                    <a:pt x="111" y="12"/>
                    <a:pt x="110" y="12"/>
                    <a:pt x="109" y="12"/>
                  </a:cubicBezTo>
                  <a:cubicBezTo>
                    <a:pt x="106" y="12"/>
                    <a:pt x="103" y="11"/>
                    <a:pt x="100" y="11"/>
                  </a:cubicBezTo>
                  <a:cubicBezTo>
                    <a:pt x="97" y="10"/>
                    <a:pt x="94" y="10"/>
                    <a:pt x="91" y="10"/>
                  </a:cubicBezTo>
                  <a:cubicBezTo>
                    <a:pt x="91" y="10"/>
                    <a:pt x="90" y="10"/>
                    <a:pt x="90" y="9"/>
                  </a:cubicBezTo>
                  <a:cubicBezTo>
                    <a:pt x="87" y="9"/>
                    <a:pt x="85" y="9"/>
                    <a:pt x="82" y="9"/>
                  </a:cubicBezTo>
                  <a:cubicBezTo>
                    <a:pt x="79" y="8"/>
                    <a:pt x="77" y="8"/>
                    <a:pt x="74" y="8"/>
                  </a:cubicBezTo>
                  <a:cubicBezTo>
                    <a:pt x="72" y="7"/>
                    <a:pt x="70" y="7"/>
                    <a:pt x="68" y="7"/>
                  </a:cubicBezTo>
                  <a:cubicBezTo>
                    <a:pt x="67" y="7"/>
                    <a:pt x="66" y="7"/>
                    <a:pt x="65" y="6"/>
                  </a:cubicBezTo>
                  <a:cubicBezTo>
                    <a:pt x="62" y="6"/>
                    <a:pt x="59" y="6"/>
                    <a:pt x="56" y="6"/>
                  </a:cubicBezTo>
                  <a:cubicBezTo>
                    <a:pt x="53" y="5"/>
                    <a:pt x="50" y="5"/>
                    <a:pt x="47" y="5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3" y="4"/>
                    <a:pt x="41" y="4"/>
                    <a:pt x="38" y="4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4" y="3"/>
                    <a:pt x="32" y="3"/>
                    <a:pt x="30" y="3"/>
                  </a:cubicBezTo>
                  <a:cubicBezTo>
                    <a:pt x="28" y="3"/>
                    <a:pt x="26" y="2"/>
                    <a:pt x="24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8" y="2"/>
                    <a:pt x="15" y="1"/>
                    <a:pt x="12" y="1"/>
                  </a:cubicBezTo>
                  <a:cubicBezTo>
                    <a:pt x="9" y="1"/>
                    <a:pt x="6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5"/>
                    <a:pt x="9" y="15"/>
                  </a:cubicBezTo>
                  <a:cubicBezTo>
                    <a:pt x="12" y="15"/>
                    <a:pt x="14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2" y="16"/>
                    <a:pt x="24" y="16"/>
                    <a:pt x="26" y="17"/>
                  </a:cubicBezTo>
                  <a:cubicBezTo>
                    <a:pt x="29" y="17"/>
                    <a:pt x="32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18"/>
                    <a:pt x="40" y="18"/>
                    <a:pt x="43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7" y="19"/>
                    <a:pt x="50" y="19"/>
                    <a:pt x="53" y="19"/>
                  </a:cubicBezTo>
                  <a:cubicBezTo>
                    <a:pt x="56" y="20"/>
                    <a:pt x="59" y="20"/>
                    <a:pt x="61" y="20"/>
                  </a:cubicBezTo>
                  <a:cubicBezTo>
                    <a:pt x="63" y="21"/>
                    <a:pt x="64" y="21"/>
                    <a:pt x="65" y="21"/>
                  </a:cubicBezTo>
                  <a:cubicBezTo>
                    <a:pt x="66" y="21"/>
                    <a:pt x="68" y="21"/>
                    <a:pt x="70" y="21"/>
                  </a:cubicBezTo>
                  <a:cubicBezTo>
                    <a:pt x="73" y="22"/>
                    <a:pt x="76" y="22"/>
                    <a:pt x="79" y="23"/>
                  </a:cubicBezTo>
                  <a:cubicBezTo>
                    <a:pt x="82" y="23"/>
                    <a:pt x="84" y="23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ubicBezTo>
                    <a:pt x="91" y="24"/>
                    <a:pt x="94" y="24"/>
                    <a:pt x="97" y="25"/>
                  </a:cubicBezTo>
                  <a:cubicBezTo>
                    <a:pt x="100" y="25"/>
                    <a:pt x="102" y="26"/>
                    <a:pt x="105" y="26"/>
                  </a:cubicBezTo>
                  <a:cubicBezTo>
                    <a:pt x="106" y="26"/>
                    <a:pt x="107" y="26"/>
                    <a:pt x="109" y="26"/>
                  </a:cubicBezTo>
                  <a:cubicBezTo>
                    <a:pt x="110" y="27"/>
                    <a:pt x="112" y="27"/>
                    <a:pt x="114" y="27"/>
                  </a:cubicBezTo>
                  <a:cubicBezTo>
                    <a:pt x="117" y="28"/>
                    <a:pt x="120" y="28"/>
                    <a:pt x="123" y="28"/>
                  </a:cubicBezTo>
                  <a:cubicBezTo>
                    <a:pt x="125" y="29"/>
                    <a:pt x="128" y="29"/>
                    <a:pt x="130" y="30"/>
                  </a:cubicBezTo>
                  <a:cubicBezTo>
                    <a:pt x="131" y="30"/>
                    <a:pt x="131" y="30"/>
                    <a:pt x="132" y="30"/>
                  </a:cubicBezTo>
                  <a:cubicBezTo>
                    <a:pt x="134" y="30"/>
                    <a:pt x="137" y="31"/>
                    <a:pt x="140" y="31"/>
                  </a:cubicBezTo>
                  <a:cubicBezTo>
                    <a:pt x="142" y="31"/>
                    <a:pt x="143" y="31"/>
                    <a:pt x="144" y="32"/>
                  </a:cubicBezTo>
                  <a:cubicBezTo>
                    <a:pt x="145" y="27"/>
                    <a:pt x="146" y="22"/>
                    <a:pt x="147" y="17"/>
                  </a:cubicBezTo>
                  <a:cubicBezTo>
                    <a:pt x="146" y="17"/>
                    <a:pt x="145" y="17"/>
                    <a:pt x="144" y="17"/>
                  </a:cubicBezTo>
                  <a:cubicBezTo>
                    <a:pt x="141" y="16"/>
                    <a:pt x="138" y="16"/>
                    <a:pt x="135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208088" y="1685925"/>
              <a:ext cx="411163" cy="61913"/>
            </a:xfrm>
            <a:custGeom>
              <a:avLst/>
              <a:gdLst>
                <a:gd name="T0" fmla="*/ 149 w 162"/>
                <a:gd name="T1" fmla="*/ 9 h 24"/>
                <a:gd name="T2" fmla="*/ 143 w 162"/>
                <a:gd name="T3" fmla="*/ 9 h 24"/>
                <a:gd name="T4" fmla="*/ 140 w 162"/>
                <a:gd name="T5" fmla="*/ 9 h 24"/>
                <a:gd name="T6" fmla="*/ 131 w 162"/>
                <a:gd name="T7" fmla="*/ 8 h 24"/>
                <a:gd name="T8" fmla="*/ 122 w 162"/>
                <a:gd name="T9" fmla="*/ 8 h 24"/>
                <a:gd name="T10" fmla="*/ 121 w 162"/>
                <a:gd name="T11" fmla="*/ 7 h 24"/>
                <a:gd name="T12" fmla="*/ 113 w 162"/>
                <a:gd name="T13" fmla="*/ 7 h 24"/>
                <a:gd name="T14" fmla="*/ 104 w 162"/>
                <a:gd name="T15" fmla="*/ 6 h 24"/>
                <a:gd name="T16" fmla="*/ 98 w 162"/>
                <a:gd name="T17" fmla="*/ 6 h 24"/>
                <a:gd name="T18" fmla="*/ 96 w 162"/>
                <a:gd name="T19" fmla="*/ 6 h 24"/>
                <a:gd name="T20" fmla="*/ 87 w 162"/>
                <a:gd name="T21" fmla="*/ 5 h 24"/>
                <a:gd name="T22" fmla="*/ 78 w 162"/>
                <a:gd name="T23" fmla="*/ 5 h 24"/>
                <a:gd name="T24" fmla="*/ 76 w 162"/>
                <a:gd name="T25" fmla="*/ 5 h 24"/>
                <a:gd name="T26" fmla="*/ 69 w 162"/>
                <a:gd name="T27" fmla="*/ 4 h 24"/>
                <a:gd name="T28" fmla="*/ 60 w 162"/>
                <a:gd name="T29" fmla="*/ 4 h 24"/>
                <a:gd name="T30" fmla="*/ 54 w 162"/>
                <a:gd name="T31" fmla="*/ 3 h 24"/>
                <a:gd name="T32" fmla="*/ 51 w 162"/>
                <a:gd name="T33" fmla="*/ 3 h 24"/>
                <a:gd name="T34" fmla="*/ 42 w 162"/>
                <a:gd name="T35" fmla="*/ 3 h 24"/>
                <a:gd name="T36" fmla="*/ 33 w 162"/>
                <a:gd name="T37" fmla="*/ 2 h 24"/>
                <a:gd name="T38" fmla="*/ 31 w 162"/>
                <a:gd name="T39" fmla="*/ 2 h 24"/>
                <a:gd name="T40" fmla="*/ 24 w 162"/>
                <a:gd name="T41" fmla="*/ 2 h 24"/>
                <a:gd name="T42" fmla="*/ 15 w 162"/>
                <a:gd name="T43" fmla="*/ 1 h 24"/>
                <a:gd name="T44" fmla="*/ 9 w 162"/>
                <a:gd name="T45" fmla="*/ 1 h 24"/>
                <a:gd name="T46" fmla="*/ 6 w 162"/>
                <a:gd name="T47" fmla="*/ 1 h 24"/>
                <a:gd name="T48" fmla="*/ 0 w 162"/>
                <a:gd name="T49" fmla="*/ 0 h 24"/>
                <a:gd name="T50" fmla="*/ 0 w 162"/>
                <a:gd name="T51" fmla="*/ 14 h 24"/>
                <a:gd name="T52" fmla="*/ 3 w 162"/>
                <a:gd name="T53" fmla="*/ 14 h 24"/>
                <a:gd name="T54" fmla="*/ 6 w 162"/>
                <a:gd name="T55" fmla="*/ 14 h 24"/>
                <a:gd name="T56" fmla="*/ 12 w 162"/>
                <a:gd name="T57" fmla="*/ 14 h 24"/>
                <a:gd name="T58" fmla="*/ 21 w 162"/>
                <a:gd name="T59" fmla="*/ 15 h 24"/>
                <a:gd name="T60" fmla="*/ 28 w 162"/>
                <a:gd name="T61" fmla="*/ 15 h 24"/>
                <a:gd name="T62" fmla="*/ 30 w 162"/>
                <a:gd name="T63" fmla="*/ 15 h 24"/>
                <a:gd name="T64" fmla="*/ 39 w 162"/>
                <a:gd name="T65" fmla="*/ 16 h 24"/>
                <a:gd name="T66" fmla="*/ 48 w 162"/>
                <a:gd name="T67" fmla="*/ 17 h 24"/>
                <a:gd name="T68" fmla="*/ 51 w 162"/>
                <a:gd name="T69" fmla="*/ 17 h 24"/>
                <a:gd name="T70" fmla="*/ 57 w 162"/>
                <a:gd name="T71" fmla="*/ 17 h 24"/>
                <a:gd name="T72" fmla="*/ 66 w 162"/>
                <a:gd name="T73" fmla="*/ 18 h 24"/>
                <a:gd name="T74" fmla="*/ 73 w 162"/>
                <a:gd name="T75" fmla="*/ 18 h 24"/>
                <a:gd name="T76" fmla="*/ 75 w 162"/>
                <a:gd name="T77" fmla="*/ 18 h 24"/>
                <a:gd name="T78" fmla="*/ 83 w 162"/>
                <a:gd name="T79" fmla="*/ 19 h 24"/>
                <a:gd name="T80" fmla="*/ 92 w 162"/>
                <a:gd name="T81" fmla="*/ 19 h 24"/>
                <a:gd name="T82" fmla="*/ 95 w 162"/>
                <a:gd name="T83" fmla="*/ 19 h 24"/>
                <a:gd name="T84" fmla="*/ 101 w 162"/>
                <a:gd name="T85" fmla="*/ 20 h 24"/>
                <a:gd name="T86" fmla="*/ 110 w 162"/>
                <a:gd name="T87" fmla="*/ 20 h 24"/>
                <a:gd name="T88" fmla="*/ 117 w 162"/>
                <a:gd name="T89" fmla="*/ 21 h 24"/>
                <a:gd name="T90" fmla="*/ 119 w 162"/>
                <a:gd name="T91" fmla="*/ 21 h 24"/>
                <a:gd name="T92" fmla="*/ 128 w 162"/>
                <a:gd name="T93" fmla="*/ 22 h 24"/>
                <a:gd name="T94" fmla="*/ 137 w 162"/>
                <a:gd name="T95" fmla="*/ 22 h 24"/>
                <a:gd name="T96" fmla="*/ 140 w 162"/>
                <a:gd name="T97" fmla="*/ 23 h 24"/>
                <a:gd name="T98" fmla="*/ 146 w 162"/>
                <a:gd name="T99" fmla="*/ 23 h 24"/>
                <a:gd name="T100" fmla="*/ 155 w 162"/>
                <a:gd name="T101" fmla="*/ 24 h 24"/>
                <a:gd name="T102" fmla="*/ 162 w 162"/>
                <a:gd name="T103" fmla="*/ 24 h 24"/>
                <a:gd name="T104" fmla="*/ 162 w 162"/>
                <a:gd name="T105" fmla="*/ 10 h 24"/>
                <a:gd name="T106" fmla="*/ 158 w 162"/>
                <a:gd name="T107" fmla="*/ 10 h 24"/>
                <a:gd name="T108" fmla="*/ 149 w 162"/>
                <a:gd name="T10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24">
                  <a:moveTo>
                    <a:pt x="149" y="9"/>
                  </a:moveTo>
                  <a:cubicBezTo>
                    <a:pt x="147" y="9"/>
                    <a:pt x="145" y="9"/>
                    <a:pt x="143" y="9"/>
                  </a:cubicBezTo>
                  <a:cubicBezTo>
                    <a:pt x="142" y="9"/>
                    <a:pt x="141" y="9"/>
                    <a:pt x="140" y="9"/>
                  </a:cubicBezTo>
                  <a:cubicBezTo>
                    <a:pt x="137" y="9"/>
                    <a:pt x="134" y="8"/>
                    <a:pt x="131" y="8"/>
                  </a:cubicBezTo>
                  <a:cubicBezTo>
                    <a:pt x="128" y="8"/>
                    <a:pt x="125" y="8"/>
                    <a:pt x="122" y="8"/>
                  </a:cubicBezTo>
                  <a:cubicBezTo>
                    <a:pt x="122" y="8"/>
                    <a:pt x="121" y="7"/>
                    <a:pt x="121" y="7"/>
                  </a:cubicBezTo>
                  <a:cubicBezTo>
                    <a:pt x="118" y="7"/>
                    <a:pt x="116" y="7"/>
                    <a:pt x="113" y="7"/>
                  </a:cubicBezTo>
                  <a:cubicBezTo>
                    <a:pt x="110" y="7"/>
                    <a:pt x="107" y="7"/>
                    <a:pt x="104" y="6"/>
                  </a:cubicBezTo>
                  <a:cubicBezTo>
                    <a:pt x="102" y="6"/>
                    <a:pt x="100" y="6"/>
                    <a:pt x="98" y="6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3" y="6"/>
                    <a:pt x="90" y="5"/>
                    <a:pt x="87" y="5"/>
                  </a:cubicBezTo>
                  <a:cubicBezTo>
                    <a:pt x="84" y="5"/>
                    <a:pt x="81" y="5"/>
                    <a:pt x="78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4" y="5"/>
                    <a:pt x="71" y="4"/>
                    <a:pt x="69" y="4"/>
                  </a:cubicBezTo>
                  <a:cubicBezTo>
                    <a:pt x="66" y="4"/>
                    <a:pt x="63" y="4"/>
                    <a:pt x="60" y="4"/>
                  </a:cubicBezTo>
                  <a:cubicBezTo>
                    <a:pt x="58" y="4"/>
                    <a:pt x="56" y="4"/>
                    <a:pt x="54" y="3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8" y="3"/>
                    <a:pt x="45" y="3"/>
                    <a:pt x="42" y="3"/>
                  </a:cubicBezTo>
                  <a:cubicBezTo>
                    <a:pt x="39" y="3"/>
                    <a:pt x="36" y="2"/>
                    <a:pt x="33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7" y="2"/>
                    <a:pt x="24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8" y="14"/>
                    <a:pt x="10" y="14"/>
                    <a:pt x="12" y="14"/>
                  </a:cubicBezTo>
                  <a:cubicBezTo>
                    <a:pt x="15" y="15"/>
                    <a:pt x="18" y="15"/>
                    <a:pt x="21" y="15"/>
                  </a:cubicBezTo>
                  <a:cubicBezTo>
                    <a:pt x="23" y="15"/>
                    <a:pt x="26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3" y="16"/>
                    <a:pt x="36" y="16"/>
                    <a:pt x="39" y="16"/>
                  </a:cubicBezTo>
                  <a:cubicBezTo>
                    <a:pt x="42" y="16"/>
                    <a:pt x="45" y="16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3" y="17"/>
                    <a:pt x="55" y="17"/>
                    <a:pt x="57" y="17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8" y="18"/>
                    <a:pt x="70" y="18"/>
                    <a:pt x="73" y="18"/>
                  </a:cubicBezTo>
                  <a:cubicBezTo>
                    <a:pt x="73" y="18"/>
                    <a:pt x="74" y="18"/>
                    <a:pt x="75" y="18"/>
                  </a:cubicBezTo>
                  <a:cubicBezTo>
                    <a:pt x="78" y="18"/>
                    <a:pt x="80" y="19"/>
                    <a:pt x="83" y="19"/>
                  </a:cubicBezTo>
                  <a:cubicBezTo>
                    <a:pt x="86" y="19"/>
                    <a:pt x="89" y="19"/>
                    <a:pt x="92" y="19"/>
                  </a:cubicBezTo>
                  <a:cubicBezTo>
                    <a:pt x="93" y="19"/>
                    <a:pt x="94" y="19"/>
                    <a:pt x="95" y="19"/>
                  </a:cubicBezTo>
                  <a:cubicBezTo>
                    <a:pt x="97" y="20"/>
                    <a:pt x="99" y="20"/>
                    <a:pt x="101" y="20"/>
                  </a:cubicBezTo>
                  <a:cubicBezTo>
                    <a:pt x="104" y="20"/>
                    <a:pt x="107" y="20"/>
                    <a:pt x="110" y="20"/>
                  </a:cubicBezTo>
                  <a:cubicBezTo>
                    <a:pt x="113" y="21"/>
                    <a:pt x="115" y="21"/>
                    <a:pt x="117" y="21"/>
                  </a:cubicBezTo>
                  <a:cubicBezTo>
                    <a:pt x="118" y="21"/>
                    <a:pt x="118" y="21"/>
                    <a:pt x="119" y="21"/>
                  </a:cubicBezTo>
                  <a:cubicBezTo>
                    <a:pt x="122" y="21"/>
                    <a:pt x="125" y="21"/>
                    <a:pt x="128" y="22"/>
                  </a:cubicBezTo>
                  <a:cubicBezTo>
                    <a:pt x="131" y="22"/>
                    <a:pt x="134" y="22"/>
                    <a:pt x="137" y="22"/>
                  </a:cubicBezTo>
                  <a:cubicBezTo>
                    <a:pt x="138" y="22"/>
                    <a:pt x="139" y="22"/>
                    <a:pt x="140" y="23"/>
                  </a:cubicBezTo>
                  <a:cubicBezTo>
                    <a:pt x="142" y="23"/>
                    <a:pt x="144" y="23"/>
                    <a:pt x="146" y="23"/>
                  </a:cubicBezTo>
                  <a:cubicBezTo>
                    <a:pt x="149" y="23"/>
                    <a:pt x="152" y="23"/>
                    <a:pt x="155" y="24"/>
                  </a:cubicBezTo>
                  <a:cubicBezTo>
                    <a:pt x="157" y="24"/>
                    <a:pt x="159" y="24"/>
                    <a:pt x="162" y="24"/>
                  </a:cubicBezTo>
                  <a:cubicBezTo>
                    <a:pt x="162" y="20"/>
                    <a:pt x="162" y="15"/>
                    <a:pt x="162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5" y="10"/>
                    <a:pt x="152" y="10"/>
                    <a:pt x="14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217738" y="1785938"/>
              <a:ext cx="438150" cy="136525"/>
            </a:xfrm>
            <a:custGeom>
              <a:avLst/>
              <a:gdLst>
                <a:gd name="T0" fmla="*/ 160 w 173"/>
                <a:gd name="T1" fmla="*/ 35 h 54"/>
                <a:gd name="T2" fmla="*/ 160 w 173"/>
                <a:gd name="T3" fmla="*/ 35 h 54"/>
                <a:gd name="T4" fmla="*/ 152 w 173"/>
                <a:gd name="T5" fmla="*/ 33 h 54"/>
                <a:gd name="T6" fmla="*/ 143 w 173"/>
                <a:gd name="T7" fmla="*/ 31 h 54"/>
                <a:gd name="T8" fmla="*/ 138 w 173"/>
                <a:gd name="T9" fmla="*/ 29 h 54"/>
                <a:gd name="T10" fmla="*/ 135 w 173"/>
                <a:gd name="T11" fmla="*/ 28 h 54"/>
                <a:gd name="T12" fmla="*/ 135 w 173"/>
                <a:gd name="T13" fmla="*/ 28 h 54"/>
                <a:gd name="T14" fmla="*/ 126 w 173"/>
                <a:gd name="T15" fmla="*/ 26 h 54"/>
                <a:gd name="T16" fmla="*/ 118 w 173"/>
                <a:gd name="T17" fmla="*/ 24 h 54"/>
                <a:gd name="T18" fmla="*/ 117 w 173"/>
                <a:gd name="T19" fmla="*/ 24 h 54"/>
                <a:gd name="T20" fmla="*/ 109 w 173"/>
                <a:gd name="T21" fmla="*/ 22 h 54"/>
                <a:gd name="T22" fmla="*/ 101 w 173"/>
                <a:gd name="T23" fmla="*/ 20 h 54"/>
                <a:gd name="T24" fmla="*/ 96 w 173"/>
                <a:gd name="T25" fmla="*/ 18 h 54"/>
                <a:gd name="T26" fmla="*/ 92 w 173"/>
                <a:gd name="T27" fmla="*/ 18 h 54"/>
                <a:gd name="T28" fmla="*/ 84 w 173"/>
                <a:gd name="T29" fmla="*/ 16 h 54"/>
                <a:gd name="T30" fmla="*/ 75 w 173"/>
                <a:gd name="T31" fmla="*/ 14 h 54"/>
                <a:gd name="T32" fmla="*/ 74 w 173"/>
                <a:gd name="T33" fmla="*/ 14 h 54"/>
                <a:gd name="T34" fmla="*/ 66 w 173"/>
                <a:gd name="T35" fmla="*/ 12 h 54"/>
                <a:gd name="T36" fmla="*/ 58 w 173"/>
                <a:gd name="T37" fmla="*/ 10 h 54"/>
                <a:gd name="T38" fmla="*/ 53 w 173"/>
                <a:gd name="T39" fmla="*/ 9 h 54"/>
                <a:gd name="T40" fmla="*/ 49 w 173"/>
                <a:gd name="T41" fmla="*/ 8 h 54"/>
                <a:gd name="T42" fmla="*/ 41 w 173"/>
                <a:gd name="T43" fmla="*/ 7 h 54"/>
                <a:gd name="T44" fmla="*/ 32 w 173"/>
                <a:gd name="T45" fmla="*/ 5 h 54"/>
                <a:gd name="T46" fmla="*/ 31 w 173"/>
                <a:gd name="T47" fmla="*/ 5 h 54"/>
                <a:gd name="T48" fmla="*/ 23 w 173"/>
                <a:gd name="T49" fmla="*/ 3 h 54"/>
                <a:gd name="T50" fmla="*/ 15 w 173"/>
                <a:gd name="T51" fmla="*/ 2 h 54"/>
                <a:gd name="T52" fmla="*/ 9 w 173"/>
                <a:gd name="T53" fmla="*/ 1 h 54"/>
                <a:gd name="T54" fmla="*/ 6 w 173"/>
                <a:gd name="T55" fmla="*/ 0 h 54"/>
                <a:gd name="T56" fmla="*/ 2 w 173"/>
                <a:gd name="T57" fmla="*/ 0 h 54"/>
                <a:gd name="T58" fmla="*/ 0 w 173"/>
                <a:gd name="T59" fmla="*/ 14 h 54"/>
                <a:gd name="T60" fmla="*/ 3 w 173"/>
                <a:gd name="T61" fmla="*/ 15 h 54"/>
                <a:gd name="T62" fmla="*/ 6 w 173"/>
                <a:gd name="T63" fmla="*/ 15 h 54"/>
                <a:gd name="T64" fmla="*/ 11 w 173"/>
                <a:gd name="T65" fmla="*/ 16 h 54"/>
                <a:gd name="T66" fmla="*/ 20 w 173"/>
                <a:gd name="T67" fmla="*/ 18 h 54"/>
                <a:gd name="T68" fmla="*/ 27 w 173"/>
                <a:gd name="T69" fmla="*/ 19 h 54"/>
                <a:gd name="T70" fmla="*/ 28 w 173"/>
                <a:gd name="T71" fmla="*/ 19 h 54"/>
                <a:gd name="T72" fmla="*/ 37 w 173"/>
                <a:gd name="T73" fmla="*/ 21 h 54"/>
                <a:gd name="T74" fmla="*/ 46 w 173"/>
                <a:gd name="T75" fmla="*/ 23 h 54"/>
                <a:gd name="T76" fmla="*/ 49 w 173"/>
                <a:gd name="T77" fmla="*/ 24 h 54"/>
                <a:gd name="T78" fmla="*/ 54 w 173"/>
                <a:gd name="T79" fmla="*/ 25 h 54"/>
                <a:gd name="T80" fmla="*/ 63 w 173"/>
                <a:gd name="T81" fmla="*/ 26 h 54"/>
                <a:gd name="T82" fmla="*/ 71 w 173"/>
                <a:gd name="T83" fmla="*/ 28 h 54"/>
                <a:gd name="T84" fmla="*/ 72 w 173"/>
                <a:gd name="T85" fmla="*/ 28 h 54"/>
                <a:gd name="T86" fmla="*/ 80 w 173"/>
                <a:gd name="T87" fmla="*/ 30 h 54"/>
                <a:gd name="T88" fmla="*/ 89 w 173"/>
                <a:gd name="T89" fmla="*/ 32 h 54"/>
                <a:gd name="T90" fmla="*/ 92 w 173"/>
                <a:gd name="T91" fmla="*/ 33 h 54"/>
                <a:gd name="T92" fmla="*/ 97 w 173"/>
                <a:gd name="T93" fmla="*/ 34 h 54"/>
                <a:gd name="T94" fmla="*/ 106 w 173"/>
                <a:gd name="T95" fmla="*/ 36 h 54"/>
                <a:gd name="T96" fmla="*/ 114 w 173"/>
                <a:gd name="T97" fmla="*/ 38 h 54"/>
                <a:gd name="T98" fmla="*/ 114 w 173"/>
                <a:gd name="T99" fmla="*/ 39 h 54"/>
                <a:gd name="T100" fmla="*/ 123 w 173"/>
                <a:gd name="T101" fmla="*/ 41 h 54"/>
                <a:gd name="T102" fmla="*/ 131 w 173"/>
                <a:gd name="T103" fmla="*/ 43 h 54"/>
                <a:gd name="T104" fmla="*/ 131 w 173"/>
                <a:gd name="T105" fmla="*/ 43 h 54"/>
                <a:gd name="T106" fmla="*/ 135 w 173"/>
                <a:gd name="T107" fmla="*/ 44 h 54"/>
                <a:gd name="T108" fmla="*/ 140 w 173"/>
                <a:gd name="T109" fmla="*/ 45 h 54"/>
                <a:gd name="T110" fmla="*/ 148 w 173"/>
                <a:gd name="T111" fmla="*/ 48 h 54"/>
                <a:gd name="T112" fmla="*/ 156 w 173"/>
                <a:gd name="T113" fmla="*/ 50 h 54"/>
                <a:gd name="T114" fmla="*/ 157 w 173"/>
                <a:gd name="T115" fmla="*/ 50 h 54"/>
                <a:gd name="T116" fmla="*/ 165 w 173"/>
                <a:gd name="T117" fmla="*/ 53 h 54"/>
                <a:gd name="T118" fmla="*/ 170 w 173"/>
                <a:gd name="T119" fmla="*/ 54 h 54"/>
                <a:gd name="T120" fmla="*/ 173 w 173"/>
                <a:gd name="T121" fmla="*/ 39 h 54"/>
                <a:gd name="T122" fmla="*/ 169 w 173"/>
                <a:gd name="T123" fmla="*/ 38 h 54"/>
                <a:gd name="T124" fmla="*/ 160 w 173"/>
                <a:gd name="T12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54">
                  <a:moveTo>
                    <a:pt x="160" y="35"/>
                  </a:moveTo>
                  <a:cubicBezTo>
                    <a:pt x="160" y="35"/>
                    <a:pt x="160" y="35"/>
                    <a:pt x="160" y="35"/>
                  </a:cubicBezTo>
                  <a:cubicBezTo>
                    <a:pt x="157" y="34"/>
                    <a:pt x="154" y="34"/>
                    <a:pt x="152" y="33"/>
                  </a:cubicBezTo>
                  <a:cubicBezTo>
                    <a:pt x="149" y="32"/>
                    <a:pt x="146" y="31"/>
                    <a:pt x="143" y="31"/>
                  </a:cubicBezTo>
                  <a:cubicBezTo>
                    <a:pt x="142" y="30"/>
                    <a:pt x="140" y="30"/>
                    <a:pt x="138" y="29"/>
                  </a:cubicBezTo>
                  <a:cubicBezTo>
                    <a:pt x="137" y="29"/>
                    <a:pt x="136" y="28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2" y="27"/>
                    <a:pt x="129" y="27"/>
                    <a:pt x="126" y="26"/>
                  </a:cubicBezTo>
                  <a:cubicBezTo>
                    <a:pt x="124" y="25"/>
                    <a:pt x="121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4" y="23"/>
                    <a:pt x="112" y="22"/>
                    <a:pt x="109" y="22"/>
                  </a:cubicBezTo>
                  <a:cubicBezTo>
                    <a:pt x="106" y="21"/>
                    <a:pt x="104" y="20"/>
                    <a:pt x="101" y="20"/>
                  </a:cubicBezTo>
                  <a:cubicBezTo>
                    <a:pt x="99" y="19"/>
                    <a:pt x="97" y="19"/>
                    <a:pt x="96" y="18"/>
                  </a:cubicBezTo>
                  <a:cubicBezTo>
                    <a:pt x="94" y="18"/>
                    <a:pt x="93" y="18"/>
                    <a:pt x="92" y="18"/>
                  </a:cubicBezTo>
                  <a:cubicBezTo>
                    <a:pt x="89" y="17"/>
                    <a:pt x="86" y="16"/>
                    <a:pt x="84" y="16"/>
                  </a:cubicBezTo>
                  <a:cubicBezTo>
                    <a:pt x="81" y="15"/>
                    <a:pt x="78" y="14"/>
                    <a:pt x="75" y="14"/>
                  </a:cubicBezTo>
                  <a:cubicBezTo>
                    <a:pt x="75" y="14"/>
                    <a:pt x="74" y="14"/>
                    <a:pt x="74" y="14"/>
                  </a:cubicBezTo>
                  <a:cubicBezTo>
                    <a:pt x="72" y="13"/>
                    <a:pt x="69" y="12"/>
                    <a:pt x="66" y="12"/>
                  </a:cubicBezTo>
                  <a:cubicBezTo>
                    <a:pt x="64" y="11"/>
                    <a:pt x="61" y="11"/>
                    <a:pt x="58" y="10"/>
                  </a:cubicBezTo>
                  <a:cubicBezTo>
                    <a:pt x="56" y="10"/>
                    <a:pt x="54" y="9"/>
                    <a:pt x="53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46" y="8"/>
                    <a:pt x="43" y="7"/>
                    <a:pt x="41" y="7"/>
                  </a:cubicBezTo>
                  <a:cubicBezTo>
                    <a:pt x="38" y="6"/>
                    <a:pt x="35" y="6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8" y="4"/>
                    <a:pt x="26" y="4"/>
                    <a:pt x="23" y="3"/>
                  </a:cubicBezTo>
                  <a:cubicBezTo>
                    <a:pt x="20" y="3"/>
                    <a:pt x="17" y="2"/>
                    <a:pt x="15" y="2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4"/>
                    <a:pt x="1" y="9"/>
                    <a:pt x="0" y="14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8" y="16"/>
                    <a:pt x="9" y="16"/>
                    <a:pt x="11" y="16"/>
                  </a:cubicBezTo>
                  <a:cubicBezTo>
                    <a:pt x="14" y="17"/>
                    <a:pt x="17" y="17"/>
                    <a:pt x="20" y="18"/>
                  </a:cubicBezTo>
                  <a:cubicBezTo>
                    <a:pt x="22" y="18"/>
                    <a:pt x="25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20"/>
                    <a:pt x="34" y="21"/>
                    <a:pt x="37" y="21"/>
                  </a:cubicBezTo>
                  <a:cubicBezTo>
                    <a:pt x="40" y="22"/>
                    <a:pt x="43" y="22"/>
                    <a:pt x="46" y="23"/>
                  </a:cubicBezTo>
                  <a:cubicBezTo>
                    <a:pt x="47" y="23"/>
                    <a:pt x="48" y="23"/>
                    <a:pt x="49" y="24"/>
                  </a:cubicBezTo>
                  <a:cubicBezTo>
                    <a:pt x="51" y="24"/>
                    <a:pt x="53" y="24"/>
                    <a:pt x="54" y="25"/>
                  </a:cubicBezTo>
                  <a:cubicBezTo>
                    <a:pt x="57" y="25"/>
                    <a:pt x="60" y="26"/>
                    <a:pt x="63" y="26"/>
                  </a:cubicBezTo>
                  <a:cubicBezTo>
                    <a:pt x="66" y="27"/>
                    <a:pt x="68" y="28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9"/>
                    <a:pt x="77" y="30"/>
                    <a:pt x="80" y="30"/>
                  </a:cubicBezTo>
                  <a:cubicBezTo>
                    <a:pt x="83" y="31"/>
                    <a:pt x="86" y="32"/>
                    <a:pt x="89" y="32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94" y="33"/>
                    <a:pt x="96" y="34"/>
                    <a:pt x="97" y="34"/>
                  </a:cubicBezTo>
                  <a:cubicBezTo>
                    <a:pt x="100" y="35"/>
                    <a:pt x="103" y="36"/>
                    <a:pt x="106" y="36"/>
                  </a:cubicBezTo>
                  <a:cubicBezTo>
                    <a:pt x="108" y="37"/>
                    <a:pt x="111" y="38"/>
                    <a:pt x="114" y="38"/>
                  </a:cubicBezTo>
                  <a:cubicBezTo>
                    <a:pt x="114" y="38"/>
                    <a:pt x="114" y="38"/>
                    <a:pt x="114" y="39"/>
                  </a:cubicBezTo>
                  <a:cubicBezTo>
                    <a:pt x="117" y="39"/>
                    <a:pt x="120" y="40"/>
                    <a:pt x="123" y="41"/>
                  </a:cubicBezTo>
                  <a:cubicBezTo>
                    <a:pt x="126" y="41"/>
                    <a:pt x="128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3"/>
                    <a:pt x="134" y="44"/>
                    <a:pt x="135" y="44"/>
                  </a:cubicBezTo>
                  <a:cubicBezTo>
                    <a:pt x="137" y="44"/>
                    <a:pt x="138" y="45"/>
                    <a:pt x="140" y="45"/>
                  </a:cubicBezTo>
                  <a:cubicBezTo>
                    <a:pt x="143" y="46"/>
                    <a:pt x="145" y="47"/>
                    <a:pt x="148" y="48"/>
                  </a:cubicBezTo>
                  <a:cubicBezTo>
                    <a:pt x="151" y="49"/>
                    <a:pt x="153" y="49"/>
                    <a:pt x="156" y="50"/>
                  </a:cubicBezTo>
                  <a:cubicBezTo>
                    <a:pt x="156" y="50"/>
                    <a:pt x="157" y="50"/>
                    <a:pt x="157" y="50"/>
                  </a:cubicBezTo>
                  <a:cubicBezTo>
                    <a:pt x="160" y="51"/>
                    <a:pt x="162" y="52"/>
                    <a:pt x="165" y="53"/>
                  </a:cubicBezTo>
                  <a:cubicBezTo>
                    <a:pt x="167" y="53"/>
                    <a:pt x="168" y="54"/>
                    <a:pt x="170" y="54"/>
                  </a:cubicBezTo>
                  <a:cubicBezTo>
                    <a:pt x="171" y="49"/>
                    <a:pt x="172" y="44"/>
                    <a:pt x="173" y="39"/>
                  </a:cubicBezTo>
                  <a:cubicBezTo>
                    <a:pt x="172" y="39"/>
                    <a:pt x="170" y="38"/>
                    <a:pt x="169" y="38"/>
                  </a:cubicBezTo>
                  <a:cubicBezTo>
                    <a:pt x="166" y="37"/>
                    <a:pt x="163" y="36"/>
                    <a:pt x="16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473325" y="2813050"/>
              <a:ext cx="403225" cy="200025"/>
            </a:xfrm>
            <a:custGeom>
              <a:avLst/>
              <a:gdLst>
                <a:gd name="T0" fmla="*/ 2 w 159"/>
                <a:gd name="T1" fmla="*/ 66 h 79"/>
                <a:gd name="T2" fmla="*/ 8 w 159"/>
                <a:gd name="T3" fmla="*/ 78 h 79"/>
                <a:gd name="T4" fmla="*/ 8 w 159"/>
                <a:gd name="T5" fmla="*/ 79 h 79"/>
                <a:gd name="T6" fmla="*/ 12 w 159"/>
                <a:gd name="T7" fmla="*/ 77 h 79"/>
                <a:gd name="T8" fmla="*/ 17 w 159"/>
                <a:gd name="T9" fmla="*/ 75 h 79"/>
                <a:gd name="T10" fmla="*/ 22 w 159"/>
                <a:gd name="T11" fmla="*/ 74 h 79"/>
                <a:gd name="T12" fmla="*/ 27 w 159"/>
                <a:gd name="T13" fmla="*/ 71 h 79"/>
                <a:gd name="T14" fmla="*/ 37 w 159"/>
                <a:gd name="T15" fmla="*/ 67 h 79"/>
                <a:gd name="T16" fmla="*/ 47 w 159"/>
                <a:gd name="T17" fmla="*/ 64 h 79"/>
                <a:gd name="T18" fmla="*/ 47 w 159"/>
                <a:gd name="T19" fmla="*/ 63 h 79"/>
                <a:gd name="T20" fmla="*/ 57 w 159"/>
                <a:gd name="T21" fmla="*/ 59 h 79"/>
                <a:gd name="T22" fmla="*/ 67 w 159"/>
                <a:gd name="T23" fmla="*/ 55 h 79"/>
                <a:gd name="T24" fmla="*/ 72 w 159"/>
                <a:gd name="T25" fmla="*/ 53 h 79"/>
                <a:gd name="T26" fmla="*/ 78 w 159"/>
                <a:gd name="T27" fmla="*/ 50 h 79"/>
                <a:gd name="T28" fmla="*/ 88 w 159"/>
                <a:gd name="T29" fmla="*/ 46 h 79"/>
                <a:gd name="T30" fmla="*/ 97 w 159"/>
                <a:gd name="T31" fmla="*/ 41 h 79"/>
                <a:gd name="T32" fmla="*/ 98 w 159"/>
                <a:gd name="T33" fmla="*/ 41 h 79"/>
                <a:gd name="T34" fmla="*/ 108 w 159"/>
                <a:gd name="T35" fmla="*/ 36 h 79"/>
                <a:gd name="T36" fmla="*/ 118 w 159"/>
                <a:gd name="T37" fmla="*/ 31 h 79"/>
                <a:gd name="T38" fmla="*/ 123 w 159"/>
                <a:gd name="T39" fmla="*/ 29 h 79"/>
                <a:gd name="T40" fmla="*/ 129 w 159"/>
                <a:gd name="T41" fmla="*/ 26 h 79"/>
                <a:gd name="T42" fmla="*/ 139 w 159"/>
                <a:gd name="T43" fmla="*/ 20 h 79"/>
                <a:gd name="T44" fmla="*/ 147 w 159"/>
                <a:gd name="T45" fmla="*/ 16 h 79"/>
                <a:gd name="T46" fmla="*/ 149 w 159"/>
                <a:gd name="T47" fmla="*/ 15 h 79"/>
                <a:gd name="T48" fmla="*/ 149 w 159"/>
                <a:gd name="T49" fmla="*/ 14 h 79"/>
                <a:gd name="T50" fmla="*/ 159 w 159"/>
                <a:gd name="T51" fmla="*/ 9 h 79"/>
                <a:gd name="T52" fmla="*/ 152 w 159"/>
                <a:gd name="T53" fmla="*/ 5 h 79"/>
                <a:gd name="T54" fmla="*/ 151 w 159"/>
                <a:gd name="T55" fmla="*/ 5 h 79"/>
                <a:gd name="T56" fmla="*/ 144 w 159"/>
                <a:gd name="T57" fmla="*/ 1 h 79"/>
                <a:gd name="T58" fmla="*/ 142 w 159"/>
                <a:gd name="T59" fmla="*/ 0 h 79"/>
                <a:gd name="T60" fmla="*/ 139 w 159"/>
                <a:gd name="T61" fmla="*/ 1 h 79"/>
                <a:gd name="T62" fmla="*/ 134 w 159"/>
                <a:gd name="T63" fmla="*/ 4 h 79"/>
                <a:gd name="T64" fmla="*/ 128 w 159"/>
                <a:gd name="T65" fmla="*/ 7 h 79"/>
                <a:gd name="T66" fmla="*/ 123 w 159"/>
                <a:gd name="T67" fmla="*/ 10 h 79"/>
                <a:gd name="T68" fmla="*/ 113 w 159"/>
                <a:gd name="T69" fmla="*/ 15 h 79"/>
                <a:gd name="T70" fmla="*/ 103 w 159"/>
                <a:gd name="T71" fmla="*/ 20 h 79"/>
                <a:gd name="T72" fmla="*/ 102 w 159"/>
                <a:gd name="T73" fmla="*/ 20 h 79"/>
                <a:gd name="T74" fmla="*/ 93 w 159"/>
                <a:gd name="T75" fmla="*/ 25 h 79"/>
                <a:gd name="T76" fmla="*/ 82 w 159"/>
                <a:gd name="T77" fmla="*/ 30 h 79"/>
                <a:gd name="T78" fmla="*/ 77 w 159"/>
                <a:gd name="T79" fmla="*/ 32 h 79"/>
                <a:gd name="T80" fmla="*/ 72 w 159"/>
                <a:gd name="T81" fmla="*/ 34 h 79"/>
                <a:gd name="T82" fmla="*/ 62 w 159"/>
                <a:gd name="T83" fmla="*/ 39 h 79"/>
                <a:gd name="T84" fmla="*/ 52 w 159"/>
                <a:gd name="T85" fmla="*/ 43 h 79"/>
                <a:gd name="T86" fmla="*/ 51 w 159"/>
                <a:gd name="T87" fmla="*/ 43 h 79"/>
                <a:gd name="T88" fmla="*/ 42 w 159"/>
                <a:gd name="T89" fmla="*/ 47 h 79"/>
                <a:gd name="T90" fmla="*/ 32 w 159"/>
                <a:gd name="T91" fmla="*/ 51 h 79"/>
                <a:gd name="T92" fmla="*/ 26 w 159"/>
                <a:gd name="T93" fmla="*/ 54 h 79"/>
                <a:gd name="T94" fmla="*/ 22 w 159"/>
                <a:gd name="T95" fmla="*/ 55 h 79"/>
                <a:gd name="T96" fmla="*/ 12 w 159"/>
                <a:gd name="T97" fmla="*/ 59 h 79"/>
                <a:gd name="T98" fmla="*/ 6 w 159"/>
                <a:gd name="T99" fmla="*/ 62 h 79"/>
                <a:gd name="T100" fmla="*/ 2 w 159"/>
                <a:gd name="T101" fmla="*/ 63 h 79"/>
                <a:gd name="T102" fmla="*/ 2 w 159"/>
                <a:gd name="T103" fmla="*/ 63 h 79"/>
                <a:gd name="T104" fmla="*/ 0 w 159"/>
                <a:gd name="T105" fmla="*/ 64 h 79"/>
                <a:gd name="T106" fmla="*/ 1 w 159"/>
                <a:gd name="T107" fmla="*/ 65 h 79"/>
                <a:gd name="T108" fmla="*/ 2 w 159"/>
                <a:gd name="T10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79">
                  <a:moveTo>
                    <a:pt x="2" y="66"/>
                  </a:moveTo>
                  <a:cubicBezTo>
                    <a:pt x="4" y="70"/>
                    <a:pt x="6" y="74"/>
                    <a:pt x="8" y="78"/>
                  </a:cubicBezTo>
                  <a:cubicBezTo>
                    <a:pt x="8" y="78"/>
                    <a:pt x="8" y="78"/>
                    <a:pt x="8" y="79"/>
                  </a:cubicBezTo>
                  <a:cubicBezTo>
                    <a:pt x="10" y="78"/>
                    <a:pt x="11" y="78"/>
                    <a:pt x="12" y="77"/>
                  </a:cubicBezTo>
                  <a:cubicBezTo>
                    <a:pt x="14" y="77"/>
                    <a:pt x="16" y="76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3"/>
                    <a:pt x="26" y="72"/>
                    <a:pt x="27" y="71"/>
                  </a:cubicBezTo>
                  <a:cubicBezTo>
                    <a:pt x="31" y="70"/>
                    <a:pt x="34" y="69"/>
                    <a:pt x="37" y="67"/>
                  </a:cubicBezTo>
                  <a:cubicBezTo>
                    <a:pt x="41" y="66"/>
                    <a:pt x="44" y="65"/>
                    <a:pt x="47" y="64"/>
                  </a:cubicBezTo>
                  <a:cubicBezTo>
                    <a:pt x="47" y="64"/>
                    <a:pt x="47" y="63"/>
                    <a:pt x="47" y="63"/>
                  </a:cubicBezTo>
                  <a:cubicBezTo>
                    <a:pt x="51" y="62"/>
                    <a:pt x="54" y="61"/>
                    <a:pt x="57" y="59"/>
                  </a:cubicBezTo>
                  <a:cubicBezTo>
                    <a:pt x="61" y="58"/>
                    <a:pt x="64" y="56"/>
                    <a:pt x="67" y="55"/>
                  </a:cubicBezTo>
                  <a:cubicBezTo>
                    <a:pt x="69" y="54"/>
                    <a:pt x="70" y="53"/>
                    <a:pt x="72" y="53"/>
                  </a:cubicBezTo>
                  <a:cubicBezTo>
                    <a:pt x="74" y="52"/>
                    <a:pt x="76" y="51"/>
                    <a:pt x="78" y="50"/>
                  </a:cubicBezTo>
                  <a:cubicBezTo>
                    <a:pt x="81" y="49"/>
                    <a:pt x="84" y="47"/>
                    <a:pt x="88" y="46"/>
                  </a:cubicBezTo>
                  <a:cubicBezTo>
                    <a:pt x="91" y="44"/>
                    <a:pt x="94" y="43"/>
                    <a:pt x="97" y="41"/>
                  </a:cubicBezTo>
                  <a:cubicBezTo>
                    <a:pt x="97" y="41"/>
                    <a:pt x="98" y="41"/>
                    <a:pt x="98" y="41"/>
                  </a:cubicBezTo>
                  <a:cubicBezTo>
                    <a:pt x="101" y="39"/>
                    <a:pt x="105" y="38"/>
                    <a:pt x="108" y="36"/>
                  </a:cubicBezTo>
                  <a:cubicBezTo>
                    <a:pt x="111" y="34"/>
                    <a:pt x="115" y="33"/>
                    <a:pt x="118" y="31"/>
                  </a:cubicBezTo>
                  <a:cubicBezTo>
                    <a:pt x="120" y="30"/>
                    <a:pt x="121" y="29"/>
                    <a:pt x="123" y="29"/>
                  </a:cubicBezTo>
                  <a:cubicBezTo>
                    <a:pt x="125" y="28"/>
                    <a:pt x="127" y="27"/>
                    <a:pt x="129" y="26"/>
                  </a:cubicBezTo>
                  <a:cubicBezTo>
                    <a:pt x="132" y="24"/>
                    <a:pt x="135" y="22"/>
                    <a:pt x="139" y="20"/>
                  </a:cubicBezTo>
                  <a:cubicBezTo>
                    <a:pt x="142" y="19"/>
                    <a:pt x="144" y="17"/>
                    <a:pt x="147" y="16"/>
                  </a:cubicBezTo>
                  <a:cubicBezTo>
                    <a:pt x="148" y="15"/>
                    <a:pt x="148" y="15"/>
                    <a:pt x="149" y="15"/>
                  </a:cubicBezTo>
                  <a:cubicBezTo>
                    <a:pt x="149" y="15"/>
                    <a:pt x="149" y="14"/>
                    <a:pt x="149" y="14"/>
                  </a:cubicBezTo>
                  <a:cubicBezTo>
                    <a:pt x="152" y="13"/>
                    <a:pt x="156" y="11"/>
                    <a:pt x="159" y="9"/>
                  </a:cubicBezTo>
                  <a:cubicBezTo>
                    <a:pt x="156" y="8"/>
                    <a:pt x="154" y="6"/>
                    <a:pt x="152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9" y="4"/>
                    <a:pt x="146" y="2"/>
                    <a:pt x="144" y="1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0" y="1"/>
                    <a:pt x="139" y="1"/>
                  </a:cubicBezTo>
                  <a:cubicBezTo>
                    <a:pt x="137" y="2"/>
                    <a:pt x="135" y="3"/>
                    <a:pt x="134" y="4"/>
                  </a:cubicBezTo>
                  <a:cubicBezTo>
                    <a:pt x="132" y="5"/>
                    <a:pt x="130" y="6"/>
                    <a:pt x="128" y="7"/>
                  </a:cubicBezTo>
                  <a:cubicBezTo>
                    <a:pt x="126" y="8"/>
                    <a:pt x="125" y="9"/>
                    <a:pt x="123" y="10"/>
                  </a:cubicBezTo>
                  <a:cubicBezTo>
                    <a:pt x="120" y="11"/>
                    <a:pt x="116" y="13"/>
                    <a:pt x="113" y="15"/>
                  </a:cubicBezTo>
                  <a:cubicBezTo>
                    <a:pt x="110" y="17"/>
                    <a:pt x="106" y="18"/>
                    <a:pt x="103" y="20"/>
                  </a:cubicBezTo>
                  <a:cubicBezTo>
                    <a:pt x="103" y="20"/>
                    <a:pt x="102" y="20"/>
                    <a:pt x="102" y="20"/>
                  </a:cubicBezTo>
                  <a:cubicBezTo>
                    <a:pt x="99" y="22"/>
                    <a:pt x="96" y="24"/>
                    <a:pt x="93" y="25"/>
                  </a:cubicBezTo>
                  <a:cubicBezTo>
                    <a:pt x="89" y="27"/>
                    <a:pt x="86" y="28"/>
                    <a:pt x="82" y="30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5" y="33"/>
                    <a:pt x="74" y="34"/>
                    <a:pt x="72" y="34"/>
                  </a:cubicBezTo>
                  <a:cubicBezTo>
                    <a:pt x="69" y="36"/>
                    <a:pt x="66" y="37"/>
                    <a:pt x="62" y="39"/>
                  </a:cubicBezTo>
                  <a:cubicBezTo>
                    <a:pt x="59" y="40"/>
                    <a:pt x="55" y="42"/>
                    <a:pt x="52" y="43"/>
                  </a:cubicBezTo>
                  <a:cubicBezTo>
                    <a:pt x="52" y="43"/>
                    <a:pt x="52" y="43"/>
                    <a:pt x="51" y="43"/>
                  </a:cubicBezTo>
                  <a:cubicBezTo>
                    <a:pt x="48" y="45"/>
                    <a:pt x="45" y="46"/>
                    <a:pt x="42" y="47"/>
                  </a:cubicBezTo>
                  <a:cubicBezTo>
                    <a:pt x="39" y="49"/>
                    <a:pt x="35" y="50"/>
                    <a:pt x="32" y="51"/>
                  </a:cubicBezTo>
                  <a:cubicBezTo>
                    <a:pt x="30" y="52"/>
                    <a:pt x="28" y="53"/>
                    <a:pt x="26" y="54"/>
                  </a:cubicBezTo>
                  <a:cubicBezTo>
                    <a:pt x="25" y="54"/>
                    <a:pt x="24" y="55"/>
                    <a:pt x="22" y="55"/>
                  </a:cubicBezTo>
                  <a:cubicBezTo>
                    <a:pt x="19" y="57"/>
                    <a:pt x="16" y="58"/>
                    <a:pt x="12" y="59"/>
                  </a:cubicBezTo>
                  <a:cubicBezTo>
                    <a:pt x="10" y="60"/>
                    <a:pt x="8" y="61"/>
                    <a:pt x="6" y="62"/>
                  </a:cubicBezTo>
                  <a:cubicBezTo>
                    <a:pt x="5" y="62"/>
                    <a:pt x="4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1" y="66"/>
                    <a:pt x="1" y="66"/>
                    <a:pt x="2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989263" y="2419350"/>
              <a:ext cx="255588" cy="315913"/>
            </a:xfrm>
            <a:custGeom>
              <a:avLst/>
              <a:gdLst>
                <a:gd name="T0" fmla="*/ 65 w 101"/>
                <a:gd name="T1" fmla="*/ 51 h 124"/>
                <a:gd name="T2" fmla="*/ 64 w 101"/>
                <a:gd name="T3" fmla="*/ 52 h 124"/>
                <a:gd name="T4" fmla="*/ 53 w 101"/>
                <a:gd name="T5" fmla="*/ 69 h 124"/>
                <a:gd name="T6" fmla="*/ 51 w 101"/>
                <a:gd name="T7" fmla="*/ 71 h 124"/>
                <a:gd name="T8" fmla="*/ 39 w 101"/>
                <a:gd name="T9" fmla="*/ 84 h 124"/>
                <a:gd name="T10" fmla="*/ 32 w 101"/>
                <a:gd name="T11" fmla="*/ 90 h 124"/>
                <a:gd name="T12" fmla="*/ 27 w 101"/>
                <a:gd name="T13" fmla="*/ 95 h 124"/>
                <a:gd name="T14" fmla="*/ 16 w 101"/>
                <a:gd name="T15" fmla="*/ 105 h 124"/>
                <a:gd name="T16" fmla="*/ 5 w 101"/>
                <a:gd name="T17" fmla="*/ 113 h 124"/>
                <a:gd name="T18" fmla="*/ 4 w 101"/>
                <a:gd name="T19" fmla="*/ 113 h 124"/>
                <a:gd name="T20" fmla="*/ 0 w 101"/>
                <a:gd name="T21" fmla="*/ 117 h 124"/>
                <a:gd name="T22" fmla="*/ 3 w 101"/>
                <a:gd name="T23" fmla="*/ 118 h 124"/>
                <a:gd name="T24" fmla="*/ 4 w 101"/>
                <a:gd name="T25" fmla="*/ 118 h 124"/>
                <a:gd name="T26" fmla="*/ 12 w 101"/>
                <a:gd name="T27" fmla="*/ 121 h 124"/>
                <a:gd name="T28" fmla="*/ 17 w 101"/>
                <a:gd name="T29" fmla="*/ 123 h 124"/>
                <a:gd name="T30" fmla="*/ 18 w 101"/>
                <a:gd name="T31" fmla="*/ 124 h 124"/>
                <a:gd name="T32" fmla="*/ 21 w 101"/>
                <a:gd name="T33" fmla="*/ 122 h 124"/>
                <a:gd name="T34" fmla="*/ 26 w 101"/>
                <a:gd name="T35" fmla="*/ 118 h 124"/>
                <a:gd name="T36" fmla="*/ 32 w 101"/>
                <a:gd name="T37" fmla="*/ 113 h 124"/>
                <a:gd name="T38" fmla="*/ 43 w 101"/>
                <a:gd name="T39" fmla="*/ 103 h 124"/>
                <a:gd name="T40" fmla="*/ 55 w 101"/>
                <a:gd name="T41" fmla="*/ 91 h 124"/>
                <a:gd name="T42" fmla="*/ 55 w 101"/>
                <a:gd name="T43" fmla="*/ 91 h 124"/>
                <a:gd name="T44" fmla="*/ 66 w 101"/>
                <a:gd name="T45" fmla="*/ 79 h 124"/>
                <a:gd name="T46" fmla="*/ 68 w 101"/>
                <a:gd name="T47" fmla="*/ 76 h 124"/>
                <a:gd name="T48" fmla="*/ 82 w 101"/>
                <a:gd name="T49" fmla="*/ 53 h 124"/>
                <a:gd name="T50" fmla="*/ 86 w 101"/>
                <a:gd name="T51" fmla="*/ 45 h 124"/>
                <a:gd name="T52" fmla="*/ 91 w 101"/>
                <a:gd name="T53" fmla="*/ 35 h 124"/>
                <a:gd name="T54" fmla="*/ 99 w 101"/>
                <a:gd name="T55" fmla="*/ 8 h 124"/>
                <a:gd name="T56" fmla="*/ 101 w 101"/>
                <a:gd name="T57" fmla="*/ 0 h 124"/>
                <a:gd name="T58" fmla="*/ 99 w 101"/>
                <a:gd name="T59" fmla="*/ 0 h 124"/>
                <a:gd name="T60" fmla="*/ 99 w 101"/>
                <a:gd name="T61" fmla="*/ 0 h 124"/>
                <a:gd name="T62" fmla="*/ 95 w 101"/>
                <a:gd name="T63" fmla="*/ 0 h 124"/>
                <a:gd name="T64" fmla="*/ 86 w 101"/>
                <a:gd name="T65" fmla="*/ 0 h 124"/>
                <a:gd name="T66" fmla="*/ 84 w 101"/>
                <a:gd name="T67" fmla="*/ 0 h 124"/>
                <a:gd name="T68" fmla="*/ 84 w 101"/>
                <a:gd name="T69" fmla="*/ 4 h 124"/>
                <a:gd name="T70" fmla="*/ 72 w 101"/>
                <a:gd name="T71" fmla="*/ 38 h 124"/>
                <a:gd name="T72" fmla="*/ 65 w 101"/>
                <a:gd name="T73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24">
                  <a:moveTo>
                    <a:pt x="65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1" y="58"/>
                    <a:pt x="57" y="63"/>
                    <a:pt x="53" y="69"/>
                  </a:cubicBezTo>
                  <a:cubicBezTo>
                    <a:pt x="52" y="69"/>
                    <a:pt x="52" y="70"/>
                    <a:pt x="51" y="71"/>
                  </a:cubicBezTo>
                  <a:cubicBezTo>
                    <a:pt x="47" y="75"/>
                    <a:pt x="43" y="80"/>
                    <a:pt x="39" y="84"/>
                  </a:cubicBezTo>
                  <a:cubicBezTo>
                    <a:pt x="37" y="86"/>
                    <a:pt x="35" y="88"/>
                    <a:pt x="32" y="90"/>
                  </a:cubicBezTo>
                  <a:cubicBezTo>
                    <a:pt x="31" y="92"/>
                    <a:pt x="29" y="94"/>
                    <a:pt x="27" y="95"/>
                  </a:cubicBezTo>
                  <a:cubicBezTo>
                    <a:pt x="23" y="98"/>
                    <a:pt x="20" y="102"/>
                    <a:pt x="16" y="105"/>
                  </a:cubicBezTo>
                  <a:cubicBezTo>
                    <a:pt x="12" y="107"/>
                    <a:pt x="9" y="110"/>
                    <a:pt x="5" y="113"/>
                  </a:cubicBezTo>
                  <a:cubicBezTo>
                    <a:pt x="5" y="113"/>
                    <a:pt x="5" y="113"/>
                    <a:pt x="4" y="113"/>
                  </a:cubicBezTo>
                  <a:cubicBezTo>
                    <a:pt x="3" y="114"/>
                    <a:pt x="1" y="116"/>
                    <a:pt x="0" y="117"/>
                  </a:cubicBezTo>
                  <a:cubicBezTo>
                    <a:pt x="1" y="117"/>
                    <a:pt x="2" y="118"/>
                    <a:pt x="3" y="118"/>
                  </a:cubicBezTo>
                  <a:cubicBezTo>
                    <a:pt x="3" y="118"/>
                    <a:pt x="4" y="118"/>
                    <a:pt x="4" y="118"/>
                  </a:cubicBezTo>
                  <a:cubicBezTo>
                    <a:pt x="6" y="119"/>
                    <a:pt x="9" y="120"/>
                    <a:pt x="12" y="121"/>
                  </a:cubicBezTo>
                  <a:cubicBezTo>
                    <a:pt x="14" y="122"/>
                    <a:pt x="15" y="122"/>
                    <a:pt x="17" y="123"/>
                  </a:cubicBezTo>
                  <a:cubicBezTo>
                    <a:pt x="17" y="123"/>
                    <a:pt x="18" y="123"/>
                    <a:pt x="18" y="124"/>
                  </a:cubicBezTo>
                  <a:cubicBezTo>
                    <a:pt x="19" y="123"/>
                    <a:pt x="20" y="122"/>
                    <a:pt x="21" y="122"/>
                  </a:cubicBezTo>
                  <a:cubicBezTo>
                    <a:pt x="23" y="120"/>
                    <a:pt x="24" y="119"/>
                    <a:pt x="26" y="118"/>
                  </a:cubicBezTo>
                  <a:cubicBezTo>
                    <a:pt x="28" y="116"/>
                    <a:pt x="30" y="114"/>
                    <a:pt x="32" y="113"/>
                  </a:cubicBezTo>
                  <a:cubicBezTo>
                    <a:pt x="36" y="109"/>
                    <a:pt x="40" y="106"/>
                    <a:pt x="43" y="103"/>
                  </a:cubicBezTo>
                  <a:cubicBezTo>
                    <a:pt x="47" y="99"/>
                    <a:pt x="51" y="95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7"/>
                    <a:pt x="62" y="83"/>
                    <a:pt x="66" y="79"/>
                  </a:cubicBezTo>
                  <a:cubicBezTo>
                    <a:pt x="66" y="78"/>
                    <a:pt x="67" y="77"/>
                    <a:pt x="68" y="76"/>
                  </a:cubicBezTo>
                  <a:cubicBezTo>
                    <a:pt x="73" y="69"/>
                    <a:pt x="78" y="61"/>
                    <a:pt x="82" y="53"/>
                  </a:cubicBezTo>
                  <a:cubicBezTo>
                    <a:pt x="84" y="51"/>
                    <a:pt x="85" y="48"/>
                    <a:pt x="86" y="45"/>
                  </a:cubicBezTo>
                  <a:cubicBezTo>
                    <a:pt x="88" y="42"/>
                    <a:pt x="89" y="39"/>
                    <a:pt x="91" y="35"/>
                  </a:cubicBezTo>
                  <a:cubicBezTo>
                    <a:pt x="94" y="27"/>
                    <a:pt x="97" y="17"/>
                    <a:pt x="99" y="8"/>
                  </a:cubicBezTo>
                  <a:cubicBezTo>
                    <a:pt x="100" y="5"/>
                    <a:pt x="101" y="3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2"/>
                    <a:pt x="84" y="3"/>
                    <a:pt x="84" y="4"/>
                  </a:cubicBezTo>
                  <a:cubicBezTo>
                    <a:pt x="81" y="16"/>
                    <a:pt x="77" y="27"/>
                    <a:pt x="72" y="38"/>
                  </a:cubicBezTo>
                  <a:cubicBezTo>
                    <a:pt x="69" y="43"/>
                    <a:pt x="67" y="47"/>
                    <a:pt x="65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819400" y="1943100"/>
              <a:ext cx="374650" cy="260350"/>
            </a:xfrm>
            <a:custGeom>
              <a:avLst/>
              <a:gdLst>
                <a:gd name="T0" fmla="*/ 3 w 148"/>
                <a:gd name="T1" fmla="*/ 18 h 103"/>
                <a:gd name="T2" fmla="*/ 11 w 148"/>
                <a:gd name="T3" fmla="*/ 21 h 103"/>
                <a:gd name="T4" fmla="*/ 20 w 148"/>
                <a:gd name="T5" fmla="*/ 25 h 103"/>
                <a:gd name="T6" fmla="*/ 23 w 148"/>
                <a:gd name="T7" fmla="*/ 26 h 103"/>
                <a:gd name="T8" fmla="*/ 28 w 148"/>
                <a:gd name="T9" fmla="*/ 28 h 103"/>
                <a:gd name="T10" fmla="*/ 34 w 148"/>
                <a:gd name="T11" fmla="*/ 31 h 103"/>
                <a:gd name="T12" fmla="*/ 36 w 148"/>
                <a:gd name="T13" fmla="*/ 32 h 103"/>
                <a:gd name="T14" fmla="*/ 43 w 148"/>
                <a:gd name="T15" fmla="*/ 36 h 103"/>
                <a:gd name="T16" fmla="*/ 44 w 148"/>
                <a:gd name="T17" fmla="*/ 36 h 103"/>
                <a:gd name="T18" fmla="*/ 52 w 148"/>
                <a:gd name="T19" fmla="*/ 41 h 103"/>
                <a:gd name="T20" fmla="*/ 60 w 148"/>
                <a:gd name="T21" fmla="*/ 45 h 103"/>
                <a:gd name="T22" fmla="*/ 63 w 148"/>
                <a:gd name="T23" fmla="*/ 47 h 103"/>
                <a:gd name="T24" fmla="*/ 68 w 148"/>
                <a:gd name="T25" fmla="*/ 50 h 103"/>
                <a:gd name="T26" fmla="*/ 76 w 148"/>
                <a:gd name="T27" fmla="*/ 55 h 103"/>
                <a:gd name="T28" fmla="*/ 83 w 148"/>
                <a:gd name="T29" fmla="*/ 60 h 103"/>
                <a:gd name="T30" fmla="*/ 83 w 148"/>
                <a:gd name="T31" fmla="*/ 60 h 103"/>
                <a:gd name="T32" fmla="*/ 91 w 148"/>
                <a:gd name="T33" fmla="*/ 66 h 103"/>
                <a:gd name="T34" fmla="*/ 96 w 148"/>
                <a:gd name="T35" fmla="*/ 70 h 103"/>
                <a:gd name="T36" fmla="*/ 99 w 148"/>
                <a:gd name="T37" fmla="*/ 72 h 103"/>
                <a:gd name="T38" fmla="*/ 102 w 148"/>
                <a:gd name="T39" fmla="*/ 75 h 103"/>
                <a:gd name="T40" fmla="*/ 106 w 148"/>
                <a:gd name="T41" fmla="*/ 78 h 103"/>
                <a:gd name="T42" fmla="*/ 114 w 148"/>
                <a:gd name="T43" fmla="*/ 85 h 103"/>
                <a:gd name="T44" fmla="*/ 121 w 148"/>
                <a:gd name="T45" fmla="*/ 92 h 103"/>
                <a:gd name="T46" fmla="*/ 121 w 148"/>
                <a:gd name="T47" fmla="*/ 93 h 103"/>
                <a:gd name="T48" fmla="*/ 128 w 148"/>
                <a:gd name="T49" fmla="*/ 101 h 103"/>
                <a:gd name="T50" fmla="*/ 129 w 148"/>
                <a:gd name="T51" fmla="*/ 103 h 103"/>
                <a:gd name="T52" fmla="*/ 137 w 148"/>
                <a:gd name="T53" fmla="*/ 102 h 103"/>
                <a:gd name="T54" fmla="*/ 141 w 148"/>
                <a:gd name="T55" fmla="*/ 102 h 103"/>
                <a:gd name="T56" fmla="*/ 146 w 148"/>
                <a:gd name="T57" fmla="*/ 101 h 103"/>
                <a:gd name="T58" fmla="*/ 148 w 148"/>
                <a:gd name="T59" fmla="*/ 101 h 103"/>
                <a:gd name="T60" fmla="*/ 147 w 148"/>
                <a:gd name="T61" fmla="*/ 99 h 103"/>
                <a:gd name="T62" fmla="*/ 143 w 148"/>
                <a:gd name="T63" fmla="*/ 94 h 103"/>
                <a:gd name="T64" fmla="*/ 140 w 148"/>
                <a:gd name="T65" fmla="*/ 90 h 103"/>
                <a:gd name="T66" fmla="*/ 133 w 148"/>
                <a:gd name="T67" fmla="*/ 81 h 103"/>
                <a:gd name="T68" fmla="*/ 125 w 148"/>
                <a:gd name="T69" fmla="*/ 74 h 103"/>
                <a:gd name="T70" fmla="*/ 125 w 148"/>
                <a:gd name="T71" fmla="*/ 74 h 103"/>
                <a:gd name="T72" fmla="*/ 118 w 148"/>
                <a:gd name="T73" fmla="*/ 67 h 103"/>
                <a:gd name="T74" fmla="*/ 111 w 148"/>
                <a:gd name="T75" fmla="*/ 61 h 103"/>
                <a:gd name="T76" fmla="*/ 106 w 148"/>
                <a:gd name="T77" fmla="*/ 57 h 103"/>
                <a:gd name="T78" fmla="*/ 106 w 148"/>
                <a:gd name="T79" fmla="*/ 57 h 103"/>
                <a:gd name="T80" fmla="*/ 103 w 148"/>
                <a:gd name="T81" fmla="*/ 55 h 103"/>
                <a:gd name="T82" fmla="*/ 95 w 148"/>
                <a:gd name="T83" fmla="*/ 49 h 103"/>
                <a:gd name="T84" fmla="*/ 87 w 148"/>
                <a:gd name="T85" fmla="*/ 44 h 103"/>
                <a:gd name="T86" fmla="*/ 87 w 148"/>
                <a:gd name="T87" fmla="*/ 43 h 103"/>
                <a:gd name="T88" fmla="*/ 80 w 148"/>
                <a:gd name="T89" fmla="*/ 38 h 103"/>
                <a:gd name="T90" fmla="*/ 72 w 148"/>
                <a:gd name="T91" fmla="*/ 34 h 103"/>
                <a:gd name="T92" fmla="*/ 67 w 148"/>
                <a:gd name="T93" fmla="*/ 31 h 103"/>
                <a:gd name="T94" fmla="*/ 64 w 148"/>
                <a:gd name="T95" fmla="*/ 29 h 103"/>
                <a:gd name="T96" fmla="*/ 56 w 148"/>
                <a:gd name="T97" fmla="*/ 25 h 103"/>
                <a:gd name="T98" fmla="*/ 48 w 148"/>
                <a:gd name="T99" fmla="*/ 21 h 103"/>
                <a:gd name="T100" fmla="*/ 47 w 148"/>
                <a:gd name="T101" fmla="*/ 20 h 103"/>
                <a:gd name="T102" fmla="*/ 40 w 148"/>
                <a:gd name="T103" fmla="*/ 17 h 103"/>
                <a:gd name="T104" fmla="*/ 40 w 148"/>
                <a:gd name="T105" fmla="*/ 17 h 103"/>
                <a:gd name="T106" fmla="*/ 31 w 148"/>
                <a:gd name="T107" fmla="*/ 13 h 103"/>
                <a:gd name="T108" fmla="*/ 27 w 148"/>
                <a:gd name="T109" fmla="*/ 11 h 103"/>
                <a:gd name="T110" fmla="*/ 23 w 148"/>
                <a:gd name="T111" fmla="*/ 9 h 103"/>
                <a:gd name="T112" fmla="*/ 15 w 148"/>
                <a:gd name="T113" fmla="*/ 6 h 103"/>
                <a:gd name="T114" fmla="*/ 7 w 148"/>
                <a:gd name="T115" fmla="*/ 2 h 103"/>
                <a:gd name="T116" fmla="*/ 6 w 148"/>
                <a:gd name="T117" fmla="*/ 2 h 103"/>
                <a:gd name="T118" fmla="*/ 2 w 148"/>
                <a:gd name="T119" fmla="*/ 0 h 103"/>
                <a:gd name="T120" fmla="*/ 0 w 148"/>
                <a:gd name="T121" fmla="*/ 16 h 103"/>
                <a:gd name="T122" fmla="*/ 3 w 148"/>
                <a:gd name="T123" fmla="*/ 17 h 103"/>
                <a:gd name="T124" fmla="*/ 3 w 148"/>
                <a:gd name="T12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03">
                  <a:moveTo>
                    <a:pt x="3" y="18"/>
                  </a:moveTo>
                  <a:cubicBezTo>
                    <a:pt x="6" y="19"/>
                    <a:pt x="9" y="20"/>
                    <a:pt x="11" y="21"/>
                  </a:cubicBezTo>
                  <a:cubicBezTo>
                    <a:pt x="14" y="22"/>
                    <a:pt x="17" y="23"/>
                    <a:pt x="20" y="25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5" y="27"/>
                    <a:pt x="26" y="28"/>
                    <a:pt x="28" y="28"/>
                  </a:cubicBezTo>
                  <a:cubicBezTo>
                    <a:pt x="30" y="29"/>
                    <a:pt x="32" y="30"/>
                    <a:pt x="34" y="31"/>
                  </a:cubicBezTo>
                  <a:cubicBezTo>
                    <a:pt x="34" y="32"/>
                    <a:pt x="35" y="32"/>
                    <a:pt x="36" y="32"/>
                  </a:cubicBezTo>
                  <a:cubicBezTo>
                    <a:pt x="38" y="34"/>
                    <a:pt x="41" y="35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8"/>
                    <a:pt x="49" y="39"/>
                    <a:pt x="52" y="41"/>
                  </a:cubicBezTo>
                  <a:cubicBezTo>
                    <a:pt x="55" y="42"/>
                    <a:pt x="57" y="44"/>
                    <a:pt x="60" y="45"/>
                  </a:cubicBezTo>
                  <a:cubicBezTo>
                    <a:pt x="61" y="46"/>
                    <a:pt x="62" y="47"/>
                    <a:pt x="63" y="47"/>
                  </a:cubicBezTo>
                  <a:cubicBezTo>
                    <a:pt x="65" y="48"/>
                    <a:pt x="66" y="49"/>
                    <a:pt x="68" y="50"/>
                  </a:cubicBezTo>
                  <a:cubicBezTo>
                    <a:pt x="70" y="52"/>
                    <a:pt x="73" y="53"/>
                    <a:pt x="76" y="55"/>
                  </a:cubicBezTo>
                  <a:cubicBezTo>
                    <a:pt x="78" y="57"/>
                    <a:pt x="81" y="58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2"/>
                    <a:pt x="89" y="64"/>
                    <a:pt x="91" y="66"/>
                  </a:cubicBezTo>
                  <a:cubicBezTo>
                    <a:pt x="93" y="67"/>
                    <a:pt x="95" y="68"/>
                    <a:pt x="96" y="70"/>
                  </a:cubicBezTo>
                  <a:cubicBezTo>
                    <a:pt x="97" y="70"/>
                    <a:pt x="98" y="71"/>
                    <a:pt x="99" y="72"/>
                  </a:cubicBezTo>
                  <a:cubicBezTo>
                    <a:pt x="100" y="73"/>
                    <a:pt x="101" y="74"/>
                    <a:pt x="102" y="75"/>
                  </a:cubicBezTo>
                  <a:cubicBezTo>
                    <a:pt x="104" y="76"/>
                    <a:pt x="105" y="77"/>
                    <a:pt x="106" y="78"/>
                  </a:cubicBezTo>
                  <a:cubicBezTo>
                    <a:pt x="109" y="80"/>
                    <a:pt x="111" y="83"/>
                    <a:pt x="114" y="85"/>
                  </a:cubicBezTo>
                  <a:cubicBezTo>
                    <a:pt x="116" y="87"/>
                    <a:pt x="119" y="90"/>
                    <a:pt x="121" y="92"/>
                  </a:cubicBezTo>
                  <a:cubicBezTo>
                    <a:pt x="121" y="92"/>
                    <a:pt x="121" y="92"/>
                    <a:pt x="121" y="93"/>
                  </a:cubicBezTo>
                  <a:cubicBezTo>
                    <a:pt x="123" y="95"/>
                    <a:pt x="126" y="98"/>
                    <a:pt x="128" y="101"/>
                  </a:cubicBezTo>
                  <a:cubicBezTo>
                    <a:pt x="129" y="102"/>
                    <a:pt x="129" y="102"/>
                    <a:pt x="129" y="103"/>
                  </a:cubicBezTo>
                  <a:cubicBezTo>
                    <a:pt x="132" y="102"/>
                    <a:pt x="134" y="102"/>
                    <a:pt x="137" y="102"/>
                  </a:cubicBezTo>
                  <a:cubicBezTo>
                    <a:pt x="138" y="102"/>
                    <a:pt x="140" y="102"/>
                    <a:pt x="141" y="102"/>
                  </a:cubicBezTo>
                  <a:cubicBezTo>
                    <a:pt x="143" y="101"/>
                    <a:pt x="145" y="101"/>
                    <a:pt x="146" y="101"/>
                  </a:cubicBezTo>
                  <a:cubicBezTo>
                    <a:pt x="147" y="101"/>
                    <a:pt x="147" y="101"/>
                    <a:pt x="148" y="101"/>
                  </a:cubicBezTo>
                  <a:cubicBezTo>
                    <a:pt x="148" y="100"/>
                    <a:pt x="147" y="99"/>
                    <a:pt x="147" y="99"/>
                  </a:cubicBezTo>
                  <a:cubicBezTo>
                    <a:pt x="145" y="97"/>
                    <a:pt x="144" y="95"/>
                    <a:pt x="143" y="94"/>
                  </a:cubicBezTo>
                  <a:cubicBezTo>
                    <a:pt x="142" y="92"/>
                    <a:pt x="141" y="91"/>
                    <a:pt x="140" y="90"/>
                  </a:cubicBezTo>
                  <a:cubicBezTo>
                    <a:pt x="138" y="87"/>
                    <a:pt x="135" y="84"/>
                    <a:pt x="133" y="81"/>
                  </a:cubicBezTo>
                  <a:cubicBezTo>
                    <a:pt x="130" y="79"/>
                    <a:pt x="128" y="76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3" y="71"/>
                    <a:pt x="120" y="69"/>
                    <a:pt x="118" y="67"/>
                  </a:cubicBezTo>
                  <a:cubicBezTo>
                    <a:pt x="116" y="65"/>
                    <a:pt x="113" y="63"/>
                    <a:pt x="111" y="61"/>
                  </a:cubicBezTo>
                  <a:cubicBezTo>
                    <a:pt x="109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6"/>
                    <a:pt x="104" y="55"/>
                    <a:pt x="103" y="55"/>
                  </a:cubicBezTo>
                  <a:cubicBezTo>
                    <a:pt x="100" y="53"/>
                    <a:pt x="98" y="51"/>
                    <a:pt x="95" y="49"/>
                  </a:cubicBezTo>
                  <a:cubicBezTo>
                    <a:pt x="93" y="47"/>
                    <a:pt x="90" y="45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5" y="42"/>
                    <a:pt x="82" y="40"/>
                    <a:pt x="80" y="38"/>
                  </a:cubicBezTo>
                  <a:cubicBezTo>
                    <a:pt x="77" y="37"/>
                    <a:pt x="74" y="35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6" y="30"/>
                    <a:pt x="65" y="30"/>
                    <a:pt x="64" y="29"/>
                  </a:cubicBezTo>
                  <a:cubicBezTo>
                    <a:pt x="61" y="28"/>
                    <a:pt x="58" y="26"/>
                    <a:pt x="56" y="25"/>
                  </a:cubicBezTo>
                  <a:cubicBezTo>
                    <a:pt x="53" y="23"/>
                    <a:pt x="50" y="22"/>
                    <a:pt x="48" y="21"/>
                  </a:cubicBezTo>
                  <a:cubicBezTo>
                    <a:pt x="48" y="21"/>
                    <a:pt x="47" y="20"/>
                    <a:pt x="47" y="20"/>
                  </a:cubicBezTo>
                  <a:cubicBezTo>
                    <a:pt x="45" y="19"/>
                    <a:pt x="43" y="18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7" y="15"/>
                    <a:pt x="34" y="14"/>
                    <a:pt x="31" y="13"/>
                  </a:cubicBezTo>
                  <a:cubicBezTo>
                    <a:pt x="30" y="12"/>
                    <a:pt x="28" y="11"/>
                    <a:pt x="27" y="11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1" y="8"/>
                    <a:pt x="18" y="7"/>
                    <a:pt x="15" y="6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2" y="6"/>
                    <a:pt x="1" y="11"/>
                    <a:pt x="0" y="16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6872288" y="5983288"/>
              <a:ext cx="258763" cy="508000"/>
            </a:xfrm>
            <a:custGeom>
              <a:avLst/>
              <a:gdLst>
                <a:gd name="T0" fmla="*/ 93 w 102"/>
                <a:gd name="T1" fmla="*/ 161 h 200"/>
                <a:gd name="T2" fmla="*/ 89 w 102"/>
                <a:gd name="T3" fmla="*/ 146 h 200"/>
                <a:gd name="T4" fmla="*/ 87 w 102"/>
                <a:gd name="T5" fmla="*/ 138 h 200"/>
                <a:gd name="T6" fmla="*/ 84 w 102"/>
                <a:gd name="T7" fmla="*/ 131 h 200"/>
                <a:gd name="T8" fmla="*/ 84 w 102"/>
                <a:gd name="T9" fmla="*/ 129 h 200"/>
                <a:gd name="T10" fmla="*/ 71 w 102"/>
                <a:gd name="T11" fmla="*/ 93 h 200"/>
                <a:gd name="T12" fmla="*/ 71 w 102"/>
                <a:gd name="T13" fmla="*/ 93 h 200"/>
                <a:gd name="T14" fmla="*/ 56 w 102"/>
                <a:gd name="T15" fmla="*/ 59 h 200"/>
                <a:gd name="T16" fmla="*/ 41 w 102"/>
                <a:gd name="T17" fmla="*/ 28 h 200"/>
                <a:gd name="T18" fmla="*/ 41 w 102"/>
                <a:gd name="T19" fmla="*/ 27 h 200"/>
                <a:gd name="T20" fmla="*/ 30 w 102"/>
                <a:gd name="T21" fmla="*/ 7 h 200"/>
                <a:gd name="T22" fmla="*/ 26 w 102"/>
                <a:gd name="T23" fmla="*/ 0 h 200"/>
                <a:gd name="T24" fmla="*/ 25 w 102"/>
                <a:gd name="T25" fmla="*/ 0 h 200"/>
                <a:gd name="T26" fmla="*/ 0 w 102"/>
                <a:gd name="T27" fmla="*/ 15 h 200"/>
                <a:gd name="T28" fmla="*/ 4 w 102"/>
                <a:gd name="T29" fmla="*/ 22 h 200"/>
                <a:gd name="T30" fmla="*/ 15 w 102"/>
                <a:gd name="T31" fmla="*/ 42 h 200"/>
                <a:gd name="T32" fmla="*/ 15 w 102"/>
                <a:gd name="T33" fmla="*/ 42 h 200"/>
                <a:gd name="T34" fmla="*/ 30 w 102"/>
                <a:gd name="T35" fmla="*/ 74 h 200"/>
                <a:gd name="T36" fmla="*/ 43 w 102"/>
                <a:gd name="T37" fmla="*/ 104 h 200"/>
                <a:gd name="T38" fmla="*/ 44 w 102"/>
                <a:gd name="T39" fmla="*/ 109 h 200"/>
                <a:gd name="T40" fmla="*/ 55 w 102"/>
                <a:gd name="T41" fmla="*/ 139 h 200"/>
                <a:gd name="T42" fmla="*/ 57 w 102"/>
                <a:gd name="T43" fmla="*/ 147 h 200"/>
                <a:gd name="T44" fmla="*/ 58 w 102"/>
                <a:gd name="T45" fmla="*/ 148 h 200"/>
                <a:gd name="T46" fmla="*/ 60 w 102"/>
                <a:gd name="T47" fmla="*/ 155 h 200"/>
                <a:gd name="T48" fmla="*/ 64 w 102"/>
                <a:gd name="T49" fmla="*/ 170 h 200"/>
                <a:gd name="T50" fmla="*/ 70 w 102"/>
                <a:gd name="T51" fmla="*/ 191 h 200"/>
                <a:gd name="T52" fmla="*/ 73 w 102"/>
                <a:gd name="T53" fmla="*/ 200 h 200"/>
                <a:gd name="T54" fmla="*/ 92 w 102"/>
                <a:gd name="T55" fmla="*/ 195 h 200"/>
                <a:gd name="T56" fmla="*/ 102 w 102"/>
                <a:gd name="T57" fmla="*/ 192 h 200"/>
                <a:gd name="T58" fmla="*/ 97 w 102"/>
                <a:gd name="T59" fmla="*/ 173 h 200"/>
                <a:gd name="T60" fmla="*/ 93 w 102"/>
                <a:gd name="T61" fmla="*/ 1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200">
                  <a:moveTo>
                    <a:pt x="93" y="161"/>
                  </a:moveTo>
                  <a:cubicBezTo>
                    <a:pt x="92" y="157"/>
                    <a:pt x="91" y="152"/>
                    <a:pt x="89" y="146"/>
                  </a:cubicBezTo>
                  <a:cubicBezTo>
                    <a:pt x="88" y="144"/>
                    <a:pt x="88" y="141"/>
                    <a:pt x="87" y="138"/>
                  </a:cubicBezTo>
                  <a:cubicBezTo>
                    <a:pt x="86" y="136"/>
                    <a:pt x="85" y="133"/>
                    <a:pt x="84" y="131"/>
                  </a:cubicBezTo>
                  <a:cubicBezTo>
                    <a:pt x="84" y="130"/>
                    <a:pt x="84" y="130"/>
                    <a:pt x="84" y="129"/>
                  </a:cubicBezTo>
                  <a:cubicBezTo>
                    <a:pt x="80" y="118"/>
                    <a:pt x="76" y="105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6" y="81"/>
                    <a:pt x="61" y="69"/>
                    <a:pt x="56" y="59"/>
                  </a:cubicBezTo>
                  <a:cubicBezTo>
                    <a:pt x="51" y="47"/>
                    <a:pt x="46" y="37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37" y="19"/>
                    <a:pt x="33" y="12"/>
                    <a:pt x="30" y="7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7"/>
                    <a:pt x="4" y="22"/>
                  </a:cubicBezTo>
                  <a:cubicBezTo>
                    <a:pt x="7" y="27"/>
                    <a:pt x="10" y="34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51"/>
                    <a:pt x="25" y="62"/>
                    <a:pt x="30" y="74"/>
                  </a:cubicBezTo>
                  <a:cubicBezTo>
                    <a:pt x="34" y="84"/>
                    <a:pt x="39" y="94"/>
                    <a:pt x="43" y="104"/>
                  </a:cubicBezTo>
                  <a:cubicBezTo>
                    <a:pt x="43" y="106"/>
                    <a:pt x="44" y="107"/>
                    <a:pt x="44" y="109"/>
                  </a:cubicBezTo>
                  <a:cubicBezTo>
                    <a:pt x="48" y="119"/>
                    <a:pt x="52" y="129"/>
                    <a:pt x="55" y="139"/>
                  </a:cubicBezTo>
                  <a:cubicBezTo>
                    <a:pt x="56" y="142"/>
                    <a:pt x="56" y="144"/>
                    <a:pt x="57" y="147"/>
                  </a:cubicBezTo>
                  <a:cubicBezTo>
                    <a:pt x="57" y="147"/>
                    <a:pt x="58" y="148"/>
                    <a:pt x="58" y="148"/>
                  </a:cubicBezTo>
                  <a:cubicBezTo>
                    <a:pt x="58" y="150"/>
                    <a:pt x="59" y="153"/>
                    <a:pt x="60" y="155"/>
                  </a:cubicBezTo>
                  <a:cubicBezTo>
                    <a:pt x="61" y="160"/>
                    <a:pt x="63" y="165"/>
                    <a:pt x="64" y="170"/>
                  </a:cubicBezTo>
                  <a:cubicBezTo>
                    <a:pt x="66" y="179"/>
                    <a:pt x="69" y="186"/>
                    <a:pt x="70" y="191"/>
                  </a:cubicBezTo>
                  <a:cubicBezTo>
                    <a:pt x="72" y="197"/>
                    <a:pt x="73" y="200"/>
                    <a:pt x="73" y="200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2"/>
                    <a:pt x="100" y="185"/>
                    <a:pt x="97" y="173"/>
                  </a:cubicBezTo>
                  <a:cubicBezTo>
                    <a:pt x="96" y="170"/>
                    <a:pt x="95" y="166"/>
                    <a:pt x="93" y="1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6129338" y="5287963"/>
              <a:ext cx="469900" cy="344488"/>
            </a:xfrm>
            <a:custGeom>
              <a:avLst/>
              <a:gdLst>
                <a:gd name="T0" fmla="*/ 176 w 185"/>
                <a:gd name="T1" fmla="*/ 107 h 136"/>
                <a:gd name="T2" fmla="*/ 160 w 185"/>
                <a:gd name="T3" fmla="*/ 94 h 136"/>
                <a:gd name="T4" fmla="*/ 157 w 185"/>
                <a:gd name="T5" fmla="*/ 91 h 136"/>
                <a:gd name="T6" fmla="*/ 138 w 185"/>
                <a:gd name="T7" fmla="*/ 77 h 136"/>
                <a:gd name="T8" fmla="*/ 119 w 185"/>
                <a:gd name="T9" fmla="*/ 63 h 136"/>
                <a:gd name="T10" fmla="*/ 102 w 185"/>
                <a:gd name="T11" fmla="*/ 52 h 136"/>
                <a:gd name="T12" fmla="*/ 99 w 185"/>
                <a:gd name="T13" fmla="*/ 50 h 136"/>
                <a:gd name="T14" fmla="*/ 79 w 185"/>
                <a:gd name="T15" fmla="*/ 37 h 136"/>
                <a:gd name="T16" fmla="*/ 60 w 185"/>
                <a:gd name="T17" fmla="*/ 25 h 136"/>
                <a:gd name="T18" fmla="*/ 41 w 185"/>
                <a:gd name="T19" fmla="*/ 15 h 136"/>
                <a:gd name="T20" fmla="*/ 40 w 185"/>
                <a:gd name="T21" fmla="*/ 14 h 136"/>
                <a:gd name="T22" fmla="*/ 21 w 185"/>
                <a:gd name="T23" fmla="*/ 4 h 136"/>
                <a:gd name="T24" fmla="*/ 20 w 185"/>
                <a:gd name="T25" fmla="*/ 3 h 136"/>
                <a:gd name="T26" fmla="*/ 13 w 185"/>
                <a:gd name="T27" fmla="*/ 0 h 136"/>
                <a:gd name="T28" fmla="*/ 0 w 185"/>
                <a:gd name="T29" fmla="*/ 25 h 136"/>
                <a:gd name="T30" fmla="*/ 8 w 185"/>
                <a:gd name="T31" fmla="*/ 29 h 136"/>
                <a:gd name="T32" fmla="*/ 13 w 185"/>
                <a:gd name="T33" fmla="*/ 31 h 136"/>
                <a:gd name="T34" fmla="*/ 28 w 185"/>
                <a:gd name="T35" fmla="*/ 40 h 136"/>
                <a:gd name="T36" fmla="*/ 33 w 185"/>
                <a:gd name="T37" fmla="*/ 43 h 136"/>
                <a:gd name="T38" fmla="*/ 53 w 185"/>
                <a:gd name="T39" fmla="*/ 54 h 136"/>
                <a:gd name="T40" fmla="*/ 72 w 185"/>
                <a:gd name="T41" fmla="*/ 66 h 136"/>
                <a:gd name="T42" fmla="*/ 87 w 185"/>
                <a:gd name="T43" fmla="*/ 76 h 136"/>
                <a:gd name="T44" fmla="*/ 92 w 185"/>
                <a:gd name="T45" fmla="*/ 79 h 136"/>
                <a:gd name="T46" fmla="*/ 112 w 185"/>
                <a:gd name="T47" fmla="*/ 93 h 136"/>
                <a:gd name="T48" fmla="*/ 131 w 185"/>
                <a:gd name="T49" fmla="*/ 107 h 136"/>
                <a:gd name="T50" fmla="*/ 142 w 185"/>
                <a:gd name="T51" fmla="*/ 116 h 136"/>
                <a:gd name="T52" fmla="*/ 150 w 185"/>
                <a:gd name="T53" fmla="*/ 122 h 136"/>
                <a:gd name="T54" fmla="*/ 160 w 185"/>
                <a:gd name="T55" fmla="*/ 131 h 136"/>
                <a:gd name="T56" fmla="*/ 166 w 185"/>
                <a:gd name="T57" fmla="*/ 136 h 136"/>
                <a:gd name="T58" fmla="*/ 170 w 185"/>
                <a:gd name="T59" fmla="*/ 131 h 136"/>
                <a:gd name="T60" fmla="*/ 185 w 185"/>
                <a:gd name="T61" fmla="*/ 114 h 136"/>
                <a:gd name="T62" fmla="*/ 178 w 185"/>
                <a:gd name="T63" fmla="*/ 109 h 136"/>
                <a:gd name="T64" fmla="*/ 176 w 185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36">
                  <a:moveTo>
                    <a:pt x="176" y="107"/>
                  </a:moveTo>
                  <a:cubicBezTo>
                    <a:pt x="172" y="103"/>
                    <a:pt x="167" y="99"/>
                    <a:pt x="160" y="94"/>
                  </a:cubicBezTo>
                  <a:cubicBezTo>
                    <a:pt x="159" y="93"/>
                    <a:pt x="158" y="92"/>
                    <a:pt x="157" y="91"/>
                  </a:cubicBezTo>
                  <a:cubicBezTo>
                    <a:pt x="151" y="87"/>
                    <a:pt x="145" y="82"/>
                    <a:pt x="138" y="77"/>
                  </a:cubicBezTo>
                  <a:cubicBezTo>
                    <a:pt x="132" y="72"/>
                    <a:pt x="125" y="67"/>
                    <a:pt x="119" y="63"/>
                  </a:cubicBezTo>
                  <a:cubicBezTo>
                    <a:pt x="113" y="59"/>
                    <a:pt x="108" y="55"/>
                    <a:pt x="102" y="52"/>
                  </a:cubicBezTo>
                  <a:cubicBezTo>
                    <a:pt x="101" y="51"/>
                    <a:pt x="100" y="50"/>
                    <a:pt x="99" y="50"/>
                  </a:cubicBezTo>
                  <a:cubicBezTo>
                    <a:pt x="92" y="45"/>
                    <a:pt x="86" y="41"/>
                    <a:pt x="79" y="37"/>
                  </a:cubicBezTo>
                  <a:cubicBezTo>
                    <a:pt x="73" y="33"/>
                    <a:pt x="66" y="29"/>
                    <a:pt x="60" y="25"/>
                  </a:cubicBezTo>
                  <a:cubicBezTo>
                    <a:pt x="53" y="21"/>
                    <a:pt x="47" y="18"/>
                    <a:pt x="41" y="15"/>
                  </a:cubicBezTo>
                  <a:cubicBezTo>
                    <a:pt x="41" y="15"/>
                    <a:pt x="40" y="14"/>
                    <a:pt x="40" y="14"/>
                  </a:cubicBezTo>
                  <a:cubicBezTo>
                    <a:pt x="32" y="10"/>
                    <a:pt x="25" y="6"/>
                    <a:pt x="21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3" y="26"/>
                    <a:pt x="8" y="29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7" y="34"/>
                    <a:pt x="22" y="36"/>
                    <a:pt x="28" y="40"/>
                  </a:cubicBezTo>
                  <a:cubicBezTo>
                    <a:pt x="29" y="41"/>
                    <a:pt x="31" y="42"/>
                    <a:pt x="33" y="43"/>
                  </a:cubicBezTo>
                  <a:cubicBezTo>
                    <a:pt x="39" y="46"/>
                    <a:pt x="46" y="50"/>
                    <a:pt x="53" y="54"/>
                  </a:cubicBezTo>
                  <a:cubicBezTo>
                    <a:pt x="59" y="58"/>
                    <a:pt x="66" y="62"/>
                    <a:pt x="72" y="66"/>
                  </a:cubicBezTo>
                  <a:cubicBezTo>
                    <a:pt x="77" y="69"/>
                    <a:pt x="82" y="72"/>
                    <a:pt x="87" y="76"/>
                  </a:cubicBezTo>
                  <a:cubicBezTo>
                    <a:pt x="88" y="77"/>
                    <a:pt x="90" y="78"/>
                    <a:pt x="92" y="79"/>
                  </a:cubicBezTo>
                  <a:cubicBezTo>
                    <a:pt x="99" y="84"/>
                    <a:pt x="105" y="88"/>
                    <a:pt x="112" y="93"/>
                  </a:cubicBezTo>
                  <a:cubicBezTo>
                    <a:pt x="118" y="98"/>
                    <a:pt x="125" y="103"/>
                    <a:pt x="131" y="107"/>
                  </a:cubicBezTo>
                  <a:cubicBezTo>
                    <a:pt x="135" y="110"/>
                    <a:pt x="139" y="113"/>
                    <a:pt x="142" y="116"/>
                  </a:cubicBezTo>
                  <a:cubicBezTo>
                    <a:pt x="145" y="118"/>
                    <a:pt x="147" y="120"/>
                    <a:pt x="150" y="122"/>
                  </a:cubicBezTo>
                  <a:cubicBezTo>
                    <a:pt x="154" y="126"/>
                    <a:pt x="157" y="128"/>
                    <a:pt x="160" y="131"/>
                  </a:cubicBezTo>
                  <a:cubicBezTo>
                    <a:pt x="164" y="134"/>
                    <a:pt x="166" y="136"/>
                    <a:pt x="166" y="136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183" y="112"/>
                    <a:pt x="178" y="109"/>
                  </a:cubicBezTo>
                  <a:cubicBezTo>
                    <a:pt x="178" y="108"/>
                    <a:pt x="177" y="107"/>
                    <a:pt x="176" y="1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67313" y="4927600"/>
              <a:ext cx="515938" cy="220663"/>
            </a:xfrm>
            <a:custGeom>
              <a:avLst/>
              <a:gdLst>
                <a:gd name="T0" fmla="*/ 173 w 203"/>
                <a:gd name="T1" fmla="*/ 51 h 87"/>
                <a:gd name="T2" fmla="*/ 172 w 203"/>
                <a:gd name="T3" fmla="*/ 51 h 87"/>
                <a:gd name="T4" fmla="*/ 151 w 203"/>
                <a:gd name="T5" fmla="*/ 44 h 87"/>
                <a:gd name="T6" fmla="*/ 130 w 203"/>
                <a:gd name="T7" fmla="*/ 37 h 87"/>
                <a:gd name="T8" fmla="*/ 109 w 203"/>
                <a:gd name="T9" fmla="*/ 30 h 87"/>
                <a:gd name="T10" fmla="*/ 106 w 203"/>
                <a:gd name="T11" fmla="*/ 29 h 87"/>
                <a:gd name="T12" fmla="*/ 88 w 203"/>
                <a:gd name="T13" fmla="*/ 24 h 87"/>
                <a:gd name="T14" fmla="*/ 70 w 203"/>
                <a:gd name="T15" fmla="*/ 18 h 87"/>
                <a:gd name="T16" fmla="*/ 67 w 203"/>
                <a:gd name="T17" fmla="*/ 17 h 87"/>
                <a:gd name="T18" fmla="*/ 53 w 203"/>
                <a:gd name="T19" fmla="*/ 13 h 87"/>
                <a:gd name="T20" fmla="*/ 45 w 203"/>
                <a:gd name="T21" fmla="*/ 11 h 87"/>
                <a:gd name="T22" fmla="*/ 38 w 203"/>
                <a:gd name="T23" fmla="*/ 9 h 87"/>
                <a:gd name="T24" fmla="*/ 24 w 203"/>
                <a:gd name="T25" fmla="*/ 5 h 87"/>
                <a:gd name="T26" fmla="*/ 8 w 203"/>
                <a:gd name="T27" fmla="*/ 0 h 87"/>
                <a:gd name="T28" fmla="*/ 0 w 203"/>
                <a:gd name="T29" fmla="*/ 25 h 87"/>
                <a:gd name="T30" fmla="*/ 18 w 203"/>
                <a:gd name="T31" fmla="*/ 30 h 87"/>
                <a:gd name="T32" fmla="*/ 31 w 203"/>
                <a:gd name="T33" fmla="*/ 34 h 87"/>
                <a:gd name="T34" fmla="*/ 39 w 203"/>
                <a:gd name="T35" fmla="*/ 37 h 87"/>
                <a:gd name="T36" fmla="*/ 46 w 203"/>
                <a:gd name="T37" fmla="*/ 38 h 87"/>
                <a:gd name="T38" fmla="*/ 60 w 203"/>
                <a:gd name="T39" fmla="*/ 43 h 87"/>
                <a:gd name="T40" fmla="*/ 62 w 203"/>
                <a:gd name="T41" fmla="*/ 43 h 87"/>
                <a:gd name="T42" fmla="*/ 82 w 203"/>
                <a:gd name="T43" fmla="*/ 50 h 87"/>
                <a:gd name="T44" fmla="*/ 98 w 203"/>
                <a:gd name="T45" fmla="*/ 55 h 87"/>
                <a:gd name="T46" fmla="*/ 103 w 203"/>
                <a:gd name="T47" fmla="*/ 56 h 87"/>
                <a:gd name="T48" fmla="*/ 124 w 203"/>
                <a:gd name="T49" fmla="*/ 63 h 87"/>
                <a:gd name="T50" fmla="*/ 145 w 203"/>
                <a:gd name="T51" fmla="*/ 70 h 87"/>
                <a:gd name="T52" fmla="*/ 164 w 203"/>
                <a:gd name="T53" fmla="*/ 76 h 87"/>
                <a:gd name="T54" fmla="*/ 166 w 203"/>
                <a:gd name="T55" fmla="*/ 77 h 87"/>
                <a:gd name="T56" fmla="*/ 187 w 203"/>
                <a:gd name="T57" fmla="*/ 84 h 87"/>
                <a:gd name="T58" fmla="*/ 194 w 203"/>
                <a:gd name="T59" fmla="*/ 87 h 87"/>
                <a:gd name="T60" fmla="*/ 203 w 203"/>
                <a:gd name="T61" fmla="*/ 61 h 87"/>
                <a:gd name="T62" fmla="*/ 193 w 203"/>
                <a:gd name="T63" fmla="*/ 58 h 87"/>
                <a:gd name="T64" fmla="*/ 173 w 203"/>
                <a:gd name="T6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7">
                  <a:moveTo>
                    <a:pt x="173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166" y="48"/>
                    <a:pt x="158" y="46"/>
                    <a:pt x="151" y="44"/>
                  </a:cubicBezTo>
                  <a:cubicBezTo>
                    <a:pt x="144" y="41"/>
                    <a:pt x="137" y="39"/>
                    <a:pt x="130" y="37"/>
                  </a:cubicBezTo>
                  <a:cubicBezTo>
                    <a:pt x="123" y="35"/>
                    <a:pt x="116" y="32"/>
                    <a:pt x="109" y="30"/>
                  </a:cubicBezTo>
                  <a:cubicBezTo>
                    <a:pt x="108" y="30"/>
                    <a:pt x="107" y="29"/>
                    <a:pt x="106" y="29"/>
                  </a:cubicBezTo>
                  <a:cubicBezTo>
                    <a:pt x="100" y="27"/>
                    <a:pt x="94" y="25"/>
                    <a:pt x="88" y="24"/>
                  </a:cubicBezTo>
                  <a:cubicBezTo>
                    <a:pt x="82" y="22"/>
                    <a:pt x="76" y="20"/>
                    <a:pt x="70" y="18"/>
                  </a:cubicBezTo>
                  <a:cubicBezTo>
                    <a:pt x="69" y="18"/>
                    <a:pt x="68" y="17"/>
                    <a:pt x="67" y="17"/>
                  </a:cubicBezTo>
                  <a:cubicBezTo>
                    <a:pt x="62" y="16"/>
                    <a:pt x="57" y="14"/>
                    <a:pt x="53" y="13"/>
                  </a:cubicBezTo>
                  <a:cubicBezTo>
                    <a:pt x="50" y="12"/>
                    <a:pt x="48" y="12"/>
                    <a:pt x="45" y="11"/>
                  </a:cubicBezTo>
                  <a:cubicBezTo>
                    <a:pt x="43" y="10"/>
                    <a:pt x="40" y="9"/>
                    <a:pt x="38" y="9"/>
                  </a:cubicBezTo>
                  <a:cubicBezTo>
                    <a:pt x="33" y="7"/>
                    <a:pt x="28" y="6"/>
                    <a:pt x="24" y="5"/>
                  </a:cubicBezTo>
                  <a:cubicBezTo>
                    <a:pt x="14" y="2"/>
                    <a:pt x="8" y="0"/>
                    <a:pt x="8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7" y="27"/>
                    <a:pt x="18" y="30"/>
                  </a:cubicBezTo>
                  <a:cubicBezTo>
                    <a:pt x="22" y="32"/>
                    <a:pt x="26" y="33"/>
                    <a:pt x="31" y="34"/>
                  </a:cubicBezTo>
                  <a:cubicBezTo>
                    <a:pt x="34" y="35"/>
                    <a:pt x="36" y="36"/>
                    <a:pt x="39" y="37"/>
                  </a:cubicBezTo>
                  <a:cubicBezTo>
                    <a:pt x="41" y="37"/>
                    <a:pt x="44" y="38"/>
                    <a:pt x="46" y="38"/>
                  </a:cubicBezTo>
                  <a:cubicBezTo>
                    <a:pt x="50" y="40"/>
                    <a:pt x="55" y="41"/>
                    <a:pt x="60" y="43"/>
                  </a:cubicBezTo>
                  <a:cubicBezTo>
                    <a:pt x="61" y="43"/>
                    <a:pt x="61" y="43"/>
                    <a:pt x="62" y="43"/>
                  </a:cubicBezTo>
                  <a:cubicBezTo>
                    <a:pt x="68" y="45"/>
                    <a:pt x="75" y="47"/>
                    <a:pt x="82" y="50"/>
                  </a:cubicBezTo>
                  <a:cubicBezTo>
                    <a:pt x="87" y="51"/>
                    <a:pt x="92" y="53"/>
                    <a:pt x="98" y="55"/>
                  </a:cubicBezTo>
                  <a:cubicBezTo>
                    <a:pt x="99" y="55"/>
                    <a:pt x="101" y="56"/>
                    <a:pt x="103" y="56"/>
                  </a:cubicBezTo>
                  <a:cubicBezTo>
                    <a:pt x="110" y="58"/>
                    <a:pt x="117" y="61"/>
                    <a:pt x="124" y="63"/>
                  </a:cubicBezTo>
                  <a:cubicBezTo>
                    <a:pt x="131" y="65"/>
                    <a:pt x="138" y="68"/>
                    <a:pt x="145" y="70"/>
                  </a:cubicBezTo>
                  <a:cubicBezTo>
                    <a:pt x="152" y="72"/>
                    <a:pt x="158" y="74"/>
                    <a:pt x="164" y="76"/>
                  </a:cubicBezTo>
                  <a:cubicBezTo>
                    <a:pt x="164" y="77"/>
                    <a:pt x="165" y="77"/>
                    <a:pt x="166" y="77"/>
                  </a:cubicBezTo>
                  <a:cubicBezTo>
                    <a:pt x="174" y="80"/>
                    <a:pt x="182" y="83"/>
                    <a:pt x="187" y="84"/>
                  </a:cubicBezTo>
                  <a:cubicBezTo>
                    <a:pt x="191" y="86"/>
                    <a:pt x="194" y="87"/>
                    <a:pt x="194" y="87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199" y="60"/>
                    <a:pt x="193" y="58"/>
                  </a:cubicBezTo>
                  <a:cubicBezTo>
                    <a:pt x="188" y="56"/>
                    <a:pt x="181" y="54"/>
                    <a:pt x="173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157663" y="4740275"/>
              <a:ext cx="520700" cy="136525"/>
            </a:xfrm>
            <a:custGeom>
              <a:avLst/>
              <a:gdLst>
                <a:gd name="T0" fmla="*/ 174 w 205"/>
                <a:gd name="T1" fmla="*/ 24 h 54"/>
                <a:gd name="T2" fmla="*/ 164 w 205"/>
                <a:gd name="T3" fmla="*/ 22 h 54"/>
                <a:gd name="T4" fmla="*/ 142 w 205"/>
                <a:gd name="T5" fmla="*/ 19 h 54"/>
                <a:gd name="T6" fmla="*/ 120 w 205"/>
                <a:gd name="T7" fmla="*/ 16 h 54"/>
                <a:gd name="T8" fmla="*/ 104 w 205"/>
                <a:gd name="T9" fmla="*/ 13 h 54"/>
                <a:gd name="T10" fmla="*/ 98 w 205"/>
                <a:gd name="T11" fmla="*/ 12 h 54"/>
                <a:gd name="T12" fmla="*/ 76 w 205"/>
                <a:gd name="T13" fmla="*/ 9 h 54"/>
                <a:gd name="T14" fmla="*/ 54 w 205"/>
                <a:gd name="T15" fmla="*/ 6 h 54"/>
                <a:gd name="T16" fmla="*/ 35 w 205"/>
                <a:gd name="T17" fmla="*/ 4 h 54"/>
                <a:gd name="T18" fmla="*/ 33 w 205"/>
                <a:gd name="T19" fmla="*/ 4 h 54"/>
                <a:gd name="T20" fmla="*/ 10 w 205"/>
                <a:gd name="T21" fmla="*/ 1 h 54"/>
                <a:gd name="T22" fmla="*/ 3 w 205"/>
                <a:gd name="T23" fmla="*/ 0 h 54"/>
                <a:gd name="T24" fmla="*/ 0 w 205"/>
                <a:gd name="T25" fmla="*/ 24 h 54"/>
                <a:gd name="T26" fmla="*/ 5 w 205"/>
                <a:gd name="T27" fmla="*/ 25 h 54"/>
                <a:gd name="T28" fmla="*/ 27 w 205"/>
                <a:gd name="T29" fmla="*/ 28 h 54"/>
                <a:gd name="T30" fmla="*/ 32 w 205"/>
                <a:gd name="T31" fmla="*/ 28 h 54"/>
                <a:gd name="T32" fmla="*/ 49 w 205"/>
                <a:gd name="T33" fmla="*/ 30 h 54"/>
                <a:gd name="T34" fmla="*/ 71 w 205"/>
                <a:gd name="T35" fmla="*/ 33 h 54"/>
                <a:gd name="T36" fmla="*/ 93 w 205"/>
                <a:gd name="T37" fmla="*/ 37 h 54"/>
                <a:gd name="T38" fmla="*/ 101 w 205"/>
                <a:gd name="T39" fmla="*/ 38 h 54"/>
                <a:gd name="T40" fmla="*/ 115 w 205"/>
                <a:gd name="T41" fmla="*/ 40 h 54"/>
                <a:gd name="T42" fmla="*/ 136 w 205"/>
                <a:gd name="T43" fmla="*/ 43 h 54"/>
                <a:gd name="T44" fmla="*/ 158 w 205"/>
                <a:gd name="T45" fmla="*/ 47 h 54"/>
                <a:gd name="T46" fmla="*/ 170 w 205"/>
                <a:gd name="T47" fmla="*/ 49 h 54"/>
                <a:gd name="T48" fmla="*/ 180 w 205"/>
                <a:gd name="T49" fmla="*/ 51 h 54"/>
                <a:gd name="T50" fmla="*/ 201 w 205"/>
                <a:gd name="T51" fmla="*/ 54 h 54"/>
                <a:gd name="T52" fmla="*/ 205 w 205"/>
                <a:gd name="T53" fmla="*/ 29 h 54"/>
                <a:gd name="T54" fmla="*/ 186 w 205"/>
                <a:gd name="T55" fmla="*/ 26 h 54"/>
                <a:gd name="T56" fmla="*/ 174 w 205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54">
                  <a:moveTo>
                    <a:pt x="174" y="24"/>
                  </a:moveTo>
                  <a:cubicBezTo>
                    <a:pt x="171" y="23"/>
                    <a:pt x="167" y="23"/>
                    <a:pt x="164" y="22"/>
                  </a:cubicBezTo>
                  <a:cubicBezTo>
                    <a:pt x="157" y="21"/>
                    <a:pt x="150" y="20"/>
                    <a:pt x="142" y="19"/>
                  </a:cubicBezTo>
                  <a:cubicBezTo>
                    <a:pt x="135" y="18"/>
                    <a:pt x="128" y="17"/>
                    <a:pt x="120" y="16"/>
                  </a:cubicBezTo>
                  <a:cubicBezTo>
                    <a:pt x="115" y="15"/>
                    <a:pt x="110" y="14"/>
                    <a:pt x="104" y="13"/>
                  </a:cubicBezTo>
                  <a:cubicBezTo>
                    <a:pt x="102" y="13"/>
                    <a:pt x="100" y="13"/>
                    <a:pt x="98" y="12"/>
                  </a:cubicBezTo>
                  <a:cubicBezTo>
                    <a:pt x="91" y="11"/>
                    <a:pt x="84" y="10"/>
                    <a:pt x="76" y="9"/>
                  </a:cubicBezTo>
                  <a:cubicBezTo>
                    <a:pt x="69" y="8"/>
                    <a:pt x="61" y="7"/>
                    <a:pt x="54" y="6"/>
                  </a:cubicBezTo>
                  <a:cubicBezTo>
                    <a:pt x="47" y="6"/>
                    <a:pt x="41" y="5"/>
                    <a:pt x="35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23" y="3"/>
                    <a:pt x="16" y="2"/>
                    <a:pt x="10" y="1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" y="25"/>
                    <a:pt x="5" y="25"/>
                  </a:cubicBezTo>
                  <a:cubicBezTo>
                    <a:pt x="9" y="25"/>
                    <a:pt x="17" y="26"/>
                    <a:pt x="27" y="28"/>
                  </a:cubicBezTo>
                  <a:cubicBezTo>
                    <a:pt x="28" y="28"/>
                    <a:pt x="30" y="28"/>
                    <a:pt x="32" y="28"/>
                  </a:cubicBezTo>
                  <a:cubicBezTo>
                    <a:pt x="37" y="29"/>
                    <a:pt x="43" y="30"/>
                    <a:pt x="49" y="30"/>
                  </a:cubicBezTo>
                  <a:cubicBezTo>
                    <a:pt x="56" y="31"/>
                    <a:pt x="63" y="32"/>
                    <a:pt x="71" y="33"/>
                  </a:cubicBezTo>
                  <a:cubicBezTo>
                    <a:pt x="78" y="34"/>
                    <a:pt x="85" y="35"/>
                    <a:pt x="93" y="37"/>
                  </a:cubicBezTo>
                  <a:cubicBezTo>
                    <a:pt x="95" y="37"/>
                    <a:pt x="98" y="37"/>
                    <a:pt x="101" y="38"/>
                  </a:cubicBezTo>
                  <a:cubicBezTo>
                    <a:pt x="105" y="38"/>
                    <a:pt x="110" y="39"/>
                    <a:pt x="115" y="40"/>
                  </a:cubicBezTo>
                  <a:cubicBezTo>
                    <a:pt x="122" y="41"/>
                    <a:pt x="129" y="42"/>
                    <a:pt x="136" y="43"/>
                  </a:cubicBezTo>
                  <a:cubicBezTo>
                    <a:pt x="144" y="44"/>
                    <a:pt x="151" y="46"/>
                    <a:pt x="158" y="47"/>
                  </a:cubicBezTo>
                  <a:cubicBezTo>
                    <a:pt x="162" y="47"/>
                    <a:pt x="166" y="48"/>
                    <a:pt x="170" y="49"/>
                  </a:cubicBezTo>
                  <a:cubicBezTo>
                    <a:pt x="173" y="49"/>
                    <a:pt x="177" y="50"/>
                    <a:pt x="180" y="51"/>
                  </a:cubicBezTo>
                  <a:cubicBezTo>
                    <a:pt x="193" y="53"/>
                    <a:pt x="201" y="54"/>
                    <a:pt x="201" y="54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198" y="28"/>
                    <a:pt x="186" y="26"/>
                  </a:cubicBezTo>
                  <a:cubicBezTo>
                    <a:pt x="182" y="25"/>
                    <a:pt x="178" y="25"/>
                    <a:pt x="17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127375" y="4656138"/>
              <a:ext cx="520700" cy="93663"/>
            </a:xfrm>
            <a:custGeom>
              <a:avLst/>
              <a:gdLst>
                <a:gd name="T0" fmla="*/ 277 w 328"/>
                <a:gd name="T1" fmla="*/ 19 h 59"/>
                <a:gd name="T2" fmla="*/ 240 w 328"/>
                <a:gd name="T3" fmla="*/ 16 h 59"/>
                <a:gd name="T4" fmla="*/ 205 w 328"/>
                <a:gd name="T5" fmla="*/ 14 h 59"/>
                <a:gd name="T6" fmla="*/ 170 w 328"/>
                <a:gd name="T7" fmla="*/ 11 h 59"/>
                <a:gd name="T8" fmla="*/ 135 w 328"/>
                <a:gd name="T9" fmla="*/ 9 h 59"/>
                <a:gd name="T10" fmla="*/ 98 w 328"/>
                <a:gd name="T11" fmla="*/ 6 h 59"/>
                <a:gd name="T12" fmla="*/ 63 w 328"/>
                <a:gd name="T13" fmla="*/ 5 h 59"/>
                <a:gd name="T14" fmla="*/ 28 w 328"/>
                <a:gd name="T15" fmla="*/ 1 h 59"/>
                <a:gd name="T16" fmla="*/ 4 w 328"/>
                <a:gd name="T17" fmla="*/ 0 h 59"/>
                <a:gd name="T18" fmla="*/ 0 w 328"/>
                <a:gd name="T19" fmla="*/ 37 h 59"/>
                <a:gd name="T20" fmla="*/ 20 w 328"/>
                <a:gd name="T21" fmla="*/ 38 h 59"/>
                <a:gd name="T22" fmla="*/ 55 w 328"/>
                <a:gd name="T23" fmla="*/ 40 h 59"/>
                <a:gd name="T24" fmla="*/ 90 w 328"/>
                <a:gd name="T25" fmla="*/ 43 h 59"/>
                <a:gd name="T26" fmla="*/ 125 w 328"/>
                <a:gd name="T27" fmla="*/ 45 h 59"/>
                <a:gd name="T28" fmla="*/ 162 w 328"/>
                <a:gd name="T29" fmla="*/ 48 h 59"/>
                <a:gd name="T30" fmla="*/ 197 w 328"/>
                <a:gd name="T31" fmla="*/ 51 h 59"/>
                <a:gd name="T32" fmla="*/ 232 w 328"/>
                <a:gd name="T33" fmla="*/ 53 h 59"/>
                <a:gd name="T34" fmla="*/ 267 w 328"/>
                <a:gd name="T35" fmla="*/ 56 h 59"/>
                <a:gd name="T36" fmla="*/ 304 w 328"/>
                <a:gd name="T37" fmla="*/ 57 h 59"/>
                <a:gd name="T38" fmla="*/ 326 w 328"/>
                <a:gd name="T39" fmla="*/ 59 h 59"/>
                <a:gd name="T40" fmla="*/ 328 w 328"/>
                <a:gd name="T41" fmla="*/ 22 h 59"/>
                <a:gd name="T42" fmla="*/ 312 w 328"/>
                <a:gd name="T43" fmla="*/ 21 h 59"/>
                <a:gd name="T44" fmla="*/ 277 w 328"/>
                <a:gd name="T45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59">
                  <a:moveTo>
                    <a:pt x="277" y="19"/>
                  </a:moveTo>
                  <a:lnTo>
                    <a:pt x="240" y="16"/>
                  </a:lnTo>
                  <a:lnTo>
                    <a:pt x="205" y="14"/>
                  </a:lnTo>
                  <a:lnTo>
                    <a:pt x="170" y="11"/>
                  </a:lnTo>
                  <a:lnTo>
                    <a:pt x="135" y="9"/>
                  </a:lnTo>
                  <a:lnTo>
                    <a:pt x="98" y="6"/>
                  </a:lnTo>
                  <a:lnTo>
                    <a:pt x="63" y="5"/>
                  </a:lnTo>
                  <a:lnTo>
                    <a:pt x="28" y="1"/>
                  </a:lnTo>
                  <a:lnTo>
                    <a:pt x="4" y="0"/>
                  </a:lnTo>
                  <a:lnTo>
                    <a:pt x="0" y="37"/>
                  </a:lnTo>
                  <a:lnTo>
                    <a:pt x="20" y="38"/>
                  </a:lnTo>
                  <a:lnTo>
                    <a:pt x="55" y="40"/>
                  </a:lnTo>
                  <a:lnTo>
                    <a:pt x="90" y="43"/>
                  </a:lnTo>
                  <a:lnTo>
                    <a:pt x="125" y="45"/>
                  </a:lnTo>
                  <a:lnTo>
                    <a:pt x="162" y="48"/>
                  </a:lnTo>
                  <a:lnTo>
                    <a:pt x="197" y="51"/>
                  </a:lnTo>
                  <a:lnTo>
                    <a:pt x="232" y="53"/>
                  </a:lnTo>
                  <a:lnTo>
                    <a:pt x="267" y="56"/>
                  </a:lnTo>
                  <a:lnTo>
                    <a:pt x="304" y="57"/>
                  </a:lnTo>
                  <a:lnTo>
                    <a:pt x="326" y="59"/>
                  </a:lnTo>
                  <a:lnTo>
                    <a:pt x="328" y="22"/>
                  </a:lnTo>
                  <a:lnTo>
                    <a:pt x="312" y="21"/>
                  </a:lnTo>
                  <a:lnTo>
                    <a:pt x="2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098675" y="4594225"/>
              <a:ext cx="519113" cy="82550"/>
            </a:xfrm>
            <a:custGeom>
              <a:avLst/>
              <a:gdLst>
                <a:gd name="T0" fmla="*/ 196 w 205"/>
                <a:gd name="T1" fmla="*/ 10 h 32"/>
                <a:gd name="T2" fmla="*/ 187 w 205"/>
                <a:gd name="T3" fmla="*/ 10 h 32"/>
                <a:gd name="T4" fmla="*/ 178 w 205"/>
                <a:gd name="T5" fmla="*/ 9 h 32"/>
                <a:gd name="T6" fmla="*/ 169 w 205"/>
                <a:gd name="T7" fmla="*/ 9 h 32"/>
                <a:gd name="T8" fmla="*/ 155 w 205"/>
                <a:gd name="T9" fmla="*/ 8 h 32"/>
                <a:gd name="T10" fmla="*/ 142 w 205"/>
                <a:gd name="T11" fmla="*/ 7 h 32"/>
                <a:gd name="T12" fmla="*/ 133 w 205"/>
                <a:gd name="T13" fmla="*/ 7 h 32"/>
                <a:gd name="T14" fmla="*/ 115 w 205"/>
                <a:gd name="T15" fmla="*/ 6 h 32"/>
                <a:gd name="T16" fmla="*/ 106 w 205"/>
                <a:gd name="T17" fmla="*/ 5 h 32"/>
                <a:gd name="T18" fmla="*/ 98 w 205"/>
                <a:gd name="T19" fmla="*/ 5 h 32"/>
                <a:gd name="T20" fmla="*/ 88 w 205"/>
                <a:gd name="T21" fmla="*/ 5 h 32"/>
                <a:gd name="T22" fmla="*/ 71 w 205"/>
                <a:gd name="T23" fmla="*/ 4 h 32"/>
                <a:gd name="T24" fmla="*/ 62 w 205"/>
                <a:gd name="T25" fmla="*/ 4 h 32"/>
                <a:gd name="T26" fmla="*/ 44 w 205"/>
                <a:gd name="T27" fmla="*/ 3 h 32"/>
                <a:gd name="T28" fmla="*/ 35 w 205"/>
                <a:gd name="T29" fmla="*/ 2 h 32"/>
                <a:gd name="T30" fmla="*/ 26 w 205"/>
                <a:gd name="T31" fmla="*/ 2 h 32"/>
                <a:gd name="T32" fmla="*/ 17 w 205"/>
                <a:gd name="T33" fmla="*/ 1 h 32"/>
                <a:gd name="T34" fmla="*/ 1 w 205"/>
                <a:gd name="T35" fmla="*/ 0 h 32"/>
                <a:gd name="T36" fmla="*/ 3 w 205"/>
                <a:gd name="T37" fmla="*/ 21 h 32"/>
                <a:gd name="T38" fmla="*/ 16 w 205"/>
                <a:gd name="T39" fmla="*/ 22 h 32"/>
                <a:gd name="T40" fmla="*/ 30 w 205"/>
                <a:gd name="T41" fmla="*/ 23 h 32"/>
                <a:gd name="T42" fmla="*/ 38 w 205"/>
                <a:gd name="T43" fmla="*/ 23 h 32"/>
                <a:gd name="T44" fmla="*/ 48 w 205"/>
                <a:gd name="T45" fmla="*/ 24 h 32"/>
                <a:gd name="T46" fmla="*/ 61 w 205"/>
                <a:gd name="T47" fmla="*/ 24 h 32"/>
                <a:gd name="T48" fmla="*/ 75 w 205"/>
                <a:gd name="T49" fmla="*/ 25 h 32"/>
                <a:gd name="T50" fmla="*/ 84 w 205"/>
                <a:gd name="T51" fmla="*/ 26 h 32"/>
                <a:gd name="T52" fmla="*/ 102 w 205"/>
                <a:gd name="T53" fmla="*/ 26 h 32"/>
                <a:gd name="T54" fmla="*/ 106 w 205"/>
                <a:gd name="T55" fmla="*/ 27 h 32"/>
                <a:gd name="T56" fmla="*/ 119 w 205"/>
                <a:gd name="T57" fmla="*/ 27 h 32"/>
                <a:gd name="T58" fmla="*/ 128 w 205"/>
                <a:gd name="T59" fmla="*/ 28 h 32"/>
                <a:gd name="T60" fmla="*/ 146 w 205"/>
                <a:gd name="T61" fmla="*/ 29 h 32"/>
                <a:gd name="T62" fmla="*/ 155 w 205"/>
                <a:gd name="T63" fmla="*/ 29 h 32"/>
                <a:gd name="T64" fmla="*/ 171 w 205"/>
                <a:gd name="T65" fmla="*/ 30 h 32"/>
                <a:gd name="T66" fmla="*/ 173 w 205"/>
                <a:gd name="T67" fmla="*/ 30 h 32"/>
                <a:gd name="T68" fmla="*/ 191 w 205"/>
                <a:gd name="T69" fmla="*/ 31 h 32"/>
                <a:gd name="T70" fmla="*/ 195 w 205"/>
                <a:gd name="T71" fmla="*/ 32 h 32"/>
                <a:gd name="T72" fmla="*/ 203 w 205"/>
                <a:gd name="T73" fmla="*/ 32 h 32"/>
                <a:gd name="T74" fmla="*/ 205 w 205"/>
                <a:gd name="T7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32">
                  <a:moveTo>
                    <a:pt x="200" y="11"/>
                  </a:moveTo>
                  <a:cubicBezTo>
                    <a:pt x="199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3" y="10"/>
                    <a:pt x="190" y="10"/>
                    <a:pt x="187" y="10"/>
                  </a:cubicBezTo>
                  <a:cubicBezTo>
                    <a:pt x="184" y="10"/>
                    <a:pt x="181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6" y="9"/>
                    <a:pt x="174" y="9"/>
                    <a:pt x="173" y="9"/>
                  </a:cubicBezTo>
                  <a:cubicBezTo>
                    <a:pt x="172" y="9"/>
                    <a:pt x="170" y="9"/>
                    <a:pt x="169" y="9"/>
                  </a:cubicBezTo>
                  <a:cubicBezTo>
                    <a:pt x="166" y="8"/>
                    <a:pt x="163" y="8"/>
                    <a:pt x="160" y="8"/>
                  </a:cubicBezTo>
                  <a:cubicBezTo>
                    <a:pt x="159" y="8"/>
                    <a:pt x="157" y="8"/>
                    <a:pt x="155" y="8"/>
                  </a:cubicBezTo>
                  <a:cubicBezTo>
                    <a:pt x="154" y="8"/>
                    <a:pt x="153" y="8"/>
                    <a:pt x="151" y="8"/>
                  </a:cubicBezTo>
                  <a:cubicBezTo>
                    <a:pt x="148" y="7"/>
                    <a:pt x="145" y="7"/>
                    <a:pt x="142" y="7"/>
                  </a:cubicBezTo>
                  <a:cubicBezTo>
                    <a:pt x="139" y="7"/>
                    <a:pt x="136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0" y="7"/>
                    <a:pt x="127" y="6"/>
                    <a:pt x="124" y="6"/>
                  </a:cubicBezTo>
                  <a:cubicBezTo>
                    <a:pt x="121" y="6"/>
                    <a:pt x="118" y="6"/>
                    <a:pt x="115" y="6"/>
                  </a:cubicBezTo>
                  <a:cubicBezTo>
                    <a:pt x="114" y="6"/>
                    <a:pt x="112" y="6"/>
                    <a:pt x="111" y="6"/>
                  </a:cubicBezTo>
                  <a:cubicBezTo>
                    <a:pt x="109" y="6"/>
                    <a:pt x="108" y="6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1" y="5"/>
                    <a:pt x="99" y="5"/>
                    <a:pt x="98" y="5"/>
                  </a:cubicBezTo>
                  <a:cubicBezTo>
                    <a:pt x="95" y="5"/>
                    <a:pt x="92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5" y="5"/>
                    <a:pt x="82" y="4"/>
                    <a:pt x="80" y="4"/>
                  </a:cubicBezTo>
                  <a:cubicBezTo>
                    <a:pt x="77" y="4"/>
                    <a:pt x="74" y="4"/>
                    <a:pt x="71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9" y="3"/>
                    <a:pt x="56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0" y="3"/>
                    <a:pt x="38" y="2"/>
                    <a:pt x="35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3" y="21"/>
                  </a:cubicBezTo>
                  <a:cubicBezTo>
                    <a:pt x="6" y="21"/>
                    <a:pt x="9" y="22"/>
                    <a:pt x="12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19" y="22"/>
                    <a:pt x="21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1" y="23"/>
                    <a:pt x="31" y="23"/>
                    <a:pt x="32" y="23"/>
                  </a:cubicBezTo>
                  <a:cubicBezTo>
                    <a:pt x="34" y="23"/>
                    <a:pt x="36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2" y="23"/>
                    <a:pt x="45" y="24"/>
                    <a:pt x="48" y="24"/>
                  </a:cubicBezTo>
                  <a:cubicBezTo>
                    <a:pt x="51" y="24"/>
                    <a:pt x="54" y="24"/>
                    <a:pt x="57" y="24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2" y="25"/>
                    <a:pt x="64" y="25"/>
                    <a:pt x="66" y="25"/>
                  </a:cubicBezTo>
                  <a:cubicBezTo>
                    <a:pt x="69" y="25"/>
                    <a:pt x="72" y="25"/>
                    <a:pt x="75" y="25"/>
                  </a:cubicBezTo>
                  <a:cubicBezTo>
                    <a:pt x="78" y="25"/>
                    <a:pt x="80" y="25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7" y="26"/>
                    <a:pt x="90" y="26"/>
                    <a:pt x="93" y="26"/>
                  </a:cubicBezTo>
                  <a:cubicBezTo>
                    <a:pt x="96" y="26"/>
                    <a:pt x="99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4" y="26"/>
                    <a:pt x="106" y="27"/>
                  </a:cubicBezTo>
                  <a:cubicBezTo>
                    <a:pt x="107" y="27"/>
                    <a:pt x="109" y="27"/>
                    <a:pt x="111" y="27"/>
                  </a:cubicBezTo>
                  <a:cubicBezTo>
                    <a:pt x="113" y="27"/>
                    <a:pt x="116" y="27"/>
                    <a:pt x="119" y="27"/>
                  </a:cubicBezTo>
                  <a:cubicBezTo>
                    <a:pt x="122" y="27"/>
                    <a:pt x="125" y="27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1" y="28"/>
                    <a:pt x="134" y="28"/>
                    <a:pt x="137" y="28"/>
                  </a:cubicBezTo>
                  <a:cubicBezTo>
                    <a:pt x="140" y="28"/>
                    <a:pt x="143" y="28"/>
                    <a:pt x="146" y="29"/>
                  </a:cubicBezTo>
                  <a:cubicBezTo>
                    <a:pt x="148" y="29"/>
                    <a:pt x="149" y="29"/>
                    <a:pt x="150" y="29"/>
                  </a:cubicBezTo>
                  <a:cubicBezTo>
                    <a:pt x="152" y="29"/>
                    <a:pt x="154" y="29"/>
                    <a:pt x="155" y="29"/>
                  </a:cubicBezTo>
                  <a:cubicBezTo>
                    <a:pt x="158" y="29"/>
                    <a:pt x="161" y="29"/>
                    <a:pt x="164" y="30"/>
                  </a:cubicBezTo>
                  <a:cubicBezTo>
                    <a:pt x="167" y="30"/>
                    <a:pt x="169" y="30"/>
                    <a:pt x="171" y="30"/>
                  </a:cubicBezTo>
                  <a:cubicBezTo>
                    <a:pt x="172" y="30"/>
                    <a:pt x="172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30"/>
                    <a:pt x="179" y="31"/>
                    <a:pt x="182" y="31"/>
                  </a:cubicBezTo>
                  <a:cubicBezTo>
                    <a:pt x="185" y="31"/>
                    <a:pt x="188" y="31"/>
                    <a:pt x="191" y="31"/>
                  </a:cubicBezTo>
                  <a:cubicBezTo>
                    <a:pt x="192" y="32"/>
                    <a:pt x="193" y="32"/>
                    <a:pt x="194" y="32"/>
                  </a:cubicBezTo>
                  <a:cubicBezTo>
                    <a:pt x="194" y="32"/>
                    <a:pt x="195" y="32"/>
                    <a:pt x="195" y="32"/>
                  </a:cubicBezTo>
                  <a:cubicBezTo>
                    <a:pt x="197" y="32"/>
                    <a:pt x="198" y="32"/>
                    <a:pt x="200" y="32"/>
                  </a:cubicBezTo>
                  <a:cubicBezTo>
                    <a:pt x="202" y="32"/>
                    <a:pt x="203" y="32"/>
                    <a:pt x="203" y="32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3" y="11"/>
                    <a:pt x="20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4138" y="1643063"/>
              <a:ext cx="165100" cy="34925"/>
            </a:xfrm>
            <a:custGeom>
              <a:avLst/>
              <a:gdLst>
                <a:gd name="T0" fmla="*/ 65 w 65"/>
                <a:gd name="T1" fmla="*/ 2 h 14"/>
                <a:gd name="T2" fmla="*/ 56 w 65"/>
                <a:gd name="T3" fmla="*/ 2 h 14"/>
                <a:gd name="T4" fmla="*/ 48 w 65"/>
                <a:gd name="T5" fmla="*/ 2 h 14"/>
                <a:gd name="T6" fmla="*/ 47 w 65"/>
                <a:gd name="T7" fmla="*/ 1 h 14"/>
                <a:gd name="T8" fmla="*/ 38 w 65"/>
                <a:gd name="T9" fmla="*/ 1 h 14"/>
                <a:gd name="T10" fmla="*/ 29 w 65"/>
                <a:gd name="T11" fmla="*/ 1 h 14"/>
                <a:gd name="T12" fmla="*/ 26 w 65"/>
                <a:gd name="T13" fmla="*/ 1 h 14"/>
                <a:gd name="T14" fmla="*/ 20 w 65"/>
                <a:gd name="T15" fmla="*/ 1 h 14"/>
                <a:gd name="T16" fmla="*/ 11 w 65"/>
                <a:gd name="T17" fmla="*/ 1 h 14"/>
                <a:gd name="T18" fmla="*/ 3 w 65"/>
                <a:gd name="T19" fmla="*/ 1 h 14"/>
                <a:gd name="T20" fmla="*/ 2 w 65"/>
                <a:gd name="T21" fmla="*/ 0 h 14"/>
                <a:gd name="T22" fmla="*/ 0 w 65"/>
                <a:gd name="T23" fmla="*/ 0 h 14"/>
                <a:gd name="T24" fmla="*/ 1 w 65"/>
                <a:gd name="T25" fmla="*/ 4 h 14"/>
                <a:gd name="T26" fmla="*/ 1 w 65"/>
                <a:gd name="T27" fmla="*/ 9 h 14"/>
                <a:gd name="T28" fmla="*/ 2 w 65"/>
                <a:gd name="T29" fmla="*/ 12 h 14"/>
                <a:gd name="T30" fmla="*/ 8 w 65"/>
                <a:gd name="T31" fmla="*/ 12 h 14"/>
                <a:gd name="T32" fmla="*/ 17 w 65"/>
                <a:gd name="T33" fmla="*/ 13 h 14"/>
                <a:gd name="T34" fmla="*/ 23 w 65"/>
                <a:gd name="T35" fmla="*/ 13 h 14"/>
                <a:gd name="T36" fmla="*/ 26 w 65"/>
                <a:gd name="T37" fmla="*/ 13 h 14"/>
                <a:gd name="T38" fmla="*/ 35 w 65"/>
                <a:gd name="T39" fmla="*/ 13 h 14"/>
                <a:gd name="T40" fmla="*/ 44 w 65"/>
                <a:gd name="T41" fmla="*/ 13 h 14"/>
                <a:gd name="T42" fmla="*/ 46 w 65"/>
                <a:gd name="T43" fmla="*/ 13 h 14"/>
                <a:gd name="T44" fmla="*/ 53 w 65"/>
                <a:gd name="T45" fmla="*/ 13 h 14"/>
                <a:gd name="T46" fmla="*/ 62 w 65"/>
                <a:gd name="T47" fmla="*/ 14 h 14"/>
                <a:gd name="T48" fmla="*/ 65 w 65"/>
                <a:gd name="T49" fmla="*/ 14 h 14"/>
                <a:gd name="T50" fmla="*/ 65 w 65"/>
                <a:gd name="T51" fmla="*/ 2 h 14"/>
                <a:gd name="T52" fmla="*/ 65 w 65"/>
                <a:gd name="T5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4">
                  <a:moveTo>
                    <a:pt x="65" y="2"/>
                  </a:moveTo>
                  <a:cubicBezTo>
                    <a:pt x="62" y="2"/>
                    <a:pt x="59" y="2"/>
                    <a:pt x="56" y="2"/>
                  </a:cubicBezTo>
                  <a:cubicBezTo>
                    <a:pt x="53" y="2"/>
                    <a:pt x="51" y="2"/>
                    <a:pt x="48" y="2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5" y="1"/>
                    <a:pt x="32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7" y="1"/>
                    <a:pt x="14" y="1"/>
                    <a:pt x="11" y="1"/>
                  </a:cubicBezTo>
                  <a:cubicBezTo>
                    <a:pt x="8" y="1"/>
                    <a:pt x="6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12"/>
                    <a:pt x="14" y="12"/>
                    <a:pt x="17" y="13"/>
                  </a:cubicBezTo>
                  <a:cubicBezTo>
                    <a:pt x="19" y="13"/>
                    <a:pt x="21" y="13"/>
                    <a:pt x="23" y="13"/>
                  </a:cubicBezTo>
                  <a:cubicBezTo>
                    <a:pt x="24" y="13"/>
                    <a:pt x="25" y="13"/>
                    <a:pt x="26" y="13"/>
                  </a:cubicBezTo>
                  <a:cubicBezTo>
                    <a:pt x="29" y="13"/>
                    <a:pt x="32" y="13"/>
                    <a:pt x="35" y="13"/>
                  </a:cubicBezTo>
                  <a:cubicBezTo>
                    <a:pt x="38" y="13"/>
                    <a:pt x="41" y="13"/>
                    <a:pt x="44" y="13"/>
                  </a:cubicBezTo>
                  <a:cubicBezTo>
                    <a:pt x="44" y="13"/>
                    <a:pt x="45" y="13"/>
                    <a:pt x="46" y="13"/>
                  </a:cubicBezTo>
                  <a:cubicBezTo>
                    <a:pt x="48" y="13"/>
                    <a:pt x="50" y="13"/>
                    <a:pt x="53" y="13"/>
                  </a:cubicBezTo>
                  <a:cubicBezTo>
                    <a:pt x="56" y="14"/>
                    <a:pt x="59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673475" y="2201863"/>
              <a:ext cx="109538" cy="204788"/>
            </a:xfrm>
            <a:custGeom>
              <a:avLst/>
              <a:gdLst>
                <a:gd name="T0" fmla="*/ 43 w 43"/>
                <a:gd name="T1" fmla="*/ 81 h 81"/>
                <a:gd name="T2" fmla="*/ 24 w 43"/>
                <a:gd name="T3" fmla="*/ 31 h 81"/>
                <a:gd name="T4" fmla="*/ 0 w 43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1">
                  <a:moveTo>
                    <a:pt x="43" y="81"/>
                  </a:moveTo>
                  <a:cubicBezTo>
                    <a:pt x="39" y="63"/>
                    <a:pt x="32" y="47"/>
                    <a:pt x="24" y="31"/>
                  </a:cubicBezTo>
                  <a:cubicBezTo>
                    <a:pt x="18" y="20"/>
                    <a:pt x="8" y="1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>
                <a:buClrTx/>
              </a:pPr>
              <a:endParaRPr lang="en-US"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072913" y="55088"/>
            <a:ext cx="928372" cy="1331111"/>
            <a:chOff x="6285507" y="4056652"/>
            <a:chExt cx="1361612" cy="1952296"/>
          </a:xfrm>
        </p:grpSpPr>
        <p:grpSp>
          <p:nvGrpSpPr>
            <p:cNvPr id="65" name="Group 64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buClrTx/>
                    <a:defRPr/>
                  </a:pPr>
                  <a:endPara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buClrTx/>
                    <a:defRPr/>
                  </a:pPr>
                  <a:endPara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6371735" y="4341157"/>
              <a:ext cx="1189156" cy="8576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240">
                <a:buClrTx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57801" y="3200634"/>
            <a:ext cx="1359229" cy="1948881"/>
            <a:chOff x="6285507" y="4056652"/>
            <a:chExt cx="1361612" cy="1952296"/>
          </a:xfrm>
        </p:grpSpPr>
        <p:grpSp>
          <p:nvGrpSpPr>
            <p:cNvPr id="76" name="Group 75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buClrTx/>
                    <a:defRPr/>
                  </a:pPr>
                  <a:endPara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buClrTx/>
                    <a:defRPr/>
                  </a:pPr>
                  <a:endPara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6398444" y="4443127"/>
              <a:ext cx="1189156" cy="585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240">
                <a:buClrTx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741331" y="1792128"/>
            <a:ext cx="1021209" cy="1464223"/>
            <a:chOff x="6285507" y="4056652"/>
            <a:chExt cx="1361612" cy="1952296"/>
          </a:xfrm>
        </p:grpSpPr>
        <p:grpSp>
          <p:nvGrpSpPr>
            <p:cNvPr id="83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buClrTx/>
                    <a:defRPr/>
                  </a:pPr>
                  <a:endPara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buClrTx/>
                    <a:defRPr/>
                  </a:pPr>
                  <a:endPara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4" name="TextBox 83"/>
            <p:cNvSpPr txBox="1"/>
            <p:nvPr/>
          </p:nvSpPr>
          <p:spPr>
            <a:xfrm>
              <a:off x="6389428" y="4283233"/>
              <a:ext cx="1189156" cy="7796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240">
                <a:buClrTx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39149" y="2058924"/>
            <a:ext cx="1235663" cy="1771710"/>
            <a:chOff x="6285507" y="4056652"/>
            <a:chExt cx="1361612" cy="1952296"/>
          </a:xfrm>
        </p:grpSpPr>
        <p:grpSp>
          <p:nvGrpSpPr>
            <p:cNvPr id="90" name="Group 89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endPara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94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buClrTx/>
                    <a:defRPr/>
                  </a:pPr>
                  <a:endPara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buClrTx/>
                    <a:defRPr/>
                  </a:pPr>
                  <a:endPara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6372813" y="4344159"/>
              <a:ext cx="1189156" cy="6443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240">
                <a:buClrTx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lang="en-US" sz="32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0234" y="3921374"/>
            <a:ext cx="2863960" cy="1237604"/>
            <a:chOff x="4056577" y="705994"/>
            <a:chExt cx="1191818" cy="2571225"/>
          </a:xfrm>
        </p:grpSpPr>
        <p:sp>
          <p:nvSpPr>
            <p:cNvPr id="57" name="TextBox 56"/>
            <p:cNvSpPr txBox="1"/>
            <p:nvPr/>
          </p:nvSpPr>
          <p:spPr>
            <a:xfrm>
              <a:off x="4056577" y="1550754"/>
              <a:ext cx="1191818" cy="1726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0">
                <a:buClrTx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tắc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cơ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endPara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350819" y="705994"/>
              <a:ext cx="634336" cy="959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0">
                <a:buClrTx/>
              </a:pPr>
              <a:r>
                <a:rPr lang="en-US" sz="2400" b="1" kern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lang="en-US" sz="24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90748" y="1752387"/>
            <a:ext cx="3133930" cy="888390"/>
            <a:chOff x="4203072" y="1505552"/>
            <a:chExt cx="1793457" cy="1184520"/>
          </a:xfrm>
        </p:grpSpPr>
        <p:sp>
          <p:nvSpPr>
            <p:cNvPr id="60" name="TextBox 59"/>
            <p:cNvSpPr txBox="1"/>
            <p:nvPr/>
          </p:nvSpPr>
          <p:spPr>
            <a:xfrm>
              <a:off x="4203072" y="2074519"/>
              <a:ext cx="17934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0">
                <a:buClrTx/>
              </a:pP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Chức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endParaRPr lang="en-US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95420" y="1505552"/>
              <a:ext cx="783239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0">
                <a:buClrTx/>
              </a:pPr>
              <a:r>
                <a:rPr lang="en-US" sz="2400" b="1" kern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lang="en-US" sz="24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44609" y="3844157"/>
            <a:ext cx="2465578" cy="1216305"/>
            <a:chOff x="4189822" y="1544919"/>
            <a:chExt cx="1722603" cy="1621737"/>
          </a:xfrm>
        </p:grpSpPr>
        <p:sp>
          <p:nvSpPr>
            <p:cNvPr id="63" name="TextBox 62"/>
            <p:cNvSpPr txBox="1"/>
            <p:nvPr/>
          </p:nvSpPr>
          <p:spPr>
            <a:xfrm>
              <a:off x="4415478" y="2058661"/>
              <a:ext cx="1271292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0">
                <a:buClrTx/>
              </a:pP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Nhiệm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vụ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endPara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89822" y="1544919"/>
              <a:ext cx="172260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0">
                <a:buClrTx/>
              </a:pPr>
              <a:r>
                <a:rPr lang="en-US" sz="2400" b="1" kern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lang="en-US" sz="24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821381" y="301497"/>
            <a:ext cx="3321336" cy="1624329"/>
            <a:chOff x="4035345" y="1599780"/>
            <a:chExt cx="1708668" cy="2165770"/>
          </a:xfrm>
        </p:grpSpPr>
        <p:sp>
          <p:nvSpPr>
            <p:cNvPr id="69" name="TextBox 68"/>
            <p:cNvSpPr txBox="1"/>
            <p:nvPr/>
          </p:nvSpPr>
          <p:spPr>
            <a:xfrm>
              <a:off x="4035345" y="2165113"/>
              <a:ext cx="1708668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40">
                <a:buClrTx/>
              </a:pPr>
              <a:r>
                <a:rPr lang="en-US" sz="24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Khái</a:t>
              </a:r>
              <a:r>
                <a:rPr 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niệm</a:t>
              </a:r>
              <a:r>
                <a:rPr 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đối</a:t>
              </a:r>
              <a:r>
                <a:rPr 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tượng</a:t>
              </a:r>
              <a:r>
                <a:rPr 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nghiên</a:t>
              </a:r>
              <a:r>
                <a:rPr 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cứu</a:t>
              </a:r>
              <a:r>
                <a:rPr 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Sử</a:t>
              </a:r>
              <a:r>
                <a:rPr 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endParaRPr 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84092" y="1599780"/>
              <a:ext cx="82520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0">
                <a:buClrTx/>
              </a:pPr>
              <a:r>
                <a:rPr lang="en-US" sz="2400" b="1" kern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lang="en-US" sz="24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277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463810"/>
            <a:ext cx="9396564" cy="49270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D8A25F-4ECF-B53C-4291-9506E0387DEF}"/>
              </a:ext>
            </a:extLst>
          </p:cNvPr>
          <p:cNvGrpSpPr/>
          <p:nvPr/>
        </p:nvGrpSpPr>
        <p:grpSpPr>
          <a:xfrm>
            <a:off x="-95534" y="1"/>
            <a:ext cx="2615997" cy="679938"/>
            <a:chOff x="-182094" y="40944"/>
            <a:chExt cx="8725593" cy="604992"/>
          </a:xfrm>
        </p:grpSpPr>
        <p:sp>
          <p:nvSpPr>
            <p:cNvPr id="1926" name="Google Shape;1926;p40"/>
            <p:cNvSpPr/>
            <p:nvPr/>
          </p:nvSpPr>
          <p:spPr>
            <a:xfrm>
              <a:off x="0" y="40944"/>
              <a:ext cx="8543499" cy="604992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C7D867A-D0F4-2BD0-1A2A-FA3C807B3BF8}"/>
                </a:ext>
              </a:extLst>
            </p:cNvPr>
            <p:cNvSpPr txBox="1"/>
            <p:nvPr/>
          </p:nvSpPr>
          <p:spPr>
            <a:xfrm>
              <a:off x="-182094" y="96929"/>
              <a:ext cx="8543499" cy="35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84B433-F412-695D-5070-179794482189}"/>
              </a:ext>
            </a:extLst>
          </p:cNvPr>
          <p:cNvSpPr txBox="1"/>
          <p:nvPr/>
        </p:nvSpPr>
        <p:spPr>
          <a:xfrm>
            <a:off x="0" y="907206"/>
            <a:ext cx="382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học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6141A9-AB78-1666-D73C-50575051CED7}"/>
              </a:ext>
            </a:extLst>
          </p:cNvPr>
          <p:cNvSpPr txBox="1"/>
          <p:nvPr/>
        </p:nvSpPr>
        <p:spPr>
          <a:xfrm>
            <a:off x="180697" y="3410646"/>
            <a:ext cx="8836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6D72AB-766E-64AF-5058-E5909D7738E4}"/>
              </a:ext>
            </a:extLst>
          </p:cNvPr>
          <p:cNvSpPr txBox="1"/>
          <p:nvPr/>
        </p:nvSpPr>
        <p:spPr>
          <a:xfrm>
            <a:off x="180697" y="2820861"/>
            <a:ext cx="648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Sử học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038F1E-8DC6-E6E3-69F1-B4483220637D}"/>
              </a:ext>
            </a:extLst>
          </p:cNvPr>
          <p:cNvSpPr txBox="1"/>
          <p:nvPr/>
        </p:nvSpPr>
        <p:spPr>
          <a:xfrm>
            <a:off x="180697" y="1430426"/>
            <a:ext cx="8836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3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EF9997-D55B-2676-522D-39C32D309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5" t="3634" r="12746" b="3590"/>
          <a:stretch/>
        </p:blipFill>
        <p:spPr>
          <a:xfrm>
            <a:off x="0" y="0"/>
            <a:ext cx="3179886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7C1F8F-E78F-DCBA-2349-9AFF4138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86" y="0"/>
            <a:ext cx="3029446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C9CD15-F867-EB68-01EF-0776E6CC0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332" y="0"/>
            <a:ext cx="29346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463810"/>
            <a:ext cx="9396564" cy="49270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D8A25F-4ECF-B53C-4291-9506E0387DEF}"/>
              </a:ext>
            </a:extLst>
          </p:cNvPr>
          <p:cNvGrpSpPr/>
          <p:nvPr/>
        </p:nvGrpSpPr>
        <p:grpSpPr>
          <a:xfrm>
            <a:off x="-95534" y="0"/>
            <a:ext cx="2111903" cy="703385"/>
            <a:chOff x="-54592" y="40944"/>
            <a:chExt cx="8598091" cy="604992"/>
          </a:xfrm>
        </p:grpSpPr>
        <p:sp>
          <p:nvSpPr>
            <p:cNvPr id="1926" name="Google Shape;1926;p40"/>
            <p:cNvSpPr/>
            <p:nvPr/>
          </p:nvSpPr>
          <p:spPr>
            <a:xfrm>
              <a:off x="0" y="40944"/>
              <a:ext cx="8543499" cy="604992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C7D867A-D0F4-2BD0-1A2A-FA3C807B3BF8}"/>
                </a:ext>
              </a:extLst>
            </p:cNvPr>
            <p:cNvSpPr txBox="1"/>
            <p:nvPr/>
          </p:nvSpPr>
          <p:spPr>
            <a:xfrm>
              <a:off x="-54592" y="83173"/>
              <a:ext cx="8543500" cy="35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84B433-F412-695D-5070-179794482189}"/>
              </a:ext>
            </a:extLst>
          </p:cNvPr>
          <p:cNvSpPr txBox="1"/>
          <p:nvPr/>
        </p:nvSpPr>
        <p:spPr>
          <a:xfrm>
            <a:off x="153536" y="651284"/>
            <a:ext cx="700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năng, nhiệm vụ của Sử học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6141A9-AB78-1666-D73C-50575051CED7}"/>
              </a:ext>
            </a:extLst>
          </p:cNvPr>
          <p:cNvSpPr txBox="1"/>
          <p:nvPr/>
        </p:nvSpPr>
        <p:spPr>
          <a:xfrm>
            <a:off x="153537" y="1693578"/>
            <a:ext cx="8836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230CC8-3E9A-1867-C548-817075913AD9}"/>
              </a:ext>
            </a:extLst>
          </p:cNvPr>
          <p:cNvSpPr txBox="1"/>
          <p:nvPr/>
        </p:nvSpPr>
        <p:spPr>
          <a:xfrm>
            <a:off x="275795" y="1251533"/>
            <a:ext cx="259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EB5EB3-5D0C-C1FD-8A32-457E4C2FE38A}"/>
              </a:ext>
            </a:extLst>
          </p:cNvPr>
          <p:cNvSpPr txBox="1"/>
          <p:nvPr/>
        </p:nvSpPr>
        <p:spPr>
          <a:xfrm>
            <a:off x="153537" y="3016232"/>
            <a:ext cx="8836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B91213-F133-64AA-1EF9-49DA8D6C2F8E}"/>
              </a:ext>
            </a:extLst>
          </p:cNvPr>
          <p:cNvSpPr txBox="1"/>
          <p:nvPr/>
        </p:nvSpPr>
        <p:spPr>
          <a:xfrm>
            <a:off x="184285" y="4015162"/>
            <a:ext cx="8836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9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463810"/>
            <a:ext cx="9396564" cy="49270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D8A25F-4ECF-B53C-4291-9506E0387DEF}"/>
              </a:ext>
            </a:extLst>
          </p:cNvPr>
          <p:cNvGrpSpPr/>
          <p:nvPr/>
        </p:nvGrpSpPr>
        <p:grpSpPr>
          <a:xfrm>
            <a:off x="-40942" y="46893"/>
            <a:ext cx="2315219" cy="584776"/>
            <a:chOff x="0" y="40944"/>
            <a:chExt cx="8543499" cy="604992"/>
          </a:xfrm>
        </p:grpSpPr>
        <p:sp>
          <p:nvSpPr>
            <p:cNvPr id="1926" name="Google Shape;1926;p40"/>
            <p:cNvSpPr/>
            <p:nvPr/>
          </p:nvSpPr>
          <p:spPr>
            <a:xfrm>
              <a:off x="0" y="40944"/>
              <a:ext cx="8543499" cy="604992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C7D867A-D0F4-2BD0-1A2A-FA3C807B3BF8}"/>
                </a:ext>
              </a:extLst>
            </p:cNvPr>
            <p:cNvSpPr txBox="1"/>
            <p:nvPr/>
          </p:nvSpPr>
          <p:spPr>
            <a:xfrm>
              <a:off x="0" y="62426"/>
              <a:ext cx="8543499" cy="35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84B433-F412-695D-5070-179794482189}"/>
              </a:ext>
            </a:extLst>
          </p:cNvPr>
          <p:cNvSpPr txBox="1"/>
          <p:nvPr/>
        </p:nvSpPr>
        <p:spPr>
          <a:xfrm>
            <a:off x="168911" y="698695"/>
            <a:ext cx="700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năng, nhiệm vụ của Sử học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230CC8-3E9A-1867-C548-817075913AD9}"/>
              </a:ext>
            </a:extLst>
          </p:cNvPr>
          <p:cNvSpPr txBox="1"/>
          <p:nvPr/>
        </p:nvSpPr>
        <p:spPr>
          <a:xfrm>
            <a:off x="138163" y="1120306"/>
            <a:ext cx="259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EB5EB3-5D0C-C1FD-8A32-457E4C2FE38A}"/>
              </a:ext>
            </a:extLst>
          </p:cNvPr>
          <p:cNvSpPr txBox="1"/>
          <p:nvPr/>
        </p:nvSpPr>
        <p:spPr>
          <a:xfrm>
            <a:off x="138163" y="2194610"/>
            <a:ext cx="8867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F5BF5A-4CB9-6C9F-AB0E-560EF5B81E74}"/>
              </a:ext>
            </a:extLst>
          </p:cNvPr>
          <p:cNvSpPr txBox="1"/>
          <p:nvPr/>
        </p:nvSpPr>
        <p:spPr>
          <a:xfrm>
            <a:off x="138163" y="1676760"/>
            <a:ext cx="259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C2E03C-BBA7-231F-4F34-F2BD8A218F1B}"/>
              </a:ext>
            </a:extLst>
          </p:cNvPr>
          <p:cNvSpPr txBox="1"/>
          <p:nvPr/>
        </p:nvSpPr>
        <p:spPr>
          <a:xfrm>
            <a:off x="138163" y="3078614"/>
            <a:ext cx="8867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62EFCC-39AF-A3B5-65D8-9B8445DEACBA}"/>
              </a:ext>
            </a:extLst>
          </p:cNvPr>
          <p:cNvSpPr txBox="1"/>
          <p:nvPr/>
        </p:nvSpPr>
        <p:spPr>
          <a:xfrm>
            <a:off x="168911" y="4058407"/>
            <a:ext cx="8867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2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56"/>
          <p:cNvSpPr/>
          <p:nvPr/>
        </p:nvSpPr>
        <p:spPr>
          <a:xfrm>
            <a:off x="1865400" y="87715"/>
            <a:ext cx="5413200" cy="5608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248" name="Google Shape;2248;p56"/>
          <p:cNvSpPr txBox="1">
            <a:spLocks noGrp="1"/>
          </p:cNvSpPr>
          <p:nvPr>
            <p:ph type="title"/>
          </p:nvPr>
        </p:nvSpPr>
        <p:spPr>
          <a:xfrm>
            <a:off x="2111079" y="138150"/>
            <a:ext cx="491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/>
                </a:solidFill>
              </a:rPr>
              <a:t>Nhiệm vụ của sử học</a:t>
            </a:r>
            <a:endParaRPr sz="3600" dirty="0"/>
          </a:p>
        </p:txBody>
      </p:sp>
      <p:grpSp>
        <p:nvGrpSpPr>
          <p:cNvPr id="2249" name="Google Shape;2249;p56"/>
          <p:cNvGrpSpPr/>
          <p:nvPr/>
        </p:nvGrpSpPr>
        <p:grpSpPr>
          <a:xfrm>
            <a:off x="72309" y="692228"/>
            <a:ext cx="8901463" cy="4413599"/>
            <a:chOff x="807626" y="1311856"/>
            <a:chExt cx="7533638" cy="2511938"/>
          </a:xfrm>
        </p:grpSpPr>
        <p:sp>
          <p:nvSpPr>
            <p:cNvPr id="2250" name="Google Shape;2250;p5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2" name="Google Shape;2252;p56"/>
          <p:cNvSpPr/>
          <p:nvPr/>
        </p:nvSpPr>
        <p:spPr>
          <a:xfrm>
            <a:off x="468304" y="1360743"/>
            <a:ext cx="229172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Nhận thức</a:t>
            </a:r>
            <a:endParaRPr sz="2800" dirty="0"/>
          </a:p>
        </p:txBody>
      </p:sp>
      <p:sp>
        <p:nvSpPr>
          <p:cNvPr id="2253" name="Google Shape;2253;p56"/>
          <p:cNvSpPr/>
          <p:nvPr/>
        </p:nvSpPr>
        <p:spPr>
          <a:xfrm>
            <a:off x="3411771" y="1345770"/>
            <a:ext cx="229172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Giáo dục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254" name="Google Shape;2254;p56"/>
          <p:cNvSpPr/>
          <p:nvPr/>
        </p:nvSpPr>
        <p:spPr>
          <a:xfrm>
            <a:off x="6355239" y="1323004"/>
            <a:ext cx="229172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Dự báo</a:t>
            </a:r>
            <a:endParaRPr sz="2800" dirty="0">
              <a:solidFill>
                <a:schemeClr val="dk1"/>
              </a:solidFill>
            </a:endParaRPr>
          </a:p>
        </p:txBody>
      </p:sp>
      <p:grpSp>
        <p:nvGrpSpPr>
          <p:cNvPr id="2256" name="Google Shape;2256;p56"/>
          <p:cNvGrpSpPr/>
          <p:nvPr/>
        </p:nvGrpSpPr>
        <p:grpSpPr>
          <a:xfrm rot="-3600002" flipH="1">
            <a:off x="-1060910" y="3901378"/>
            <a:ext cx="2524879" cy="2484256"/>
            <a:chOff x="7235149" y="-718650"/>
            <a:chExt cx="3031064" cy="2982297"/>
          </a:xfrm>
        </p:grpSpPr>
        <p:grpSp>
          <p:nvGrpSpPr>
            <p:cNvPr id="2257" name="Google Shape;2257;p5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258" name="Google Shape;2258;p5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2" name="Google Shape;2262;p5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263" name="Google Shape;2263;p5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7" name="Google Shape;2267;p5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268" name="Google Shape;2268;p5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269" name="Google Shape;2269;p5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5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5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72" name="Google Shape;2272;p5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3" name="Google Shape;2273;p56"/>
          <p:cNvGrpSpPr/>
          <p:nvPr/>
        </p:nvGrpSpPr>
        <p:grpSpPr>
          <a:xfrm rot="-7200044">
            <a:off x="7558771" y="4281757"/>
            <a:ext cx="1864380" cy="1723493"/>
            <a:chOff x="-1181840" y="1435015"/>
            <a:chExt cx="1864421" cy="1723531"/>
          </a:xfrm>
        </p:grpSpPr>
        <p:sp>
          <p:nvSpPr>
            <p:cNvPr id="2274" name="Google Shape;2274;p56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EDBDC0-5E2A-6A4F-8681-EA3EC9E96586}"/>
              </a:ext>
            </a:extLst>
          </p:cNvPr>
          <p:cNvGrpSpPr/>
          <p:nvPr/>
        </p:nvGrpSpPr>
        <p:grpSpPr>
          <a:xfrm>
            <a:off x="170230" y="2078974"/>
            <a:ext cx="2746448" cy="2874697"/>
            <a:chOff x="170230" y="2078974"/>
            <a:chExt cx="2746448" cy="287469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3A4ECDC3-5B80-CA84-5341-A4558550A817}"/>
                </a:ext>
              </a:extLst>
            </p:cNvPr>
            <p:cNvSpPr/>
            <p:nvPr/>
          </p:nvSpPr>
          <p:spPr>
            <a:xfrm>
              <a:off x="170230" y="2078974"/>
              <a:ext cx="2746448" cy="2874697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Google Shape;2297;p57">
              <a:extLst>
                <a:ext uri="{FF2B5EF4-FFF2-40B4-BE49-F238E27FC236}">
                  <a16:creationId xmlns:a16="http://schemas.microsoft.com/office/drawing/2014/main" xmlns="" id="{65D4CF4F-FA21-EB70-D7EE-01C1FABF955A}"/>
                </a:ext>
              </a:extLst>
            </p:cNvPr>
            <p:cNvSpPr txBox="1">
              <a:spLocks/>
            </p:cNvSpPr>
            <p:nvPr/>
          </p:nvSpPr>
          <p:spPr>
            <a:xfrm>
              <a:off x="263243" y="2313792"/>
              <a:ext cx="2479330" cy="2118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14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marL="0" indent="0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tri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90B8689-F0D8-94AA-A874-9DBD5587EA4B}"/>
              </a:ext>
            </a:extLst>
          </p:cNvPr>
          <p:cNvGrpSpPr/>
          <p:nvPr/>
        </p:nvGrpSpPr>
        <p:grpSpPr>
          <a:xfrm>
            <a:off x="3136926" y="2075918"/>
            <a:ext cx="2746448" cy="2874697"/>
            <a:chOff x="3136926" y="2075918"/>
            <a:chExt cx="2746448" cy="287469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64A40D56-1D3A-47C9-4049-9F381451D84F}"/>
                </a:ext>
              </a:extLst>
            </p:cNvPr>
            <p:cNvSpPr/>
            <p:nvPr/>
          </p:nvSpPr>
          <p:spPr>
            <a:xfrm>
              <a:off x="3136926" y="2075918"/>
              <a:ext cx="2746448" cy="2874697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Google Shape;2297;p57">
              <a:extLst>
                <a:ext uri="{FF2B5EF4-FFF2-40B4-BE49-F238E27FC236}">
                  <a16:creationId xmlns:a16="http://schemas.microsoft.com/office/drawing/2014/main" xmlns="" id="{10CEBDB5-7213-5483-A7E6-427A2589089F}"/>
                </a:ext>
              </a:extLst>
            </p:cNvPr>
            <p:cNvSpPr txBox="1">
              <a:spLocks/>
            </p:cNvSpPr>
            <p:nvPr/>
          </p:nvSpPr>
          <p:spPr>
            <a:xfrm>
              <a:off x="3326410" y="2313791"/>
              <a:ext cx="2479330" cy="2118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14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marL="0" indent="0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EE2D12-53B5-B2DB-EBFC-4D021629A70D}"/>
              </a:ext>
            </a:extLst>
          </p:cNvPr>
          <p:cNvGrpSpPr/>
          <p:nvPr/>
        </p:nvGrpSpPr>
        <p:grpSpPr>
          <a:xfrm>
            <a:off x="6103622" y="2075919"/>
            <a:ext cx="2746448" cy="2874697"/>
            <a:chOff x="6103622" y="2075919"/>
            <a:chExt cx="2746448" cy="287469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09A8C6C1-D8D5-064B-512D-3BBC9922F70F}"/>
                </a:ext>
              </a:extLst>
            </p:cNvPr>
            <p:cNvSpPr/>
            <p:nvPr/>
          </p:nvSpPr>
          <p:spPr>
            <a:xfrm>
              <a:off x="6103622" y="2075919"/>
              <a:ext cx="2746448" cy="2874697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Google Shape;2297;p57">
              <a:extLst>
                <a:ext uri="{FF2B5EF4-FFF2-40B4-BE49-F238E27FC236}">
                  <a16:creationId xmlns:a16="http://schemas.microsoft.com/office/drawing/2014/main" xmlns="" id="{007300BC-551E-295C-4FE3-1BB848D875AA}"/>
                </a:ext>
              </a:extLst>
            </p:cNvPr>
            <p:cNvSpPr txBox="1">
              <a:spLocks/>
            </p:cNvSpPr>
            <p:nvPr/>
          </p:nvSpPr>
          <p:spPr>
            <a:xfrm>
              <a:off x="6196366" y="2140166"/>
              <a:ext cx="2479330" cy="2700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14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aleway"/>
                <a:buNone/>
                <a:defRPr sz="2800" b="0" i="0" u="none" strike="noStrike" cap="non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marL="0" indent="0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" grpId="0" animBg="1"/>
      <p:bldP spid="2253" grpId="0" animBg="1"/>
      <p:bldP spid="22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463810"/>
            <a:ext cx="9396564" cy="49270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D8A25F-4ECF-B53C-4291-9506E0387DEF}"/>
              </a:ext>
            </a:extLst>
          </p:cNvPr>
          <p:cNvGrpSpPr/>
          <p:nvPr/>
        </p:nvGrpSpPr>
        <p:grpSpPr>
          <a:xfrm>
            <a:off x="-95533" y="1"/>
            <a:ext cx="2487042" cy="691662"/>
            <a:chOff x="-54592" y="40944"/>
            <a:chExt cx="8598091" cy="604992"/>
          </a:xfrm>
        </p:grpSpPr>
        <p:sp>
          <p:nvSpPr>
            <p:cNvPr id="1926" name="Google Shape;1926;p40"/>
            <p:cNvSpPr/>
            <p:nvPr/>
          </p:nvSpPr>
          <p:spPr>
            <a:xfrm>
              <a:off x="0" y="40944"/>
              <a:ext cx="8543499" cy="604992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C7D867A-D0F4-2BD0-1A2A-FA3C807B3BF8}"/>
                </a:ext>
              </a:extLst>
            </p:cNvPr>
            <p:cNvSpPr txBox="1"/>
            <p:nvPr/>
          </p:nvSpPr>
          <p:spPr>
            <a:xfrm>
              <a:off x="-54592" y="142961"/>
              <a:ext cx="8543499" cy="35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B5AFF8-F093-F238-264F-9DD6DF0444A8}"/>
              </a:ext>
            </a:extLst>
          </p:cNvPr>
          <p:cNvSpPr txBox="1"/>
          <p:nvPr/>
        </p:nvSpPr>
        <p:spPr>
          <a:xfrm>
            <a:off x="130092" y="815504"/>
            <a:ext cx="700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tắc cơ bản của Sử học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21E929-BEA7-F062-90E2-D73C1FB039F8}"/>
              </a:ext>
            </a:extLst>
          </p:cNvPr>
          <p:cNvSpPr txBox="1"/>
          <p:nvPr/>
        </p:nvSpPr>
        <p:spPr>
          <a:xfrm>
            <a:off x="130092" y="1435568"/>
            <a:ext cx="901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EBB4FC-C4A5-E600-E4F8-3503EA7AE0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" t="8247" r="1874"/>
          <a:stretch/>
        </p:blipFill>
        <p:spPr>
          <a:xfrm>
            <a:off x="187781" y="2264075"/>
            <a:ext cx="8829933" cy="2715358"/>
          </a:xfrm>
          <a:prstGeom prst="roundRect">
            <a:avLst>
              <a:gd name="adj" fmla="val 20553"/>
            </a:avLst>
          </a:prstGeom>
        </p:spPr>
      </p:pic>
    </p:spTree>
    <p:extLst>
      <p:ext uri="{BB962C8B-B14F-4D97-AF65-F5344CB8AC3E}">
        <p14:creationId xmlns:p14="http://schemas.microsoft.com/office/powerpoint/2010/main" val="27744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F429CA-5B77-D348-D6D5-2C3ACC6B5308}"/>
              </a:ext>
            </a:extLst>
          </p:cNvPr>
          <p:cNvGrpSpPr/>
          <p:nvPr/>
        </p:nvGrpSpPr>
        <p:grpSpPr>
          <a:xfrm>
            <a:off x="984738" y="1535723"/>
            <a:ext cx="3387970" cy="2930769"/>
            <a:chOff x="984738" y="1535723"/>
            <a:chExt cx="3387970" cy="2930769"/>
          </a:xfrm>
        </p:grpSpPr>
        <p:sp>
          <p:nvSpPr>
            <p:cNvPr id="4" name="Flowchart: Decision 3">
              <a:extLst>
                <a:ext uri="{FF2B5EF4-FFF2-40B4-BE49-F238E27FC236}">
                  <a16:creationId xmlns:a16="http://schemas.microsoft.com/office/drawing/2014/main" xmlns="" id="{4B2B64A8-90F0-C0F6-CE52-7F930B2B2F18}"/>
                </a:ext>
              </a:extLst>
            </p:cNvPr>
            <p:cNvSpPr/>
            <p:nvPr/>
          </p:nvSpPr>
          <p:spPr>
            <a:xfrm>
              <a:off x="984738" y="1535723"/>
              <a:ext cx="3387970" cy="2930769"/>
            </a:xfrm>
            <a:prstGeom prst="flowChartDecis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D371260-F711-E452-F5F2-B74346D293FF}"/>
                </a:ext>
              </a:extLst>
            </p:cNvPr>
            <p:cNvSpPr txBox="1"/>
            <p:nvPr/>
          </p:nvSpPr>
          <p:spPr>
            <a:xfrm>
              <a:off x="1293499" y="2757298"/>
              <a:ext cx="2715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 SỬ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76EB003-CB41-EFB3-BA6C-DBC6586542D9}"/>
              </a:ext>
            </a:extLst>
          </p:cNvPr>
          <p:cNvGrpSpPr/>
          <p:nvPr/>
        </p:nvGrpSpPr>
        <p:grpSpPr>
          <a:xfrm>
            <a:off x="4948315" y="1535722"/>
            <a:ext cx="3387970" cy="2930769"/>
            <a:chOff x="4948315" y="1535722"/>
            <a:chExt cx="3387970" cy="2930769"/>
          </a:xfrm>
        </p:grpSpPr>
        <p:sp>
          <p:nvSpPr>
            <p:cNvPr id="16" name="Flowchart: Decision 15">
              <a:extLst>
                <a:ext uri="{FF2B5EF4-FFF2-40B4-BE49-F238E27FC236}">
                  <a16:creationId xmlns:a16="http://schemas.microsoft.com/office/drawing/2014/main" xmlns="" id="{10887130-7190-CA0C-1B8B-8921E4FB10CC}"/>
                </a:ext>
              </a:extLst>
            </p:cNvPr>
            <p:cNvSpPr/>
            <p:nvPr/>
          </p:nvSpPr>
          <p:spPr>
            <a:xfrm>
              <a:off x="4948315" y="1535722"/>
              <a:ext cx="3387970" cy="2930769"/>
            </a:xfrm>
            <a:prstGeom prst="flowChartDecisi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C56FB5B-09BE-769C-3F24-C54699718F17}"/>
                </a:ext>
              </a:extLst>
            </p:cNvPr>
            <p:cNvSpPr txBox="1"/>
            <p:nvPr/>
          </p:nvSpPr>
          <p:spPr>
            <a:xfrm>
              <a:off x="5224504" y="2790519"/>
              <a:ext cx="2835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HỌC</a:t>
              </a:r>
            </a:p>
          </p:txBody>
        </p:sp>
      </p:grpSp>
      <p:sp>
        <p:nvSpPr>
          <p:cNvPr id="1943" name="Google Shape;1943;p42"/>
          <p:cNvSpPr/>
          <p:nvPr/>
        </p:nvSpPr>
        <p:spPr>
          <a:xfrm>
            <a:off x="6326250" y="1765248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42"/>
          <p:cNvSpPr/>
          <p:nvPr/>
        </p:nvSpPr>
        <p:spPr>
          <a:xfrm>
            <a:off x="2335232" y="1867353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42"/>
          <p:cNvSpPr/>
          <p:nvPr/>
        </p:nvSpPr>
        <p:spPr>
          <a:xfrm>
            <a:off x="2063100" y="109182"/>
            <a:ext cx="5017800" cy="917015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501700" y="217470"/>
            <a:ext cx="4140600" cy="7719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</a:rPr>
              <a:t>NỘI DUNG</a:t>
            </a:r>
            <a:endParaRPr sz="4000" dirty="0"/>
          </a:p>
        </p:txBody>
      </p:sp>
      <p:sp>
        <p:nvSpPr>
          <p:cNvPr id="1948" name="Google Shape;1948;p42"/>
          <p:cNvSpPr txBox="1">
            <a:spLocks noGrp="1"/>
          </p:cNvSpPr>
          <p:nvPr>
            <p:ph type="title"/>
          </p:nvPr>
        </p:nvSpPr>
        <p:spPr>
          <a:xfrm>
            <a:off x="2284532" y="198060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954" name="Google Shape;1954;p42"/>
          <p:cNvSpPr txBox="1">
            <a:spLocks noGrp="1"/>
          </p:cNvSpPr>
          <p:nvPr>
            <p:ph type="title" idx="6"/>
          </p:nvPr>
        </p:nvSpPr>
        <p:spPr>
          <a:xfrm>
            <a:off x="6275550" y="1878498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9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9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9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9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3" grpId="0" animBg="1"/>
          <p:bldP spid="1945" grpId="0" animBg="1"/>
          <p:bldP spid="1948" grpId="0"/>
          <p:bldP spid="19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9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9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3" grpId="0" animBg="1"/>
          <p:bldP spid="1945" grpId="0" animBg="1"/>
          <p:bldP spid="1948" grpId="0"/>
          <p:bldP spid="195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7BAAEF51-97C5-4A9B-93A0-BDE09ECEB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112">
            <a:off x="1040242" y="-151084"/>
            <a:ext cx="7371113" cy="5654482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xmlns="" id="{16D3022A-20CA-4EAB-AE16-8A01DE3AC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374">
            <a:off x="3096949" y="3692003"/>
            <a:ext cx="798636" cy="798636"/>
          </a:xfrm>
          <a:prstGeom prst="rect">
            <a:avLst/>
          </a:prstGeom>
        </p:spPr>
      </p:pic>
      <p:pic>
        <p:nvPicPr>
          <p:cNvPr id="13" name="图片 18">
            <a:extLst>
              <a:ext uri="{FF2B5EF4-FFF2-40B4-BE49-F238E27FC236}">
                <a16:creationId xmlns:a16="http://schemas.microsoft.com/office/drawing/2014/main" xmlns="" id="{4BC1E291-1488-485B-A8FC-8BA2D3821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" y="-372880"/>
            <a:ext cx="1498473" cy="1618351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435D5872-1E6B-431A-94DC-6F4A25A06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82" y="-1665"/>
            <a:ext cx="1110365" cy="1416481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xmlns="" id="{A1732A53-DD39-42D4-BBC4-6552F39B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28" y="3726006"/>
            <a:ext cx="1796546" cy="1504960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:a16="http://schemas.microsoft.com/office/drawing/2014/main" xmlns="" id="{70966B8B-85E2-4D59-8B70-3A2151A7CC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42" y="3737201"/>
            <a:ext cx="1967091" cy="1530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67DBBC-A944-4546-B31A-69D788E55C9B}"/>
              </a:ext>
            </a:extLst>
          </p:cNvPr>
          <p:cNvSpPr/>
          <p:nvPr/>
        </p:nvSpPr>
        <p:spPr>
          <a:xfrm>
            <a:off x="2245217" y="964692"/>
            <a:ext cx="41078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3">
              <a:buClrTx/>
            </a:pPr>
            <a:r>
              <a:rPr lang="en-US" sz="5400" b="1" kern="12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295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463810"/>
            <a:ext cx="9396564" cy="49270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D8A25F-4ECF-B53C-4291-9506E0387DEF}"/>
              </a:ext>
            </a:extLst>
          </p:cNvPr>
          <p:cNvGrpSpPr/>
          <p:nvPr/>
        </p:nvGrpSpPr>
        <p:grpSpPr>
          <a:xfrm>
            <a:off x="0" y="5273"/>
            <a:ext cx="2341638" cy="604992"/>
            <a:chOff x="0" y="40944"/>
            <a:chExt cx="8543499" cy="604992"/>
          </a:xfrm>
        </p:grpSpPr>
        <p:sp>
          <p:nvSpPr>
            <p:cNvPr id="1926" name="Google Shape;1926;p40"/>
            <p:cNvSpPr/>
            <p:nvPr/>
          </p:nvSpPr>
          <p:spPr>
            <a:xfrm>
              <a:off x="0" y="40944"/>
              <a:ext cx="8543499" cy="604992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C7D867A-D0F4-2BD0-1A2A-FA3C807B3BF8}"/>
                </a:ext>
              </a:extLst>
            </p:cNvPr>
            <p:cNvSpPr txBox="1"/>
            <p:nvPr/>
          </p:nvSpPr>
          <p:spPr>
            <a:xfrm>
              <a:off x="600501" y="54478"/>
              <a:ext cx="7422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1736130-8625-3263-E827-328A27923585}"/>
              </a:ext>
            </a:extLst>
          </p:cNvPr>
          <p:cNvGrpSpPr/>
          <p:nvPr/>
        </p:nvGrpSpPr>
        <p:grpSpPr>
          <a:xfrm>
            <a:off x="163773" y="175533"/>
            <a:ext cx="8816454" cy="4088458"/>
            <a:chOff x="177421" y="591232"/>
            <a:chExt cx="8816454" cy="4088458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xmlns="" id="{218364AA-1BB4-CCB8-3FFF-D1EE8378D86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93820946"/>
                </p:ext>
              </p:extLst>
            </p:nvPr>
          </p:nvGraphicFramePr>
          <p:xfrm>
            <a:off x="177421" y="591232"/>
            <a:ext cx="8816454" cy="40884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2CCBE74-D2D6-9A52-97DB-2FED16798D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" t="28659" r="4723" b="29789"/>
            <a:stretch/>
          </p:blipFill>
          <p:spPr bwMode="auto">
            <a:xfrm>
              <a:off x="177421" y="1366101"/>
              <a:ext cx="2483894" cy="1143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2CC4F9CA-38F7-5DF6-98C0-33D98AB214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84" b="21171"/>
            <a:stretch/>
          </p:blipFill>
          <p:spPr bwMode="auto">
            <a:xfrm>
              <a:off x="3372949" y="1417660"/>
              <a:ext cx="1877746" cy="109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5FC2860C-2DFC-0E63-721B-95711DCA3A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0" t="4992" r="19637" b="4475"/>
            <a:stretch/>
          </p:blipFill>
          <p:spPr bwMode="auto">
            <a:xfrm>
              <a:off x="6482687" y="1217154"/>
              <a:ext cx="1545730" cy="149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B7E0547-79BA-5F19-0605-0F0219BB991C}"/>
              </a:ext>
            </a:extLst>
          </p:cNvPr>
          <p:cNvGrpSpPr/>
          <p:nvPr/>
        </p:nvGrpSpPr>
        <p:grpSpPr>
          <a:xfrm>
            <a:off x="880361" y="3750154"/>
            <a:ext cx="7444774" cy="981046"/>
            <a:chOff x="900753" y="3986921"/>
            <a:chExt cx="7444774" cy="9810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4A65BD03-4989-916F-9FD1-87A6731DDE9C}"/>
                </a:ext>
              </a:extLst>
            </p:cNvPr>
            <p:cNvSpPr/>
            <p:nvPr/>
          </p:nvSpPr>
          <p:spPr>
            <a:xfrm>
              <a:off x="900753" y="3986921"/>
              <a:ext cx="7444774" cy="981046"/>
            </a:xfrm>
            <a:prstGeom prst="roundRect">
              <a:avLst>
                <a:gd name="adj" fmla="val 20841"/>
              </a:avLst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B59C581-76CD-9453-01E2-6BB3371ECF58}"/>
                </a:ext>
              </a:extLst>
            </p:cNvPr>
            <p:cNvSpPr/>
            <p:nvPr/>
          </p:nvSpPr>
          <p:spPr>
            <a:xfrm>
              <a:off x="1555789" y="4154278"/>
              <a:ext cx="603242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VIỆC THEO CẶP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1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463810"/>
            <a:ext cx="9396564" cy="49270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D8A25F-4ECF-B53C-4291-9506E0387DEF}"/>
              </a:ext>
            </a:extLst>
          </p:cNvPr>
          <p:cNvGrpSpPr/>
          <p:nvPr/>
        </p:nvGrpSpPr>
        <p:grpSpPr>
          <a:xfrm>
            <a:off x="0" y="40944"/>
            <a:ext cx="1969477" cy="604992"/>
            <a:chOff x="0" y="40944"/>
            <a:chExt cx="8543499" cy="604992"/>
          </a:xfrm>
        </p:grpSpPr>
        <p:sp>
          <p:nvSpPr>
            <p:cNvPr id="1926" name="Google Shape;1926;p40"/>
            <p:cNvSpPr/>
            <p:nvPr/>
          </p:nvSpPr>
          <p:spPr>
            <a:xfrm>
              <a:off x="0" y="40944"/>
              <a:ext cx="8543499" cy="604992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C7D867A-D0F4-2BD0-1A2A-FA3C807B3BF8}"/>
                </a:ext>
              </a:extLst>
            </p:cNvPr>
            <p:cNvSpPr txBox="1"/>
            <p:nvPr/>
          </p:nvSpPr>
          <p:spPr>
            <a:xfrm>
              <a:off x="600501" y="54478"/>
              <a:ext cx="7422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35E568-F498-E6AB-909F-C4265673CD5E}"/>
              </a:ext>
            </a:extLst>
          </p:cNvPr>
          <p:cNvSpPr txBox="1"/>
          <p:nvPr/>
        </p:nvSpPr>
        <p:spPr>
          <a:xfrm>
            <a:off x="138430" y="3391287"/>
            <a:ext cx="88028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  <a:ea typeface="Raleway"/>
                <a:cs typeface="Raleway"/>
                <a:sym typeface="Raleway"/>
              </a:rPr>
              <a:t>- </a:t>
            </a:r>
            <a:r>
              <a:rPr lang="vi-VN" sz="2800" b="1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rPr>
              <a:t>Nhận thức lịch sử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Raleway"/>
                <a:cs typeface="Raleway"/>
                <a:sym typeface="Raleway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Là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C744E5-C484-3337-1BCD-09B5429145C7}"/>
              </a:ext>
            </a:extLst>
          </p:cNvPr>
          <p:cNvSpPr txBox="1"/>
          <p:nvPr/>
        </p:nvSpPr>
        <p:spPr>
          <a:xfrm>
            <a:off x="61415" y="1879252"/>
            <a:ext cx="89119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Hiện thực lịch sử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 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Là những gì đã diễn ra trong quá khứ, tồn tại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một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cách khách quan,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độc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,</a:t>
            </a:r>
            <a:r>
              <a:rPr lang="vi-VN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ngoài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ý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muốn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B94F2-B9F2-6C17-72E3-E5671C267488}"/>
              </a:ext>
            </a:extLst>
          </p:cNvPr>
          <p:cNvSpPr txBox="1"/>
          <p:nvPr/>
        </p:nvSpPr>
        <p:spPr>
          <a:xfrm>
            <a:off x="61415" y="769319"/>
            <a:ext cx="89119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Lịch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sử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gì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diễn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ra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quá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khứ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gắn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xã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hội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loài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.</a:t>
            </a:r>
            <a:endParaRPr lang="vi-VN"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8016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45"/>
          <p:cNvSpPr/>
          <p:nvPr/>
        </p:nvSpPr>
        <p:spPr>
          <a:xfrm>
            <a:off x="1255950" y="547100"/>
            <a:ext cx="66321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45"/>
          <p:cNvSpPr txBox="1">
            <a:spLocks noGrp="1"/>
          </p:cNvSpPr>
          <p:nvPr>
            <p:ph type="title"/>
          </p:nvPr>
        </p:nvSpPr>
        <p:spPr>
          <a:xfrm>
            <a:off x="1214391" y="603949"/>
            <a:ext cx="66321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C00000"/>
                </a:solidFill>
              </a:rPr>
              <a:t>Hiện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thức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lịch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sử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nhận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thức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lịch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sử</a:t>
            </a:r>
            <a:endParaRPr dirty="0">
              <a:solidFill>
                <a:srgbClr val="C00000"/>
              </a:solidFill>
            </a:endParaRPr>
          </a:p>
        </p:txBody>
      </p:sp>
      <p:graphicFrame>
        <p:nvGraphicFramePr>
          <p:cNvPr id="2014" name="Google Shape;2014;p45"/>
          <p:cNvGraphicFramePr/>
          <p:nvPr>
            <p:extLst>
              <p:ext uri="{D42A27DB-BD31-4B8C-83A1-F6EECF244321}">
                <p14:modId xmlns:p14="http://schemas.microsoft.com/office/powerpoint/2010/main" val="586793727"/>
              </p:ext>
            </p:extLst>
          </p:nvPr>
        </p:nvGraphicFramePr>
        <p:xfrm>
          <a:off x="722100" y="1304680"/>
          <a:ext cx="7616682" cy="3254970"/>
        </p:xfrm>
        <a:graphic>
          <a:graphicData uri="http://schemas.openxmlformats.org/drawingml/2006/table">
            <a:tbl>
              <a:tblPr>
                <a:noFill/>
                <a:tableStyleId>{C591DCC3-0ABE-4231-9E3D-F637E57D7360}</a:tableStyleId>
              </a:tblPr>
              <a:tblGrid>
                <a:gridCol w="3781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5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25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lịch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sử</a:t>
                      </a:r>
                      <a:endParaRPr sz="3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Nhận thức lịch sử</a:t>
                      </a:r>
                      <a:endParaRPr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24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CDDF9D-A858-6883-C747-FE8FA5ACD3F6}"/>
              </a:ext>
            </a:extLst>
          </p:cNvPr>
          <p:cNvSpPr txBox="1"/>
          <p:nvPr/>
        </p:nvSpPr>
        <p:spPr>
          <a:xfrm>
            <a:off x="4572000" y="2094696"/>
            <a:ext cx="3535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  <a:ea typeface="Raleway"/>
                <a:cs typeface="Raleway"/>
                <a:sym typeface="Raleway"/>
              </a:rPr>
              <a:t>Là toàn bộ những tri thức, hiểu biết, những ý niệm và hình dung của con người về quá khứ (nhận thức về sự việc đã xảy ra).</a:t>
            </a:r>
            <a:endParaRPr lang="vi-VN" sz="2400" dirty="0">
              <a:latin typeface="+mj-lt"/>
              <a:sym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4E80D4-80BC-12EE-C803-0DD45E43BEAF}"/>
              </a:ext>
            </a:extLst>
          </p:cNvPr>
          <p:cNvSpPr txBox="1"/>
          <p:nvPr/>
        </p:nvSpPr>
        <p:spPr>
          <a:xfrm>
            <a:off x="874430" y="2094696"/>
            <a:ext cx="34661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Là toàn bộ những gì đã diễn ra trong quá khứ, tồn tại 1 cách khách quan, không phụ thuộc vào ý muốn chủ quan của con người (người nhận thức)</a:t>
            </a:r>
            <a:endParaRPr lang="vi-VN" sz="2400" dirty="0">
              <a:solidFill>
                <a:schemeClr val="dk1"/>
              </a:solidFill>
              <a:latin typeface="+mj-lt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-177421"/>
            <a:ext cx="9396564" cy="5568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19FCB9-98B7-B4E6-89F1-74215B34027C}"/>
              </a:ext>
            </a:extLst>
          </p:cNvPr>
          <p:cNvSpPr txBox="1"/>
          <p:nvPr/>
        </p:nvSpPr>
        <p:spPr>
          <a:xfrm>
            <a:off x="177425" y="247733"/>
            <a:ext cx="3883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27/4/1521 La-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-la-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lùi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xâm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gien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Do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La-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-la-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Phi-lip-pin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đuổi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xâm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3908BB1-D79E-D38C-AF4E-01F663A4AFF0}"/>
              </a:ext>
            </a:extLst>
          </p:cNvPr>
          <p:cNvCxnSpPr>
            <a:cxnSpLocks/>
          </p:cNvCxnSpPr>
          <p:nvPr/>
        </p:nvCxnSpPr>
        <p:spPr>
          <a:xfrm flipV="1">
            <a:off x="4168797" y="0"/>
            <a:ext cx="0" cy="4993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8D750A-85CC-0FB5-1805-63966B365BDE}"/>
              </a:ext>
            </a:extLst>
          </p:cNvPr>
          <p:cNvSpPr txBox="1"/>
          <p:nvPr/>
        </p:nvSpPr>
        <p:spPr>
          <a:xfrm>
            <a:off x="4272014" y="64453"/>
            <a:ext cx="46945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-la-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lĩnh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-tan, Ma-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gien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27/4/1521.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-to-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đoàn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Gioan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Xê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Xê-bu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1/5/1521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vòng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FEA1449-63CD-A351-1846-C6A04C3905E1}"/>
              </a:ext>
            </a:extLst>
          </p:cNvPr>
          <p:cNvSpPr/>
          <p:nvPr/>
        </p:nvSpPr>
        <p:spPr>
          <a:xfrm>
            <a:off x="424823" y="4150444"/>
            <a:ext cx="8541752" cy="9258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Phi-lip-pin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15E9E1E7-6B6D-E522-B3EF-FD62BDE26AB4}"/>
              </a:ext>
            </a:extLst>
          </p:cNvPr>
          <p:cNvSpPr/>
          <p:nvPr/>
        </p:nvSpPr>
        <p:spPr>
          <a:xfrm>
            <a:off x="0" y="4024548"/>
            <a:ext cx="9144000" cy="10157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hãy chỉ ra điểm giống và khác nhau giữa hai tư liệu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Giải thích vì sao có sự khác nhau đó?</a:t>
            </a:r>
          </a:p>
        </p:txBody>
      </p:sp>
    </p:spTree>
    <p:extLst>
      <p:ext uri="{BB962C8B-B14F-4D97-AF65-F5344CB8AC3E}">
        <p14:creationId xmlns:p14="http://schemas.microsoft.com/office/powerpoint/2010/main" val="30180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 animBg="1"/>
      <p:bldP spid="3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445291" y="1164612"/>
            <a:ext cx="6253425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910969" y="1438412"/>
            <a:ext cx="5245800" cy="2342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0" fontAlgn="ctr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BÀI TẬP XÁC ĐỊNH </a:t>
            </a:r>
            <a:br>
              <a:rPr lang="en-US" sz="3600" dirty="0"/>
            </a:br>
            <a:r>
              <a:rPr lang="en-US" sz="36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Hiện</a:t>
            </a:r>
            <a:r>
              <a:rPr lang="en-US" sz="36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thực</a:t>
            </a:r>
            <a:r>
              <a:rPr lang="en-US" sz="36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lịch</a:t>
            </a:r>
            <a:r>
              <a:rPr lang="en-US" sz="36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sử</a:t>
            </a:r>
            <a:r>
              <a:rPr lang="en-US" sz="3600" b="0" i="0" u="none" strike="noStrike" dirty="0">
                <a:effectLst/>
                <a:latin typeface="Arial" panose="020B0604020202020204" pitchFamily="34" charset="0"/>
              </a:rPr>
              <a:t/>
            </a:r>
            <a:br>
              <a:rPr lang="en-US" sz="36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Nhận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lịch</a:t>
            </a:r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sử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-177421"/>
            <a:ext cx="9396564" cy="5568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5884C4-697E-EB92-B14F-884BB4E78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99" y="150195"/>
            <a:ext cx="4440001" cy="4012113"/>
          </a:xfrm>
          <a:prstGeom prst="roundRect">
            <a:avLst>
              <a:gd name="adj" fmla="val 11922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8038C5-CC89-D133-7BDC-4FFDADADB7F6}"/>
              </a:ext>
            </a:extLst>
          </p:cNvPr>
          <p:cNvSpPr txBox="1"/>
          <p:nvPr/>
        </p:nvSpPr>
        <p:spPr>
          <a:xfrm>
            <a:off x="131998" y="4162308"/>
            <a:ext cx="4440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tịch Hồ Chí Minh đọc Tuyên ngôn độc lập ngày 2-9-1945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2BA54E-E5D1-8AF7-41A2-07EF47A84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318" y="3403635"/>
            <a:ext cx="1311214" cy="1517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19FCB9-98B7-B4E6-89F1-74215B34027C}"/>
              </a:ext>
            </a:extLst>
          </p:cNvPr>
          <p:cNvSpPr txBox="1"/>
          <p:nvPr/>
        </p:nvSpPr>
        <p:spPr>
          <a:xfrm>
            <a:off x="4799533" y="150195"/>
            <a:ext cx="4243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Tơ-roa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1200TCN.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Tơ-roa-một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Đác-đe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3908BB1-D79E-D38C-AF4E-01F663A4AFF0}"/>
              </a:ext>
            </a:extLst>
          </p:cNvPr>
          <p:cNvCxnSpPr>
            <a:cxnSpLocks/>
          </p:cNvCxnSpPr>
          <p:nvPr/>
        </p:nvCxnSpPr>
        <p:spPr>
          <a:xfrm flipV="1">
            <a:off x="4602748" y="0"/>
            <a:ext cx="0" cy="4993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812744-1A31-782A-2FC5-203FC8D97ECD}"/>
              </a:ext>
            </a:extLst>
          </p:cNvPr>
          <p:cNvSpPr txBox="1"/>
          <p:nvPr/>
        </p:nvSpPr>
        <p:spPr>
          <a:xfrm>
            <a:off x="6301935" y="3755415"/>
            <a:ext cx="2889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Tơ-roa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Google Shape;1946;p42">
            <a:extLst>
              <a:ext uri="{FF2B5EF4-FFF2-40B4-BE49-F238E27FC236}">
                <a16:creationId xmlns:a16="http://schemas.microsoft.com/office/drawing/2014/main" xmlns="" id="{717DCB89-89AE-166E-C0BF-4257044CAA9D}"/>
              </a:ext>
            </a:extLst>
          </p:cNvPr>
          <p:cNvSpPr/>
          <p:nvPr/>
        </p:nvSpPr>
        <p:spPr>
          <a:xfrm>
            <a:off x="95902" y="4186372"/>
            <a:ext cx="4518437" cy="8309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Hiện</a:t>
            </a:r>
            <a:r>
              <a:rPr lang="en-US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thực</a:t>
            </a:r>
            <a:r>
              <a:rPr lang="en-US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lịch</a:t>
            </a:r>
            <a:r>
              <a:rPr lang="en-US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sử</a:t>
            </a:r>
            <a:endParaRPr sz="2800" dirty="0"/>
          </a:p>
        </p:txBody>
      </p:sp>
      <p:sp>
        <p:nvSpPr>
          <p:cNvPr id="20" name="Google Shape;1946;p42">
            <a:extLst>
              <a:ext uri="{FF2B5EF4-FFF2-40B4-BE49-F238E27FC236}">
                <a16:creationId xmlns:a16="http://schemas.microsoft.com/office/drawing/2014/main" xmlns="" id="{74F7E994-CA69-83D6-17A5-0FB4B0AD7B5F}"/>
              </a:ext>
            </a:extLst>
          </p:cNvPr>
          <p:cNvSpPr/>
          <p:nvPr/>
        </p:nvSpPr>
        <p:spPr>
          <a:xfrm>
            <a:off x="4650435" y="4186041"/>
            <a:ext cx="4518437" cy="83099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Nhận thức lịch sử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3226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541104-2353-C61D-0E62-D7A0B9183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-177421"/>
            <a:ext cx="9396564" cy="5568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19FCB9-98B7-B4E6-89F1-74215B34027C}"/>
              </a:ext>
            </a:extLst>
          </p:cNvPr>
          <p:cNvSpPr txBox="1"/>
          <p:nvPr/>
        </p:nvSpPr>
        <p:spPr>
          <a:xfrm>
            <a:off x="177422" y="171502"/>
            <a:ext cx="4363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27/4/1521 La-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Phi-lip-pin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3908BB1-D79E-D38C-AF4E-01F663A4AFF0}"/>
              </a:ext>
            </a:extLst>
          </p:cNvPr>
          <p:cNvCxnSpPr>
            <a:cxnSpLocks/>
          </p:cNvCxnSpPr>
          <p:nvPr/>
        </p:nvCxnSpPr>
        <p:spPr>
          <a:xfrm flipV="1">
            <a:off x="4602748" y="0"/>
            <a:ext cx="0" cy="4993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812744-1A31-782A-2FC5-203FC8D97ECD}"/>
              </a:ext>
            </a:extLst>
          </p:cNvPr>
          <p:cNvSpPr txBox="1"/>
          <p:nvPr/>
        </p:nvSpPr>
        <p:spPr>
          <a:xfrm>
            <a:off x="5418161" y="4304677"/>
            <a:ext cx="33197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Đằng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749323-02BB-9FCF-29D5-F56F894D69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38" r="4075" b="10846"/>
          <a:stretch/>
        </p:blipFill>
        <p:spPr>
          <a:xfrm>
            <a:off x="226959" y="3218490"/>
            <a:ext cx="1624084" cy="1812873"/>
          </a:xfrm>
          <a:prstGeom prst="roundRect">
            <a:avLst>
              <a:gd name="adj" fmla="val 14813"/>
            </a:avLst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320748-66B1-232F-225B-8B48D92AB56B}"/>
              </a:ext>
            </a:extLst>
          </p:cNvPr>
          <p:cNvSpPr txBox="1"/>
          <p:nvPr/>
        </p:nvSpPr>
        <p:spPr>
          <a:xfrm>
            <a:off x="1823768" y="3889179"/>
            <a:ext cx="2717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tưởng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lĩnh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-la-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DAA779-5895-3884-3A2F-CD46EEA47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208" y="171502"/>
            <a:ext cx="4152367" cy="3840940"/>
          </a:xfrm>
          <a:prstGeom prst="roundRect">
            <a:avLst/>
          </a:prstGeom>
        </p:spPr>
      </p:pic>
      <p:sp>
        <p:nvSpPr>
          <p:cNvPr id="19" name="Google Shape;1946;p42">
            <a:extLst>
              <a:ext uri="{FF2B5EF4-FFF2-40B4-BE49-F238E27FC236}">
                <a16:creationId xmlns:a16="http://schemas.microsoft.com/office/drawing/2014/main" xmlns="" id="{717DCB89-89AE-166E-C0BF-4257044CAA9D}"/>
              </a:ext>
            </a:extLst>
          </p:cNvPr>
          <p:cNvSpPr/>
          <p:nvPr/>
        </p:nvSpPr>
        <p:spPr>
          <a:xfrm>
            <a:off x="4635812" y="4206299"/>
            <a:ext cx="4518437" cy="8309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Raleway" pitchFamily="2" charset="0"/>
                <a:cs typeface="Times New Roman" panose="02020603050405020304" pitchFamily="18" charset="0"/>
              </a:rPr>
              <a:t>Hiện thực lịch sử</a:t>
            </a:r>
            <a:endParaRPr sz="2800"/>
          </a:p>
        </p:txBody>
      </p:sp>
      <p:sp>
        <p:nvSpPr>
          <p:cNvPr id="20" name="Google Shape;1946;p42">
            <a:extLst>
              <a:ext uri="{FF2B5EF4-FFF2-40B4-BE49-F238E27FC236}">
                <a16:creationId xmlns:a16="http://schemas.microsoft.com/office/drawing/2014/main" xmlns="" id="{74F7E994-CA69-83D6-17A5-0FB4B0AD7B5F}"/>
              </a:ext>
            </a:extLst>
          </p:cNvPr>
          <p:cNvSpPr/>
          <p:nvPr/>
        </p:nvSpPr>
        <p:spPr>
          <a:xfrm>
            <a:off x="84311" y="4200366"/>
            <a:ext cx="4518437" cy="83099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Nhận thức lịch sử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Raleway"/>
              <a:cs typeface="Times New Roman" panose="02020603050405020304" pitchFamily="18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852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6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1065</Words>
  <Application>Microsoft Office PowerPoint</Application>
  <PresentationFormat>On-screen Show (16:9)</PresentationFormat>
  <Paragraphs>89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Calibri</vt:lpstr>
      <vt:lpstr>ITC Avant Garde Std Bk</vt:lpstr>
      <vt:lpstr>Arial</vt:lpstr>
      <vt:lpstr>Raleway</vt:lpstr>
      <vt:lpstr>Josefin Sans</vt:lpstr>
      <vt:lpstr>Times New Roman</vt:lpstr>
      <vt:lpstr>Open Sans</vt:lpstr>
      <vt:lpstr>Calibri Light</vt:lpstr>
      <vt:lpstr>宋体</vt:lpstr>
      <vt:lpstr>Language Arts Subject for High School - 9th Grade: Grammar by Slidesgo</vt:lpstr>
      <vt:lpstr>1_Office Theme</vt:lpstr>
      <vt:lpstr>7_Office Theme</vt:lpstr>
      <vt:lpstr>2_Office Theme</vt:lpstr>
      <vt:lpstr>Bài 1: Hiện thực lịch sử và nhận thức lịch sử (t1) </vt:lpstr>
      <vt:lpstr>NỘI DUNG</vt:lpstr>
      <vt:lpstr>PowerPoint Presentation</vt:lpstr>
      <vt:lpstr>PowerPoint Presentation</vt:lpstr>
      <vt:lpstr>Hiện thức lịch sử và nhận thức lịch sử</vt:lpstr>
      <vt:lpstr>PowerPoint Presentation</vt:lpstr>
      <vt:lpstr>BÀI TẬP XÁC ĐỊNH  Hiện thực lịch sử Nhận thức lịch sử</vt:lpstr>
      <vt:lpstr>PowerPoint Presentation</vt:lpstr>
      <vt:lpstr>PowerPoint Presentation</vt:lpstr>
      <vt:lpstr>PowerPoint Presentation</vt:lpstr>
      <vt:lpstr>PowerPoint Presentation</vt:lpstr>
      <vt:lpstr>II. Sử học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Nhiệm vụ của sử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Hiện thực lịch sử và nhận thức lịch sử</dc:title>
  <dc:creator>Administrator</dc:creator>
  <cp:lastModifiedBy>Microsoft account</cp:lastModifiedBy>
  <cp:revision>27</cp:revision>
  <dcterms:modified xsi:type="dcterms:W3CDTF">2023-03-29T12:32:58Z</dcterms:modified>
</cp:coreProperties>
</file>