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67" r:id="rId3"/>
    <p:sldId id="286" r:id="rId4"/>
    <p:sldId id="284" r:id="rId5"/>
    <p:sldId id="287" r:id="rId6"/>
    <p:sldId id="285" r:id="rId7"/>
    <p:sldId id="288" r:id="rId8"/>
    <p:sldId id="289" r:id="rId9"/>
    <p:sldId id="290" r:id="rId10"/>
    <p:sldId id="272" r:id="rId11"/>
    <p:sldId id="273" r:id="rId12"/>
    <p:sldId id="274" r:id="rId13"/>
    <p:sldId id="275" r:id="rId14"/>
    <p:sldId id="276" r:id="rId15"/>
    <p:sldId id="277" r:id="rId16"/>
    <p:sldId id="278" r:id="rId17"/>
    <p:sldId id="279" r:id="rId18"/>
    <p:sldId id="280" r:id="rId19"/>
    <p:sldId id="282" r:id="rId20"/>
  </p:sldIdLst>
  <p:sldSz cx="12192000" cy="6858000"/>
  <p:notesSz cx="1023302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13F63-9061-4D73-B0D3-FD8978B171AE}" type="doc">
      <dgm:prSet loTypeId="urn:microsoft.com/office/officeart/2005/8/layout/chevron2" loCatId="process" qsTypeId="urn:microsoft.com/office/officeart/2005/8/quickstyle/3d3" qsCatId="3D" csTypeId="urn:microsoft.com/office/officeart/2005/8/colors/accent1_2" csCatId="accent1" phldr="1"/>
      <dgm:spPr/>
      <dgm:t>
        <a:bodyPr/>
        <a:lstStyle/>
        <a:p>
          <a:endParaRPr lang="en-US"/>
        </a:p>
      </dgm:t>
    </dgm:pt>
    <dgm:pt modelId="{D047033D-AEE9-4596-A600-2B4EFC818F30}">
      <dgm:prSet custT="1"/>
      <dgm:spPr/>
      <dgm:t>
        <a:bodyPr/>
        <a:lstStyle/>
        <a:p>
          <a:pPr rtl="0"/>
          <a:r>
            <a:rPr lang="en-US" sz="2400" b="1" dirty="0"/>
            <a:t>1. </a:t>
          </a:r>
          <a:r>
            <a:rPr lang="vi-VN" sz="2400" b="1" dirty="0"/>
            <a:t>Mục tiêu chung</a:t>
          </a:r>
          <a:endParaRPr lang="en-US" sz="2400" dirty="0"/>
        </a:p>
      </dgm:t>
    </dgm:pt>
    <dgm:pt modelId="{989C6CAC-1C63-4C37-A6FF-3AAF8250C959}" type="parTrans" cxnId="{E85F4416-C838-4B75-ABDD-146277E71A96}">
      <dgm:prSet/>
      <dgm:spPr/>
      <dgm:t>
        <a:bodyPr/>
        <a:lstStyle/>
        <a:p>
          <a:endParaRPr lang="en-US" sz="2400"/>
        </a:p>
      </dgm:t>
    </dgm:pt>
    <dgm:pt modelId="{9ECA43B7-F69E-4744-9959-86506CA23E22}" type="sibTrans" cxnId="{E85F4416-C838-4B75-ABDD-146277E71A96}">
      <dgm:prSet/>
      <dgm:spPr/>
      <dgm:t>
        <a:bodyPr/>
        <a:lstStyle/>
        <a:p>
          <a:endParaRPr lang="en-US" sz="2400"/>
        </a:p>
      </dgm:t>
    </dgm:pt>
    <dgm:pt modelId="{8FD89947-EC1D-41A1-95EB-8080CCDF220E}">
      <dgm:prSet custT="1"/>
      <dgm:spPr/>
      <dgm:t>
        <a:bodyPr/>
        <a:lstStyle/>
        <a:p>
          <a:pPr rtl="0"/>
          <a:r>
            <a:rPr lang="vi-VN" sz="2400" dirty="0"/>
            <a:t>Chủ động phát hiện sớm và xử lý kịp thời trường hợp nghi mắc, mắc COVID- 19 tại đơn vị.</a:t>
          </a:r>
          <a:endParaRPr lang="en-US" sz="2400" dirty="0"/>
        </a:p>
      </dgm:t>
    </dgm:pt>
    <dgm:pt modelId="{EE9030F9-79BE-4FEB-826E-694DCF3F1E2B}" type="parTrans" cxnId="{0EAA5CC4-A603-4061-B175-A80035EFAE27}">
      <dgm:prSet/>
      <dgm:spPr/>
      <dgm:t>
        <a:bodyPr/>
        <a:lstStyle/>
        <a:p>
          <a:endParaRPr lang="en-US" sz="2400"/>
        </a:p>
      </dgm:t>
    </dgm:pt>
    <dgm:pt modelId="{E005DEB4-A28C-490E-BC5F-D1D28694CFC1}" type="sibTrans" cxnId="{0EAA5CC4-A603-4061-B175-A80035EFAE27}">
      <dgm:prSet/>
      <dgm:spPr/>
      <dgm:t>
        <a:bodyPr/>
        <a:lstStyle/>
        <a:p>
          <a:endParaRPr lang="en-US" sz="2400"/>
        </a:p>
      </dgm:t>
    </dgm:pt>
    <dgm:pt modelId="{19DD5B7F-01BA-4859-8821-A5F1F23053FE}">
      <dgm:prSet custT="1"/>
      <dgm:spPr/>
      <dgm:t>
        <a:bodyPr/>
        <a:lstStyle/>
        <a:p>
          <a:pPr rtl="0"/>
          <a:r>
            <a:rPr lang="vi-VN" sz="2400" dirty="0"/>
            <a:t>Đảm bảo </a:t>
          </a:r>
          <a:r>
            <a:rPr lang="en-US" sz="2400" dirty="0"/>
            <a:t>dạy học</a:t>
          </a:r>
          <a:r>
            <a:rPr lang="vi-VN" sz="2400" dirty="0"/>
            <a:t> an toàn và thực hiện mục tiêu kép; hạn chế tác động của dịch bệnh đến hoạt động </a:t>
          </a:r>
          <a:r>
            <a:rPr lang="en-US" sz="2400" dirty="0"/>
            <a:t>giáo dục</a:t>
          </a:r>
          <a:r>
            <a:rPr lang="vi-VN" sz="2400" dirty="0"/>
            <a:t> của đơn vị.</a:t>
          </a:r>
          <a:endParaRPr lang="en-US" sz="2400" dirty="0"/>
        </a:p>
      </dgm:t>
    </dgm:pt>
    <dgm:pt modelId="{9218B170-0853-4802-86D4-E38FC2B6B1DA}" type="parTrans" cxnId="{A048AC60-5FE4-44E9-A5D4-69BEE5A51E89}">
      <dgm:prSet/>
      <dgm:spPr/>
      <dgm:t>
        <a:bodyPr/>
        <a:lstStyle/>
        <a:p>
          <a:endParaRPr lang="en-US" sz="2400"/>
        </a:p>
      </dgm:t>
    </dgm:pt>
    <dgm:pt modelId="{140A0792-7E99-4F2F-8643-B6480AE7E91E}" type="sibTrans" cxnId="{A048AC60-5FE4-44E9-A5D4-69BEE5A51E89}">
      <dgm:prSet/>
      <dgm:spPr/>
      <dgm:t>
        <a:bodyPr/>
        <a:lstStyle/>
        <a:p>
          <a:endParaRPr lang="en-US" sz="2400"/>
        </a:p>
      </dgm:t>
    </dgm:pt>
    <dgm:pt modelId="{913B0A22-0DCF-47EC-9F93-4B9131C67886}" type="pres">
      <dgm:prSet presAssocID="{B9813F63-9061-4D73-B0D3-FD8978B171AE}" presName="linearFlow" presStyleCnt="0">
        <dgm:presLayoutVars>
          <dgm:dir/>
          <dgm:animLvl val="lvl"/>
          <dgm:resizeHandles val="exact"/>
        </dgm:presLayoutVars>
      </dgm:prSet>
      <dgm:spPr/>
      <dgm:t>
        <a:bodyPr/>
        <a:lstStyle/>
        <a:p>
          <a:endParaRPr lang="en-US"/>
        </a:p>
      </dgm:t>
    </dgm:pt>
    <dgm:pt modelId="{8D855A91-2AD4-42E1-8385-4D40D74E34BC}" type="pres">
      <dgm:prSet presAssocID="{D047033D-AEE9-4596-A600-2B4EFC818F30}" presName="composite" presStyleCnt="0"/>
      <dgm:spPr/>
    </dgm:pt>
    <dgm:pt modelId="{E5608969-D31F-4F7D-BD6B-E47C79A3A445}" type="pres">
      <dgm:prSet presAssocID="{D047033D-AEE9-4596-A600-2B4EFC818F30}" presName="parentText" presStyleLbl="alignNode1" presStyleIdx="0" presStyleCnt="1" custScaleY="152985">
        <dgm:presLayoutVars>
          <dgm:chMax val="1"/>
          <dgm:bulletEnabled val="1"/>
        </dgm:presLayoutVars>
      </dgm:prSet>
      <dgm:spPr/>
      <dgm:t>
        <a:bodyPr/>
        <a:lstStyle/>
        <a:p>
          <a:endParaRPr lang="en-US"/>
        </a:p>
      </dgm:t>
    </dgm:pt>
    <dgm:pt modelId="{A1B392C0-7534-473A-9EEB-29D4999005A6}" type="pres">
      <dgm:prSet presAssocID="{D047033D-AEE9-4596-A600-2B4EFC818F30}" presName="descendantText" presStyleLbl="alignAcc1" presStyleIdx="0" presStyleCnt="1" custScaleY="181095" custLinFactNeighborX="402" custLinFactNeighborY="-2194">
        <dgm:presLayoutVars>
          <dgm:bulletEnabled val="1"/>
        </dgm:presLayoutVars>
      </dgm:prSet>
      <dgm:spPr/>
      <dgm:t>
        <a:bodyPr/>
        <a:lstStyle/>
        <a:p>
          <a:endParaRPr lang="en-US"/>
        </a:p>
      </dgm:t>
    </dgm:pt>
  </dgm:ptLst>
  <dgm:cxnLst>
    <dgm:cxn modelId="{FFE5CF22-8CFE-459B-9713-57FB2DC2D0FB}" type="presOf" srcId="{D047033D-AEE9-4596-A600-2B4EFC818F30}" destId="{E5608969-D31F-4F7D-BD6B-E47C79A3A445}" srcOrd="0" destOrd="0" presId="urn:microsoft.com/office/officeart/2005/8/layout/chevron2"/>
    <dgm:cxn modelId="{0EAA5CC4-A603-4061-B175-A80035EFAE27}" srcId="{D047033D-AEE9-4596-A600-2B4EFC818F30}" destId="{8FD89947-EC1D-41A1-95EB-8080CCDF220E}" srcOrd="0" destOrd="0" parTransId="{EE9030F9-79BE-4FEB-826E-694DCF3F1E2B}" sibTransId="{E005DEB4-A28C-490E-BC5F-D1D28694CFC1}"/>
    <dgm:cxn modelId="{D0B62CF0-05B9-487E-B264-0B0573D7DBCE}" type="presOf" srcId="{8FD89947-EC1D-41A1-95EB-8080CCDF220E}" destId="{A1B392C0-7534-473A-9EEB-29D4999005A6}" srcOrd="0" destOrd="0" presId="urn:microsoft.com/office/officeart/2005/8/layout/chevron2"/>
    <dgm:cxn modelId="{E85F4416-C838-4B75-ABDD-146277E71A96}" srcId="{B9813F63-9061-4D73-B0D3-FD8978B171AE}" destId="{D047033D-AEE9-4596-A600-2B4EFC818F30}" srcOrd="0" destOrd="0" parTransId="{989C6CAC-1C63-4C37-A6FF-3AAF8250C959}" sibTransId="{9ECA43B7-F69E-4744-9959-86506CA23E22}"/>
    <dgm:cxn modelId="{A048AC60-5FE4-44E9-A5D4-69BEE5A51E89}" srcId="{D047033D-AEE9-4596-A600-2B4EFC818F30}" destId="{19DD5B7F-01BA-4859-8821-A5F1F23053FE}" srcOrd="1" destOrd="0" parTransId="{9218B170-0853-4802-86D4-E38FC2B6B1DA}" sibTransId="{140A0792-7E99-4F2F-8643-B6480AE7E91E}"/>
    <dgm:cxn modelId="{14D2FAE5-EDEA-4663-9FC3-4CABA7AB70AF}" type="presOf" srcId="{B9813F63-9061-4D73-B0D3-FD8978B171AE}" destId="{913B0A22-0DCF-47EC-9F93-4B9131C67886}" srcOrd="0" destOrd="0" presId="urn:microsoft.com/office/officeart/2005/8/layout/chevron2"/>
    <dgm:cxn modelId="{8D5F6B9C-418F-4D37-AB2D-DFE4A6B7967E}" type="presOf" srcId="{19DD5B7F-01BA-4859-8821-A5F1F23053FE}" destId="{A1B392C0-7534-473A-9EEB-29D4999005A6}" srcOrd="0" destOrd="1" presId="urn:microsoft.com/office/officeart/2005/8/layout/chevron2"/>
    <dgm:cxn modelId="{CBEAF3A4-14E5-4D45-B093-B04393599FC5}" type="presParOf" srcId="{913B0A22-0DCF-47EC-9F93-4B9131C67886}" destId="{8D855A91-2AD4-42E1-8385-4D40D74E34BC}" srcOrd="0" destOrd="0" presId="urn:microsoft.com/office/officeart/2005/8/layout/chevron2"/>
    <dgm:cxn modelId="{804A41CA-95B9-47BE-ADA1-B343F6DBDAF4}" type="presParOf" srcId="{8D855A91-2AD4-42E1-8385-4D40D74E34BC}" destId="{E5608969-D31F-4F7D-BD6B-E47C79A3A445}" srcOrd="0" destOrd="0" presId="urn:microsoft.com/office/officeart/2005/8/layout/chevron2"/>
    <dgm:cxn modelId="{2024E2CD-D1A7-48A3-8C4E-74DE3FD1B00D}" type="presParOf" srcId="{8D855A91-2AD4-42E1-8385-4D40D74E34BC}" destId="{A1B392C0-7534-473A-9EEB-29D4999005A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A0718B-B397-42F8-B55E-4A074C1727F2}" type="doc">
      <dgm:prSet loTypeId="urn:microsoft.com/office/officeart/2005/8/layout/list1" loCatId="list" qsTypeId="urn:microsoft.com/office/officeart/2005/8/quickstyle/3d3" qsCatId="3D" csTypeId="urn:microsoft.com/office/officeart/2005/8/colors/accent1_2" csCatId="accent1"/>
      <dgm:spPr/>
      <dgm:t>
        <a:bodyPr/>
        <a:lstStyle/>
        <a:p>
          <a:endParaRPr lang="en-US"/>
        </a:p>
      </dgm:t>
    </dgm:pt>
    <dgm:pt modelId="{4DB91E6C-9D35-46E8-99B9-5639E979F87F}">
      <dgm:prSet/>
      <dgm:spPr/>
      <dgm:t>
        <a:bodyPr/>
        <a:lstStyle/>
        <a:p>
          <a:pPr rtl="0"/>
          <a:r>
            <a:rPr lang="en-US" b="1"/>
            <a:t>2. </a:t>
          </a:r>
          <a:r>
            <a:rPr lang="vi-VN" b="1"/>
            <a:t>MỤC TIÊU CỤ THỂ</a:t>
          </a:r>
          <a:endParaRPr lang="en-US"/>
        </a:p>
      </dgm:t>
    </dgm:pt>
    <dgm:pt modelId="{74C67945-F66D-4496-9442-8F387D3612BD}" type="parTrans" cxnId="{864202E4-0649-4263-B351-ED1A32F07079}">
      <dgm:prSet/>
      <dgm:spPr/>
      <dgm:t>
        <a:bodyPr/>
        <a:lstStyle/>
        <a:p>
          <a:endParaRPr lang="en-US"/>
        </a:p>
      </dgm:t>
    </dgm:pt>
    <dgm:pt modelId="{A27D88D2-EB3B-4CB9-96C2-F7E8BB700A9A}" type="sibTrans" cxnId="{864202E4-0649-4263-B351-ED1A32F07079}">
      <dgm:prSet/>
      <dgm:spPr/>
      <dgm:t>
        <a:bodyPr/>
        <a:lstStyle/>
        <a:p>
          <a:endParaRPr lang="en-US"/>
        </a:p>
      </dgm:t>
    </dgm:pt>
    <dgm:pt modelId="{08D05CB5-A740-425A-80AB-13DC7A4D447E}">
      <dgm:prSet/>
      <dgm:spPr/>
      <dgm:t>
        <a:bodyPr/>
        <a:lstStyle/>
        <a:p>
          <a:pPr rtl="0"/>
          <a:r>
            <a:rPr lang="vi-VN" dirty="0"/>
            <a:t>Khi chưa ghi nhận trường hợp bệnh: Thực hiện đầy đủ các quy định phòng, chống dịch, đánh giá nguy cơ, tổ chức diễn tập các tình huống, phát hiện sớm người lao động có nguy cơ lây nhiễm.</a:t>
          </a:r>
          <a:endParaRPr lang="en-US" dirty="0"/>
        </a:p>
      </dgm:t>
    </dgm:pt>
    <dgm:pt modelId="{188266F5-B58D-4E84-99AA-B846FC5F9423}" type="parTrans" cxnId="{9D04A771-50B7-49D0-AD34-3404384FF4C4}">
      <dgm:prSet/>
      <dgm:spPr/>
      <dgm:t>
        <a:bodyPr/>
        <a:lstStyle/>
        <a:p>
          <a:endParaRPr lang="en-US"/>
        </a:p>
      </dgm:t>
    </dgm:pt>
    <dgm:pt modelId="{997BD9C1-1389-409E-8D4A-E6F14E2FCA79}" type="sibTrans" cxnId="{9D04A771-50B7-49D0-AD34-3404384FF4C4}">
      <dgm:prSet/>
      <dgm:spPr/>
      <dgm:t>
        <a:bodyPr/>
        <a:lstStyle/>
        <a:p>
          <a:endParaRPr lang="en-US"/>
        </a:p>
      </dgm:t>
    </dgm:pt>
    <dgm:pt modelId="{4D1FC7A2-A11D-486D-925F-246F679069A2}">
      <dgm:prSet/>
      <dgm:spPr/>
      <dgm:t>
        <a:bodyPr/>
        <a:lstStyle/>
        <a:p>
          <a:pPr rtl="0"/>
          <a:r>
            <a:rPr lang="vi-VN" dirty="0"/>
            <a:t>Khi xuất hiện các trường hợp bệnh trong đơn vị: Khoanh vùng, xử lý kịp thời triệt để ổ dịch nhằm hạn chế thấp nhất việc lây lan ra toàn đơn vị. Đảm bảo vệ sinh khử khuẩn môi trường tại đơn vị.</a:t>
          </a:r>
          <a:endParaRPr lang="en-US" dirty="0"/>
        </a:p>
      </dgm:t>
    </dgm:pt>
    <dgm:pt modelId="{37D773DA-79AA-498C-8785-4A11230D4A1C}" type="parTrans" cxnId="{4FF68F3D-CAFD-4902-86F2-E4273A9C1F4E}">
      <dgm:prSet/>
      <dgm:spPr/>
      <dgm:t>
        <a:bodyPr/>
        <a:lstStyle/>
        <a:p>
          <a:endParaRPr lang="en-US"/>
        </a:p>
      </dgm:t>
    </dgm:pt>
    <dgm:pt modelId="{410673D2-61D4-4683-9BAB-B219ECEBD608}" type="sibTrans" cxnId="{4FF68F3D-CAFD-4902-86F2-E4273A9C1F4E}">
      <dgm:prSet/>
      <dgm:spPr/>
      <dgm:t>
        <a:bodyPr/>
        <a:lstStyle/>
        <a:p>
          <a:endParaRPr lang="en-US"/>
        </a:p>
      </dgm:t>
    </dgm:pt>
    <dgm:pt modelId="{E7780C10-8B05-452F-BAE2-692FDBB83411}">
      <dgm:prSet/>
      <dgm:spPr/>
      <dgm:t>
        <a:bodyPr/>
        <a:lstStyle/>
        <a:p>
          <a:pPr rtl="0"/>
          <a:r>
            <a:rPr lang="vi-VN" dirty="0"/>
            <a:t>Khi có dịch bệnh lây lan: Đáp ứng nhanh, khoanh vùng, xử lý kịp thời, triệt để các ổ dịch nhằm hạn chế thấp nhất dịch lan trong </a:t>
          </a:r>
          <a:r>
            <a:rPr lang="en-US" dirty="0"/>
            <a:t>đơn vị</a:t>
          </a:r>
          <a:r>
            <a:rPr lang="vi-VN" dirty="0"/>
            <a:t> và lan ra cộng đồng.</a:t>
          </a:r>
          <a:endParaRPr lang="en-US" dirty="0"/>
        </a:p>
      </dgm:t>
    </dgm:pt>
    <dgm:pt modelId="{9AA24A70-0448-457F-8B25-0AC1686E5FC5}" type="parTrans" cxnId="{3BFB94C3-C745-4041-9AD9-FF6897164E2F}">
      <dgm:prSet/>
      <dgm:spPr/>
      <dgm:t>
        <a:bodyPr/>
        <a:lstStyle/>
        <a:p>
          <a:endParaRPr lang="en-US"/>
        </a:p>
      </dgm:t>
    </dgm:pt>
    <dgm:pt modelId="{CC2734F8-6642-4B28-9EBF-C6E4553C6B82}" type="sibTrans" cxnId="{3BFB94C3-C745-4041-9AD9-FF6897164E2F}">
      <dgm:prSet/>
      <dgm:spPr/>
      <dgm:t>
        <a:bodyPr/>
        <a:lstStyle/>
        <a:p>
          <a:endParaRPr lang="en-US"/>
        </a:p>
      </dgm:t>
    </dgm:pt>
    <dgm:pt modelId="{90EC5E58-2732-479D-8E10-76750B7458DE}" type="pres">
      <dgm:prSet presAssocID="{13A0718B-B397-42F8-B55E-4A074C1727F2}" presName="linear" presStyleCnt="0">
        <dgm:presLayoutVars>
          <dgm:dir/>
          <dgm:animLvl val="lvl"/>
          <dgm:resizeHandles val="exact"/>
        </dgm:presLayoutVars>
      </dgm:prSet>
      <dgm:spPr/>
      <dgm:t>
        <a:bodyPr/>
        <a:lstStyle/>
        <a:p>
          <a:endParaRPr lang="en-US"/>
        </a:p>
      </dgm:t>
    </dgm:pt>
    <dgm:pt modelId="{D8A56E5A-8095-4BE0-8EE3-E8B17B77FB3E}" type="pres">
      <dgm:prSet presAssocID="{4DB91E6C-9D35-46E8-99B9-5639E979F87F}" presName="parentLin" presStyleCnt="0"/>
      <dgm:spPr/>
    </dgm:pt>
    <dgm:pt modelId="{17CAD1CC-BF75-4AE6-B59F-6626A7E703C5}" type="pres">
      <dgm:prSet presAssocID="{4DB91E6C-9D35-46E8-99B9-5639E979F87F}" presName="parentLeftMargin" presStyleLbl="node1" presStyleIdx="0" presStyleCnt="1"/>
      <dgm:spPr/>
      <dgm:t>
        <a:bodyPr/>
        <a:lstStyle/>
        <a:p>
          <a:endParaRPr lang="en-US"/>
        </a:p>
      </dgm:t>
    </dgm:pt>
    <dgm:pt modelId="{BC6401BE-6F94-44BB-B0D2-89161BC0A30A}" type="pres">
      <dgm:prSet presAssocID="{4DB91E6C-9D35-46E8-99B9-5639E979F87F}" presName="parentText" presStyleLbl="node1" presStyleIdx="0" presStyleCnt="1">
        <dgm:presLayoutVars>
          <dgm:chMax val="0"/>
          <dgm:bulletEnabled val="1"/>
        </dgm:presLayoutVars>
      </dgm:prSet>
      <dgm:spPr/>
      <dgm:t>
        <a:bodyPr/>
        <a:lstStyle/>
        <a:p>
          <a:endParaRPr lang="en-US"/>
        </a:p>
      </dgm:t>
    </dgm:pt>
    <dgm:pt modelId="{DE4E3210-1514-4BCC-9452-F731916CAFBC}" type="pres">
      <dgm:prSet presAssocID="{4DB91E6C-9D35-46E8-99B9-5639E979F87F}" presName="negativeSpace" presStyleCnt="0"/>
      <dgm:spPr/>
    </dgm:pt>
    <dgm:pt modelId="{071F32D7-233E-46F3-93D2-F0C6B3BD05F9}" type="pres">
      <dgm:prSet presAssocID="{4DB91E6C-9D35-46E8-99B9-5639E979F87F}" presName="childText" presStyleLbl="conFgAcc1" presStyleIdx="0" presStyleCnt="1">
        <dgm:presLayoutVars>
          <dgm:bulletEnabled val="1"/>
        </dgm:presLayoutVars>
      </dgm:prSet>
      <dgm:spPr/>
      <dgm:t>
        <a:bodyPr/>
        <a:lstStyle/>
        <a:p>
          <a:endParaRPr lang="en-US"/>
        </a:p>
      </dgm:t>
    </dgm:pt>
  </dgm:ptLst>
  <dgm:cxnLst>
    <dgm:cxn modelId="{3BFB94C3-C745-4041-9AD9-FF6897164E2F}" srcId="{4DB91E6C-9D35-46E8-99B9-5639E979F87F}" destId="{E7780C10-8B05-452F-BAE2-692FDBB83411}" srcOrd="2" destOrd="0" parTransId="{9AA24A70-0448-457F-8B25-0AC1686E5FC5}" sibTransId="{CC2734F8-6642-4B28-9EBF-C6E4553C6B82}"/>
    <dgm:cxn modelId="{9D04A771-50B7-49D0-AD34-3404384FF4C4}" srcId="{4DB91E6C-9D35-46E8-99B9-5639E979F87F}" destId="{08D05CB5-A740-425A-80AB-13DC7A4D447E}" srcOrd="0" destOrd="0" parTransId="{188266F5-B58D-4E84-99AA-B846FC5F9423}" sibTransId="{997BD9C1-1389-409E-8D4A-E6F14E2FCA79}"/>
    <dgm:cxn modelId="{EDC921DC-6974-45D7-BA87-6D2809B78FA0}" type="presOf" srcId="{4DB91E6C-9D35-46E8-99B9-5639E979F87F}" destId="{17CAD1CC-BF75-4AE6-B59F-6626A7E703C5}" srcOrd="0" destOrd="0" presId="urn:microsoft.com/office/officeart/2005/8/layout/list1"/>
    <dgm:cxn modelId="{F732AB3F-6806-4306-A0D4-9EF599A1C90C}" type="presOf" srcId="{13A0718B-B397-42F8-B55E-4A074C1727F2}" destId="{90EC5E58-2732-479D-8E10-76750B7458DE}" srcOrd="0" destOrd="0" presId="urn:microsoft.com/office/officeart/2005/8/layout/list1"/>
    <dgm:cxn modelId="{01382C38-AFF4-44E1-AAB0-D2BE1AC1B2B0}" type="presOf" srcId="{4DB91E6C-9D35-46E8-99B9-5639E979F87F}" destId="{BC6401BE-6F94-44BB-B0D2-89161BC0A30A}" srcOrd="1" destOrd="0" presId="urn:microsoft.com/office/officeart/2005/8/layout/list1"/>
    <dgm:cxn modelId="{E713A5DF-033D-4F04-B4F5-FC2B941963F9}" type="presOf" srcId="{08D05CB5-A740-425A-80AB-13DC7A4D447E}" destId="{071F32D7-233E-46F3-93D2-F0C6B3BD05F9}" srcOrd="0" destOrd="0" presId="urn:microsoft.com/office/officeart/2005/8/layout/list1"/>
    <dgm:cxn modelId="{864202E4-0649-4263-B351-ED1A32F07079}" srcId="{13A0718B-B397-42F8-B55E-4A074C1727F2}" destId="{4DB91E6C-9D35-46E8-99B9-5639E979F87F}" srcOrd="0" destOrd="0" parTransId="{74C67945-F66D-4496-9442-8F387D3612BD}" sibTransId="{A27D88D2-EB3B-4CB9-96C2-F7E8BB700A9A}"/>
    <dgm:cxn modelId="{FC41AA18-CBC0-45A8-84F2-43DAE3E0FCBB}" type="presOf" srcId="{E7780C10-8B05-452F-BAE2-692FDBB83411}" destId="{071F32D7-233E-46F3-93D2-F0C6B3BD05F9}" srcOrd="0" destOrd="2" presId="urn:microsoft.com/office/officeart/2005/8/layout/list1"/>
    <dgm:cxn modelId="{B7A583C7-948A-4EB0-88D2-9ADB0BB691B0}" type="presOf" srcId="{4D1FC7A2-A11D-486D-925F-246F679069A2}" destId="{071F32D7-233E-46F3-93D2-F0C6B3BD05F9}" srcOrd="0" destOrd="1" presId="urn:microsoft.com/office/officeart/2005/8/layout/list1"/>
    <dgm:cxn modelId="{4FF68F3D-CAFD-4902-86F2-E4273A9C1F4E}" srcId="{4DB91E6C-9D35-46E8-99B9-5639E979F87F}" destId="{4D1FC7A2-A11D-486D-925F-246F679069A2}" srcOrd="1" destOrd="0" parTransId="{37D773DA-79AA-498C-8785-4A11230D4A1C}" sibTransId="{410673D2-61D4-4683-9BAB-B219ECEBD608}"/>
    <dgm:cxn modelId="{B2A64BB8-592B-4647-8F59-3C5DFED6B89F}" type="presParOf" srcId="{90EC5E58-2732-479D-8E10-76750B7458DE}" destId="{D8A56E5A-8095-4BE0-8EE3-E8B17B77FB3E}" srcOrd="0" destOrd="0" presId="urn:microsoft.com/office/officeart/2005/8/layout/list1"/>
    <dgm:cxn modelId="{767C834A-1022-416B-BAB9-6163415A7496}" type="presParOf" srcId="{D8A56E5A-8095-4BE0-8EE3-E8B17B77FB3E}" destId="{17CAD1CC-BF75-4AE6-B59F-6626A7E703C5}" srcOrd="0" destOrd="0" presId="urn:microsoft.com/office/officeart/2005/8/layout/list1"/>
    <dgm:cxn modelId="{0EB8945A-7B5A-4838-9EDE-98FEBFF4838E}" type="presParOf" srcId="{D8A56E5A-8095-4BE0-8EE3-E8B17B77FB3E}" destId="{BC6401BE-6F94-44BB-B0D2-89161BC0A30A}" srcOrd="1" destOrd="0" presId="urn:microsoft.com/office/officeart/2005/8/layout/list1"/>
    <dgm:cxn modelId="{42372BFE-2237-4D9F-B40F-4E835CEB57CE}" type="presParOf" srcId="{90EC5E58-2732-479D-8E10-76750B7458DE}" destId="{DE4E3210-1514-4BCC-9452-F731916CAFBC}" srcOrd="1" destOrd="0" presId="urn:microsoft.com/office/officeart/2005/8/layout/list1"/>
    <dgm:cxn modelId="{A1790090-BFF8-4F6E-90B0-32130AF17FFC}" type="presParOf" srcId="{90EC5E58-2732-479D-8E10-76750B7458DE}" destId="{071F32D7-233E-46F3-93D2-F0C6B3BD05F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126559-5D43-40E1-9978-399B0679D8D2}"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1C25AD85-934B-420B-81B5-A1D4FBC82BC4}">
      <dgm:prSet phldrT="[Text]" custT="1"/>
      <dgm:spPr/>
      <dgm:t>
        <a:bodyPr/>
        <a:lstStyle/>
        <a:p>
          <a:pPr algn="l"/>
          <a:r>
            <a:rPr lang="en-US" sz="2800" dirty="0"/>
            <a:t>1. Báo ngay BLĐ, NV y tế</a:t>
          </a:r>
          <a:br>
            <a:rPr lang="en-US" sz="2800" dirty="0"/>
          </a:br>
          <a:r>
            <a:rPr lang="en-US" sz="1600" dirty="0"/>
            <a:t>(HT 0366880660, PHT 0983636532 , </a:t>
          </a:r>
          <a:r>
            <a:rPr lang="en-US" sz="1600" dirty="0" smtClean="0"/>
            <a:t>Y tế </a:t>
          </a:r>
          <a:r>
            <a:rPr lang="en-US" sz="1600" i="1" dirty="0"/>
            <a:t>0966920658</a:t>
          </a:r>
          <a:r>
            <a:rPr lang="en-US" sz="2800" i="1" dirty="0"/>
            <a:t>)</a:t>
          </a:r>
          <a:endParaRPr lang="en-US" sz="2800" dirty="0"/>
        </a:p>
      </dgm:t>
    </dgm:pt>
    <dgm:pt modelId="{E8E43C1D-2820-45B4-89D3-564B8A944A30}" type="parTrans" cxnId="{95696B96-CEB5-4F3A-8A34-F4EAAD612BDB}">
      <dgm:prSet/>
      <dgm:spPr/>
      <dgm:t>
        <a:bodyPr/>
        <a:lstStyle/>
        <a:p>
          <a:endParaRPr lang="en-US" sz="1800"/>
        </a:p>
      </dgm:t>
    </dgm:pt>
    <dgm:pt modelId="{AAE1F5EB-157F-4ADF-9BCB-AFD40D3F1CB6}" type="sibTrans" cxnId="{95696B96-CEB5-4F3A-8A34-F4EAAD612BDB}">
      <dgm:prSet/>
      <dgm:spPr/>
      <dgm:t>
        <a:bodyPr/>
        <a:lstStyle/>
        <a:p>
          <a:endParaRPr lang="en-US" sz="1800"/>
        </a:p>
      </dgm:t>
    </dgm:pt>
    <dgm:pt modelId="{663BE91B-A6E6-4744-B29B-6CA14D25F22E}">
      <dgm:prSet phldrT="[Text]" custT="1"/>
      <dgm:spPr/>
      <dgm:t>
        <a:bodyPr/>
        <a:lstStyle/>
        <a:p>
          <a:r>
            <a:rPr lang="en-US" sz="1800" dirty="0"/>
            <a:t>P</a:t>
          </a:r>
          <a:r>
            <a:rPr lang="vi-VN" sz="1800" dirty="0"/>
            <a:t>hong tỏa tạm thời toàn bộ đơn vị hoặc từng vị trí</a:t>
          </a:r>
          <a:r>
            <a:rPr lang="en-US" sz="1800" dirty="0"/>
            <a:t>.</a:t>
          </a:r>
          <a:r>
            <a:rPr lang="vi-VN" sz="1800" dirty="0"/>
            <a:t> </a:t>
          </a:r>
          <a:endParaRPr lang="en-US" sz="1800" dirty="0"/>
        </a:p>
      </dgm:t>
    </dgm:pt>
    <dgm:pt modelId="{36EF5D11-34EB-4160-82AF-3ECFDF3118BB}" type="parTrans" cxnId="{6F500D32-7B44-481D-9A18-8B6A98977156}">
      <dgm:prSet/>
      <dgm:spPr/>
      <dgm:t>
        <a:bodyPr/>
        <a:lstStyle/>
        <a:p>
          <a:endParaRPr lang="en-US" sz="1800"/>
        </a:p>
      </dgm:t>
    </dgm:pt>
    <dgm:pt modelId="{6E37DFE3-EAC6-4214-A3F9-1D0427652BD7}" type="sibTrans" cxnId="{6F500D32-7B44-481D-9A18-8B6A98977156}">
      <dgm:prSet/>
      <dgm:spPr/>
      <dgm:t>
        <a:bodyPr/>
        <a:lstStyle/>
        <a:p>
          <a:endParaRPr lang="en-US" sz="1800"/>
        </a:p>
      </dgm:t>
    </dgm:pt>
    <dgm:pt modelId="{DE947FCB-1C0E-422F-B2F6-C95B58A5E727}">
      <dgm:prSet phldrT="[Text]" custT="1"/>
      <dgm:spPr/>
      <dgm:t>
        <a:bodyPr/>
        <a:lstStyle/>
        <a:p>
          <a:r>
            <a:rPr lang="en-US" sz="1800" dirty="0"/>
            <a:t>Phân luồng lối di chuyển.</a:t>
          </a:r>
        </a:p>
      </dgm:t>
    </dgm:pt>
    <dgm:pt modelId="{63EC601D-2F52-48DC-9653-79BC0BB297F0}" type="parTrans" cxnId="{A5ECAA0D-7567-4750-86FE-B69B8A4635DE}">
      <dgm:prSet/>
      <dgm:spPr/>
      <dgm:t>
        <a:bodyPr/>
        <a:lstStyle/>
        <a:p>
          <a:endParaRPr lang="en-US" sz="1800"/>
        </a:p>
      </dgm:t>
    </dgm:pt>
    <dgm:pt modelId="{1FE98E2C-81BA-487E-97ED-344DC228D527}" type="sibTrans" cxnId="{A5ECAA0D-7567-4750-86FE-B69B8A4635DE}">
      <dgm:prSet/>
      <dgm:spPr/>
      <dgm:t>
        <a:bodyPr/>
        <a:lstStyle/>
        <a:p>
          <a:endParaRPr lang="en-US" sz="1800"/>
        </a:p>
      </dgm:t>
    </dgm:pt>
    <dgm:pt modelId="{3D377F78-1BC5-4C1E-B2C5-61BD60069980}">
      <dgm:prSet phldrT="[Text]" custT="1"/>
      <dgm:spPr/>
      <dgm:t>
        <a:bodyPr/>
        <a:lstStyle/>
        <a:p>
          <a:pPr algn="l"/>
          <a:r>
            <a:rPr lang="en-US" sz="2800" dirty="0"/>
            <a:t>2. </a:t>
          </a:r>
          <a:r>
            <a:rPr lang="vi-VN" sz="2800" dirty="0"/>
            <a:t>Thông báo cho ca bệnh</a:t>
          </a:r>
          <a:endParaRPr lang="en-US" sz="2800" dirty="0"/>
        </a:p>
      </dgm:t>
    </dgm:pt>
    <dgm:pt modelId="{D2D4F3FB-9C65-40D6-A95E-7BE86ED97CCB}" type="parTrans" cxnId="{445177A4-B8B2-4930-A0F3-CE16498E5ED1}">
      <dgm:prSet/>
      <dgm:spPr/>
      <dgm:t>
        <a:bodyPr/>
        <a:lstStyle/>
        <a:p>
          <a:endParaRPr lang="en-US" sz="1800"/>
        </a:p>
      </dgm:t>
    </dgm:pt>
    <dgm:pt modelId="{AF9F408C-25C9-46A9-B3DC-1FAD32FF9851}" type="sibTrans" cxnId="{445177A4-B8B2-4930-A0F3-CE16498E5ED1}">
      <dgm:prSet/>
      <dgm:spPr/>
      <dgm:t>
        <a:bodyPr/>
        <a:lstStyle/>
        <a:p>
          <a:endParaRPr lang="en-US" sz="1800"/>
        </a:p>
      </dgm:t>
    </dgm:pt>
    <dgm:pt modelId="{1AD8EF04-5AA0-4A98-A7F1-D62CEC473308}">
      <dgm:prSet phldrT="[Text]" custT="1"/>
      <dgm:spPr/>
      <dgm:t>
        <a:bodyPr/>
        <a:lstStyle/>
        <a:p>
          <a:r>
            <a:rPr lang="en-US" sz="1800" dirty="0"/>
            <a:t>Giữ khoản cách 2m với người xung quang</a:t>
          </a:r>
          <a:r>
            <a:rPr lang="vi-VN" sz="1800" dirty="0"/>
            <a:t>, đeo khẩu trang và chờ người đến hướng dẫn.</a:t>
          </a:r>
          <a:endParaRPr lang="en-US" sz="1800" dirty="0"/>
        </a:p>
      </dgm:t>
    </dgm:pt>
    <dgm:pt modelId="{A6918835-8766-4DDD-87C8-F5A96CAE5BDA}" type="parTrans" cxnId="{173B5A19-BE6A-4A50-A823-682597484F30}">
      <dgm:prSet/>
      <dgm:spPr/>
      <dgm:t>
        <a:bodyPr/>
        <a:lstStyle/>
        <a:p>
          <a:endParaRPr lang="en-US" sz="1800"/>
        </a:p>
      </dgm:t>
    </dgm:pt>
    <dgm:pt modelId="{7DAE6816-6EF6-4010-9E4A-984286513A75}" type="sibTrans" cxnId="{173B5A19-BE6A-4A50-A823-682597484F30}">
      <dgm:prSet/>
      <dgm:spPr/>
      <dgm:t>
        <a:bodyPr/>
        <a:lstStyle/>
        <a:p>
          <a:endParaRPr lang="en-US" sz="1800"/>
        </a:p>
      </dgm:t>
    </dgm:pt>
    <dgm:pt modelId="{0A1D3C28-7985-4965-899E-104A89170B36}">
      <dgm:prSet phldrT="[Text]" custT="1"/>
      <dgm:spPr/>
      <dgm:t>
        <a:bodyPr/>
        <a:lstStyle/>
        <a:p>
          <a:r>
            <a:rPr lang="en-US" sz="1800" dirty="0"/>
            <a:t>Di chuyển theo hướng dẫn, về phòng cách ly.</a:t>
          </a:r>
        </a:p>
      </dgm:t>
    </dgm:pt>
    <dgm:pt modelId="{C0CCFDDC-4B5D-4300-BE0E-85DE360D39A1}" type="parTrans" cxnId="{30EADAD2-1F4A-4A96-89E9-D42D1F3CE93D}">
      <dgm:prSet/>
      <dgm:spPr/>
      <dgm:t>
        <a:bodyPr/>
        <a:lstStyle/>
        <a:p>
          <a:endParaRPr lang="en-US" sz="1800"/>
        </a:p>
      </dgm:t>
    </dgm:pt>
    <dgm:pt modelId="{17E3419F-B1C2-48B3-A484-72A3B1048D46}" type="sibTrans" cxnId="{30EADAD2-1F4A-4A96-89E9-D42D1F3CE93D}">
      <dgm:prSet/>
      <dgm:spPr/>
      <dgm:t>
        <a:bodyPr/>
        <a:lstStyle/>
        <a:p>
          <a:endParaRPr lang="en-US" sz="1800"/>
        </a:p>
      </dgm:t>
    </dgm:pt>
    <dgm:pt modelId="{88B4E442-1830-416E-A1AD-95F1B3436F10}">
      <dgm:prSet phldrT="[Text]" custT="1"/>
      <dgm:spPr/>
      <dgm:t>
        <a:bodyPr/>
        <a:lstStyle/>
        <a:p>
          <a:r>
            <a:rPr lang="en-US" sz="1800" dirty="0"/>
            <a:t>Chuyển cách ly.</a:t>
          </a:r>
        </a:p>
      </dgm:t>
    </dgm:pt>
    <dgm:pt modelId="{A1743379-5863-404E-9B01-B4565B447017}" type="parTrans" cxnId="{9B18AF56-0AC7-49F9-BFCF-16A3C8DD39F4}">
      <dgm:prSet/>
      <dgm:spPr/>
      <dgm:t>
        <a:bodyPr/>
        <a:lstStyle/>
        <a:p>
          <a:endParaRPr lang="en-US" sz="1800"/>
        </a:p>
      </dgm:t>
    </dgm:pt>
    <dgm:pt modelId="{78EE4298-3C10-4451-8E4E-2A9BC8A9D8BD}" type="sibTrans" cxnId="{9B18AF56-0AC7-49F9-BFCF-16A3C8DD39F4}">
      <dgm:prSet/>
      <dgm:spPr/>
      <dgm:t>
        <a:bodyPr/>
        <a:lstStyle/>
        <a:p>
          <a:endParaRPr lang="en-US" sz="1800"/>
        </a:p>
      </dgm:t>
    </dgm:pt>
    <dgm:pt modelId="{814A85E6-5728-4EFE-B3F7-18031C72BC76}">
      <dgm:prSet phldrT="[Text]" custT="1"/>
      <dgm:spPr/>
      <dgm:t>
        <a:bodyPr/>
        <a:lstStyle/>
        <a:p>
          <a:r>
            <a:rPr lang="en-US" sz="1800" dirty="0"/>
            <a:t>Điều trị.</a:t>
          </a:r>
        </a:p>
      </dgm:t>
    </dgm:pt>
    <dgm:pt modelId="{9AF5BFC5-F2E5-4F6C-94F2-2DEF7C586B36}" type="parTrans" cxnId="{849A8556-0136-4A33-A0D2-848D7768030A}">
      <dgm:prSet/>
      <dgm:spPr/>
      <dgm:t>
        <a:bodyPr/>
        <a:lstStyle/>
        <a:p>
          <a:endParaRPr lang="en-US" sz="1800"/>
        </a:p>
      </dgm:t>
    </dgm:pt>
    <dgm:pt modelId="{4CDA7363-B378-4502-A856-3C622B403EBE}" type="sibTrans" cxnId="{849A8556-0136-4A33-A0D2-848D7768030A}">
      <dgm:prSet/>
      <dgm:spPr/>
      <dgm:t>
        <a:bodyPr/>
        <a:lstStyle/>
        <a:p>
          <a:endParaRPr lang="en-US" sz="1800"/>
        </a:p>
      </dgm:t>
    </dgm:pt>
    <dgm:pt modelId="{E3E757FE-66B2-4B6E-868D-92EC4FA2007C}">
      <dgm:prSet phldrT="[Text]" custT="1"/>
      <dgm:spPr/>
      <dgm:t>
        <a:bodyPr/>
        <a:lstStyle/>
        <a:p>
          <a:r>
            <a:rPr lang="en-US" sz="1800" dirty="0"/>
            <a:t>Toàn bộ khu vực liên quan.</a:t>
          </a:r>
        </a:p>
      </dgm:t>
    </dgm:pt>
    <dgm:pt modelId="{59C98A6A-DAE9-4FC6-A718-55EE1C2823DB}" type="parTrans" cxnId="{4D1D5929-FFED-4D73-B734-BAFF324B550B}">
      <dgm:prSet/>
      <dgm:spPr/>
      <dgm:t>
        <a:bodyPr/>
        <a:lstStyle/>
        <a:p>
          <a:endParaRPr lang="en-US" sz="1800"/>
        </a:p>
      </dgm:t>
    </dgm:pt>
    <dgm:pt modelId="{65EB1B59-4724-4969-B8D4-4A8BF8D70281}" type="sibTrans" cxnId="{4D1D5929-FFED-4D73-B734-BAFF324B550B}">
      <dgm:prSet/>
      <dgm:spPr/>
      <dgm:t>
        <a:bodyPr/>
        <a:lstStyle/>
        <a:p>
          <a:endParaRPr lang="en-US" sz="1800"/>
        </a:p>
      </dgm:t>
    </dgm:pt>
    <dgm:pt modelId="{8652DFD0-4B2C-4C82-A901-43895F73CE40}">
      <dgm:prSet phldrT="[Text]" custT="1"/>
      <dgm:spPr/>
      <dgm:t>
        <a:bodyPr/>
        <a:lstStyle/>
        <a:p>
          <a:pPr algn="l"/>
          <a:r>
            <a:rPr lang="en-US" sz="2800" dirty="0"/>
            <a:t>5. Khoanh vùng, khử khuẩn</a:t>
          </a:r>
        </a:p>
      </dgm:t>
    </dgm:pt>
    <dgm:pt modelId="{6FF02F3E-6041-4F1F-9158-B99DC5FE6597}" type="parTrans" cxnId="{49242090-978D-4C2C-880D-5F147F489FFF}">
      <dgm:prSet/>
      <dgm:spPr/>
      <dgm:t>
        <a:bodyPr/>
        <a:lstStyle/>
        <a:p>
          <a:endParaRPr lang="en-US" sz="1800"/>
        </a:p>
      </dgm:t>
    </dgm:pt>
    <dgm:pt modelId="{9645428E-5F64-4F5A-8944-A966F5378553}" type="sibTrans" cxnId="{49242090-978D-4C2C-880D-5F147F489FFF}">
      <dgm:prSet/>
      <dgm:spPr/>
      <dgm:t>
        <a:bodyPr/>
        <a:lstStyle/>
        <a:p>
          <a:endParaRPr lang="en-US" sz="1800"/>
        </a:p>
      </dgm:t>
    </dgm:pt>
    <dgm:pt modelId="{57CC7709-D567-4718-AA57-0E2F3209B370}">
      <dgm:prSet phldrT="[Text]" custT="1"/>
      <dgm:spPr/>
      <dgm:t>
        <a:bodyPr/>
        <a:lstStyle/>
        <a:p>
          <a:r>
            <a:rPr lang="en-US" sz="1800" dirty="0"/>
            <a:t>Nghiêm túc khai báo y tế.</a:t>
          </a:r>
        </a:p>
      </dgm:t>
    </dgm:pt>
    <dgm:pt modelId="{5FEF2556-55A4-4BD5-AB3A-01A353947CF9}" type="parTrans" cxnId="{B9AA6457-34C5-4030-AD64-3EF01E5E00B5}">
      <dgm:prSet/>
      <dgm:spPr/>
      <dgm:t>
        <a:bodyPr/>
        <a:lstStyle/>
        <a:p>
          <a:endParaRPr lang="en-US" sz="1800"/>
        </a:p>
      </dgm:t>
    </dgm:pt>
    <dgm:pt modelId="{FFD7209E-A5B6-4C3F-BFE8-571659A596F0}" type="sibTrans" cxnId="{B9AA6457-34C5-4030-AD64-3EF01E5E00B5}">
      <dgm:prSet/>
      <dgm:spPr/>
      <dgm:t>
        <a:bodyPr/>
        <a:lstStyle/>
        <a:p>
          <a:endParaRPr lang="en-US" sz="1800"/>
        </a:p>
      </dgm:t>
    </dgm:pt>
    <dgm:pt modelId="{38B24EA9-88EE-4C9A-B23B-0D3993761A5F}">
      <dgm:prSet phldrT="[Text]" custT="1"/>
      <dgm:spPr/>
      <dgm:t>
        <a:bodyPr/>
        <a:lstStyle/>
        <a:p>
          <a:pPr algn="l"/>
          <a:r>
            <a:rPr lang="en-US" sz="2800" dirty="0"/>
            <a:t>3. </a:t>
          </a:r>
          <a:r>
            <a:rPr lang="vi-VN" sz="2800" dirty="0"/>
            <a:t>Thông báo cho toàn thể </a:t>
          </a:r>
          <a:r>
            <a:rPr lang="en-US" sz="2800" dirty="0"/>
            <a:t>CBGVNV-HS  </a:t>
          </a:r>
        </a:p>
      </dgm:t>
    </dgm:pt>
    <dgm:pt modelId="{14B4E053-A4BE-4A8A-B71E-B4F58C36F1F7}" type="parTrans" cxnId="{08E5508E-89E9-41EA-AEBA-BE41D76EBB50}">
      <dgm:prSet/>
      <dgm:spPr/>
      <dgm:t>
        <a:bodyPr/>
        <a:lstStyle/>
        <a:p>
          <a:endParaRPr lang="en-US" sz="1800"/>
        </a:p>
      </dgm:t>
    </dgm:pt>
    <dgm:pt modelId="{7DDA1531-E68B-4672-9D37-6C1A6B4A6D73}" type="sibTrans" cxnId="{08E5508E-89E9-41EA-AEBA-BE41D76EBB50}">
      <dgm:prSet/>
      <dgm:spPr/>
      <dgm:t>
        <a:bodyPr/>
        <a:lstStyle/>
        <a:p>
          <a:endParaRPr lang="en-US" sz="1800"/>
        </a:p>
      </dgm:t>
    </dgm:pt>
    <dgm:pt modelId="{87351D00-4BE0-4334-9AB4-00FEEF39894F}">
      <dgm:prSet phldrT="[Text]" custT="1"/>
      <dgm:spPr/>
      <dgm:t>
        <a:bodyPr/>
        <a:lstStyle/>
        <a:p>
          <a:r>
            <a:rPr lang="en-US" sz="1800" dirty="0"/>
            <a:t>Không hoan mang.</a:t>
          </a:r>
        </a:p>
      </dgm:t>
    </dgm:pt>
    <dgm:pt modelId="{558F3001-EC73-4AEE-8E3E-4C799250A241}" type="parTrans" cxnId="{4A09D76D-1FD1-48A0-AC39-208266338BBA}">
      <dgm:prSet/>
      <dgm:spPr/>
      <dgm:t>
        <a:bodyPr/>
        <a:lstStyle/>
        <a:p>
          <a:endParaRPr lang="en-US" sz="1800"/>
        </a:p>
      </dgm:t>
    </dgm:pt>
    <dgm:pt modelId="{6F109B32-1592-4AB4-BE25-235904C91C03}" type="sibTrans" cxnId="{4A09D76D-1FD1-48A0-AC39-208266338BBA}">
      <dgm:prSet/>
      <dgm:spPr/>
      <dgm:t>
        <a:bodyPr/>
        <a:lstStyle/>
        <a:p>
          <a:endParaRPr lang="en-US" sz="1800"/>
        </a:p>
      </dgm:t>
    </dgm:pt>
    <dgm:pt modelId="{F6A94B09-D0BA-4F9B-B8DB-2F2CFB617E3E}">
      <dgm:prSet phldrT="[Text]" custT="1"/>
      <dgm:spPr/>
      <dgm:t>
        <a:bodyPr/>
        <a:lstStyle/>
        <a:p>
          <a:r>
            <a:rPr lang="en-US" sz="1800" dirty="0"/>
            <a:t>Thực hiện nghiêm </a:t>
          </a:r>
          <a:r>
            <a:rPr lang="en-US" sz="1800"/>
            <a:t>5K. </a:t>
          </a:r>
          <a:endParaRPr lang="en-US" sz="1800" dirty="0"/>
        </a:p>
      </dgm:t>
    </dgm:pt>
    <dgm:pt modelId="{B438D6D3-4DD9-450F-814C-DCCCB3F9BB0C}" type="parTrans" cxnId="{09D25EE0-F7F8-4B63-8E62-4D82E3B9EE44}">
      <dgm:prSet/>
      <dgm:spPr/>
      <dgm:t>
        <a:bodyPr/>
        <a:lstStyle/>
        <a:p>
          <a:endParaRPr lang="en-US" sz="1800"/>
        </a:p>
      </dgm:t>
    </dgm:pt>
    <dgm:pt modelId="{3F634E1C-D350-49E4-B66C-38FF0C54DB95}" type="sibTrans" cxnId="{09D25EE0-F7F8-4B63-8E62-4D82E3B9EE44}">
      <dgm:prSet/>
      <dgm:spPr/>
      <dgm:t>
        <a:bodyPr/>
        <a:lstStyle/>
        <a:p>
          <a:endParaRPr lang="en-US" sz="1800"/>
        </a:p>
      </dgm:t>
    </dgm:pt>
    <dgm:pt modelId="{D3B46291-6789-4AD6-AC8B-D3E3FA17E0BA}">
      <dgm:prSet phldrT="[Text]" custT="1"/>
      <dgm:spPr/>
      <dgm:t>
        <a:bodyPr/>
        <a:lstStyle/>
        <a:p>
          <a:r>
            <a:rPr lang="en-US" sz="1800" dirty="0"/>
            <a:t>Phối </a:t>
          </a:r>
          <a:r>
            <a:rPr lang="en-US" sz="1800" dirty="0" smtClean="0"/>
            <a:t>hợp chính quyền địa phương, </a:t>
          </a:r>
          <a:r>
            <a:rPr lang="en-US" sz="1800" dirty="0"/>
            <a:t>với y tế địa phương.</a:t>
          </a:r>
        </a:p>
      </dgm:t>
    </dgm:pt>
    <dgm:pt modelId="{BDEA96C6-44A0-423B-AD00-D7271EB6C773}" type="parTrans" cxnId="{7A0AAA96-4C58-4F27-AEE6-A7BE2E7E1A0C}">
      <dgm:prSet/>
      <dgm:spPr/>
      <dgm:t>
        <a:bodyPr/>
        <a:lstStyle/>
        <a:p>
          <a:endParaRPr lang="en-US"/>
        </a:p>
      </dgm:t>
    </dgm:pt>
    <dgm:pt modelId="{681B29E6-7487-4CD5-9F18-78879FEAD8A4}" type="sibTrans" cxnId="{7A0AAA96-4C58-4F27-AEE6-A7BE2E7E1A0C}">
      <dgm:prSet/>
      <dgm:spPr/>
      <dgm:t>
        <a:bodyPr/>
        <a:lstStyle/>
        <a:p>
          <a:endParaRPr lang="en-US"/>
        </a:p>
      </dgm:t>
    </dgm:pt>
    <dgm:pt modelId="{C01F3ECC-5E32-418E-9DA8-DAF680FAF883}">
      <dgm:prSet phldrT="[Text]" custT="1"/>
      <dgm:spPr/>
      <dgm:t>
        <a:bodyPr/>
        <a:lstStyle/>
        <a:p>
          <a:pPr algn="l"/>
          <a:r>
            <a:rPr lang="en-US" sz="2800" dirty="0"/>
            <a:t>4. Thông báo cho Y tế </a:t>
          </a:r>
          <a:r>
            <a:rPr lang="en-US" sz="2800" dirty="0" err="1"/>
            <a:t>địa</a:t>
          </a:r>
          <a:r>
            <a:rPr lang="en-US" sz="2800" dirty="0"/>
            <a:t> </a:t>
          </a:r>
          <a:r>
            <a:rPr lang="en-US" sz="2800" dirty="0" err="1"/>
            <a:t>phương</a:t>
          </a:r>
          <a:r>
            <a:rPr lang="en-US" sz="2800" dirty="0"/>
            <a:t> </a:t>
          </a:r>
          <a:r>
            <a:rPr lang="en-US" sz="2000" dirty="0"/>
            <a:t>(Bs </a:t>
          </a:r>
          <a:r>
            <a:rPr lang="en-US" sz="2000" dirty="0" err="1"/>
            <a:t>Trường</a:t>
          </a:r>
          <a:r>
            <a:rPr lang="en-US" sz="2000" dirty="0"/>
            <a:t> </a:t>
          </a:r>
          <a:r>
            <a:rPr lang="en-US" sz="2000" i="1" dirty="0"/>
            <a:t>0986875557)</a:t>
          </a:r>
          <a:endParaRPr lang="en-US" sz="2000" dirty="0"/>
        </a:p>
      </dgm:t>
    </dgm:pt>
    <dgm:pt modelId="{F1DB2CD2-C27C-49E3-9D9B-D808A3DD6884}" type="sibTrans" cxnId="{B798AF21-EAA0-40A0-BE74-9A997961C5F2}">
      <dgm:prSet/>
      <dgm:spPr/>
      <dgm:t>
        <a:bodyPr/>
        <a:lstStyle/>
        <a:p>
          <a:endParaRPr lang="en-US" sz="1800"/>
        </a:p>
      </dgm:t>
    </dgm:pt>
    <dgm:pt modelId="{78B8AAC0-A553-4D09-96EE-31B18B6189CB}" type="parTrans" cxnId="{B798AF21-EAA0-40A0-BE74-9A997961C5F2}">
      <dgm:prSet/>
      <dgm:spPr/>
      <dgm:t>
        <a:bodyPr/>
        <a:lstStyle/>
        <a:p>
          <a:endParaRPr lang="en-US" sz="1800"/>
        </a:p>
      </dgm:t>
    </dgm:pt>
    <dgm:pt modelId="{6A46CB08-3489-49C8-99F1-D533ADF42BBC}" type="pres">
      <dgm:prSet presAssocID="{D7126559-5D43-40E1-9978-399B0679D8D2}" presName="Name0" presStyleCnt="0">
        <dgm:presLayoutVars>
          <dgm:dir/>
          <dgm:animLvl val="lvl"/>
          <dgm:resizeHandles/>
        </dgm:presLayoutVars>
      </dgm:prSet>
      <dgm:spPr/>
      <dgm:t>
        <a:bodyPr/>
        <a:lstStyle/>
        <a:p>
          <a:endParaRPr lang="en-US"/>
        </a:p>
      </dgm:t>
    </dgm:pt>
    <dgm:pt modelId="{62CE3F66-7C3F-4DB2-91B5-69A4AB7EBC06}" type="pres">
      <dgm:prSet presAssocID="{1C25AD85-934B-420B-81B5-A1D4FBC82BC4}" presName="linNode" presStyleCnt="0"/>
      <dgm:spPr/>
    </dgm:pt>
    <dgm:pt modelId="{5BDA8C2B-2D55-41D6-9663-7398ACDA8051}" type="pres">
      <dgm:prSet presAssocID="{1C25AD85-934B-420B-81B5-A1D4FBC82BC4}" presName="parentShp" presStyleLbl="node1" presStyleIdx="0" presStyleCnt="5">
        <dgm:presLayoutVars>
          <dgm:bulletEnabled val="1"/>
        </dgm:presLayoutVars>
      </dgm:prSet>
      <dgm:spPr/>
      <dgm:t>
        <a:bodyPr/>
        <a:lstStyle/>
        <a:p>
          <a:endParaRPr lang="en-US"/>
        </a:p>
      </dgm:t>
    </dgm:pt>
    <dgm:pt modelId="{37C37FA4-CF4B-4754-880E-6B0F9799A691}" type="pres">
      <dgm:prSet presAssocID="{1C25AD85-934B-420B-81B5-A1D4FBC82BC4}" presName="childShp" presStyleLbl="bgAccFollowNode1" presStyleIdx="0" presStyleCnt="5">
        <dgm:presLayoutVars>
          <dgm:bulletEnabled val="1"/>
        </dgm:presLayoutVars>
      </dgm:prSet>
      <dgm:spPr/>
      <dgm:t>
        <a:bodyPr/>
        <a:lstStyle/>
        <a:p>
          <a:endParaRPr lang="en-US"/>
        </a:p>
      </dgm:t>
    </dgm:pt>
    <dgm:pt modelId="{62C251D9-9451-4507-A825-FC2047F74886}" type="pres">
      <dgm:prSet presAssocID="{AAE1F5EB-157F-4ADF-9BCB-AFD40D3F1CB6}" presName="spacing" presStyleCnt="0"/>
      <dgm:spPr/>
    </dgm:pt>
    <dgm:pt modelId="{6EC9E639-DA8C-41E4-AAD2-B3A8A1482052}" type="pres">
      <dgm:prSet presAssocID="{3D377F78-1BC5-4C1E-B2C5-61BD60069980}" presName="linNode" presStyleCnt="0"/>
      <dgm:spPr/>
    </dgm:pt>
    <dgm:pt modelId="{1CBA34FD-79E1-4561-9D78-FA3D0BF4678F}" type="pres">
      <dgm:prSet presAssocID="{3D377F78-1BC5-4C1E-B2C5-61BD60069980}" presName="parentShp" presStyleLbl="node1" presStyleIdx="1" presStyleCnt="5">
        <dgm:presLayoutVars>
          <dgm:bulletEnabled val="1"/>
        </dgm:presLayoutVars>
      </dgm:prSet>
      <dgm:spPr/>
      <dgm:t>
        <a:bodyPr/>
        <a:lstStyle/>
        <a:p>
          <a:endParaRPr lang="en-US"/>
        </a:p>
      </dgm:t>
    </dgm:pt>
    <dgm:pt modelId="{55EBFE6A-2E1B-447C-AE1B-5912377811FA}" type="pres">
      <dgm:prSet presAssocID="{3D377F78-1BC5-4C1E-B2C5-61BD60069980}" presName="childShp" presStyleLbl="bgAccFollowNode1" presStyleIdx="1" presStyleCnt="5">
        <dgm:presLayoutVars>
          <dgm:bulletEnabled val="1"/>
        </dgm:presLayoutVars>
      </dgm:prSet>
      <dgm:spPr/>
      <dgm:t>
        <a:bodyPr/>
        <a:lstStyle/>
        <a:p>
          <a:endParaRPr lang="en-US"/>
        </a:p>
      </dgm:t>
    </dgm:pt>
    <dgm:pt modelId="{6CBAD47C-839E-4DBB-AF81-9ECB6CBF4B68}" type="pres">
      <dgm:prSet presAssocID="{AF9F408C-25C9-46A9-B3DC-1FAD32FF9851}" presName="spacing" presStyleCnt="0"/>
      <dgm:spPr/>
    </dgm:pt>
    <dgm:pt modelId="{5A5267BA-2C0E-4525-A556-E79BF1F5FEF0}" type="pres">
      <dgm:prSet presAssocID="{38B24EA9-88EE-4C9A-B23B-0D3993761A5F}" presName="linNode" presStyleCnt="0"/>
      <dgm:spPr/>
    </dgm:pt>
    <dgm:pt modelId="{7D40E475-18C5-44F3-A603-1E98C1A6D605}" type="pres">
      <dgm:prSet presAssocID="{38B24EA9-88EE-4C9A-B23B-0D3993761A5F}" presName="parentShp" presStyleLbl="node1" presStyleIdx="2" presStyleCnt="5">
        <dgm:presLayoutVars>
          <dgm:bulletEnabled val="1"/>
        </dgm:presLayoutVars>
      </dgm:prSet>
      <dgm:spPr/>
      <dgm:t>
        <a:bodyPr/>
        <a:lstStyle/>
        <a:p>
          <a:endParaRPr lang="en-US"/>
        </a:p>
      </dgm:t>
    </dgm:pt>
    <dgm:pt modelId="{4DA34E24-C563-4416-A636-8B337D86766F}" type="pres">
      <dgm:prSet presAssocID="{38B24EA9-88EE-4C9A-B23B-0D3993761A5F}" presName="childShp" presStyleLbl="bgAccFollowNode1" presStyleIdx="2" presStyleCnt="5">
        <dgm:presLayoutVars>
          <dgm:bulletEnabled val="1"/>
        </dgm:presLayoutVars>
      </dgm:prSet>
      <dgm:spPr/>
      <dgm:t>
        <a:bodyPr/>
        <a:lstStyle/>
        <a:p>
          <a:endParaRPr lang="en-US"/>
        </a:p>
      </dgm:t>
    </dgm:pt>
    <dgm:pt modelId="{A0E6DFD4-3C98-43C8-87EA-A9028A255A19}" type="pres">
      <dgm:prSet presAssocID="{7DDA1531-E68B-4672-9D37-6C1A6B4A6D73}" presName="spacing" presStyleCnt="0"/>
      <dgm:spPr/>
    </dgm:pt>
    <dgm:pt modelId="{D9398630-CC20-4490-A7C0-0DADE5D9B0DB}" type="pres">
      <dgm:prSet presAssocID="{C01F3ECC-5E32-418E-9DA8-DAF680FAF883}" presName="linNode" presStyleCnt="0"/>
      <dgm:spPr/>
    </dgm:pt>
    <dgm:pt modelId="{CB788A4C-0F84-46D2-9760-9D6D970317F4}" type="pres">
      <dgm:prSet presAssocID="{C01F3ECC-5E32-418E-9DA8-DAF680FAF883}" presName="parentShp" presStyleLbl="node1" presStyleIdx="3" presStyleCnt="5">
        <dgm:presLayoutVars>
          <dgm:bulletEnabled val="1"/>
        </dgm:presLayoutVars>
      </dgm:prSet>
      <dgm:spPr/>
      <dgm:t>
        <a:bodyPr/>
        <a:lstStyle/>
        <a:p>
          <a:endParaRPr lang="en-US"/>
        </a:p>
      </dgm:t>
    </dgm:pt>
    <dgm:pt modelId="{9B824A5D-0879-491E-B8E1-4896390811ED}" type="pres">
      <dgm:prSet presAssocID="{C01F3ECC-5E32-418E-9DA8-DAF680FAF883}" presName="childShp" presStyleLbl="bgAccFollowNode1" presStyleIdx="3" presStyleCnt="5">
        <dgm:presLayoutVars>
          <dgm:bulletEnabled val="1"/>
        </dgm:presLayoutVars>
      </dgm:prSet>
      <dgm:spPr/>
      <dgm:t>
        <a:bodyPr/>
        <a:lstStyle/>
        <a:p>
          <a:endParaRPr lang="en-US"/>
        </a:p>
      </dgm:t>
    </dgm:pt>
    <dgm:pt modelId="{D6660B48-0099-4FB4-BFCF-806AAE712233}" type="pres">
      <dgm:prSet presAssocID="{F1DB2CD2-C27C-49E3-9D9B-D808A3DD6884}" presName="spacing" presStyleCnt="0"/>
      <dgm:spPr/>
    </dgm:pt>
    <dgm:pt modelId="{213097A0-06B9-4109-9ACD-BEC17B8AEB34}" type="pres">
      <dgm:prSet presAssocID="{8652DFD0-4B2C-4C82-A901-43895F73CE40}" presName="linNode" presStyleCnt="0"/>
      <dgm:spPr/>
    </dgm:pt>
    <dgm:pt modelId="{AC28EDC7-FCC2-47DC-AFB2-8503B4DEC125}" type="pres">
      <dgm:prSet presAssocID="{8652DFD0-4B2C-4C82-A901-43895F73CE40}" presName="parentShp" presStyleLbl="node1" presStyleIdx="4" presStyleCnt="5">
        <dgm:presLayoutVars>
          <dgm:bulletEnabled val="1"/>
        </dgm:presLayoutVars>
      </dgm:prSet>
      <dgm:spPr/>
      <dgm:t>
        <a:bodyPr/>
        <a:lstStyle/>
        <a:p>
          <a:endParaRPr lang="en-US"/>
        </a:p>
      </dgm:t>
    </dgm:pt>
    <dgm:pt modelId="{78FEE593-EA16-4E26-83B6-1763606A423C}" type="pres">
      <dgm:prSet presAssocID="{8652DFD0-4B2C-4C82-A901-43895F73CE40}" presName="childShp" presStyleLbl="bgAccFollowNode1" presStyleIdx="4" presStyleCnt="5">
        <dgm:presLayoutVars>
          <dgm:bulletEnabled val="1"/>
        </dgm:presLayoutVars>
      </dgm:prSet>
      <dgm:spPr/>
      <dgm:t>
        <a:bodyPr/>
        <a:lstStyle/>
        <a:p>
          <a:endParaRPr lang="en-US"/>
        </a:p>
      </dgm:t>
    </dgm:pt>
  </dgm:ptLst>
  <dgm:cxnLst>
    <dgm:cxn modelId="{BDA0F684-8697-4BBE-8F8E-BFF8B460984C}" type="presOf" srcId="{DE947FCB-1C0E-422F-B2F6-C95B58A5E727}" destId="{37C37FA4-CF4B-4754-880E-6B0F9799A691}" srcOrd="0" destOrd="1" presId="urn:microsoft.com/office/officeart/2005/8/layout/vList6"/>
    <dgm:cxn modelId="{E6C5BE33-15AB-456B-88FF-5BE318438FBE}" type="presOf" srcId="{E3E757FE-66B2-4B6E-868D-92EC4FA2007C}" destId="{78FEE593-EA16-4E26-83B6-1763606A423C}" srcOrd="0" destOrd="1" presId="urn:microsoft.com/office/officeart/2005/8/layout/vList6"/>
    <dgm:cxn modelId="{9CCCE5A2-0CDD-417A-B7A3-E9115F3A55CC}" type="presOf" srcId="{1C25AD85-934B-420B-81B5-A1D4FBC82BC4}" destId="{5BDA8C2B-2D55-41D6-9663-7398ACDA8051}" srcOrd="0" destOrd="0" presId="urn:microsoft.com/office/officeart/2005/8/layout/vList6"/>
    <dgm:cxn modelId="{95696B96-CEB5-4F3A-8A34-F4EAAD612BDB}" srcId="{D7126559-5D43-40E1-9978-399B0679D8D2}" destId="{1C25AD85-934B-420B-81B5-A1D4FBC82BC4}" srcOrd="0" destOrd="0" parTransId="{E8E43C1D-2820-45B4-89D3-564B8A944A30}" sibTransId="{AAE1F5EB-157F-4ADF-9BCB-AFD40D3F1CB6}"/>
    <dgm:cxn modelId="{30EADAD2-1F4A-4A96-89E9-D42D1F3CE93D}" srcId="{3D377F78-1BC5-4C1E-B2C5-61BD60069980}" destId="{0A1D3C28-7985-4965-899E-104A89170B36}" srcOrd="1" destOrd="0" parTransId="{C0CCFDDC-4B5D-4300-BE0E-85DE360D39A1}" sibTransId="{17E3419F-B1C2-48B3-A484-72A3B1048D46}"/>
    <dgm:cxn modelId="{849A8556-0136-4A33-A0D2-848D7768030A}" srcId="{C01F3ECC-5E32-418E-9DA8-DAF680FAF883}" destId="{814A85E6-5728-4EFE-B3F7-18031C72BC76}" srcOrd="1" destOrd="0" parTransId="{9AF5BFC5-F2E5-4F6C-94F2-2DEF7C586B36}" sibTransId="{4CDA7363-B378-4502-A856-3C622B403EBE}"/>
    <dgm:cxn modelId="{B9AA6457-34C5-4030-AD64-3EF01E5E00B5}" srcId="{38B24EA9-88EE-4C9A-B23B-0D3993761A5F}" destId="{57CC7709-D567-4718-AA57-0E2F3209B370}" srcOrd="1" destOrd="0" parTransId="{5FEF2556-55A4-4BD5-AB3A-01A353947CF9}" sibTransId="{FFD7209E-A5B6-4C3F-BFE8-571659A596F0}"/>
    <dgm:cxn modelId="{173B5A19-BE6A-4A50-A823-682597484F30}" srcId="{3D377F78-1BC5-4C1E-B2C5-61BD60069980}" destId="{1AD8EF04-5AA0-4A98-A7F1-D62CEC473308}" srcOrd="0" destOrd="0" parTransId="{A6918835-8766-4DDD-87C8-F5A96CAE5BDA}" sibTransId="{7DAE6816-6EF6-4010-9E4A-984286513A75}"/>
    <dgm:cxn modelId="{7A0AAA96-4C58-4F27-AEE6-A7BE2E7E1A0C}" srcId="{8652DFD0-4B2C-4C82-A901-43895F73CE40}" destId="{D3B46291-6789-4AD6-AC8B-D3E3FA17E0BA}" srcOrd="0" destOrd="0" parTransId="{BDEA96C6-44A0-423B-AD00-D7271EB6C773}" sibTransId="{681B29E6-7487-4CD5-9F18-78879FEAD8A4}"/>
    <dgm:cxn modelId="{3983E5A9-DB3D-403E-A6F0-B0DA20B087B4}" type="presOf" srcId="{F6A94B09-D0BA-4F9B-B8DB-2F2CFB617E3E}" destId="{4DA34E24-C563-4416-A636-8B337D86766F}" srcOrd="0" destOrd="2" presId="urn:microsoft.com/office/officeart/2005/8/layout/vList6"/>
    <dgm:cxn modelId="{AE8C7295-28B7-4B9A-89AE-FF5EB6DF003D}" type="presOf" srcId="{0A1D3C28-7985-4965-899E-104A89170B36}" destId="{55EBFE6A-2E1B-447C-AE1B-5912377811FA}" srcOrd="0" destOrd="1" presId="urn:microsoft.com/office/officeart/2005/8/layout/vList6"/>
    <dgm:cxn modelId="{5C1C7F8C-C524-433C-8AF1-88EFA0B4E601}" type="presOf" srcId="{8652DFD0-4B2C-4C82-A901-43895F73CE40}" destId="{AC28EDC7-FCC2-47DC-AFB2-8503B4DEC125}" srcOrd="0" destOrd="0" presId="urn:microsoft.com/office/officeart/2005/8/layout/vList6"/>
    <dgm:cxn modelId="{5CEAEE91-C570-4955-91C8-F38BEC9B94E4}" type="presOf" srcId="{D7126559-5D43-40E1-9978-399B0679D8D2}" destId="{6A46CB08-3489-49C8-99F1-D533ADF42BBC}" srcOrd="0" destOrd="0" presId="urn:microsoft.com/office/officeart/2005/8/layout/vList6"/>
    <dgm:cxn modelId="{A0893CAE-DFF0-4974-B36C-4850057A7D2C}" type="presOf" srcId="{57CC7709-D567-4718-AA57-0E2F3209B370}" destId="{4DA34E24-C563-4416-A636-8B337D86766F}" srcOrd="0" destOrd="1" presId="urn:microsoft.com/office/officeart/2005/8/layout/vList6"/>
    <dgm:cxn modelId="{2095EE34-5CB2-4668-975C-900D16CE748F}" type="presOf" srcId="{3D377F78-1BC5-4C1E-B2C5-61BD60069980}" destId="{1CBA34FD-79E1-4561-9D78-FA3D0BF4678F}" srcOrd="0" destOrd="0" presId="urn:microsoft.com/office/officeart/2005/8/layout/vList6"/>
    <dgm:cxn modelId="{09D25EE0-F7F8-4B63-8E62-4D82E3B9EE44}" srcId="{38B24EA9-88EE-4C9A-B23B-0D3993761A5F}" destId="{F6A94B09-D0BA-4F9B-B8DB-2F2CFB617E3E}" srcOrd="2" destOrd="0" parTransId="{B438D6D3-4DD9-450F-814C-DCCCB3F9BB0C}" sibTransId="{3F634E1C-D350-49E4-B66C-38FF0C54DB95}"/>
    <dgm:cxn modelId="{445177A4-B8B2-4930-A0F3-CE16498E5ED1}" srcId="{D7126559-5D43-40E1-9978-399B0679D8D2}" destId="{3D377F78-1BC5-4C1E-B2C5-61BD60069980}" srcOrd="1" destOrd="0" parTransId="{D2D4F3FB-9C65-40D6-A95E-7BE86ED97CCB}" sibTransId="{AF9F408C-25C9-46A9-B3DC-1FAD32FF9851}"/>
    <dgm:cxn modelId="{71314DED-BE0A-46E7-ABC2-426177D12EE6}" type="presOf" srcId="{88B4E442-1830-416E-A1AD-95F1B3436F10}" destId="{9B824A5D-0879-491E-B8E1-4896390811ED}" srcOrd="0" destOrd="0" presId="urn:microsoft.com/office/officeart/2005/8/layout/vList6"/>
    <dgm:cxn modelId="{B05649C3-7916-4728-A0F7-9BD6382FD05C}" type="presOf" srcId="{1AD8EF04-5AA0-4A98-A7F1-D62CEC473308}" destId="{55EBFE6A-2E1B-447C-AE1B-5912377811FA}" srcOrd="0" destOrd="0" presId="urn:microsoft.com/office/officeart/2005/8/layout/vList6"/>
    <dgm:cxn modelId="{B798AF21-EAA0-40A0-BE74-9A997961C5F2}" srcId="{D7126559-5D43-40E1-9978-399B0679D8D2}" destId="{C01F3ECC-5E32-418E-9DA8-DAF680FAF883}" srcOrd="3" destOrd="0" parTransId="{78B8AAC0-A553-4D09-96EE-31B18B6189CB}" sibTransId="{F1DB2CD2-C27C-49E3-9D9B-D808A3DD6884}"/>
    <dgm:cxn modelId="{B9D36C00-1744-46DA-AAB4-0B320B212485}" type="presOf" srcId="{38B24EA9-88EE-4C9A-B23B-0D3993761A5F}" destId="{7D40E475-18C5-44F3-A603-1E98C1A6D605}" srcOrd="0" destOrd="0" presId="urn:microsoft.com/office/officeart/2005/8/layout/vList6"/>
    <dgm:cxn modelId="{4B16E4E1-09E3-43DC-AE1E-373E39C14657}" type="presOf" srcId="{814A85E6-5728-4EFE-B3F7-18031C72BC76}" destId="{9B824A5D-0879-491E-B8E1-4896390811ED}" srcOrd="0" destOrd="1" presId="urn:microsoft.com/office/officeart/2005/8/layout/vList6"/>
    <dgm:cxn modelId="{2C8A3577-F9CD-4FA3-AA9F-F7E7A8CDED71}" type="presOf" srcId="{663BE91B-A6E6-4744-B29B-6CA14D25F22E}" destId="{37C37FA4-CF4B-4754-880E-6B0F9799A691}" srcOrd="0" destOrd="0" presId="urn:microsoft.com/office/officeart/2005/8/layout/vList6"/>
    <dgm:cxn modelId="{49242090-978D-4C2C-880D-5F147F489FFF}" srcId="{D7126559-5D43-40E1-9978-399B0679D8D2}" destId="{8652DFD0-4B2C-4C82-A901-43895F73CE40}" srcOrd="4" destOrd="0" parTransId="{6FF02F3E-6041-4F1F-9158-B99DC5FE6597}" sibTransId="{9645428E-5F64-4F5A-8944-A966F5378553}"/>
    <dgm:cxn modelId="{4A09D76D-1FD1-48A0-AC39-208266338BBA}" srcId="{38B24EA9-88EE-4C9A-B23B-0D3993761A5F}" destId="{87351D00-4BE0-4334-9AB4-00FEEF39894F}" srcOrd="0" destOrd="0" parTransId="{558F3001-EC73-4AEE-8E3E-4C799250A241}" sibTransId="{6F109B32-1592-4AB4-BE25-235904C91C03}"/>
    <dgm:cxn modelId="{4D1D5929-FFED-4D73-B734-BAFF324B550B}" srcId="{8652DFD0-4B2C-4C82-A901-43895F73CE40}" destId="{E3E757FE-66B2-4B6E-868D-92EC4FA2007C}" srcOrd="1" destOrd="0" parTransId="{59C98A6A-DAE9-4FC6-A718-55EE1C2823DB}" sibTransId="{65EB1B59-4724-4969-B8D4-4A8BF8D70281}"/>
    <dgm:cxn modelId="{6F500D32-7B44-481D-9A18-8B6A98977156}" srcId="{1C25AD85-934B-420B-81B5-A1D4FBC82BC4}" destId="{663BE91B-A6E6-4744-B29B-6CA14D25F22E}" srcOrd="0" destOrd="0" parTransId="{36EF5D11-34EB-4160-82AF-3ECFDF3118BB}" sibTransId="{6E37DFE3-EAC6-4214-A3F9-1D0427652BD7}"/>
    <dgm:cxn modelId="{08E5508E-89E9-41EA-AEBA-BE41D76EBB50}" srcId="{D7126559-5D43-40E1-9978-399B0679D8D2}" destId="{38B24EA9-88EE-4C9A-B23B-0D3993761A5F}" srcOrd="2" destOrd="0" parTransId="{14B4E053-A4BE-4A8A-B71E-B4F58C36F1F7}" sibTransId="{7DDA1531-E68B-4672-9D37-6C1A6B4A6D73}"/>
    <dgm:cxn modelId="{9B18AF56-0AC7-49F9-BFCF-16A3C8DD39F4}" srcId="{C01F3ECC-5E32-418E-9DA8-DAF680FAF883}" destId="{88B4E442-1830-416E-A1AD-95F1B3436F10}" srcOrd="0" destOrd="0" parTransId="{A1743379-5863-404E-9B01-B4565B447017}" sibTransId="{78EE4298-3C10-4451-8E4E-2A9BC8A9D8BD}"/>
    <dgm:cxn modelId="{678B6720-FDE8-4537-B353-AB2F93D053F3}" type="presOf" srcId="{C01F3ECC-5E32-418E-9DA8-DAF680FAF883}" destId="{CB788A4C-0F84-46D2-9760-9D6D970317F4}" srcOrd="0" destOrd="0" presId="urn:microsoft.com/office/officeart/2005/8/layout/vList6"/>
    <dgm:cxn modelId="{A5ECAA0D-7567-4750-86FE-B69B8A4635DE}" srcId="{1C25AD85-934B-420B-81B5-A1D4FBC82BC4}" destId="{DE947FCB-1C0E-422F-B2F6-C95B58A5E727}" srcOrd="1" destOrd="0" parTransId="{63EC601D-2F52-48DC-9653-79BC0BB297F0}" sibTransId="{1FE98E2C-81BA-487E-97ED-344DC228D527}"/>
    <dgm:cxn modelId="{46D155AE-389A-4CBA-A009-2B6619326CE5}" type="presOf" srcId="{D3B46291-6789-4AD6-AC8B-D3E3FA17E0BA}" destId="{78FEE593-EA16-4E26-83B6-1763606A423C}" srcOrd="0" destOrd="0" presId="urn:microsoft.com/office/officeart/2005/8/layout/vList6"/>
    <dgm:cxn modelId="{6DBBB8B8-1AFB-4E1A-AD9D-BA55AAE18151}" type="presOf" srcId="{87351D00-4BE0-4334-9AB4-00FEEF39894F}" destId="{4DA34E24-C563-4416-A636-8B337D86766F}" srcOrd="0" destOrd="0" presId="urn:microsoft.com/office/officeart/2005/8/layout/vList6"/>
    <dgm:cxn modelId="{6DFC31C4-623D-4C80-9961-03466554951D}" type="presParOf" srcId="{6A46CB08-3489-49C8-99F1-D533ADF42BBC}" destId="{62CE3F66-7C3F-4DB2-91B5-69A4AB7EBC06}" srcOrd="0" destOrd="0" presId="urn:microsoft.com/office/officeart/2005/8/layout/vList6"/>
    <dgm:cxn modelId="{5D486818-364E-43FB-88E3-BAE4B1EE2365}" type="presParOf" srcId="{62CE3F66-7C3F-4DB2-91B5-69A4AB7EBC06}" destId="{5BDA8C2B-2D55-41D6-9663-7398ACDA8051}" srcOrd="0" destOrd="0" presId="urn:microsoft.com/office/officeart/2005/8/layout/vList6"/>
    <dgm:cxn modelId="{D6E1BA46-70D5-465D-84AD-7593C957CD8C}" type="presParOf" srcId="{62CE3F66-7C3F-4DB2-91B5-69A4AB7EBC06}" destId="{37C37FA4-CF4B-4754-880E-6B0F9799A691}" srcOrd="1" destOrd="0" presId="urn:microsoft.com/office/officeart/2005/8/layout/vList6"/>
    <dgm:cxn modelId="{ADA41FB4-6B4F-4817-9206-8DF42B78C609}" type="presParOf" srcId="{6A46CB08-3489-49C8-99F1-D533ADF42BBC}" destId="{62C251D9-9451-4507-A825-FC2047F74886}" srcOrd="1" destOrd="0" presId="urn:microsoft.com/office/officeart/2005/8/layout/vList6"/>
    <dgm:cxn modelId="{5B7B6298-164D-42B2-9462-B82C9D8BFE93}" type="presParOf" srcId="{6A46CB08-3489-49C8-99F1-D533ADF42BBC}" destId="{6EC9E639-DA8C-41E4-AAD2-B3A8A1482052}" srcOrd="2" destOrd="0" presId="urn:microsoft.com/office/officeart/2005/8/layout/vList6"/>
    <dgm:cxn modelId="{76E68F50-0277-4FDC-A675-BBB98358CD7A}" type="presParOf" srcId="{6EC9E639-DA8C-41E4-AAD2-B3A8A1482052}" destId="{1CBA34FD-79E1-4561-9D78-FA3D0BF4678F}" srcOrd="0" destOrd="0" presId="urn:microsoft.com/office/officeart/2005/8/layout/vList6"/>
    <dgm:cxn modelId="{5FA01547-08C2-49CD-957E-E8FB69E8D4F8}" type="presParOf" srcId="{6EC9E639-DA8C-41E4-AAD2-B3A8A1482052}" destId="{55EBFE6A-2E1B-447C-AE1B-5912377811FA}" srcOrd="1" destOrd="0" presId="urn:microsoft.com/office/officeart/2005/8/layout/vList6"/>
    <dgm:cxn modelId="{C3253FC9-C66C-44AE-BBFE-0EE9113BCB58}" type="presParOf" srcId="{6A46CB08-3489-49C8-99F1-D533ADF42BBC}" destId="{6CBAD47C-839E-4DBB-AF81-9ECB6CBF4B68}" srcOrd="3" destOrd="0" presId="urn:microsoft.com/office/officeart/2005/8/layout/vList6"/>
    <dgm:cxn modelId="{87ACB5CC-9502-4517-A985-D3CC658824F5}" type="presParOf" srcId="{6A46CB08-3489-49C8-99F1-D533ADF42BBC}" destId="{5A5267BA-2C0E-4525-A556-E79BF1F5FEF0}" srcOrd="4" destOrd="0" presId="urn:microsoft.com/office/officeart/2005/8/layout/vList6"/>
    <dgm:cxn modelId="{60405A8C-04E6-4445-8ACA-1581EEB88E02}" type="presParOf" srcId="{5A5267BA-2C0E-4525-A556-E79BF1F5FEF0}" destId="{7D40E475-18C5-44F3-A603-1E98C1A6D605}" srcOrd="0" destOrd="0" presId="urn:microsoft.com/office/officeart/2005/8/layout/vList6"/>
    <dgm:cxn modelId="{D9770BD1-7967-485F-A546-0983E92EF25A}" type="presParOf" srcId="{5A5267BA-2C0E-4525-A556-E79BF1F5FEF0}" destId="{4DA34E24-C563-4416-A636-8B337D86766F}" srcOrd="1" destOrd="0" presId="urn:microsoft.com/office/officeart/2005/8/layout/vList6"/>
    <dgm:cxn modelId="{1F25EE26-B136-43EC-AA50-AFEA8082802D}" type="presParOf" srcId="{6A46CB08-3489-49C8-99F1-D533ADF42BBC}" destId="{A0E6DFD4-3C98-43C8-87EA-A9028A255A19}" srcOrd="5" destOrd="0" presId="urn:microsoft.com/office/officeart/2005/8/layout/vList6"/>
    <dgm:cxn modelId="{8F31DE7F-724B-4F1D-BC3E-7B0F74985869}" type="presParOf" srcId="{6A46CB08-3489-49C8-99F1-D533ADF42BBC}" destId="{D9398630-CC20-4490-A7C0-0DADE5D9B0DB}" srcOrd="6" destOrd="0" presId="urn:microsoft.com/office/officeart/2005/8/layout/vList6"/>
    <dgm:cxn modelId="{81EB83C4-AD76-4EDA-8A7A-F9B23BA5DC60}" type="presParOf" srcId="{D9398630-CC20-4490-A7C0-0DADE5D9B0DB}" destId="{CB788A4C-0F84-46D2-9760-9D6D970317F4}" srcOrd="0" destOrd="0" presId="urn:microsoft.com/office/officeart/2005/8/layout/vList6"/>
    <dgm:cxn modelId="{97F3B01E-4AB0-4E20-A77E-C3AC4E45D46D}" type="presParOf" srcId="{D9398630-CC20-4490-A7C0-0DADE5D9B0DB}" destId="{9B824A5D-0879-491E-B8E1-4896390811ED}" srcOrd="1" destOrd="0" presId="urn:microsoft.com/office/officeart/2005/8/layout/vList6"/>
    <dgm:cxn modelId="{36F2ABFA-A5AE-428D-818A-B87CBDEA109C}" type="presParOf" srcId="{6A46CB08-3489-49C8-99F1-D533ADF42BBC}" destId="{D6660B48-0099-4FB4-BFCF-806AAE712233}" srcOrd="7" destOrd="0" presId="urn:microsoft.com/office/officeart/2005/8/layout/vList6"/>
    <dgm:cxn modelId="{9CEC578B-2040-4FA4-A1E6-00B944364EFD}" type="presParOf" srcId="{6A46CB08-3489-49C8-99F1-D533ADF42BBC}" destId="{213097A0-06B9-4109-9ACD-BEC17B8AEB34}" srcOrd="8" destOrd="0" presId="urn:microsoft.com/office/officeart/2005/8/layout/vList6"/>
    <dgm:cxn modelId="{BA5CD626-4CAC-4636-9F79-F14372BF3F75}" type="presParOf" srcId="{213097A0-06B9-4109-9ACD-BEC17B8AEB34}" destId="{AC28EDC7-FCC2-47DC-AFB2-8503B4DEC125}" srcOrd="0" destOrd="0" presId="urn:microsoft.com/office/officeart/2005/8/layout/vList6"/>
    <dgm:cxn modelId="{803CAFA6-9DD1-4AF3-90A6-DB77963F8B28}" type="presParOf" srcId="{213097A0-06B9-4109-9ACD-BEC17B8AEB34}" destId="{78FEE593-EA16-4E26-83B6-1763606A423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08969-D31F-4F7D-BD6B-E47C79A3A445}">
      <dsp:nvSpPr>
        <dsp:cNvPr id="0" name=""/>
        <dsp:cNvSpPr/>
      </dsp:nvSpPr>
      <dsp:spPr>
        <a:xfrm rot="5400000">
          <a:off x="-174639" y="936694"/>
          <a:ext cx="3505416" cy="1577817"/>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a:t>1. </a:t>
          </a:r>
          <a:r>
            <a:rPr lang="vi-VN" sz="2400" b="1" kern="1200" dirty="0"/>
            <a:t>Mục tiêu chung</a:t>
          </a:r>
          <a:endParaRPr lang="en-US" sz="2400" kern="1200" dirty="0"/>
        </a:p>
      </dsp:txBody>
      <dsp:txXfrm rot="-5400000">
        <a:off x="789161" y="761804"/>
        <a:ext cx="1577817" cy="1927599"/>
      </dsp:txXfrm>
    </dsp:sp>
    <dsp:sp modelId="{A1B392C0-7534-473A-9EEB-29D4999005A6}">
      <dsp:nvSpPr>
        <dsp:cNvPr id="0" name=""/>
        <dsp:cNvSpPr/>
      </dsp:nvSpPr>
      <dsp:spPr>
        <a:xfrm rot="5400000">
          <a:off x="4720909" y="-2343930"/>
          <a:ext cx="2676969" cy="732593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vi-VN" sz="2400" kern="1200" dirty="0"/>
            <a:t>Chủ động phát hiện sớm và xử lý kịp thời trường hợp nghi mắc, mắc COVID- 19 tại đơn vị.</a:t>
          </a:r>
          <a:endParaRPr lang="en-US" sz="2400" kern="1200" dirty="0"/>
        </a:p>
        <a:p>
          <a:pPr marL="228600" lvl="1" indent="-228600" algn="l" defTabSz="1066800" rtl="0">
            <a:lnSpc>
              <a:spcPct val="90000"/>
            </a:lnSpc>
            <a:spcBef>
              <a:spcPct val="0"/>
            </a:spcBef>
            <a:spcAft>
              <a:spcPct val="15000"/>
            </a:spcAft>
            <a:buChar char="••"/>
          </a:pPr>
          <a:r>
            <a:rPr lang="vi-VN" sz="2400" kern="1200" dirty="0"/>
            <a:t>Đảm bảo </a:t>
          </a:r>
          <a:r>
            <a:rPr lang="en-US" sz="2400" kern="1200" dirty="0"/>
            <a:t>dạy học</a:t>
          </a:r>
          <a:r>
            <a:rPr lang="vi-VN" sz="2400" kern="1200" dirty="0"/>
            <a:t> an toàn và thực hiện mục tiêu kép; hạn chế tác động của dịch bệnh đến hoạt động </a:t>
          </a:r>
          <a:r>
            <a:rPr lang="en-US" sz="2400" kern="1200" dirty="0"/>
            <a:t>giáo dục</a:t>
          </a:r>
          <a:r>
            <a:rPr lang="vi-VN" sz="2400" kern="1200" dirty="0"/>
            <a:t> của đơn vị.</a:t>
          </a:r>
          <a:endParaRPr lang="en-US" sz="2400" kern="1200" dirty="0"/>
        </a:p>
      </dsp:txBody>
      <dsp:txXfrm rot="-5400000">
        <a:off x="2396427" y="111231"/>
        <a:ext cx="7195255" cy="24156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F32D7-233E-46F3-93D2-F0C6B3BD05F9}">
      <dsp:nvSpPr>
        <dsp:cNvPr id="0" name=""/>
        <dsp:cNvSpPr/>
      </dsp:nvSpPr>
      <dsp:spPr>
        <a:xfrm>
          <a:off x="0" y="393747"/>
          <a:ext cx="8915400" cy="5405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91934" tIns="541528" rIns="691934" bIns="184912" numCol="1" spcCol="1270" anchor="t" anchorCtr="0">
          <a:noAutofit/>
        </a:bodyPr>
        <a:lstStyle/>
        <a:p>
          <a:pPr marL="228600" lvl="1" indent="-228600" algn="l" defTabSz="1155700" rtl="0">
            <a:lnSpc>
              <a:spcPct val="90000"/>
            </a:lnSpc>
            <a:spcBef>
              <a:spcPct val="0"/>
            </a:spcBef>
            <a:spcAft>
              <a:spcPct val="15000"/>
            </a:spcAft>
            <a:buChar char="••"/>
          </a:pPr>
          <a:r>
            <a:rPr lang="vi-VN" sz="2600" kern="1200" dirty="0"/>
            <a:t>Khi chưa ghi nhận trường hợp bệnh: Thực hiện đầy đủ các quy định phòng, chống dịch, đánh giá nguy cơ, tổ chức diễn tập các tình huống, phát hiện sớm người lao động có nguy cơ lây nhiễm.</a:t>
          </a:r>
          <a:endParaRPr lang="en-US" sz="2600" kern="1200" dirty="0"/>
        </a:p>
        <a:p>
          <a:pPr marL="228600" lvl="1" indent="-228600" algn="l" defTabSz="1155700" rtl="0">
            <a:lnSpc>
              <a:spcPct val="90000"/>
            </a:lnSpc>
            <a:spcBef>
              <a:spcPct val="0"/>
            </a:spcBef>
            <a:spcAft>
              <a:spcPct val="15000"/>
            </a:spcAft>
            <a:buChar char="••"/>
          </a:pPr>
          <a:r>
            <a:rPr lang="vi-VN" sz="2600" kern="1200" dirty="0"/>
            <a:t>Khi xuất hiện các trường hợp bệnh trong đơn vị: Khoanh vùng, xử lý kịp thời triệt để ổ dịch nhằm hạn chế thấp nhất việc lây lan ra toàn đơn vị. Đảm bảo vệ sinh khử khuẩn môi trường tại đơn vị.</a:t>
          </a:r>
          <a:endParaRPr lang="en-US" sz="2600" kern="1200" dirty="0"/>
        </a:p>
        <a:p>
          <a:pPr marL="228600" lvl="1" indent="-228600" algn="l" defTabSz="1155700" rtl="0">
            <a:lnSpc>
              <a:spcPct val="90000"/>
            </a:lnSpc>
            <a:spcBef>
              <a:spcPct val="0"/>
            </a:spcBef>
            <a:spcAft>
              <a:spcPct val="15000"/>
            </a:spcAft>
            <a:buChar char="••"/>
          </a:pPr>
          <a:r>
            <a:rPr lang="vi-VN" sz="2600" kern="1200" dirty="0"/>
            <a:t>Khi có dịch bệnh lây lan: Đáp ứng nhanh, khoanh vùng, xử lý kịp thời, triệt để các ổ dịch nhằm hạn chế thấp nhất dịch lan trong </a:t>
          </a:r>
          <a:r>
            <a:rPr lang="en-US" sz="2600" kern="1200" dirty="0"/>
            <a:t>đơn vị</a:t>
          </a:r>
          <a:r>
            <a:rPr lang="vi-VN" sz="2600" kern="1200" dirty="0"/>
            <a:t> và lan ra cộng đồng.</a:t>
          </a:r>
          <a:endParaRPr lang="en-US" sz="2600" kern="1200" dirty="0"/>
        </a:p>
      </dsp:txBody>
      <dsp:txXfrm>
        <a:off x="0" y="393747"/>
        <a:ext cx="8915400" cy="5405400"/>
      </dsp:txXfrm>
    </dsp:sp>
    <dsp:sp modelId="{BC6401BE-6F94-44BB-B0D2-89161BC0A30A}">
      <dsp:nvSpPr>
        <dsp:cNvPr id="0" name=""/>
        <dsp:cNvSpPr/>
      </dsp:nvSpPr>
      <dsp:spPr>
        <a:xfrm>
          <a:off x="445770" y="9987"/>
          <a:ext cx="6240780" cy="7675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5887" tIns="0" rIns="235887" bIns="0" numCol="1" spcCol="1270" anchor="ctr" anchorCtr="0">
          <a:noAutofit/>
        </a:bodyPr>
        <a:lstStyle/>
        <a:p>
          <a:pPr lvl="0" algn="l" defTabSz="1155700" rtl="0">
            <a:lnSpc>
              <a:spcPct val="90000"/>
            </a:lnSpc>
            <a:spcBef>
              <a:spcPct val="0"/>
            </a:spcBef>
            <a:spcAft>
              <a:spcPct val="35000"/>
            </a:spcAft>
          </a:pPr>
          <a:r>
            <a:rPr lang="en-US" sz="2600" b="1" kern="1200"/>
            <a:t>2. </a:t>
          </a:r>
          <a:r>
            <a:rPr lang="vi-VN" sz="2600" b="1" kern="1200"/>
            <a:t>MỤC TIÊU CỤ THỂ</a:t>
          </a:r>
          <a:endParaRPr lang="en-US" sz="2600" kern="1200"/>
        </a:p>
      </dsp:txBody>
      <dsp:txXfrm>
        <a:off x="483237" y="47454"/>
        <a:ext cx="6165846"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37FA4-CF4B-4754-880E-6B0F9799A691}">
      <dsp:nvSpPr>
        <dsp:cNvPr id="0" name=""/>
        <dsp:cNvSpPr/>
      </dsp:nvSpPr>
      <dsp:spPr>
        <a:xfrm>
          <a:off x="4114800" y="1852"/>
          <a:ext cx="6172200" cy="1002770"/>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a:t>
          </a:r>
          <a:r>
            <a:rPr lang="vi-VN" sz="1800" kern="1200" dirty="0"/>
            <a:t>hong tỏa tạm thời toàn bộ đơn vị hoặc từng vị trí</a:t>
          </a:r>
          <a:r>
            <a:rPr lang="en-US" sz="1800" kern="1200" dirty="0"/>
            <a:t>.</a:t>
          </a:r>
          <a:r>
            <a:rPr lang="vi-VN" sz="1800" kern="1200" dirty="0"/>
            <a:t> </a:t>
          </a:r>
          <a:endParaRPr lang="en-US" sz="1800" kern="1200" dirty="0"/>
        </a:p>
        <a:p>
          <a:pPr marL="171450" lvl="1" indent="-171450" algn="l" defTabSz="800100">
            <a:lnSpc>
              <a:spcPct val="90000"/>
            </a:lnSpc>
            <a:spcBef>
              <a:spcPct val="0"/>
            </a:spcBef>
            <a:spcAft>
              <a:spcPct val="15000"/>
            </a:spcAft>
            <a:buChar char="••"/>
          </a:pPr>
          <a:r>
            <a:rPr lang="en-US" sz="1800" kern="1200" dirty="0"/>
            <a:t>Phân luồng lối di chuyển.</a:t>
          </a:r>
        </a:p>
      </dsp:txBody>
      <dsp:txXfrm>
        <a:off x="4114800" y="127198"/>
        <a:ext cx="5796161" cy="752078"/>
      </dsp:txXfrm>
    </dsp:sp>
    <dsp:sp modelId="{5BDA8C2B-2D55-41D6-9663-7398ACDA8051}">
      <dsp:nvSpPr>
        <dsp:cNvPr id="0" name=""/>
        <dsp:cNvSpPr/>
      </dsp:nvSpPr>
      <dsp:spPr>
        <a:xfrm>
          <a:off x="0" y="1852"/>
          <a:ext cx="4114800" cy="10027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sz="2800" kern="1200" dirty="0"/>
            <a:t>1. Báo ngay BLĐ, NV y tế</a:t>
          </a:r>
          <a:br>
            <a:rPr lang="en-US" sz="2800" kern="1200" dirty="0"/>
          </a:br>
          <a:r>
            <a:rPr lang="en-US" sz="1600" kern="1200" dirty="0"/>
            <a:t>(HT 0366880660, PHT 0983636532 , </a:t>
          </a:r>
          <a:r>
            <a:rPr lang="en-US" sz="1600" kern="1200" dirty="0" smtClean="0"/>
            <a:t>Y tế </a:t>
          </a:r>
          <a:r>
            <a:rPr lang="en-US" sz="1600" i="1" kern="1200" dirty="0"/>
            <a:t>0966920658</a:t>
          </a:r>
          <a:r>
            <a:rPr lang="en-US" sz="2800" i="1" kern="1200" dirty="0"/>
            <a:t>)</a:t>
          </a:r>
          <a:endParaRPr lang="en-US" sz="2800" kern="1200" dirty="0"/>
        </a:p>
      </dsp:txBody>
      <dsp:txXfrm>
        <a:off x="48951" y="50803"/>
        <a:ext cx="4016898" cy="904868"/>
      </dsp:txXfrm>
    </dsp:sp>
    <dsp:sp modelId="{55EBFE6A-2E1B-447C-AE1B-5912377811FA}">
      <dsp:nvSpPr>
        <dsp:cNvPr id="0" name=""/>
        <dsp:cNvSpPr/>
      </dsp:nvSpPr>
      <dsp:spPr>
        <a:xfrm>
          <a:off x="4114800" y="1104900"/>
          <a:ext cx="6172200" cy="1002770"/>
        </a:xfrm>
        <a:prstGeom prst="rightArrow">
          <a:avLst>
            <a:gd name="adj1" fmla="val 75000"/>
            <a:gd name="adj2" fmla="val 50000"/>
          </a:avLst>
        </a:prstGeom>
        <a:solidFill>
          <a:schemeClr val="accent2">
            <a:tint val="40000"/>
            <a:alpha val="90000"/>
            <a:hueOff val="1256455"/>
            <a:satOff val="-1094"/>
            <a:lumOff val="-1"/>
            <a:alphaOff val="0"/>
          </a:schemeClr>
        </a:solidFill>
        <a:ln w="25400" cap="flat" cmpd="sng" algn="ctr">
          <a:solidFill>
            <a:schemeClr val="accent2">
              <a:tint val="40000"/>
              <a:alpha val="90000"/>
              <a:hueOff val="1256455"/>
              <a:satOff val="-1094"/>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Giữ khoản cách 2m với người xung quang</a:t>
          </a:r>
          <a:r>
            <a:rPr lang="vi-VN" sz="1800" kern="1200" dirty="0"/>
            <a:t>, đeo khẩu trang và chờ người đến hướng dẫn.</a:t>
          </a:r>
          <a:endParaRPr lang="en-US" sz="1800" kern="1200" dirty="0"/>
        </a:p>
        <a:p>
          <a:pPr marL="171450" lvl="1" indent="-171450" algn="l" defTabSz="800100">
            <a:lnSpc>
              <a:spcPct val="90000"/>
            </a:lnSpc>
            <a:spcBef>
              <a:spcPct val="0"/>
            </a:spcBef>
            <a:spcAft>
              <a:spcPct val="15000"/>
            </a:spcAft>
            <a:buChar char="••"/>
          </a:pPr>
          <a:r>
            <a:rPr lang="en-US" sz="1800" kern="1200" dirty="0"/>
            <a:t>Di chuyển theo hướng dẫn, về phòng cách ly.</a:t>
          </a:r>
        </a:p>
      </dsp:txBody>
      <dsp:txXfrm>
        <a:off x="4114800" y="1230246"/>
        <a:ext cx="5796161" cy="752078"/>
      </dsp:txXfrm>
    </dsp:sp>
    <dsp:sp modelId="{1CBA34FD-79E1-4561-9D78-FA3D0BF4678F}">
      <dsp:nvSpPr>
        <dsp:cNvPr id="0" name=""/>
        <dsp:cNvSpPr/>
      </dsp:nvSpPr>
      <dsp:spPr>
        <a:xfrm>
          <a:off x="0" y="1104900"/>
          <a:ext cx="4114800" cy="1002770"/>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sz="2800" kern="1200" dirty="0"/>
            <a:t>2. </a:t>
          </a:r>
          <a:r>
            <a:rPr lang="vi-VN" sz="2800" kern="1200" dirty="0"/>
            <a:t>Thông báo cho ca bệnh</a:t>
          </a:r>
          <a:endParaRPr lang="en-US" sz="2800" kern="1200" dirty="0"/>
        </a:p>
      </dsp:txBody>
      <dsp:txXfrm>
        <a:off x="48951" y="1153851"/>
        <a:ext cx="4016898" cy="904868"/>
      </dsp:txXfrm>
    </dsp:sp>
    <dsp:sp modelId="{4DA34E24-C563-4416-A636-8B337D86766F}">
      <dsp:nvSpPr>
        <dsp:cNvPr id="0" name=""/>
        <dsp:cNvSpPr/>
      </dsp:nvSpPr>
      <dsp:spPr>
        <a:xfrm>
          <a:off x="4114800" y="2207948"/>
          <a:ext cx="6172200" cy="1002770"/>
        </a:xfrm>
        <a:prstGeom prst="rightArrow">
          <a:avLst>
            <a:gd name="adj1" fmla="val 75000"/>
            <a:gd name="adj2" fmla="val 50000"/>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Không hoan mang.</a:t>
          </a:r>
        </a:p>
        <a:p>
          <a:pPr marL="171450" lvl="1" indent="-171450" algn="l" defTabSz="800100">
            <a:lnSpc>
              <a:spcPct val="90000"/>
            </a:lnSpc>
            <a:spcBef>
              <a:spcPct val="0"/>
            </a:spcBef>
            <a:spcAft>
              <a:spcPct val="15000"/>
            </a:spcAft>
            <a:buChar char="••"/>
          </a:pPr>
          <a:r>
            <a:rPr lang="en-US" sz="1800" kern="1200" dirty="0"/>
            <a:t>Nghiêm túc khai báo y tế.</a:t>
          </a:r>
        </a:p>
        <a:p>
          <a:pPr marL="171450" lvl="1" indent="-171450" algn="l" defTabSz="800100">
            <a:lnSpc>
              <a:spcPct val="90000"/>
            </a:lnSpc>
            <a:spcBef>
              <a:spcPct val="0"/>
            </a:spcBef>
            <a:spcAft>
              <a:spcPct val="15000"/>
            </a:spcAft>
            <a:buChar char="••"/>
          </a:pPr>
          <a:r>
            <a:rPr lang="en-US" sz="1800" kern="1200" dirty="0"/>
            <a:t>Thực hiện nghiêm </a:t>
          </a:r>
          <a:r>
            <a:rPr lang="en-US" sz="1800" kern="1200"/>
            <a:t>5K. </a:t>
          </a:r>
          <a:endParaRPr lang="en-US" sz="1800" kern="1200" dirty="0"/>
        </a:p>
      </dsp:txBody>
      <dsp:txXfrm>
        <a:off x="4114800" y="2333294"/>
        <a:ext cx="5796161" cy="752078"/>
      </dsp:txXfrm>
    </dsp:sp>
    <dsp:sp modelId="{7D40E475-18C5-44F3-A603-1E98C1A6D605}">
      <dsp:nvSpPr>
        <dsp:cNvPr id="0" name=""/>
        <dsp:cNvSpPr/>
      </dsp:nvSpPr>
      <dsp:spPr>
        <a:xfrm>
          <a:off x="0" y="2207948"/>
          <a:ext cx="4114800" cy="100277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sz="2800" kern="1200" dirty="0"/>
            <a:t>3. </a:t>
          </a:r>
          <a:r>
            <a:rPr lang="vi-VN" sz="2800" kern="1200" dirty="0"/>
            <a:t>Thông báo cho toàn thể </a:t>
          </a:r>
          <a:r>
            <a:rPr lang="en-US" sz="2800" kern="1200" dirty="0"/>
            <a:t>CBGVNV-HS  </a:t>
          </a:r>
        </a:p>
      </dsp:txBody>
      <dsp:txXfrm>
        <a:off x="48951" y="2256899"/>
        <a:ext cx="4016898" cy="904868"/>
      </dsp:txXfrm>
    </dsp:sp>
    <dsp:sp modelId="{9B824A5D-0879-491E-B8E1-4896390811ED}">
      <dsp:nvSpPr>
        <dsp:cNvPr id="0" name=""/>
        <dsp:cNvSpPr/>
      </dsp:nvSpPr>
      <dsp:spPr>
        <a:xfrm>
          <a:off x="4114800" y="3310996"/>
          <a:ext cx="6172200" cy="1002770"/>
        </a:xfrm>
        <a:prstGeom prst="rightArrow">
          <a:avLst>
            <a:gd name="adj1" fmla="val 75000"/>
            <a:gd name="adj2" fmla="val 50000"/>
          </a:avLst>
        </a:prstGeom>
        <a:solidFill>
          <a:schemeClr val="accent2">
            <a:tint val="40000"/>
            <a:alpha val="90000"/>
            <a:hueOff val="3769366"/>
            <a:satOff val="-3283"/>
            <a:lumOff val="-4"/>
            <a:alphaOff val="0"/>
          </a:schemeClr>
        </a:solidFill>
        <a:ln w="25400" cap="flat" cmpd="sng" algn="ctr">
          <a:solidFill>
            <a:schemeClr val="accent2">
              <a:tint val="40000"/>
              <a:alpha val="90000"/>
              <a:hueOff val="3769366"/>
              <a:satOff val="-3283"/>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Chuyển cách ly.</a:t>
          </a:r>
        </a:p>
        <a:p>
          <a:pPr marL="171450" lvl="1" indent="-171450" algn="l" defTabSz="800100">
            <a:lnSpc>
              <a:spcPct val="90000"/>
            </a:lnSpc>
            <a:spcBef>
              <a:spcPct val="0"/>
            </a:spcBef>
            <a:spcAft>
              <a:spcPct val="15000"/>
            </a:spcAft>
            <a:buChar char="••"/>
          </a:pPr>
          <a:r>
            <a:rPr lang="en-US" sz="1800" kern="1200" dirty="0"/>
            <a:t>Điều trị.</a:t>
          </a:r>
        </a:p>
      </dsp:txBody>
      <dsp:txXfrm>
        <a:off x="4114800" y="3436342"/>
        <a:ext cx="5796161" cy="752078"/>
      </dsp:txXfrm>
    </dsp:sp>
    <dsp:sp modelId="{CB788A4C-0F84-46D2-9760-9D6D970317F4}">
      <dsp:nvSpPr>
        <dsp:cNvPr id="0" name=""/>
        <dsp:cNvSpPr/>
      </dsp:nvSpPr>
      <dsp:spPr>
        <a:xfrm>
          <a:off x="0" y="3310996"/>
          <a:ext cx="4114800" cy="1002770"/>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sz="2800" kern="1200" dirty="0"/>
            <a:t>4. Thông báo cho Y tế </a:t>
          </a:r>
          <a:r>
            <a:rPr lang="en-US" sz="2800" kern="1200" dirty="0" err="1"/>
            <a:t>địa</a:t>
          </a:r>
          <a:r>
            <a:rPr lang="en-US" sz="2800" kern="1200" dirty="0"/>
            <a:t> </a:t>
          </a:r>
          <a:r>
            <a:rPr lang="en-US" sz="2800" kern="1200" dirty="0" err="1"/>
            <a:t>phương</a:t>
          </a:r>
          <a:r>
            <a:rPr lang="en-US" sz="2800" kern="1200" dirty="0"/>
            <a:t> </a:t>
          </a:r>
          <a:r>
            <a:rPr lang="en-US" sz="2000" kern="1200" dirty="0"/>
            <a:t>(Bs </a:t>
          </a:r>
          <a:r>
            <a:rPr lang="en-US" sz="2000" kern="1200" dirty="0" err="1"/>
            <a:t>Trường</a:t>
          </a:r>
          <a:r>
            <a:rPr lang="en-US" sz="2000" kern="1200" dirty="0"/>
            <a:t> </a:t>
          </a:r>
          <a:r>
            <a:rPr lang="en-US" sz="2000" i="1" kern="1200" dirty="0"/>
            <a:t>0986875557)</a:t>
          </a:r>
          <a:endParaRPr lang="en-US" sz="2000" kern="1200" dirty="0"/>
        </a:p>
      </dsp:txBody>
      <dsp:txXfrm>
        <a:off x="48951" y="3359947"/>
        <a:ext cx="4016898" cy="904868"/>
      </dsp:txXfrm>
    </dsp:sp>
    <dsp:sp modelId="{78FEE593-EA16-4E26-83B6-1763606A423C}">
      <dsp:nvSpPr>
        <dsp:cNvPr id="0" name=""/>
        <dsp:cNvSpPr/>
      </dsp:nvSpPr>
      <dsp:spPr>
        <a:xfrm>
          <a:off x="4114800" y="4414044"/>
          <a:ext cx="6172200" cy="1002770"/>
        </a:xfrm>
        <a:prstGeom prst="rightArrow">
          <a:avLst>
            <a:gd name="adj1" fmla="val 75000"/>
            <a:gd name="adj2" fmla="val 50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Phối </a:t>
          </a:r>
          <a:r>
            <a:rPr lang="en-US" sz="1800" kern="1200" dirty="0" smtClean="0"/>
            <a:t>hợp chính quyền địa phương, </a:t>
          </a:r>
          <a:r>
            <a:rPr lang="en-US" sz="1800" kern="1200" dirty="0"/>
            <a:t>với y tế địa phương.</a:t>
          </a:r>
        </a:p>
        <a:p>
          <a:pPr marL="171450" lvl="1" indent="-171450" algn="l" defTabSz="800100">
            <a:lnSpc>
              <a:spcPct val="90000"/>
            </a:lnSpc>
            <a:spcBef>
              <a:spcPct val="0"/>
            </a:spcBef>
            <a:spcAft>
              <a:spcPct val="15000"/>
            </a:spcAft>
            <a:buChar char="••"/>
          </a:pPr>
          <a:r>
            <a:rPr lang="en-US" sz="1800" kern="1200" dirty="0"/>
            <a:t>Toàn bộ khu vực liên quan.</a:t>
          </a:r>
        </a:p>
      </dsp:txBody>
      <dsp:txXfrm>
        <a:off x="4114800" y="4539390"/>
        <a:ext cx="5796161" cy="752078"/>
      </dsp:txXfrm>
    </dsp:sp>
    <dsp:sp modelId="{AC28EDC7-FCC2-47DC-AFB2-8503B4DEC125}">
      <dsp:nvSpPr>
        <dsp:cNvPr id="0" name=""/>
        <dsp:cNvSpPr/>
      </dsp:nvSpPr>
      <dsp:spPr>
        <a:xfrm>
          <a:off x="0" y="4414044"/>
          <a:ext cx="4114800" cy="100277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sz="2800" kern="1200" dirty="0"/>
            <a:t>5. Khoanh vùng, khử khuẩn</a:t>
          </a:r>
        </a:p>
      </dsp:txBody>
      <dsp:txXfrm>
        <a:off x="48951" y="4462995"/>
        <a:ext cx="4016898" cy="9048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34311" cy="356769"/>
          </a:xfrm>
          <a:prstGeom prst="rect">
            <a:avLst/>
          </a:prstGeom>
        </p:spPr>
        <p:txBody>
          <a:bodyPr vert="horz" lIns="83206" tIns="41603" rIns="83206" bIns="41603" rtlCol="0"/>
          <a:lstStyle>
            <a:lvl1pPr algn="l">
              <a:defRPr sz="1100"/>
            </a:lvl1pPr>
          </a:lstStyle>
          <a:p>
            <a:endParaRPr lang="en-US"/>
          </a:p>
        </p:txBody>
      </p:sp>
      <p:sp>
        <p:nvSpPr>
          <p:cNvPr id="3" name="Date Placeholder 2"/>
          <p:cNvSpPr>
            <a:spLocks noGrp="1"/>
          </p:cNvSpPr>
          <p:nvPr>
            <p:ph type="dt" sz="quarter" idx="1"/>
          </p:nvPr>
        </p:nvSpPr>
        <p:spPr>
          <a:xfrm>
            <a:off x="5796050" y="0"/>
            <a:ext cx="4434311" cy="356769"/>
          </a:xfrm>
          <a:prstGeom prst="rect">
            <a:avLst/>
          </a:prstGeom>
        </p:spPr>
        <p:txBody>
          <a:bodyPr vert="horz" lIns="83206" tIns="41603" rIns="83206" bIns="41603" rtlCol="0"/>
          <a:lstStyle>
            <a:lvl1pPr algn="r">
              <a:defRPr sz="1100"/>
            </a:lvl1pPr>
          </a:lstStyle>
          <a:p>
            <a:fld id="{7076D9B8-8FA5-4B28-9980-2DFB5DF8B985}" type="datetimeFigureOut">
              <a:rPr lang="en-US" smtClean="0"/>
              <a:t>10/5/2021</a:t>
            </a:fld>
            <a:endParaRPr lang="en-US"/>
          </a:p>
        </p:txBody>
      </p:sp>
      <p:sp>
        <p:nvSpPr>
          <p:cNvPr id="4" name="Footer Placeholder 3"/>
          <p:cNvSpPr>
            <a:spLocks noGrp="1"/>
          </p:cNvSpPr>
          <p:nvPr>
            <p:ph type="ftr" sz="quarter" idx="2"/>
          </p:nvPr>
        </p:nvSpPr>
        <p:spPr>
          <a:xfrm>
            <a:off x="1" y="6745709"/>
            <a:ext cx="4434311" cy="356768"/>
          </a:xfrm>
          <a:prstGeom prst="rect">
            <a:avLst/>
          </a:prstGeom>
        </p:spPr>
        <p:txBody>
          <a:bodyPr vert="horz" lIns="83206" tIns="41603" rIns="83206" bIns="41603" rtlCol="0" anchor="b"/>
          <a:lstStyle>
            <a:lvl1pPr algn="l">
              <a:defRPr sz="1100"/>
            </a:lvl1pPr>
          </a:lstStyle>
          <a:p>
            <a:endParaRPr lang="en-US"/>
          </a:p>
        </p:txBody>
      </p:sp>
      <p:sp>
        <p:nvSpPr>
          <p:cNvPr id="5" name="Slide Number Placeholder 4"/>
          <p:cNvSpPr>
            <a:spLocks noGrp="1"/>
          </p:cNvSpPr>
          <p:nvPr>
            <p:ph type="sldNum" sz="quarter" idx="3"/>
          </p:nvPr>
        </p:nvSpPr>
        <p:spPr>
          <a:xfrm>
            <a:off x="5796050" y="6745709"/>
            <a:ext cx="4434311" cy="356768"/>
          </a:xfrm>
          <a:prstGeom prst="rect">
            <a:avLst/>
          </a:prstGeom>
        </p:spPr>
        <p:txBody>
          <a:bodyPr vert="horz" lIns="83206" tIns="41603" rIns="83206" bIns="41603" rtlCol="0" anchor="b"/>
          <a:lstStyle>
            <a:lvl1pPr algn="r">
              <a:defRPr sz="1100"/>
            </a:lvl1pPr>
          </a:lstStyle>
          <a:p>
            <a:fld id="{4B01F866-ACA3-4181-B89B-594EEDE35AB8}" type="slidenum">
              <a:rPr lang="en-US" smtClean="0"/>
              <a:t>‹#›</a:t>
            </a:fld>
            <a:endParaRPr lang="en-US"/>
          </a:p>
        </p:txBody>
      </p:sp>
    </p:spTree>
    <p:extLst>
      <p:ext uri="{BB962C8B-B14F-4D97-AF65-F5344CB8AC3E}">
        <p14:creationId xmlns:p14="http://schemas.microsoft.com/office/powerpoint/2010/main" val="25831927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www.who.int/emergencies/dise" TargetMode="External"/><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Nh&#7919;ng%20vi&#7879;c%20h&#7885;c%20sinh%20c&#7847;n%20l&#224;m%20&#273;&#7875;%20ph&#242;ng%20ch&#7889;ng%20COVID-19.mp4"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3587495" y="86868"/>
            <a:ext cx="8449055" cy="1199387"/>
          </a:xfrm>
          <a:custGeom>
            <a:avLst/>
            <a:gdLst/>
            <a:ahLst/>
            <a:cxnLst/>
            <a:rect l="l" t="t" r="r" b="b"/>
            <a:pathLst>
              <a:path w="8449055" h="1199387">
                <a:moveTo>
                  <a:pt x="0" y="0"/>
                </a:moveTo>
                <a:lnTo>
                  <a:pt x="8449055" y="0"/>
                </a:lnTo>
                <a:lnTo>
                  <a:pt x="8449055" y="1199387"/>
                </a:lnTo>
                <a:lnTo>
                  <a:pt x="0" y="1199387"/>
                </a:lnTo>
                <a:lnTo>
                  <a:pt x="0" y="0"/>
                </a:lnTo>
                <a:close/>
              </a:path>
            </a:pathLst>
          </a:custGeom>
          <a:solidFill>
            <a:srgbClr val="EBF0DE"/>
          </a:solidFill>
        </p:spPr>
        <p:txBody>
          <a:bodyPr wrap="square" lIns="0" tIns="0" rIns="0" bIns="0" rtlCol="0">
            <a:noAutofit/>
          </a:bodyPr>
          <a:lstStyle/>
          <a:p>
            <a:endParaRPr/>
          </a:p>
        </p:txBody>
      </p:sp>
      <p:sp>
        <p:nvSpPr>
          <p:cNvPr id="6" name="object 6"/>
          <p:cNvSpPr/>
          <p:nvPr/>
        </p:nvSpPr>
        <p:spPr>
          <a:xfrm>
            <a:off x="762" y="761"/>
            <a:ext cx="12190476" cy="6856476"/>
          </a:xfrm>
          <a:custGeom>
            <a:avLst/>
            <a:gdLst/>
            <a:ahLst/>
            <a:cxnLst/>
            <a:rect l="l" t="t" r="r" b="b"/>
            <a:pathLst>
              <a:path w="12190476" h="6856476">
                <a:moveTo>
                  <a:pt x="0" y="0"/>
                </a:moveTo>
                <a:lnTo>
                  <a:pt x="12190476" y="0"/>
                </a:lnTo>
                <a:lnTo>
                  <a:pt x="12190476" y="6856476"/>
                </a:lnTo>
                <a:lnTo>
                  <a:pt x="0" y="6856476"/>
                </a:lnTo>
                <a:lnTo>
                  <a:pt x="0" y="0"/>
                </a:lnTo>
                <a:close/>
              </a:path>
            </a:pathLst>
          </a:custGeom>
          <a:ln w="0">
            <a:solidFill>
              <a:srgbClr val="000000"/>
            </a:solidFill>
          </a:ln>
        </p:spPr>
        <p:txBody>
          <a:bodyPr wrap="square" lIns="0" tIns="0" rIns="0" bIns="0" rtlCol="0">
            <a:noAutofit/>
          </a:bodyPr>
          <a:lstStyle/>
          <a:p>
            <a:endParaRPr/>
          </a:p>
        </p:txBody>
      </p:sp>
      <p:sp>
        <p:nvSpPr>
          <p:cNvPr id="7" name="object 7"/>
          <p:cNvSpPr/>
          <p:nvPr/>
        </p:nvSpPr>
        <p:spPr>
          <a:xfrm>
            <a:off x="0" y="132715"/>
            <a:ext cx="3165221" cy="6702298"/>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6616711" y="3699768"/>
            <a:ext cx="115986" cy="241300"/>
          </a:xfrm>
          <a:prstGeom prst="rect">
            <a:avLst/>
          </a:prstGeom>
        </p:spPr>
        <p:txBody>
          <a:bodyPr wrap="square" lIns="0" tIns="0" rIns="0" bIns="0" rtlCol="0">
            <a:noAutofit/>
          </a:bodyPr>
          <a:lstStyle/>
          <a:p>
            <a:pPr marL="12700">
              <a:lnSpc>
                <a:spcPts val="1835"/>
              </a:lnSpc>
              <a:spcBef>
                <a:spcPts val="91"/>
              </a:spcBef>
            </a:pPr>
            <a:r>
              <a:rPr sz="1700" spc="0" dirty="0">
                <a:solidFill>
                  <a:srgbClr val="1F3A07"/>
                </a:solidFill>
                <a:latin typeface="Times New Roman"/>
                <a:cs typeface="Times New Roman"/>
              </a:rPr>
              <a:t>•</a:t>
            </a:r>
            <a:endParaRPr sz="1700">
              <a:latin typeface="Times New Roman"/>
              <a:cs typeface="Times New Roman"/>
            </a:endParaRPr>
          </a:p>
        </p:txBody>
      </p:sp>
      <p:sp>
        <p:nvSpPr>
          <p:cNvPr id="3" name="object 3"/>
          <p:cNvSpPr txBox="1"/>
          <p:nvPr/>
        </p:nvSpPr>
        <p:spPr>
          <a:xfrm>
            <a:off x="3587495" y="86868"/>
            <a:ext cx="8449055" cy="1199387"/>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762" y="761"/>
            <a:ext cx="12190476" cy="6856476"/>
          </a:xfrm>
          <a:prstGeom prst="rect">
            <a:avLst/>
          </a:prstGeom>
        </p:spPr>
        <p:txBody>
          <a:bodyPr wrap="square" lIns="0" tIns="0" rIns="0" bIns="0" rtlCol="0">
            <a:noAutofit/>
          </a:bodyPr>
          <a:lstStyle/>
          <a:p>
            <a:pPr>
              <a:lnSpc>
                <a:spcPts val="950"/>
              </a:lnSpc>
              <a:spcBef>
                <a:spcPts val="46"/>
              </a:spcBef>
            </a:pPr>
            <a:endParaRPr sz="950" dirty="0"/>
          </a:p>
          <a:p>
            <a:pPr marL="4390056" marR="959303" indent="0" algn="ctr">
              <a:lnSpc>
                <a:spcPts val="2880"/>
              </a:lnSpc>
              <a:spcBef>
                <a:spcPts val="144"/>
              </a:spcBef>
            </a:pPr>
            <a:r>
              <a:rPr lang="en-US" sz="2400" b="1" spc="4" dirty="0" smtClean="0">
                <a:solidFill>
                  <a:srgbClr val="0070C0"/>
                </a:solidFill>
                <a:latin typeface="Calibri"/>
                <a:cs typeface="Calibri"/>
              </a:rPr>
              <a:t>SỞ GIÁO DỤC VÀ ĐÀO TẠO THÀNH PHỐ HỒ CHÍ MINH</a:t>
            </a:r>
            <a:endParaRPr lang="en-US" sz="2400" b="1" spc="4" dirty="0">
              <a:solidFill>
                <a:srgbClr val="0070C0"/>
              </a:solidFill>
              <a:latin typeface="Calibri"/>
              <a:cs typeface="Calibri"/>
            </a:endParaRPr>
          </a:p>
          <a:p>
            <a:pPr marL="4390056" marR="959303" indent="0" algn="ctr">
              <a:lnSpc>
                <a:spcPts val="2880"/>
              </a:lnSpc>
              <a:spcBef>
                <a:spcPts val="144"/>
              </a:spcBef>
            </a:pPr>
            <a:r>
              <a:rPr lang="en-US" sz="2400" b="1" spc="4" dirty="0">
                <a:solidFill>
                  <a:srgbClr val="FF0000"/>
                </a:solidFill>
                <a:latin typeface="Calibri"/>
                <a:cs typeface="Calibri"/>
              </a:rPr>
              <a:t>TRƯỜNG THCS-THPT THẠNH AN</a:t>
            </a:r>
            <a:endParaRPr sz="2400" b="1" dirty="0">
              <a:solidFill>
                <a:srgbClr val="FF0000"/>
              </a:solidFill>
              <a:latin typeface="Calibri"/>
              <a:cs typeface="Calibri"/>
            </a:endParaRPr>
          </a:p>
          <a:p>
            <a:pPr marL="3770972" marR="386861" indent="5208" algn="ctr">
              <a:lnSpc>
                <a:spcPts val="4735"/>
              </a:lnSpc>
              <a:spcBef>
                <a:spcPts val="5727"/>
              </a:spcBef>
            </a:pPr>
            <a:r>
              <a:rPr lang="en-US" sz="4100" spc="0" dirty="0">
                <a:solidFill>
                  <a:srgbClr val="1F3A07"/>
                </a:solidFill>
                <a:latin typeface="Times New Roman"/>
                <a:cs typeface="Times New Roman"/>
              </a:rPr>
              <a:t> </a:t>
            </a:r>
          </a:p>
          <a:p>
            <a:pPr marL="3770972" marR="386861" indent="5208" algn="ctr">
              <a:lnSpc>
                <a:spcPts val="4735"/>
              </a:lnSpc>
              <a:spcBef>
                <a:spcPts val="5727"/>
              </a:spcBef>
            </a:pPr>
            <a:r>
              <a:rPr lang="vi-VN" sz="4400" b="1" spc="4" dirty="0">
                <a:solidFill>
                  <a:srgbClr val="C00000"/>
                </a:solidFill>
                <a:latin typeface="Calibri"/>
                <a:cs typeface="Calibri"/>
              </a:rPr>
              <a:t>CÁC PHƯƠNG ÁN XỬ LÝ KHI CÓ TRƯỜNG HỢP MẮC COVID </a:t>
            </a:r>
            <a:r>
              <a:rPr lang="vi-VN" sz="4400" b="1" spc="4" dirty="0" smtClean="0">
                <a:solidFill>
                  <a:srgbClr val="C00000"/>
                </a:solidFill>
                <a:latin typeface="Calibri"/>
                <a:cs typeface="Calibri"/>
              </a:rPr>
              <a:t>19</a:t>
            </a:r>
            <a:endParaRPr lang="en-US" sz="4400" dirty="0">
              <a:solidFill>
                <a:srgbClr val="C00000"/>
              </a:solidFill>
              <a:latin typeface="Calibri"/>
              <a:cs typeface="Calibri"/>
            </a:endParaRPr>
          </a:p>
          <a:p>
            <a:pPr marL="3770972" marR="386861" indent="5208" algn="ctr">
              <a:lnSpc>
                <a:spcPts val="4735"/>
              </a:lnSpc>
              <a:spcBef>
                <a:spcPts val="5727"/>
              </a:spcBef>
            </a:pPr>
            <a:r>
              <a:rPr lang="en-US" sz="2400" b="1" spc="0" dirty="0" smtClean="0">
                <a:latin typeface="Calibri"/>
                <a:cs typeface="Calibri"/>
              </a:rPr>
              <a:t>Thành </a:t>
            </a:r>
            <a:r>
              <a:rPr lang="en-US" sz="2400" b="1" dirty="0" smtClean="0">
                <a:latin typeface="Calibri"/>
                <a:cs typeface="Calibri"/>
              </a:rPr>
              <a:t>phố Hồ Chí Minh, n</a:t>
            </a:r>
            <a:r>
              <a:rPr lang="en-US" sz="2400" b="1" spc="0" dirty="0" smtClean="0">
                <a:latin typeface="Calibri"/>
                <a:cs typeface="Calibri"/>
              </a:rPr>
              <a:t>gày 05 </a:t>
            </a:r>
            <a:r>
              <a:rPr lang="en-US" sz="2400" b="1" spc="0" dirty="0">
                <a:latin typeface="Calibri"/>
                <a:cs typeface="Calibri"/>
              </a:rPr>
              <a:t>tháng 10 năm 2021</a:t>
            </a:r>
            <a:endParaRPr sz="2400" dirty="0">
              <a:latin typeface="Calibri"/>
              <a:cs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7340" y="1286255"/>
            <a:ext cx="1423422" cy="13807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2241397" y="1940305"/>
            <a:ext cx="9850246" cy="4231895"/>
          </a:xfrm>
          <a:custGeom>
            <a:avLst/>
            <a:gdLst/>
            <a:ahLst/>
            <a:cxnLst/>
            <a:rect l="l" t="t" r="r" b="b"/>
            <a:pathLst>
              <a:path w="9850246" h="4917694">
                <a:moveTo>
                  <a:pt x="0" y="0"/>
                </a:moveTo>
                <a:lnTo>
                  <a:pt x="9850246" y="0"/>
                </a:lnTo>
                <a:lnTo>
                  <a:pt x="9850246" y="4917694"/>
                </a:lnTo>
                <a:lnTo>
                  <a:pt x="0" y="4917694"/>
                </a:lnTo>
                <a:lnTo>
                  <a:pt x="0" y="0"/>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noAutofit/>
          </a:bodyPr>
          <a:lstStyle/>
          <a:p>
            <a:endParaRPr/>
          </a:p>
        </p:txBody>
      </p:sp>
      <p:sp>
        <p:nvSpPr>
          <p:cNvPr id="5" name="object 5"/>
          <p:cNvSpPr/>
          <p:nvPr/>
        </p:nvSpPr>
        <p:spPr>
          <a:xfrm>
            <a:off x="3896804" y="130403"/>
            <a:ext cx="5426710" cy="1511134"/>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4993474" y="704138"/>
            <a:ext cx="691743" cy="418693"/>
          </a:xfrm>
          <a:prstGeom prst="rect">
            <a:avLst/>
          </a:prstGeom>
          <a:blipFill>
            <a:blip r:embed="rId4" cstate="print"/>
            <a:stretch>
              <a:fillRect/>
            </a:stretch>
          </a:blipFill>
        </p:spPr>
        <p:txBody>
          <a:bodyPr wrap="square" lIns="0" tIns="0" rIns="0" bIns="0" rtlCol="0">
            <a:noAutofit/>
          </a:bodyPr>
          <a:lstStyle/>
          <a:p>
            <a:endParaRPr/>
          </a:p>
        </p:txBody>
      </p:sp>
      <p:sp>
        <p:nvSpPr>
          <p:cNvPr id="7" name="object 7"/>
          <p:cNvSpPr/>
          <p:nvPr/>
        </p:nvSpPr>
        <p:spPr>
          <a:xfrm>
            <a:off x="5748489" y="680643"/>
            <a:ext cx="770483" cy="385038"/>
          </a:xfrm>
          <a:prstGeom prst="rect">
            <a:avLst/>
          </a:prstGeom>
          <a:blipFill>
            <a:blip r:embed="rId5" cstate="print"/>
            <a:stretch>
              <a:fillRect/>
            </a:stretch>
          </a:blipFill>
        </p:spPr>
        <p:txBody>
          <a:bodyPr wrap="square" lIns="0" tIns="0" rIns="0" bIns="0" rtlCol="0">
            <a:noAutofit/>
          </a:bodyPr>
          <a:lstStyle/>
          <a:p>
            <a:endParaRPr/>
          </a:p>
        </p:txBody>
      </p:sp>
      <p:sp>
        <p:nvSpPr>
          <p:cNvPr id="8" name="object 8"/>
          <p:cNvSpPr/>
          <p:nvPr/>
        </p:nvSpPr>
        <p:spPr>
          <a:xfrm>
            <a:off x="6605092" y="776528"/>
            <a:ext cx="960983" cy="365988"/>
          </a:xfrm>
          <a:prstGeom prst="rect">
            <a:avLst/>
          </a:prstGeom>
          <a:blipFill>
            <a:blip r:embed="rId6" cstate="print"/>
            <a:stretch>
              <a:fillRect/>
            </a:stretch>
          </a:blipFill>
        </p:spPr>
        <p:txBody>
          <a:bodyPr wrap="square" lIns="0" tIns="0" rIns="0" bIns="0" rtlCol="0">
            <a:noAutofit/>
          </a:bodyPr>
          <a:lstStyle/>
          <a:p>
            <a:endParaRPr/>
          </a:p>
        </p:txBody>
      </p:sp>
      <p:sp>
        <p:nvSpPr>
          <p:cNvPr id="9" name="object 9"/>
          <p:cNvSpPr/>
          <p:nvPr/>
        </p:nvSpPr>
        <p:spPr>
          <a:xfrm>
            <a:off x="7642059" y="645083"/>
            <a:ext cx="588873" cy="420598"/>
          </a:xfrm>
          <a:prstGeom prst="rect">
            <a:avLst/>
          </a:prstGeom>
          <a:blipFill>
            <a:blip r:embed="rId7" cstate="print"/>
            <a:stretch>
              <a:fillRect/>
            </a:stretch>
          </a:blipFill>
        </p:spPr>
        <p:txBody>
          <a:bodyPr wrap="square" lIns="0" tIns="0" rIns="0" bIns="0" rtlCol="0">
            <a:noAutofit/>
          </a:bodyPr>
          <a:lstStyle/>
          <a:p>
            <a:endParaRPr/>
          </a:p>
        </p:txBody>
      </p:sp>
      <p:sp>
        <p:nvSpPr>
          <p:cNvPr id="10" name="object 10"/>
          <p:cNvSpPr/>
          <p:nvPr/>
        </p:nvSpPr>
        <p:spPr>
          <a:xfrm>
            <a:off x="762" y="761"/>
            <a:ext cx="12190476" cy="6856476"/>
          </a:xfrm>
          <a:custGeom>
            <a:avLst/>
            <a:gdLst/>
            <a:ahLst/>
            <a:cxnLst/>
            <a:rect l="l" t="t" r="r" b="b"/>
            <a:pathLst>
              <a:path w="12190476" h="6856476">
                <a:moveTo>
                  <a:pt x="0" y="0"/>
                </a:moveTo>
                <a:lnTo>
                  <a:pt x="12190476" y="0"/>
                </a:lnTo>
                <a:lnTo>
                  <a:pt x="12190476" y="6856476"/>
                </a:lnTo>
                <a:lnTo>
                  <a:pt x="0" y="6856476"/>
                </a:lnTo>
                <a:lnTo>
                  <a:pt x="0" y="0"/>
                </a:lnTo>
                <a:close/>
              </a:path>
            </a:pathLst>
          </a:custGeom>
          <a:ln w="0">
            <a:solidFill>
              <a:srgbClr val="000000"/>
            </a:solidFill>
          </a:ln>
        </p:spPr>
        <p:txBody>
          <a:bodyPr wrap="square" lIns="0" tIns="0" rIns="0" bIns="0" rtlCol="0">
            <a:noAutofit/>
          </a:bodyPr>
          <a:lstStyle/>
          <a:p>
            <a:endParaRPr/>
          </a:p>
        </p:txBody>
      </p:sp>
      <p:sp>
        <p:nvSpPr>
          <p:cNvPr id="2" name="object 2"/>
          <p:cNvSpPr txBox="1"/>
          <p:nvPr/>
        </p:nvSpPr>
        <p:spPr>
          <a:xfrm>
            <a:off x="304800" y="-2"/>
            <a:ext cx="11887200" cy="5866639"/>
          </a:xfrm>
          <a:prstGeom prst="rect">
            <a:avLst/>
          </a:prstGeom>
        </p:spPr>
        <p:txBody>
          <a:bodyPr wrap="square" lIns="0" tIns="0" rIns="0" bIns="0" rtlCol="0">
            <a:noAutofit/>
          </a:bodyPr>
          <a:lstStyle/>
          <a:p>
            <a:pPr>
              <a:lnSpc>
                <a:spcPts val="700"/>
              </a:lnSpc>
              <a:spcBef>
                <a:spcPts val="20"/>
              </a:spcBef>
            </a:pPr>
            <a:endParaRPr sz="2400" dirty="0"/>
          </a:p>
          <a:p>
            <a:pPr marL="2789275" indent="-457200" algn="just">
              <a:lnSpc>
                <a:spcPct val="101725"/>
              </a:lnSpc>
              <a:spcBef>
                <a:spcPts val="16000"/>
              </a:spcBef>
              <a:buFont typeface="Wingdings" panose="05000000000000000000" pitchFamily="2" charset="2"/>
              <a:buChar char="Ø"/>
            </a:pPr>
            <a:r>
              <a:rPr sz="2400" spc="4" dirty="0">
                <a:solidFill>
                  <a:srgbClr val="4E0233"/>
                </a:solidFill>
                <a:latin typeface="Calibri"/>
                <a:cs typeface="Calibri"/>
              </a:rPr>
              <a:t>Th</a:t>
            </a:r>
            <a:r>
              <a:rPr sz="2400" spc="-54" dirty="0">
                <a:solidFill>
                  <a:srgbClr val="4E0233"/>
                </a:solidFill>
                <a:latin typeface="Calibri"/>
                <a:cs typeface="Calibri"/>
              </a:rPr>
              <a:t>a</a:t>
            </a:r>
            <a:r>
              <a:rPr sz="2400" spc="0" dirty="0">
                <a:solidFill>
                  <a:srgbClr val="4E0233"/>
                </a:solidFill>
                <a:latin typeface="Calibri"/>
                <a:cs typeface="Calibri"/>
              </a:rPr>
              <a:t>y</a:t>
            </a:r>
            <a:r>
              <a:rPr sz="2400" spc="-54" dirty="0">
                <a:solidFill>
                  <a:srgbClr val="4E0233"/>
                </a:solidFill>
                <a:latin typeface="Calibri"/>
                <a:cs typeface="Calibri"/>
              </a:rPr>
              <a:t> </a:t>
            </a:r>
            <a:r>
              <a:rPr sz="2400" spc="4" dirty="0">
                <a:solidFill>
                  <a:srgbClr val="4E0233"/>
                </a:solidFill>
                <a:latin typeface="Calibri"/>
                <a:cs typeface="Calibri"/>
              </a:rPr>
              <a:t>v</a:t>
            </a:r>
            <a:r>
              <a:rPr sz="2400" spc="0" dirty="0">
                <a:solidFill>
                  <a:srgbClr val="4E0233"/>
                </a:solidFill>
                <a:latin typeface="Calibri"/>
                <a:cs typeface="Calibri"/>
              </a:rPr>
              <a:t>ì</a:t>
            </a:r>
            <a:r>
              <a:rPr sz="2400" spc="-13" dirty="0">
                <a:solidFill>
                  <a:srgbClr val="4E0233"/>
                </a:solidFill>
                <a:latin typeface="Calibri"/>
                <a:cs typeface="Calibri"/>
              </a:rPr>
              <a:t> </a:t>
            </a:r>
            <a:r>
              <a:rPr sz="2400" spc="4" dirty="0">
                <a:solidFill>
                  <a:srgbClr val="4E0233"/>
                </a:solidFill>
                <a:latin typeface="Calibri"/>
                <a:cs typeface="Calibri"/>
              </a:rPr>
              <a:t>b</a:t>
            </a:r>
            <a:r>
              <a:rPr sz="2400" spc="-29" dirty="0">
                <a:solidFill>
                  <a:srgbClr val="4E0233"/>
                </a:solidFill>
                <a:latin typeface="Calibri"/>
                <a:cs typeface="Calibri"/>
              </a:rPr>
              <a:t>ắ</a:t>
            </a:r>
            <a:r>
              <a:rPr sz="2400" spc="0" dirty="0">
                <a:solidFill>
                  <a:srgbClr val="4E0233"/>
                </a:solidFill>
                <a:latin typeface="Calibri"/>
                <a:cs typeface="Calibri"/>
              </a:rPr>
              <a:t>t</a:t>
            </a:r>
            <a:r>
              <a:rPr sz="2400" spc="-27" dirty="0">
                <a:solidFill>
                  <a:srgbClr val="4E0233"/>
                </a:solidFill>
                <a:latin typeface="Calibri"/>
                <a:cs typeface="Calibri"/>
              </a:rPr>
              <a:t> </a:t>
            </a:r>
            <a:r>
              <a:rPr sz="2400" spc="-29" dirty="0">
                <a:solidFill>
                  <a:srgbClr val="4E0233"/>
                </a:solidFill>
                <a:latin typeface="Calibri"/>
                <a:cs typeface="Calibri"/>
              </a:rPr>
              <a:t>t</a:t>
            </a:r>
            <a:r>
              <a:rPr sz="2400" spc="-54" dirty="0">
                <a:solidFill>
                  <a:srgbClr val="4E0233"/>
                </a:solidFill>
                <a:latin typeface="Calibri"/>
                <a:cs typeface="Calibri"/>
              </a:rPr>
              <a:t>a</a:t>
            </a:r>
            <a:r>
              <a:rPr sz="2400" spc="0" dirty="0">
                <a:solidFill>
                  <a:srgbClr val="4E0233"/>
                </a:solidFill>
                <a:latin typeface="Calibri"/>
                <a:cs typeface="Calibri"/>
              </a:rPr>
              <a:t>y</a:t>
            </a:r>
            <a:r>
              <a:rPr sz="2400" spc="-35" dirty="0">
                <a:solidFill>
                  <a:srgbClr val="4E0233"/>
                </a:solidFill>
                <a:latin typeface="Calibri"/>
                <a:cs typeface="Calibri"/>
              </a:rPr>
              <a:t> </a:t>
            </a:r>
            <a:r>
              <a:rPr sz="2400" spc="4" dirty="0">
                <a:solidFill>
                  <a:srgbClr val="4E0233"/>
                </a:solidFill>
                <a:latin typeface="Calibri"/>
                <a:cs typeface="Calibri"/>
              </a:rPr>
              <a:t>h</a:t>
            </a:r>
            <a:r>
              <a:rPr sz="2400" spc="-54" dirty="0">
                <a:solidFill>
                  <a:srgbClr val="4E0233"/>
                </a:solidFill>
                <a:latin typeface="Calibri"/>
                <a:cs typeface="Calibri"/>
              </a:rPr>
              <a:t>ã</a:t>
            </a:r>
            <a:r>
              <a:rPr sz="2400" spc="0" dirty="0">
                <a:solidFill>
                  <a:srgbClr val="4E0233"/>
                </a:solidFill>
                <a:latin typeface="Calibri"/>
                <a:cs typeface="Calibri"/>
              </a:rPr>
              <a:t>y</a:t>
            </a:r>
            <a:r>
              <a:rPr sz="2400" spc="-40" dirty="0">
                <a:solidFill>
                  <a:srgbClr val="4E0233"/>
                </a:solidFill>
                <a:latin typeface="Calibri"/>
                <a:cs typeface="Calibri"/>
              </a:rPr>
              <a:t> </a:t>
            </a:r>
            <a:r>
              <a:rPr sz="2400" spc="-39" dirty="0">
                <a:solidFill>
                  <a:srgbClr val="4E0233"/>
                </a:solidFill>
                <a:latin typeface="Calibri"/>
                <a:cs typeface="Calibri"/>
              </a:rPr>
              <a:t>v</a:t>
            </a:r>
            <a:r>
              <a:rPr sz="2400" spc="-54" dirty="0">
                <a:solidFill>
                  <a:srgbClr val="4E0233"/>
                </a:solidFill>
                <a:latin typeface="Calibri"/>
                <a:cs typeface="Calibri"/>
              </a:rPr>
              <a:t>ã</a:t>
            </a:r>
            <a:r>
              <a:rPr sz="2400" spc="0" dirty="0">
                <a:solidFill>
                  <a:srgbClr val="4E0233"/>
                </a:solidFill>
                <a:latin typeface="Calibri"/>
                <a:cs typeface="Calibri"/>
              </a:rPr>
              <a:t>y</a:t>
            </a:r>
            <a:r>
              <a:rPr sz="2400" spc="-38" dirty="0">
                <a:solidFill>
                  <a:srgbClr val="4E0233"/>
                </a:solidFill>
                <a:latin typeface="Calibri"/>
                <a:cs typeface="Calibri"/>
              </a:rPr>
              <a:t> </a:t>
            </a:r>
            <a:r>
              <a:rPr sz="2400" spc="-29" dirty="0">
                <a:solidFill>
                  <a:srgbClr val="4E0233"/>
                </a:solidFill>
                <a:latin typeface="Calibri"/>
                <a:cs typeface="Calibri"/>
              </a:rPr>
              <a:t>t</a:t>
            </a:r>
            <a:r>
              <a:rPr sz="2400" spc="-54" dirty="0">
                <a:solidFill>
                  <a:srgbClr val="4E0233"/>
                </a:solidFill>
                <a:latin typeface="Calibri"/>
                <a:cs typeface="Calibri"/>
              </a:rPr>
              <a:t>a</a:t>
            </a:r>
            <a:r>
              <a:rPr sz="2400" spc="0" dirty="0">
                <a:solidFill>
                  <a:srgbClr val="4E0233"/>
                </a:solidFill>
                <a:latin typeface="Calibri"/>
                <a:cs typeface="Calibri"/>
              </a:rPr>
              <a:t>y/</a:t>
            </a:r>
            <a:r>
              <a:rPr sz="2400" spc="4" dirty="0">
                <a:solidFill>
                  <a:srgbClr val="4E0233"/>
                </a:solidFill>
                <a:latin typeface="Calibri"/>
                <a:cs typeface="Calibri"/>
              </a:rPr>
              <a:t>ch</a:t>
            </a:r>
            <a:r>
              <a:rPr sz="2400" spc="0" dirty="0">
                <a:solidFill>
                  <a:srgbClr val="4E0233"/>
                </a:solidFill>
                <a:latin typeface="Calibri"/>
                <a:cs typeface="Calibri"/>
              </a:rPr>
              <a:t>ạm</a:t>
            </a:r>
            <a:r>
              <a:rPr sz="2400" spc="-103" dirty="0">
                <a:solidFill>
                  <a:srgbClr val="4E0233"/>
                </a:solidFill>
                <a:latin typeface="Calibri"/>
                <a:cs typeface="Calibri"/>
              </a:rPr>
              <a:t> </a:t>
            </a:r>
            <a:r>
              <a:rPr sz="2400" spc="4" dirty="0" err="1">
                <a:solidFill>
                  <a:srgbClr val="4E0233"/>
                </a:solidFill>
                <a:latin typeface="Calibri"/>
                <a:cs typeface="Calibri"/>
              </a:rPr>
              <a:t>khủ</a:t>
            </a:r>
            <a:r>
              <a:rPr sz="2400" spc="0" dirty="0" err="1">
                <a:solidFill>
                  <a:srgbClr val="4E0233"/>
                </a:solidFill>
                <a:latin typeface="Calibri"/>
                <a:cs typeface="Calibri"/>
              </a:rPr>
              <a:t>y</a:t>
            </a:r>
            <a:r>
              <a:rPr sz="2400" spc="-54" dirty="0">
                <a:solidFill>
                  <a:srgbClr val="4E0233"/>
                </a:solidFill>
                <a:latin typeface="Calibri"/>
                <a:cs typeface="Calibri"/>
              </a:rPr>
              <a:t> </a:t>
            </a:r>
            <a:r>
              <a:rPr sz="2400" spc="-29" dirty="0">
                <a:solidFill>
                  <a:srgbClr val="4E0233"/>
                </a:solidFill>
                <a:latin typeface="Calibri"/>
                <a:cs typeface="Calibri"/>
              </a:rPr>
              <a:t>t</a:t>
            </a:r>
            <a:r>
              <a:rPr sz="2400" spc="-54" dirty="0">
                <a:solidFill>
                  <a:srgbClr val="4E0233"/>
                </a:solidFill>
                <a:latin typeface="Calibri"/>
                <a:cs typeface="Calibri"/>
              </a:rPr>
              <a:t>a</a:t>
            </a:r>
            <a:r>
              <a:rPr sz="2400" spc="0" dirty="0">
                <a:solidFill>
                  <a:srgbClr val="4E0233"/>
                </a:solidFill>
                <a:latin typeface="Calibri"/>
                <a:cs typeface="Calibri"/>
              </a:rPr>
              <a:t>y</a:t>
            </a:r>
            <a:r>
              <a:rPr lang="en-US" sz="2400" spc="0" dirty="0">
                <a:solidFill>
                  <a:srgbClr val="4E0233"/>
                </a:solidFill>
                <a:latin typeface="Calibri"/>
                <a:cs typeface="Calibri"/>
              </a:rPr>
              <a:t>.</a:t>
            </a:r>
            <a:endParaRPr sz="2400" dirty="0">
              <a:latin typeface="Calibri"/>
              <a:cs typeface="Calibri"/>
            </a:endParaRPr>
          </a:p>
          <a:p>
            <a:pPr marL="2789275" indent="-457200" algn="just">
              <a:lnSpc>
                <a:spcPct val="101725"/>
              </a:lnSpc>
              <a:spcBef>
                <a:spcPts val="1282"/>
              </a:spcBef>
              <a:buFont typeface="Wingdings" panose="05000000000000000000" pitchFamily="2" charset="2"/>
              <a:buChar char="Ø"/>
            </a:pPr>
            <a:r>
              <a:rPr sz="2400" spc="4" dirty="0">
                <a:solidFill>
                  <a:srgbClr val="4E0233"/>
                </a:solidFill>
                <a:latin typeface="Calibri"/>
                <a:cs typeface="Calibri"/>
              </a:rPr>
              <a:t>Th</a:t>
            </a:r>
            <a:r>
              <a:rPr sz="2400" spc="-54" dirty="0">
                <a:solidFill>
                  <a:srgbClr val="4E0233"/>
                </a:solidFill>
                <a:latin typeface="Calibri"/>
                <a:cs typeface="Calibri"/>
              </a:rPr>
              <a:t>a</a:t>
            </a:r>
            <a:r>
              <a:rPr sz="2400" spc="0" dirty="0">
                <a:solidFill>
                  <a:srgbClr val="4E0233"/>
                </a:solidFill>
                <a:latin typeface="Calibri"/>
                <a:cs typeface="Calibri"/>
              </a:rPr>
              <a:t>y</a:t>
            </a:r>
            <a:r>
              <a:rPr sz="2400" spc="-54" dirty="0">
                <a:solidFill>
                  <a:srgbClr val="4E0233"/>
                </a:solidFill>
                <a:latin typeface="Calibri"/>
                <a:cs typeface="Calibri"/>
              </a:rPr>
              <a:t> </a:t>
            </a:r>
            <a:r>
              <a:rPr sz="2400" spc="4" dirty="0">
                <a:solidFill>
                  <a:srgbClr val="4E0233"/>
                </a:solidFill>
                <a:latin typeface="Calibri"/>
                <a:cs typeface="Calibri"/>
              </a:rPr>
              <a:t>v</a:t>
            </a:r>
            <a:r>
              <a:rPr sz="2400" spc="0" dirty="0">
                <a:solidFill>
                  <a:srgbClr val="4E0233"/>
                </a:solidFill>
                <a:latin typeface="Calibri"/>
                <a:cs typeface="Calibri"/>
              </a:rPr>
              <a:t>ì</a:t>
            </a:r>
            <a:r>
              <a:rPr sz="2400" spc="-13" dirty="0">
                <a:solidFill>
                  <a:srgbClr val="4E0233"/>
                </a:solidFill>
                <a:latin typeface="Calibri"/>
                <a:cs typeface="Calibri"/>
              </a:rPr>
              <a:t> </a:t>
            </a:r>
            <a:r>
              <a:rPr sz="2400" spc="4" dirty="0">
                <a:solidFill>
                  <a:srgbClr val="4E0233"/>
                </a:solidFill>
                <a:latin typeface="Calibri"/>
                <a:cs typeface="Calibri"/>
              </a:rPr>
              <a:t>đế</a:t>
            </a:r>
            <a:r>
              <a:rPr sz="2400" spc="0" dirty="0">
                <a:solidFill>
                  <a:srgbClr val="4E0233"/>
                </a:solidFill>
                <a:latin typeface="Calibri"/>
                <a:cs typeface="Calibri"/>
              </a:rPr>
              <a:t>n</a:t>
            </a:r>
            <a:r>
              <a:rPr sz="2400" spc="-44" dirty="0">
                <a:solidFill>
                  <a:srgbClr val="4E0233"/>
                </a:solidFill>
                <a:latin typeface="Calibri"/>
                <a:cs typeface="Calibri"/>
              </a:rPr>
              <a:t> </a:t>
            </a:r>
            <a:r>
              <a:rPr sz="2400" spc="4" dirty="0">
                <a:solidFill>
                  <a:srgbClr val="4E0233"/>
                </a:solidFill>
                <a:latin typeface="Calibri"/>
                <a:cs typeface="Calibri"/>
              </a:rPr>
              <a:t>nh</a:t>
            </a:r>
            <a:r>
              <a:rPr sz="2400" spc="0" dirty="0">
                <a:solidFill>
                  <a:srgbClr val="4E0233"/>
                </a:solidFill>
                <a:latin typeface="Calibri"/>
                <a:cs typeface="Calibri"/>
              </a:rPr>
              <a:t>à</a:t>
            </a:r>
            <a:r>
              <a:rPr sz="2400" spc="-42" dirty="0">
                <a:solidFill>
                  <a:srgbClr val="4E0233"/>
                </a:solidFill>
                <a:latin typeface="Calibri"/>
                <a:cs typeface="Calibri"/>
              </a:rPr>
              <a:t> </a:t>
            </a:r>
            <a:r>
              <a:rPr sz="2400" spc="4" dirty="0">
                <a:solidFill>
                  <a:srgbClr val="4E0233"/>
                </a:solidFill>
                <a:latin typeface="Calibri"/>
                <a:cs typeface="Calibri"/>
              </a:rPr>
              <a:t>th</a:t>
            </a:r>
            <a:r>
              <a:rPr sz="2400" spc="0" dirty="0">
                <a:solidFill>
                  <a:srgbClr val="4E0233"/>
                </a:solidFill>
                <a:latin typeface="Calibri"/>
                <a:cs typeface="Calibri"/>
              </a:rPr>
              <a:t>ăm</a:t>
            </a:r>
            <a:r>
              <a:rPr sz="2400" spc="-54" dirty="0">
                <a:solidFill>
                  <a:srgbClr val="4E0233"/>
                </a:solidFill>
                <a:latin typeface="Calibri"/>
                <a:cs typeface="Calibri"/>
              </a:rPr>
              <a:t> </a:t>
            </a:r>
            <a:r>
              <a:rPr sz="2400" spc="4" dirty="0">
                <a:solidFill>
                  <a:srgbClr val="4E0233"/>
                </a:solidFill>
                <a:latin typeface="Calibri"/>
                <a:cs typeface="Calibri"/>
              </a:rPr>
              <a:t>h</a:t>
            </a:r>
            <a:r>
              <a:rPr sz="2400" spc="-54" dirty="0">
                <a:solidFill>
                  <a:srgbClr val="4E0233"/>
                </a:solidFill>
                <a:latin typeface="Calibri"/>
                <a:cs typeface="Calibri"/>
              </a:rPr>
              <a:t>ã</a:t>
            </a:r>
            <a:r>
              <a:rPr sz="2400" spc="0" dirty="0">
                <a:solidFill>
                  <a:srgbClr val="4E0233"/>
                </a:solidFill>
                <a:latin typeface="Calibri"/>
                <a:cs typeface="Calibri"/>
              </a:rPr>
              <a:t>y</a:t>
            </a:r>
            <a:r>
              <a:rPr sz="2400" spc="-40" dirty="0">
                <a:solidFill>
                  <a:srgbClr val="4E0233"/>
                </a:solidFill>
                <a:latin typeface="Calibri"/>
                <a:cs typeface="Calibri"/>
              </a:rPr>
              <a:t> </a:t>
            </a:r>
            <a:r>
              <a:rPr sz="2400" spc="-14" dirty="0">
                <a:solidFill>
                  <a:srgbClr val="4E0233"/>
                </a:solidFill>
                <a:latin typeface="Calibri"/>
                <a:cs typeface="Calibri"/>
              </a:rPr>
              <a:t>g</a:t>
            </a:r>
            <a:r>
              <a:rPr sz="2400" spc="0" dirty="0">
                <a:solidFill>
                  <a:srgbClr val="4E0233"/>
                </a:solidFill>
                <a:latin typeface="Calibri"/>
                <a:cs typeface="Calibri"/>
              </a:rPr>
              <a:t>ọi</a:t>
            </a:r>
            <a:r>
              <a:rPr sz="2400" spc="-29" dirty="0">
                <a:solidFill>
                  <a:srgbClr val="4E0233"/>
                </a:solidFill>
                <a:latin typeface="Calibri"/>
                <a:cs typeface="Calibri"/>
              </a:rPr>
              <a:t> </a:t>
            </a:r>
            <a:r>
              <a:rPr sz="2400" spc="4" dirty="0">
                <a:solidFill>
                  <a:srgbClr val="4E0233"/>
                </a:solidFill>
                <a:latin typeface="Calibri"/>
                <a:cs typeface="Calibri"/>
              </a:rPr>
              <a:t>điệ</a:t>
            </a:r>
            <a:r>
              <a:rPr sz="2400" spc="0" dirty="0">
                <a:solidFill>
                  <a:srgbClr val="4E0233"/>
                </a:solidFill>
                <a:latin typeface="Calibri"/>
                <a:cs typeface="Calibri"/>
              </a:rPr>
              <a:t>n</a:t>
            </a:r>
            <a:r>
              <a:rPr sz="2400" spc="-50" dirty="0">
                <a:solidFill>
                  <a:srgbClr val="4E0233"/>
                </a:solidFill>
                <a:latin typeface="Calibri"/>
                <a:cs typeface="Calibri"/>
              </a:rPr>
              <a:t> </a:t>
            </a:r>
            <a:r>
              <a:rPr sz="2400" spc="4" dirty="0">
                <a:solidFill>
                  <a:srgbClr val="4E0233"/>
                </a:solidFill>
                <a:latin typeface="Calibri"/>
                <a:cs typeface="Calibri"/>
              </a:rPr>
              <a:t>th</a:t>
            </a:r>
            <a:r>
              <a:rPr sz="2400" spc="0" dirty="0">
                <a:solidFill>
                  <a:srgbClr val="4E0233"/>
                </a:solidFill>
                <a:latin typeface="Calibri"/>
                <a:cs typeface="Calibri"/>
              </a:rPr>
              <a:t>oạ</a:t>
            </a:r>
            <a:r>
              <a:rPr sz="2400" spc="4" dirty="0">
                <a:solidFill>
                  <a:srgbClr val="4E0233"/>
                </a:solidFill>
                <a:latin typeface="Calibri"/>
                <a:cs typeface="Calibri"/>
              </a:rPr>
              <a:t>i</a:t>
            </a:r>
            <a:r>
              <a:rPr sz="2400" spc="0" dirty="0">
                <a:solidFill>
                  <a:srgbClr val="4E0233"/>
                </a:solidFill>
                <a:latin typeface="Calibri"/>
                <a:cs typeface="Calibri"/>
              </a:rPr>
              <a:t>/</a:t>
            </a:r>
            <a:r>
              <a:rPr sz="2400" spc="4" dirty="0">
                <a:solidFill>
                  <a:srgbClr val="4E0233"/>
                </a:solidFill>
                <a:latin typeface="Calibri"/>
                <a:cs typeface="Calibri"/>
              </a:rPr>
              <a:t>vide</a:t>
            </a:r>
            <a:r>
              <a:rPr sz="2400" spc="0" dirty="0">
                <a:solidFill>
                  <a:srgbClr val="4E0233"/>
                </a:solidFill>
                <a:latin typeface="Calibri"/>
                <a:cs typeface="Calibri"/>
              </a:rPr>
              <a:t>o</a:t>
            </a:r>
            <a:r>
              <a:rPr sz="2400" spc="-131" dirty="0">
                <a:solidFill>
                  <a:srgbClr val="4E0233"/>
                </a:solidFill>
                <a:latin typeface="Calibri"/>
                <a:cs typeface="Calibri"/>
              </a:rPr>
              <a:t> </a:t>
            </a:r>
            <a:r>
              <a:rPr sz="2400" spc="-19" dirty="0">
                <a:solidFill>
                  <a:srgbClr val="4E0233"/>
                </a:solidFill>
                <a:latin typeface="Calibri"/>
                <a:cs typeface="Calibri"/>
              </a:rPr>
              <a:t>c</a:t>
            </a:r>
            <a:r>
              <a:rPr sz="2400" spc="0" dirty="0">
                <a:solidFill>
                  <a:srgbClr val="4E0233"/>
                </a:solidFill>
                <a:latin typeface="Calibri"/>
                <a:cs typeface="Calibri"/>
              </a:rPr>
              <a:t>a</a:t>
            </a:r>
            <a:r>
              <a:rPr sz="2400" spc="4" dirty="0">
                <a:solidFill>
                  <a:srgbClr val="4E0233"/>
                </a:solidFill>
                <a:latin typeface="Calibri"/>
                <a:cs typeface="Calibri"/>
              </a:rPr>
              <a:t>l</a:t>
            </a:r>
            <a:r>
              <a:rPr sz="2400" spc="0" dirty="0">
                <a:solidFill>
                  <a:srgbClr val="4E0233"/>
                </a:solidFill>
                <a:latin typeface="Calibri"/>
                <a:cs typeface="Calibri"/>
              </a:rPr>
              <a:t>l</a:t>
            </a:r>
            <a:r>
              <a:rPr lang="en-US" sz="2400" spc="0" dirty="0">
                <a:solidFill>
                  <a:srgbClr val="4E0233"/>
                </a:solidFill>
                <a:latin typeface="Calibri"/>
                <a:cs typeface="Calibri"/>
              </a:rPr>
              <a:t>.</a:t>
            </a:r>
            <a:endParaRPr sz="2400" dirty="0">
              <a:latin typeface="Calibri"/>
              <a:cs typeface="Calibri"/>
            </a:endParaRPr>
          </a:p>
          <a:p>
            <a:pPr marL="2789275" marR="260097" indent="-457200" algn="just">
              <a:lnSpc>
                <a:spcPts val="3417"/>
              </a:lnSpc>
              <a:spcBef>
                <a:spcPts val="1282"/>
              </a:spcBef>
              <a:buFont typeface="Wingdings" panose="05000000000000000000" pitchFamily="2" charset="2"/>
              <a:buChar char="Ø"/>
            </a:pPr>
            <a:r>
              <a:rPr sz="2400" spc="9" dirty="0">
                <a:solidFill>
                  <a:srgbClr val="4E0233"/>
                </a:solidFill>
                <a:latin typeface="Calibri"/>
                <a:cs typeface="Calibri"/>
              </a:rPr>
              <a:t>M</a:t>
            </a:r>
            <a:r>
              <a:rPr sz="2400" spc="0" dirty="0">
                <a:solidFill>
                  <a:srgbClr val="4E0233"/>
                </a:solidFill>
                <a:latin typeface="Calibri"/>
                <a:cs typeface="Calibri"/>
              </a:rPr>
              <a:t>a</a:t>
            </a:r>
            <a:r>
              <a:rPr sz="2400" spc="4" dirty="0">
                <a:solidFill>
                  <a:srgbClr val="4E0233"/>
                </a:solidFill>
                <a:latin typeface="Calibri"/>
                <a:cs typeface="Calibri"/>
              </a:rPr>
              <a:t>n</a:t>
            </a:r>
            <a:r>
              <a:rPr sz="2400" spc="0" dirty="0">
                <a:solidFill>
                  <a:srgbClr val="4E0233"/>
                </a:solidFill>
                <a:latin typeface="Calibri"/>
                <a:cs typeface="Calibri"/>
              </a:rPr>
              <a:t>g</a:t>
            </a:r>
            <a:r>
              <a:rPr sz="2400" spc="-55" dirty="0">
                <a:solidFill>
                  <a:srgbClr val="4E0233"/>
                </a:solidFill>
                <a:latin typeface="Calibri"/>
                <a:cs typeface="Calibri"/>
              </a:rPr>
              <a:t> </a:t>
            </a:r>
            <a:r>
              <a:rPr sz="2400" spc="4" dirty="0">
                <a:solidFill>
                  <a:srgbClr val="4E0233"/>
                </a:solidFill>
                <a:latin typeface="Calibri"/>
                <a:cs typeface="Calibri"/>
              </a:rPr>
              <a:t>the</a:t>
            </a:r>
            <a:r>
              <a:rPr sz="2400" spc="0" dirty="0">
                <a:solidFill>
                  <a:srgbClr val="4E0233"/>
                </a:solidFill>
                <a:latin typeface="Calibri"/>
                <a:cs typeface="Calibri"/>
              </a:rPr>
              <a:t>o</a:t>
            </a:r>
            <a:r>
              <a:rPr sz="2400" spc="-52" dirty="0">
                <a:solidFill>
                  <a:srgbClr val="4E0233"/>
                </a:solidFill>
                <a:latin typeface="Calibri"/>
                <a:cs typeface="Calibri"/>
              </a:rPr>
              <a:t> </a:t>
            </a:r>
            <a:r>
              <a:rPr sz="2400" spc="4" dirty="0">
                <a:solidFill>
                  <a:srgbClr val="4E0233"/>
                </a:solidFill>
                <a:latin typeface="Calibri"/>
                <a:cs typeface="Calibri"/>
              </a:rPr>
              <a:t>n</a:t>
            </a:r>
            <a:r>
              <a:rPr sz="2400" spc="0" dirty="0">
                <a:solidFill>
                  <a:srgbClr val="4E0233"/>
                </a:solidFill>
                <a:latin typeface="Calibri"/>
                <a:cs typeface="Calibri"/>
              </a:rPr>
              <a:t>ư</a:t>
            </a:r>
            <a:r>
              <a:rPr sz="2400" spc="4" dirty="0">
                <a:solidFill>
                  <a:srgbClr val="4E0233"/>
                </a:solidFill>
                <a:latin typeface="Calibri"/>
                <a:cs typeface="Calibri"/>
              </a:rPr>
              <a:t>ớ</a:t>
            </a:r>
            <a:r>
              <a:rPr sz="2400" spc="0" dirty="0">
                <a:solidFill>
                  <a:srgbClr val="4E0233"/>
                </a:solidFill>
                <a:latin typeface="Calibri"/>
                <a:cs typeface="Calibri"/>
              </a:rPr>
              <a:t>c</a:t>
            </a:r>
            <a:r>
              <a:rPr sz="2400" spc="-49" dirty="0">
                <a:solidFill>
                  <a:srgbClr val="4E0233"/>
                </a:solidFill>
                <a:latin typeface="Calibri"/>
                <a:cs typeface="Calibri"/>
              </a:rPr>
              <a:t> </a:t>
            </a:r>
            <a:r>
              <a:rPr sz="2400" spc="0" dirty="0">
                <a:solidFill>
                  <a:srgbClr val="4E0233"/>
                </a:solidFill>
                <a:latin typeface="Calibri"/>
                <a:cs typeface="Calibri"/>
              </a:rPr>
              <a:t>rửa</a:t>
            </a:r>
            <a:r>
              <a:rPr sz="2400" spc="-39" dirty="0">
                <a:solidFill>
                  <a:srgbClr val="4E0233"/>
                </a:solidFill>
                <a:latin typeface="Calibri"/>
                <a:cs typeface="Calibri"/>
              </a:rPr>
              <a:t> </a:t>
            </a:r>
            <a:r>
              <a:rPr sz="2400" spc="-29" dirty="0">
                <a:solidFill>
                  <a:srgbClr val="4E0233"/>
                </a:solidFill>
                <a:latin typeface="Calibri"/>
                <a:cs typeface="Calibri"/>
              </a:rPr>
              <a:t>t</a:t>
            </a:r>
            <a:r>
              <a:rPr sz="2400" spc="-54" dirty="0">
                <a:solidFill>
                  <a:srgbClr val="4E0233"/>
                </a:solidFill>
                <a:latin typeface="Calibri"/>
                <a:cs typeface="Calibri"/>
              </a:rPr>
              <a:t>a</a:t>
            </a:r>
            <a:r>
              <a:rPr sz="2400" spc="0" dirty="0">
                <a:solidFill>
                  <a:srgbClr val="4E0233"/>
                </a:solidFill>
                <a:latin typeface="Calibri"/>
                <a:cs typeface="Calibri"/>
              </a:rPr>
              <a:t>y</a:t>
            </a:r>
            <a:r>
              <a:rPr sz="2400" spc="-35" dirty="0">
                <a:solidFill>
                  <a:srgbClr val="4E0233"/>
                </a:solidFill>
                <a:latin typeface="Calibri"/>
                <a:cs typeface="Calibri"/>
              </a:rPr>
              <a:t> </a:t>
            </a:r>
            <a:r>
              <a:rPr sz="2400" spc="4" dirty="0">
                <a:solidFill>
                  <a:srgbClr val="4E0233"/>
                </a:solidFill>
                <a:latin typeface="Calibri"/>
                <a:cs typeface="Calibri"/>
              </a:rPr>
              <a:t>nh</a:t>
            </a:r>
            <a:r>
              <a:rPr sz="2400" spc="0" dirty="0">
                <a:solidFill>
                  <a:srgbClr val="4E0233"/>
                </a:solidFill>
                <a:latin typeface="Calibri"/>
                <a:cs typeface="Calibri"/>
              </a:rPr>
              <a:t>a</a:t>
            </a:r>
            <a:r>
              <a:rPr sz="2400" spc="4" dirty="0">
                <a:solidFill>
                  <a:srgbClr val="4E0233"/>
                </a:solidFill>
                <a:latin typeface="Calibri"/>
                <a:cs typeface="Calibri"/>
              </a:rPr>
              <a:t>nh</a:t>
            </a:r>
            <a:r>
              <a:rPr sz="2400" spc="0" dirty="0">
                <a:solidFill>
                  <a:srgbClr val="4E0233"/>
                </a:solidFill>
                <a:latin typeface="Calibri"/>
                <a:cs typeface="Calibri"/>
              </a:rPr>
              <a:t>/</a:t>
            </a:r>
            <a:r>
              <a:rPr sz="2400" spc="4" dirty="0">
                <a:solidFill>
                  <a:srgbClr val="4E0233"/>
                </a:solidFill>
                <a:latin typeface="Calibri"/>
                <a:cs typeface="Calibri"/>
              </a:rPr>
              <a:t>xị</a:t>
            </a:r>
            <a:r>
              <a:rPr sz="2400" spc="0" dirty="0">
                <a:solidFill>
                  <a:srgbClr val="4E0233"/>
                </a:solidFill>
                <a:latin typeface="Calibri"/>
                <a:cs typeface="Calibri"/>
              </a:rPr>
              <a:t>t</a:t>
            </a:r>
            <a:r>
              <a:rPr sz="2400" spc="-100" dirty="0">
                <a:solidFill>
                  <a:srgbClr val="4E0233"/>
                </a:solidFill>
                <a:latin typeface="Calibri"/>
                <a:cs typeface="Calibri"/>
              </a:rPr>
              <a:t> </a:t>
            </a:r>
            <a:r>
              <a:rPr sz="2400" spc="4" dirty="0">
                <a:solidFill>
                  <a:srgbClr val="4E0233"/>
                </a:solidFill>
                <a:latin typeface="Calibri"/>
                <a:cs typeface="Calibri"/>
              </a:rPr>
              <a:t>khu</a:t>
            </a:r>
            <a:r>
              <a:rPr sz="2400" spc="0" dirty="0">
                <a:solidFill>
                  <a:srgbClr val="4E0233"/>
                </a:solidFill>
                <a:latin typeface="Calibri"/>
                <a:cs typeface="Calibri"/>
              </a:rPr>
              <a:t>ẩn</a:t>
            </a:r>
            <a:r>
              <a:rPr sz="2400" spc="-70" dirty="0">
                <a:solidFill>
                  <a:srgbClr val="4E0233"/>
                </a:solidFill>
                <a:latin typeface="Calibri"/>
                <a:cs typeface="Calibri"/>
              </a:rPr>
              <a:t> </a:t>
            </a:r>
            <a:r>
              <a:rPr sz="2400" spc="4" dirty="0">
                <a:solidFill>
                  <a:srgbClr val="4E0233"/>
                </a:solidFill>
                <a:latin typeface="Calibri"/>
                <a:cs typeface="Calibri"/>
              </a:rPr>
              <a:t>nế</a:t>
            </a:r>
            <a:r>
              <a:rPr sz="2400" spc="0" dirty="0">
                <a:solidFill>
                  <a:srgbClr val="4E0233"/>
                </a:solidFill>
                <a:latin typeface="Calibri"/>
                <a:cs typeface="Calibri"/>
              </a:rPr>
              <a:t>u</a:t>
            </a:r>
            <a:r>
              <a:rPr sz="2400" spc="-43" dirty="0">
                <a:solidFill>
                  <a:srgbClr val="4E0233"/>
                </a:solidFill>
                <a:latin typeface="Calibri"/>
                <a:cs typeface="Calibri"/>
              </a:rPr>
              <a:t> </a:t>
            </a:r>
            <a:r>
              <a:rPr sz="2400" spc="4" dirty="0">
                <a:solidFill>
                  <a:srgbClr val="4E0233"/>
                </a:solidFill>
                <a:latin typeface="Calibri"/>
                <a:cs typeface="Calibri"/>
              </a:rPr>
              <a:t>ph</a:t>
            </a:r>
            <a:r>
              <a:rPr sz="2400" spc="0" dirty="0">
                <a:solidFill>
                  <a:srgbClr val="4E0233"/>
                </a:solidFill>
                <a:latin typeface="Calibri"/>
                <a:cs typeface="Calibri"/>
              </a:rPr>
              <a:t>ải</a:t>
            </a:r>
            <a:r>
              <a:rPr sz="2400" spc="-44" dirty="0">
                <a:solidFill>
                  <a:srgbClr val="4E0233"/>
                </a:solidFill>
                <a:latin typeface="Calibri"/>
                <a:cs typeface="Calibri"/>
              </a:rPr>
              <a:t> </a:t>
            </a:r>
            <a:r>
              <a:rPr sz="2400" spc="4" dirty="0">
                <a:solidFill>
                  <a:srgbClr val="4E0233"/>
                </a:solidFill>
                <a:latin typeface="Calibri"/>
                <a:cs typeface="Calibri"/>
              </a:rPr>
              <a:t>đ</a:t>
            </a:r>
            <a:r>
              <a:rPr sz="2400" spc="0" dirty="0">
                <a:solidFill>
                  <a:srgbClr val="4E0233"/>
                </a:solidFill>
                <a:latin typeface="Calibri"/>
                <a:cs typeface="Calibri"/>
              </a:rPr>
              <a:t>i</a:t>
            </a:r>
            <a:r>
              <a:rPr sz="2400" spc="-16" dirty="0">
                <a:solidFill>
                  <a:srgbClr val="4E0233"/>
                </a:solidFill>
                <a:latin typeface="Calibri"/>
                <a:cs typeface="Calibri"/>
              </a:rPr>
              <a:t> </a:t>
            </a:r>
            <a:r>
              <a:rPr sz="2400" spc="-59" dirty="0">
                <a:solidFill>
                  <a:srgbClr val="4E0233"/>
                </a:solidFill>
                <a:latin typeface="Calibri"/>
                <a:cs typeface="Calibri"/>
              </a:rPr>
              <a:t>r</a:t>
            </a:r>
            <a:r>
              <a:rPr sz="2400" spc="0" dirty="0">
                <a:solidFill>
                  <a:srgbClr val="4E0233"/>
                </a:solidFill>
                <a:latin typeface="Calibri"/>
                <a:cs typeface="Calibri"/>
              </a:rPr>
              <a:t>a</a:t>
            </a:r>
            <a:r>
              <a:rPr sz="2400" spc="-23" dirty="0">
                <a:solidFill>
                  <a:srgbClr val="4E0233"/>
                </a:solidFill>
                <a:latin typeface="Calibri"/>
                <a:cs typeface="Calibri"/>
              </a:rPr>
              <a:t> </a:t>
            </a:r>
            <a:r>
              <a:rPr sz="2400" spc="4" dirty="0">
                <a:solidFill>
                  <a:srgbClr val="4E0233"/>
                </a:solidFill>
                <a:latin typeface="Calibri"/>
                <a:cs typeface="Calibri"/>
              </a:rPr>
              <a:t>n</a:t>
            </a:r>
            <a:r>
              <a:rPr sz="2400" spc="-14" dirty="0">
                <a:solidFill>
                  <a:srgbClr val="4E0233"/>
                </a:solidFill>
                <a:latin typeface="Calibri"/>
                <a:cs typeface="Calibri"/>
              </a:rPr>
              <a:t>g</a:t>
            </a:r>
            <a:r>
              <a:rPr sz="2400" spc="0" dirty="0">
                <a:solidFill>
                  <a:srgbClr val="4E0233"/>
                </a:solidFill>
                <a:latin typeface="Calibri"/>
                <a:cs typeface="Calibri"/>
              </a:rPr>
              <a:t>oài</a:t>
            </a:r>
            <a:r>
              <a:rPr lang="en-US" sz="2400" spc="0" dirty="0">
                <a:solidFill>
                  <a:srgbClr val="4E0233"/>
                </a:solidFill>
                <a:latin typeface="Calibri"/>
                <a:cs typeface="Calibri"/>
              </a:rPr>
              <a:t>.</a:t>
            </a:r>
            <a:endParaRPr sz="2400" dirty="0">
              <a:latin typeface="Times New Roman"/>
              <a:cs typeface="Times New Roman"/>
            </a:endParaRPr>
          </a:p>
          <a:p>
            <a:pPr marL="2789275" marR="260097" indent="-457200" algn="just">
              <a:lnSpc>
                <a:spcPts val="3417"/>
              </a:lnSpc>
              <a:spcBef>
                <a:spcPts val="1281"/>
              </a:spcBef>
              <a:buFont typeface="Wingdings" panose="05000000000000000000" pitchFamily="2" charset="2"/>
              <a:buChar char="Ø"/>
            </a:pPr>
            <a:r>
              <a:rPr sz="2400" spc="-214" dirty="0">
                <a:solidFill>
                  <a:srgbClr val="4E0233"/>
                </a:solidFill>
                <a:latin typeface="Calibri"/>
                <a:cs typeface="Calibri"/>
              </a:rPr>
              <a:t>T</a:t>
            </a:r>
            <a:r>
              <a:rPr sz="2400" spc="0" dirty="0">
                <a:solidFill>
                  <a:srgbClr val="4E0233"/>
                </a:solidFill>
                <a:latin typeface="Calibri"/>
                <a:cs typeface="Calibri"/>
              </a:rPr>
              <a:t>ạo</a:t>
            </a:r>
            <a:r>
              <a:rPr sz="2400" spc="-41" dirty="0">
                <a:solidFill>
                  <a:srgbClr val="4E0233"/>
                </a:solidFill>
                <a:latin typeface="Calibri"/>
                <a:cs typeface="Calibri"/>
              </a:rPr>
              <a:t> </a:t>
            </a:r>
            <a:r>
              <a:rPr sz="2400" spc="4" dirty="0">
                <a:solidFill>
                  <a:srgbClr val="4E0233"/>
                </a:solidFill>
                <a:latin typeface="Calibri"/>
                <a:cs typeface="Calibri"/>
              </a:rPr>
              <a:t>kh</a:t>
            </a:r>
            <a:r>
              <a:rPr sz="2400" spc="0" dirty="0">
                <a:solidFill>
                  <a:srgbClr val="4E0233"/>
                </a:solidFill>
                <a:latin typeface="Calibri"/>
                <a:cs typeface="Calibri"/>
              </a:rPr>
              <a:t>oả</a:t>
            </a:r>
            <a:r>
              <a:rPr sz="2400" spc="4" dirty="0">
                <a:solidFill>
                  <a:srgbClr val="4E0233"/>
                </a:solidFill>
                <a:latin typeface="Calibri"/>
                <a:cs typeface="Calibri"/>
              </a:rPr>
              <a:t>n</a:t>
            </a:r>
            <a:r>
              <a:rPr sz="2400" spc="0" dirty="0">
                <a:solidFill>
                  <a:srgbClr val="4E0233"/>
                </a:solidFill>
                <a:latin typeface="Calibri"/>
                <a:cs typeface="Calibri"/>
              </a:rPr>
              <a:t>g</a:t>
            </a:r>
            <a:r>
              <a:rPr sz="2400" spc="-73" dirty="0">
                <a:solidFill>
                  <a:srgbClr val="4E0233"/>
                </a:solidFill>
                <a:latin typeface="Calibri"/>
                <a:cs typeface="Calibri"/>
              </a:rPr>
              <a:t> </a:t>
            </a:r>
            <a:r>
              <a:rPr sz="2400" spc="-19" dirty="0">
                <a:solidFill>
                  <a:srgbClr val="4E0233"/>
                </a:solidFill>
                <a:latin typeface="Calibri"/>
                <a:cs typeface="Calibri"/>
              </a:rPr>
              <a:t>c</a:t>
            </a:r>
            <a:r>
              <a:rPr sz="2400" spc="0" dirty="0">
                <a:solidFill>
                  <a:srgbClr val="4E0233"/>
                </a:solidFill>
                <a:latin typeface="Calibri"/>
                <a:cs typeface="Calibri"/>
              </a:rPr>
              <a:t>á</a:t>
            </a:r>
            <a:r>
              <a:rPr sz="2400" spc="4" dirty="0">
                <a:solidFill>
                  <a:srgbClr val="4E0233"/>
                </a:solidFill>
                <a:latin typeface="Calibri"/>
                <a:cs typeface="Calibri"/>
              </a:rPr>
              <a:t>c</a:t>
            </a:r>
            <a:r>
              <a:rPr sz="2400" spc="0" dirty="0">
                <a:solidFill>
                  <a:srgbClr val="4E0233"/>
                </a:solidFill>
                <a:latin typeface="Calibri"/>
                <a:cs typeface="Calibri"/>
              </a:rPr>
              <a:t>h</a:t>
            </a:r>
            <a:r>
              <a:rPr sz="2400" spc="-51" dirty="0">
                <a:solidFill>
                  <a:srgbClr val="4E0233"/>
                </a:solidFill>
                <a:latin typeface="Calibri"/>
                <a:cs typeface="Calibri"/>
              </a:rPr>
              <a:t> </a:t>
            </a:r>
            <a:r>
              <a:rPr sz="2400" spc="0" dirty="0">
                <a:solidFill>
                  <a:srgbClr val="4E0233"/>
                </a:solidFill>
                <a:latin typeface="Calibri"/>
                <a:cs typeface="Calibri"/>
              </a:rPr>
              <a:t>an</a:t>
            </a:r>
            <a:r>
              <a:rPr sz="2400" spc="-28" dirty="0">
                <a:solidFill>
                  <a:srgbClr val="4E0233"/>
                </a:solidFill>
                <a:latin typeface="Calibri"/>
                <a:cs typeface="Calibri"/>
              </a:rPr>
              <a:t> </a:t>
            </a:r>
            <a:r>
              <a:rPr sz="2400" spc="-25" dirty="0">
                <a:solidFill>
                  <a:srgbClr val="4E0233"/>
                </a:solidFill>
                <a:latin typeface="Calibri"/>
                <a:cs typeface="Calibri"/>
              </a:rPr>
              <a:t>t</a:t>
            </a:r>
            <a:r>
              <a:rPr sz="2400" spc="0" dirty="0">
                <a:solidFill>
                  <a:srgbClr val="4E0233"/>
                </a:solidFill>
                <a:latin typeface="Calibri"/>
                <a:cs typeface="Calibri"/>
              </a:rPr>
              <a:t>oàn</a:t>
            </a:r>
            <a:r>
              <a:rPr sz="2400" spc="-52" dirty="0">
                <a:solidFill>
                  <a:srgbClr val="4E0233"/>
                </a:solidFill>
                <a:latin typeface="Calibri"/>
                <a:cs typeface="Calibri"/>
              </a:rPr>
              <a:t> </a:t>
            </a:r>
            <a:r>
              <a:rPr sz="2400" spc="4" dirty="0">
                <a:solidFill>
                  <a:srgbClr val="4E0233"/>
                </a:solidFill>
                <a:latin typeface="Calibri"/>
                <a:cs typeface="Calibri"/>
              </a:rPr>
              <a:t>(</a:t>
            </a:r>
            <a:r>
              <a:rPr sz="2400" spc="0" dirty="0">
                <a:solidFill>
                  <a:srgbClr val="4E0233"/>
                </a:solidFill>
                <a:latin typeface="Calibri"/>
                <a:cs typeface="Calibri"/>
              </a:rPr>
              <a:t>2</a:t>
            </a:r>
            <a:r>
              <a:rPr sz="2400" spc="-22" dirty="0">
                <a:solidFill>
                  <a:srgbClr val="4E0233"/>
                </a:solidFill>
                <a:latin typeface="Calibri"/>
                <a:cs typeface="Calibri"/>
              </a:rPr>
              <a:t> </a:t>
            </a:r>
            <a:r>
              <a:rPr sz="2400" spc="4" dirty="0">
                <a:solidFill>
                  <a:srgbClr val="4E0233"/>
                </a:solidFill>
                <a:latin typeface="Calibri"/>
                <a:cs typeface="Calibri"/>
              </a:rPr>
              <a:t>m</a:t>
            </a:r>
            <a:r>
              <a:rPr sz="2400" spc="-14" dirty="0">
                <a:solidFill>
                  <a:srgbClr val="4E0233"/>
                </a:solidFill>
                <a:latin typeface="Calibri"/>
                <a:cs typeface="Calibri"/>
              </a:rPr>
              <a:t>é</a:t>
            </a:r>
            <a:r>
              <a:rPr sz="2400" spc="4" dirty="0">
                <a:solidFill>
                  <a:srgbClr val="4E0233"/>
                </a:solidFill>
                <a:latin typeface="Calibri"/>
                <a:cs typeface="Calibri"/>
              </a:rPr>
              <a:t>t</a:t>
            </a:r>
            <a:r>
              <a:rPr sz="2400" spc="0" dirty="0">
                <a:solidFill>
                  <a:srgbClr val="4E0233"/>
                </a:solidFill>
                <a:latin typeface="Calibri"/>
                <a:cs typeface="Calibri"/>
              </a:rPr>
              <a:t>)</a:t>
            </a:r>
            <a:r>
              <a:rPr sz="2400" spc="-54" dirty="0">
                <a:solidFill>
                  <a:srgbClr val="4E0233"/>
                </a:solidFill>
                <a:latin typeface="Calibri"/>
                <a:cs typeface="Calibri"/>
              </a:rPr>
              <a:t> </a:t>
            </a:r>
            <a:r>
              <a:rPr sz="2400" spc="4" dirty="0">
                <a:solidFill>
                  <a:srgbClr val="4E0233"/>
                </a:solidFill>
                <a:latin typeface="Calibri"/>
                <a:cs typeface="Calibri"/>
              </a:rPr>
              <a:t>kh</a:t>
            </a:r>
            <a:r>
              <a:rPr sz="2400" spc="0" dirty="0">
                <a:solidFill>
                  <a:srgbClr val="4E0233"/>
                </a:solidFill>
                <a:latin typeface="Calibri"/>
                <a:cs typeface="Calibri"/>
              </a:rPr>
              <a:t>i</a:t>
            </a:r>
            <a:r>
              <a:rPr sz="2400" spc="-28" dirty="0">
                <a:solidFill>
                  <a:srgbClr val="4E0233"/>
                </a:solidFill>
                <a:latin typeface="Calibri"/>
                <a:cs typeface="Calibri"/>
              </a:rPr>
              <a:t> </a:t>
            </a:r>
            <a:r>
              <a:rPr sz="2400" spc="4" dirty="0">
                <a:solidFill>
                  <a:srgbClr val="4E0233"/>
                </a:solidFill>
                <a:latin typeface="Calibri"/>
                <a:cs typeface="Calibri"/>
              </a:rPr>
              <a:t>n</a:t>
            </a:r>
            <a:r>
              <a:rPr sz="2400" spc="0" dirty="0">
                <a:solidFill>
                  <a:srgbClr val="4E0233"/>
                </a:solidFill>
                <a:latin typeface="Calibri"/>
                <a:cs typeface="Calibri"/>
              </a:rPr>
              <a:t>ói</a:t>
            </a:r>
            <a:r>
              <a:rPr sz="2400" spc="-30" dirty="0">
                <a:solidFill>
                  <a:srgbClr val="4E0233"/>
                </a:solidFill>
                <a:latin typeface="Calibri"/>
                <a:cs typeface="Calibri"/>
              </a:rPr>
              <a:t> </a:t>
            </a:r>
            <a:r>
              <a:rPr sz="2400" spc="4" dirty="0">
                <a:solidFill>
                  <a:srgbClr val="4E0233"/>
                </a:solidFill>
                <a:latin typeface="Calibri"/>
                <a:cs typeface="Calibri"/>
              </a:rPr>
              <a:t>chu</a:t>
            </a:r>
            <a:r>
              <a:rPr sz="2400" spc="-34" dirty="0">
                <a:solidFill>
                  <a:srgbClr val="4E0233"/>
                </a:solidFill>
                <a:latin typeface="Calibri"/>
                <a:cs typeface="Calibri"/>
              </a:rPr>
              <a:t>y</a:t>
            </a:r>
            <a:r>
              <a:rPr sz="2400" spc="4" dirty="0">
                <a:solidFill>
                  <a:srgbClr val="4E0233"/>
                </a:solidFill>
                <a:latin typeface="Calibri"/>
                <a:cs typeface="Calibri"/>
              </a:rPr>
              <a:t>ệ</a:t>
            </a:r>
            <a:r>
              <a:rPr sz="2400" spc="0" dirty="0">
                <a:solidFill>
                  <a:srgbClr val="4E0233"/>
                </a:solidFill>
                <a:latin typeface="Calibri"/>
                <a:cs typeface="Calibri"/>
              </a:rPr>
              <a:t>n</a:t>
            </a:r>
            <a:r>
              <a:rPr sz="2400" spc="-82" dirty="0">
                <a:solidFill>
                  <a:srgbClr val="4E0233"/>
                </a:solidFill>
                <a:latin typeface="Calibri"/>
                <a:cs typeface="Calibri"/>
              </a:rPr>
              <a:t> </a:t>
            </a:r>
            <a:r>
              <a:rPr sz="2400" spc="-25" dirty="0">
                <a:solidFill>
                  <a:srgbClr val="4E0233"/>
                </a:solidFill>
                <a:latin typeface="Calibri"/>
                <a:cs typeface="Calibri"/>
              </a:rPr>
              <a:t>v</a:t>
            </a:r>
            <a:r>
              <a:rPr sz="2400" spc="4" dirty="0">
                <a:solidFill>
                  <a:srgbClr val="4E0233"/>
                </a:solidFill>
                <a:latin typeface="Calibri"/>
                <a:cs typeface="Calibri"/>
              </a:rPr>
              <a:t>ớ</a:t>
            </a:r>
            <a:r>
              <a:rPr sz="2400" spc="0" dirty="0">
                <a:solidFill>
                  <a:srgbClr val="4E0233"/>
                </a:solidFill>
                <a:latin typeface="Calibri"/>
                <a:cs typeface="Calibri"/>
              </a:rPr>
              <a:t>i</a:t>
            </a:r>
            <a:r>
              <a:rPr sz="2400" spc="-30" dirty="0">
                <a:solidFill>
                  <a:srgbClr val="4E0233"/>
                </a:solidFill>
                <a:latin typeface="Calibri"/>
                <a:cs typeface="Calibri"/>
              </a:rPr>
              <a:t> </a:t>
            </a:r>
            <a:r>
              <a:rPr sz="2400" spc="4" dirty="0">
                <a:solidFill>
                  <a:srgbClr val="4E0233"/>
                </a:solidFill>
                <a:latin typeface="Calibri"/>
                <a:cs typeface="Calibri"/>
              </a:rPr>
              <a:t>ng</a:t>
            </a:r>
            <a:r>
              <a:rPr sz="2400" spc="0" dirty="0">
                <a:solidFill>
                  <a:srgbClr val="4E0233"/>
                </a:solidFill>
                <a:latin typeface="Calibri"/>
                <a:cs typeface="Calibri"/>
              </a:rPr>
              <a:t>ư</a:t>
            </a:r>
            <a:r>
              <a:rPr sz="2400" spc="4" dirty="0">
                <a:solidFill>
                  <a:srgbClr val="4E0233"/>
                </a:solidFill>
                <a:latin typeface="Calibri"/>
                <a:cs typeface="Calibri"/>
              </a:rPr>
              <a:t>ờ</a:t>
            </a:r>
            <a:r>
              <a:rPr sz="2400" spc="0" dirty="0">
                <a:solidFill>
                  <a:srgbClr val="4E0233"/>
                </a:solidFill>
                <a:latin typeface="Calibri"/>
                <a:cs typeface="Calibri"/>
              </a:rPr>
              <a:t>i</a:t>
            </a:r>
            <a:r>
              <a:rPr sz="2400" spc="-62" dirty="0">
                <a:solidFill>
                  <a:srgbClr val="4E0233"/>
                </a:solidFill>
                <a:latin typeface="Calibri"/>
                <a:cs typeface="Calibri"/>
              </a:rPr>
              <a:t> </a:t>
            </a:r>
            <a:r>
              <a:rPr sz="2400" spc="4" dirty="0">
                <a:solidFill>
                  <a:srgbClr val="4E0233"/>
                </a:solidFill>
                <a:latin typeface="Calibri"/>
                <a:cs typeface="Calibri"/>
              </a:rPr>
              <a:t>kh</a:t>
            </a:r>
            <a:r>
              <a:rPr sz="2400" spc="0" dirty="0">
                <a:solidFill>
                  <a:srgbClr val="4E0233"/>
                </a:solidFill>
                <a:latin typeface="Calibri"/>
                <a:cs typeface="Calibri"/>
              </a:rPr>
              <a:t>ác</a:t>
            </a:r>
            <a:r>
              <a:rPr lang="en-US" sz="2400" spc="0" dirty="0">
                <a:solidFill>
                  <a:srgbClr val="4E0233"/>
                </a:solidFill>
                <a:latin typeface="Calibri"/>
                <a:cs typeface="Calibri"/>
              </a:rPr>
              <a:t>.</a:t>
            </a:r>
            <a:r>
              <a:rPr sz="2400" spc="0" dirty="0">
                <a:solidFill>
                  <a:srgbClr val="4E0233"/>
                </a:solidFill>
                <a:latin typeface="Calibri"/>
                <a:cs typeface="Calibri"/>
              </a:rPr>
              <a:t> </a:t>
            </a:r>
            <a:endParaRPr sz="2400" dirty="0">
              <a:latin typeface="Times New Roman"/>
              <a:cs typeface="Times New Roman"/>
            </a:endParaRPr>
          </a:p>
          <a:p>
            <a:pPr marL="2789275" marR="260097" indent="-457200" algn="just">
              <a:lnSpc>
                <a:spcPts val="3417"/>
              </a:lnSpc>
              <a:spcBef>
                <a:spcPts val="1281"/>
              </a:spcBef>
              <a:buFont typeface="Wingdings" panose="05000000000000000000" pitchFamily="2" charset="2"/>
              <a:buChar char="Ø"/>
            </a:pPr>
            <a:r>
              <a:rPr sz="2400" spc="4" dirty="0">
                <a:solidFill>
                  <a:srgbClr val="4E0233"/>
                </a:solidFill>
                <a:latin typeface="Calibri"/>
                <a:cs typeface="Calibri"/>
              </a:rPr>
              <a:t>Kh</a:t>
            </a:r>
            <a:r>
              <a:rPr sz="2400" spc="0" dirty="0">
                <a:solidFill>
                  <a:srgbClr val="4E0233"/>
                </a:solidFill>
                <a:latin typeface="Calibri"/>
                <a:cs typeface="Calibri"/>
              </a:rPr>
              <a:t>ô</a:t>
            </a:r>
            <a:r>
              <a:rPr sz="2400" spc="4" dirty="0">
                <a:solidFill>
                  <a:srgbClr val="4E0233"/>
                </a:solidFill>
                <a:latin typeface="Calibri"/>
                <a:cs typeface="Calibri"/>
              </a:rPr>
              <a:t>n</a:t>
            </a:r>
            <a:r>
              <a:rPr sz="2400" spc="0" dirty="0">
                <a:solidFill>
                  <a:srgbClr val="4E0233"/>
                </a:solidFill>
                <a:latin typeface="Calibri"/>
                <a:cs typeface="Calibri"/>
              </a:rPr>
              <a:t>g</a:t>
            </a:r>
            <a:r>
              <a:rPr sz="2400" spc="-61" dirty="0">
                <a:solidFill>
                  <a:srgbClr val="4E0233"/>
                </a:solidFill>
                <a:latin typeface="Calibri"/>
                <a:cs typeface="Calibri"/>
              </a:rPr>
              <a:t> </a:t>
            </a:r>
            <a:r>
              <a:rPr sz="2400" spc="4" dirty="0">
                <a:solidFill>
                  <a:srgbClr val="4E0233"/>
                </a:solidFill>
                <a:latin typeface="Calibri"/>
                <a:cs typeface="Calibri"/>
              </a:rPr>
              <a:t>ch</a:t>
            </a:r>
            <a:r>
              <a:rPr sz="2400" spc="0" dirty="0">
                <a:solidFill>
                  <a:srgbClr val="4E0233"/>
                </a:solidFill>
                <a:latin typeface="Calibri"/>
                <a:cs typeface="Calibri"/>
              </a:rPr>
              <a:t>ạm</a:t>
            </a:r>
            <a:r>
              <a:rPr sz="2400" spc="-57" dirty="0">
                <a:solidFill>
                  <a:srgbClr val="4E0233"/>
                </a:solidFill>
                <a:latin typeface="Calibri"/>
                <a:cs typeface="Calibri"/>
              </a:rPr>
              <a:t> </a:t>
            </a:r>
            <a:r>
              <a:rPr sz="2400" spc="-39" dirty="0">
                <a:solidFill>
                  <a:srgbClr val="4E0233"/>
                </a:solidFill>
                <a:latin typeface="Calibri"/>
                <a:cs typeface="Calibri"/>
              </a:rPr>
              <a:t>v</a:t>
            </a:r>
            <a:r>
              <a:rPr sz="2400" spc="0" dirty="0">
                <a:solidFill>
                  <a:srgbClr val="4E0233"/>
                </a:solidFill>
                <a:latin typeface="Calibri"/>
                <a:cs typeface="Calibri"/>
              </a:rPr>
              <a:t>ào</a:t>
            </a:r>
            <a:r>
              <a:rPr sz="2400" spc="-40" dirty="0">
                <a:solidFill>
                  <a:srgbClr val="4E0233"/>
                </a:solidFill>
                <a:latin typeface="Calibri"/>
                <a:cs typeface="Calibri"/>
              </a:rPr>
              <a:t> </a:t>
            </a:r>
            <a:r>
              <a:rPr sz="2400" spc="-19" dirty="0">
                <a:solidFill>
                  <a:srgbClr val="4E0233"/>
                </a:solidFill>
                <a:latin typeface="Calibri"/>
                <a:cs typeface="Calibri"/>
              </a:rPr>
              <a:t>c</a:t>
            </a:r>
            <a:r>
              <a:rPr sz="2400" spc="0" dirty="0">
                <a:solidFill>
                  <a:srgbClr val="4E0233"/>
                </a:solidFill>
                <a:latin typeface="Calibri"/>
                <a:cs typeface="Calibri"/>
              </a:rPr>
              <a:t>ác</a:t>
            </a:r>
            <a:r>
              <a:rPr sz="2400" spc="-27" dirty="0">
                <a:solidFill>
                  <a:srgbClr val="4E0233"/>
                </a:solidFill>
                <a:latin typeface="Calibri"/>
                <a:cs typeface="Calibri"/>
              </a:rPr>
              <a:t> </a:t>
            </a:r>
            <a:r>
              <a:rPr sz="2400" spc="-39" dirty="0">
                <a:solidFill>
                  <a:srgbClr val="4E0233"/>
                </a:solidFill>
                <a:latin typeface="Calibri"/>
                <a:cs typeface="Calibri"/>
              </a:rPr>
              <a:t>v</a:t>
            </a:r>
            <a:r>
              <a:rPr sz="2400" spc="-29" dirty="0">
                <a:solidFill>
                  <a:srgbClr val="4E0233"/>
                </a:solidFill>
                <a:latin typeface="Calibri"/>
                <a:cs typeface="Calibri"/>
              </a:rPr>
              <a:t>ậ</a:t>
            </a:r>
            <a:r>
              <a:rPr sz="2400" spc="0" dirty="0">
                <a:solidFill>
                  <a:srgbClr val="4E0233"/>
                </a:solidFill>
                <a:latin typeface="Calibri"/>
                <a:cs typeface="Calibri"/>
              </a:rPr>
              <a:t>t</a:t>
            </a:r>
            <a:r>
              <a:rPr sz="2400" spc="-25" dirty="0">
                <a:solidFill>
                  <a:srgbClr val="4E0233"/>
                </a:solidFill>
                <a:latin typeface="Calibri"/>
                <a:cs typeface="Calibri"/>
              </a:rPr>
              <a:t> </a:t>
            </a:r>
            <a:r>
              <a:rPr sz="2400" spc="4" dirty="0">
                <a:solidFill>
                  <a:srgbClr val="4E0233"/>
                </a:solidFill>
                <a:latin typeface="Calibri"/>
                <a:cs typeface="Calibri"/>
              </a:rPr>
              <a:t>dụn</a:t>
            </a:r>
            <a:r>
              <a:rPr sz="2400" spc="0" dirty="0">
                <a:solidFill>
                  <a:srgbClr val="4E0233"/>
                </a:solidFill>
                <a:latin typeface="Calibri"/>
                <a:cs typeface="Calibri"/>
              </a:rPr>
              <a:t>g</a:t>
            </a:r>
            <a:r>
              <a:rPr sz="2400" spc="-47" dirty="0">
                <a:solidFill>
                  <a:srgbClr val="4E0233"/>
                </a:solidFill>
                <a:latin typeface="Calibri"/>
                <a:cs typeface="Calibri"/>
              </a:rPr>
              <a:t> </a:t>
            </a:r>
            <a:r>
              <a:rPr sz="2400" spc="-19" dirty="0">
                <a:solidFill>
                  <a:srgbClr val="4E0233"/>
                </a:solidFill>
                <a:latin typeface="Calibri"/>
                <a:cs typeface="Calibri"/>
              </a:rPr>
              <a:t>c</a:t>
            </a:r>
            <a:r>
              <a:rPr sz="2400" spc="0" dirty="0">
                <a:solidFill>
                  <a:srgbClr val="4E0233"/>
                </a:solidFill>
                <a:latin typeface="Calibri"/>
                <a:cs typeface="Calibri"/>
              </a:rPr>
              <a:t>ó</a:t>
            </a:r>
            <a:r>
              <a:rPr sz="2400" spc="-26" dirty="0">
                <a:solidFill>
                  <a:srgbClr val="4E0233"/>
                </a:solidFill>
                <a:latin typeface="Calibri"/>
                <a:cs typeface="Calibri"/>
              </a:rPr>
              <a:t> </a:t>
            </a:r>
            <a:r>
              <a:rPr sz="2400" spc="4" dirty="0">
                <a:solidFill>
                  <a:srgbClr val="4E0233"/>
                </a:solidFill>
                <a:latin typeface="Calibri"/>
                <a:cs typeface="Calibri"/>
              </a:rPr>
              <a:t>kh</a:t>
            </a:r>
            <a:r>
              <a:rPr sz="2400" spc="0" dirty="0">
                <a:solidFill>
                  <a:srgbClr val="4E0233"/>
                </a:solidFill>
                <a:latin typeface="Calibri"/>
                <a:cs typeface="Calibri"/>
              </a:rPr>
              <a:t>ả</a:t>
            </a:r>
            <a:r>
              <a:rPr sz="2400" spc="-40" dirty="0">
                <a:solidFill>
                  <a:srgbClr val="4E0233"/>
                </a:solidFill>
                <a:latin typeface="Calibri"/>
                <a:cs typeface="Calibri"/>
              </a:rPr>
              <a:t> </a:t>
            </a:r>
            <a:r>
              <a:rPr sz="2400" spc="4" dirty="0">
                <a:solidFill>
                  <a:srgbClr val="4E0233"/>
                </a:solidFill>
                <a:latin typeface="Calibri"/>
                <a:cs typeface="Calibri"/>
              </a:rPr>
              <a:t>n</a:t>
            </a:r>
            <a:r>
              <a:rPr sz="2400" spc="0" dirty="0">
                <a:solidFill>
                  <a:srgbClr val="4E0233"/>
                </a:solidFill>
                <a:latin typeface="Calibri"/>
                <a:cs typeface="Calibri"/>
              </a:rPr>
              <a:t>ă</a:t>
            </a:r>
            <a:r>
              <a:rPr sz="2400" spc="4" dirty="0">
                <a:solidFill>
                  <a:srgbClr val="4E0233"/>
                </a:solidFill>
                <a:latin typeface="Calibri"/>
                <a:cs typeface="Calibri"/>
              </a:rPr>
              <a:t>n</a:t>
            </a:r>
            <a:r>
              <a:rPr sz="2400" spc="0" dirty="0">
                <a:solidFill>
                  <a:srgbClr val="4E0233"/>
                </a:solidFill>
                <a:latin typeface="Calibri"/>
                <a:cs typeface="Calibri"/>
              </a:rPr>
              <a:t>g</a:t>
            </a:r>
            <a:r>
              <a:rPr sz="2400" spc="-45" dirty="0">
                <a:solidFill>
                  <a:srgbClr val="4E0233"/>
                </a:solidFill>
                <a:latin typeface="Calibri"/>
                <a:cs typeface="Calibri"/>
              </a:rPr>
              <a:t> </a:t>
            </a:r>
            <a:r>
              <a:rPr sz="2400" spc="4" dirty="0">
                <a:solidFill>
                  <a:srgbClr val="4E0233"/>
                </a:solidFill>
                <a:latin typeface="Calibri"/>
                <a:cs typeface="Calibri"/>
              </a:rPr>
              <a:t>đ</a:t>
            </a:r>
            <a:r>
              <a:rPr sz="2400" spc="0" dirty="0">
                <a:solidFill>
                  <a:srgbClr val="4E0233"/>
                </a:solidFill>
                <a:latin typeface="Calibri"/>
                <a:cs typeface="Calibri"/>
              </a:rPr>
              <a:t>ã</a:t>
            </a:r>
            <a:r>
              <a:rPr sz="2400" spc="-28" dirty="0">
                <a:solidFill>
                  <a:srgbClr val="4E0233"/>
                </a:solidFill>
                <a:latin typeface="Calibri"/>
                <a:cs typeface="Calibri"/>
              </a:rPr>
              <a:t> </a:t>
            </a:r>
            <a:r>
              <a:rPr sz="2400" spc="4" dirty="0">
                <a:solidFill>
                  <a:srgbClr val="4E0233"/>
                </a:solidFill>
                <a:latin typeface="Calibri"/>
                <a:cs typeface="Calibri"/>
              </a:rPr>
              <a:t>tiế</a:t>
            </a:r>
            <a:r>
              <a:rPr sz="2400" spc="0" dirty="0">
                <a:solidFill>
                  <a:srgbClr val="4E0233"/>
                </a:solidFill>
                <a:latin typeface="Calibri"/>
                <a:cs typeface="Calibri"/>
              </a:rPr>
              <a:t>p</a:t>
            </a:r>
            <a:r>
              <a:rPr sz="2400" spc="-44" dirty="0">
                <a:solidFill>
                  <a:srgbClr val="4E0233"/>
                </a:solidFill>
                <a:latin typeface="Calibri"/>
                <a:cs typeface="Calibri"/>
              </a:rPr>
              <a:t> </a:t>
            </a:r>
            <a:r>
              <a:rPr sz="2400" spc="4" dirty="0">
                <a:solidFill>
                  <a:srgbClr val="4E0233"/>
                </a:solidFill>
                <a:latin typeface="Calibri"/>
                <a:cs typeface="Calibri"/>
              </a:rPr>
              <a:t>xú</a:t>
            </a:r>
            <a:r>
              <a:rPr sz="2400" spc="0" dirty="0">
                <a:solidFill>
                  <a:srgbClr val="4E0233"/>
                </a:solidFill>
                <a:latin typeface="Calibri"/>
                <a:cs typeface="Calibri"/>
              </a:rPr>
              <a:t>c</a:t>
            </a:r>
            <a:r>
              <a:rPr sz="2400" spc="-28" dirty="0">
                <a:solidFill>
                  <a:srgbClr val="4E0233"/>
                </a:solidFill>
                <a:latin typeface="Calibri"/>
                <a:cs typeface="Calibri"/>
              </a:rPr>
              <a:t> </a:t>
            </a:r>
            <a:r>
              <a:rPr sz="2400" spc="4" dirty="0">
                <a:solidFill>
                  <a:srgbClr val="4E0233"/>
                </a:solidFill>
                <a:latin typeface="Calibri"/>
                <a:cs typeface="Calibri"/>
              </a:rPr>
              <a:t>nhiề</a:t>
            </a:r>
            <a:r>
              <a:rPr sz="2400" spc="0" dirty="0">
                <a:solidFill>
                  <a:srgbClr val="4E0233"/>
                </a:solidFill>
                <a:latin typeface="Calibri"/>
                <a:cs typeface="Calibri"/>
              </a:rPr>
              <a:t>u</a:t>
            </a:r>
            <a:r>
              <a:rPr lang="en-US" sz="2400" spc="0" dirty="0">
                <a:solidFill>
                  <a:srgbClr val="4E0233"/>
                </a:solidFill>
                <a:latin typeface="Calibri"/>
                <a:cs typeface="Calibri"/>
              </a:rPr>
              <a:t> </a:t>
            </a:r>
            <a:r>
              <a:rPr sz="2400" spc="4" dirty="0">
                <a:solidFill>
                  <a:srgbClr val="4E0233"/>
                </a:solidFill>
                <a:latin typeface="Calibri"/>
                <a:cs typeface="Calibri"/>
              </a:rPr>
              <a:t>ng</a:t>
            </a:r>
            <a:r>
              <a:rPr sz="2400" spc="0" dirty="0">
                <a:solidFill>
                  <a:srgbClr val="4E0233"/>
                </a:solidFill>
                <a:latin typeface="Calibri"/>
                <a:cs typeface="Calibri"/>
              </a:rPr>
              <a:t>ư</a:t>
            </a:r>
            <a:r>
              <a:rPr sz="2400" spc="4" dirty="0">
                <a:solidFill>
                  <a:srgbClr val="4E0233"/>
                </a:solidFill>
                <a:latin typeface="Calibri"/>
                <a:cs typeface="Calibri"/>
              </a:rPr>
              <a:t>ờ</a:t>
            </a:r>
            <a:r>
              <a:rPr sz="2400" spc="0" dirty="0">
                <a:solidFill>
                  <a:srgbClr val="4E0233"/>
                </a:solidFill>
                <a:latin typeface="Calibri"/>
                <a:cs typeface="Calibri"/>
              </a:rPr>
              <a:t>i</a:t>
            </a:r>
            <a:r>
              <a:rPr sz="2400" spc="-62" dirty="0">
                <a:solidFill>
                  <a:srgbClr val="4E0233"/>
                </a:solidFill>
                <a:latin typeface="Calibri"/>
                <a:cs typeface="Calibri"/>
              </a:rPr>
              <a:t> </a:t>
            </a:r>
            <a:r>
              <a:rPr sz="2400" spc="4" dirty="0">
                <a:solidFill>
                  <a:srgbClr val="4E0233"/>
                </a:solidFill>
                <a:latin typeface="Calibri"/>
                <a:cs typeface="Calibri"/>
              </a:rPr>
              <a:t>(</a:t>
            </a:r>
            <a:r>
              <a:rPr sz="2400" spc="-25" dirty="0">
                <a:solidFill>
                  <a:srgbClr val="4E0233"/>
                </a:solidFill>
                <a:latin typeface="Calibri"/>
                <a:cs typeface="Calibri"/>
              </a:rPr>
              <a:t>v</a:t>
            </a:r>
            <a:r>
              <a:rPr sz="2400" spc="4" dirty="0">
                <a:solidFill>
                  <a:srgbClr val="4E0233"/>
                </a:solidFill>
                <a:latin typeface="Calibri"/>
                <a:cs typeface="Calibri"/>
              </a:rPr>
              <a:t>d</a:t>
            </a:r>
            <a:r>
              <a:rPr sz="2400" spc="0" dirty="0">
                <a:solidFill>
                  <a:srgbClr val="4E0233"/>
                </a:solidFill>
                <a:latin typeface="Calibri"/>
                <a:cs typeface="Calibri"/>
              </a:rPr>
              <a:t>:</a:t>
            </a:r>
            <a:r>
              <a:rPr sz="2400" spc="-43" dirty="0">
                <a:solidFill>
                  <a:srgbClr val="4E0233"/>
                </a:solidFill>
                <a:latin typeface="Calibri"/>
                <a:cs typeface="Calibri"/>
              </a:rPr>
              <a:t> </a:t>
            </a:r>
            <a:r>
              <a:rPr sz="2400" spc="4" dirty="0">
                <a:solidFill>
                  <a:srgbClr val="4E0233"/>
                </a:solidFill>
                <a:latin typeface="Calibri"/>
                <a:cs typeface="Calibri"/>
              </a:rPr>
              <a:t>tiền</a:t>
            </a:r>
            <a:r>
              <a:rPr sz="2400" spc="0" dirty="0">
                <a:solidFill>
                  <a:srgbClr val="4E0233"/>
                </a:solidFill>
                <a:latin typeface="Calibri"/>
                <a:cs typeface="Calibri"/>
              </a:rPr>
              <a:t>,</a:t>
            </a:r>
            <a:r>
              <a:rPr sz="2400" spc="-51" dirty="0">
                <a:solidFill>
                  <a:srgbClr val="4E0233"/>
                </a:solidFill>
                <a:latin typeface="Calibri"/>
                <a:cs typeface="Calibri"/>
              </a:rPr>
              <a:t> </a:t>
            </a:r>
            <a:r>
              <a:rPr sz="2400" spc="4" dirty="0">
                <a:solidFill>
                  <a:srgbClr val="4E0233"/>
                </a:solidFill>
                <a:latin typeface="Calibri"/>
                <a:cs typeface="Calibri"/>
              </a:rPr>
              <a:t>n</a:t>
            </a:r>
            <a:r>
              <a:rPr sz="2400" spc="0" dirty="0">
                <a:solidFill>
                  <a:srgbClr val="4E0233"/>
                </a:solidFill>
                <a:latin typeface="Calibri"/>
                <a:cs typeface="Calibri"/>
              </a:rPr>
              <a:t>ắm</a:t>
            </a:r>
            <a:r>
              <a:rPr sz="2400" spc="-45" dirty="0">
                <a:solidFill>
                  <a:srgbClr val="4E0233"/>
                </a:solidFill>
                <a:latin typeface="Calibri"/>
                <a:cs typeface="Calibri"/>
              </a:rPr>
              <a:t> </a:t>
            </a:r>
            <a:r>
              <a:rPr sz="2400" spc="4" dirty="0">
                <a:solidFill>
                  <a:srgbClr val="4E0233"/>
                </a:solidFill>
                <a:latin typeface="Calibri"/>
                <a:cs typeface="Calibri"/>
              </a:rPr>
              <a:t>c</a:t>
            </a:r>
            <a:r>
              <a:rPr sz="2400" spc="0" dirty="0">
                <a:solidFill>
                  <a:srgbClr val="4E0233"/>
                </a:solidFill>
                <a:latin typeface="Calibri"/>
                <a:cs typeface="Calibri"/>
              </a:rPr>
              <a:t>ửa,</a:t>
            </a:r>
            <a:r>
              <a:rPr sz="2400" spc="-49" dirty="0">
                <a:solidFill>
                  <a:srgbClr val="4E0233"/>
                </a:solidFill>
                <a:latin typeface="Calibri"/>
                <a:cs typeface="Calibri"/>
              </a:rPr>
              <a:t> </a:t>
            </a:r>
            <a:r>
              <a:rPr sz="2400" spc="4" dirty="0">
                <a:solidFill>
                  <a:srgbClr val="4E0233"/>
                </a:solidFill>
                <a:latin typeface="Calibri"/>
                <a:cs typeface="Calibri"/>
              </a:rPr>
              <a:t>tú</a:t>
            </a:r>
            <a:r>
              <a:rPr sz="2400" spc="0" dirty="0">
                <a:solidFill>
                  <a:srgbClr val="4E0233"/>
                </a:solidFill>
                <a:latin typeface="Calibri"/>
                <a:cs typeface="Calibri"/>
              </a:rPr>
              <a:t>i</a:t>
            </a:r>
            <a:r>
              <a:rPr sz="2400" spc="-25" dirty="0">
                <a:solidFill>
                  <a:srgbClr val="4E0233"/>
                </a:solidFill>
                <a:latin typeface="Calibri"/>
                <a:cs typeface="Calibri"/>
              </a:rPr>
              <a:t> </a:t>
            </a:r>
            <a:r>
              <a:rPr sz="2400" spc="4" dirty="0">
                <a:solidFill>
                  <a:srgbClr val="4E0233"/>
                </a:solidFill>
                <a:latin typeface="Calibri"/>
                <a:cs typeface="Calibri"/>
              </a:rPr>
              <a:t>nil</a:t>
            </a:r>
            <a:r>
              <a:rPr sz="2400" spc="0" dirty="0">
                <a:solidFill>
                  <a:srgbClr val="4E0233"/>
                </a:solidFill>
                <a:latin typeface="Calibri"/>
                <a:cs typeface="Calibri"/>
              </a:rPr>
              <a:t>o</a:t>
            </a:r>
            <a:r>
              <a:rPr sz="2400" spc="4" dirty="0">
                <a:solidFill>
                  <a:srgbClr val="4E0233"/>
                </a:solidFill>
                <a:latin typeface="Calibri"/>
                <a:cs typeface="Calibri"/>
              </a:rPr>
              <a:t>ng…)</a:t>
            </a:r>
            <a:r>
              <a:rPr sz="2400" spc="0" dirty="0">
                <a:solidFill>
                  <a:srgbClr val="4E0233"/>
                </a:solidFill>
                <a:latin typeface="Calibri"/>
                <a:cs typeface="Calibri"/>
              </a:rPr>
              <a:t>,</a:t>
            </a:r>
            <a:r>
              <a:rPr sz="2400" spc="-104" dirty="0">
                <a:solidFill>
                  <a:srgbClr val="4E0233"/>
                </a:solidFill>
                <a:latin typeface="Calibri"/>
                <a:cs typeface="Calibri"/>
              </a:rPr>
              <a:t> </a:t>
            </a:r>
            <a:r>
              <a:rPr sz="2400" spc="0" dirty="0">
                <a:solidFill>
                  <a:srgbClr val="4E0233"/>
                </a:solidFill>
                <a:latin typeface="Calibri"/>
                <a:cs typeface="Calibri"/>
              </a:rPr>
              <a:t>rửa</a:t>
            </a:r>
            <a:r>
              <a:rPr sz="2400" spc="-39" dirty="0">
                <a:solidFill>
                  <a:srgbClr val="4E0233"/>
                </a:solidFill>
                <a:latin typeface="Calibri"/>
                <a:cs typeface="Calibri"/>
              </a:rPr>
              <a:t> </a:t>
            </a:r>
            <a:r>
              <a:rPr sz="2400" spc="-29" dirty="0">
                <a:solidFill>
                  <a:srgbClr val="4E0233"/>
                </a:solidFill>
                <a:latin typeface="Calibri"/>
                <a:cs typeface="Calibri"/>
              </a:rPr>
              <a:t>t</a:t>
            </a:r>
            <a:r>
              <a:rPr sz="2400" spc="-54" dirty="0">
                <a:solidFill>
                  <a:srgbClr val="4E0233"/>
                </a:solidFill>
                <a:latin typeface="Calibri"/>
                <a:cs typeface="Calibri"/>
              </a:rPr>
              <a:t>a</a:t>
            </a:r>
            <a:r>
              <a:rPr sz="2400" spc="0" dirty="0">
                <a:solidFill>
                  <a:srgbClr val="4E0233"/>
                </a:solidFill>
                <a:latin typeface="Calibri"/>
                <a:cs typeface="Calibri"/>
              </a:rPr>
              <a:t>y</a:t>
            </a:r>
            <a:r>
              <a:rPr sz="2400" spc="-35" dirty="0">
                <a:solidFill>
                  <a:srgbClr val="4E0233"/>
                </a:solidFill>
                <a:latin typeface="Calibri"/>
                <a:cs typeface="Calibri"/>
              </a:rPr>
              <a:t> </a:t>
            </a:r>
            <a:r>
              <a:rPr sz="2400" spc="4" dirty="0">
                <a:solidFill>
                  <a:srgbClr val="4E0233"/>
                </a:solidFill>
                <a:latin typeface="Calibri"/>
                <a:cs typeface="Calibri"/>
              </a:rPr>
              <a:t>n</a:t>
            </a:r>
            <a:r>
              <a:rPr sz="2400" spc="-50" dirty="0">
                <a:solidFill>
                  <a:srgbClr val="4E0233"/>
                </a:solidFill>
                <a:latin typeface="Calibri"/>
                <a:cs typeface="Calibri"/>
              </a:rPr>
              <a:t>g</a:t>
            </a:r>
            <a:r>
              <a:rPr sz="2400" spc="-54" dirty="0">
                <a:solidFill>
                  <a:srgbClr val="4E0233"/>
                </a:solidFill>
                <a:latin typeface="Calibri"/>
                <a:cs typeface="Calibri"/>
              </a:rPr>
              <a:t>a</a:t>
            </a:r>
            <a:r>
              <a:rPr sz="2400" spc="0" dirty="0">
                <a:solidFill>
                  <a:srgbClr val="4E0233"/>
                </a:solidFill>
                <a:latin typeface="Calibri"/>
                <a:cs typeface="Calibri"/>
              </a:rPr>
              <a:t>y</a:t>
            </a:r>
            <a:r>
              <a:rPr sz="2400" spc="-53" dirty="0">
                <a:solidFill>
                  <a:srgbClr val="4E0233"/>
                </a:solidFill>
                <a:latin typeface="Calibri"/>
                <a:cs typeface="Calibri"/>
              </a:rPr>
              <a:t> </a:t>
            </a:r>
            <a:r>
              <a:rPr sz="2400" spc="4" dirty="0">
                <a:solidFill>
                  <a:srgbClr val="4E0233"/>
                </a:solidFill>
                <a:latin typeface="Calibri"/>
                <a:cs typeface="Calibri"/>
              </a:rPr>
              <a:t>kh</a:t>
            </a:r>
            <a:r>
              <a:rPr sz="2400" spc="0" dirty="0">
                <a:solidFill>
                  <a:srgbClr val="4E0233"/>
                </a:solidFill>
                <a:latin typeface="Calibri"/>
                <a:cs typeface="Calibri"/>
              </a:rPr>
              <a:t>i</a:t>
            </a:r>
            <a:r>
              <a:rPr sz="2400" spc="-28" dirty="0">
                <a:solidFill>
                  <a:srgbClr val="4E0233"/>
                </a:solidFill>
                <a:latin typeface="Calibri"/>
                <a:cs typeface="Calibri"/>
              </a:rPr>
              <a:t> </a:t>
            </a:r>
            <a:r>
              <a:rPr sz="2400" spc="4" dirty="0">
                <a:solidFill>
                  <a:srgbClr val="4E0233"/>
                </a:solidFill>
                <a:latin typeface="Calibri"/>
                <a:cs typeface="Calibri"/>
              </a:rPr>
              <a:t>tiế</a:t>
            </a:r>
            <a:r>
              <a:rPr sz="2400" spc="0" dirty="0">
                <a:solidFill>
                  <a:srgbClr val="4E0233"/>
                </a:solidFill>
                <a:latin typeface="Calibri"/>
                <a:cs typeface="Calibri"/>
              </a:rPr>
              <a:t>p</a:t>
            </a:r>
            <a:r>
              <a:rPr sz="2400" spc="-44" dirty="0">
                <a:solidFill>
                  <a:srgbClr val="4E0233"/>
                </a:solidFill>
                <a:latin typeface="Calibri"/>
                <a:cs typeface="Calibri"/>
              </a:rPr>
              <a:t> </a:t>
            </a:r>
            <a:r>
              <a:rPr sz="2400" spc="4" dirty="0">
                <a:solidFill>
                  <a:srgbClr val="4E0233"/>
                </a:solidFill>
                <a:latin typeface="Calibri"/>
                <a:cs typeface="Calibri"/>
              </a:rPr>
              <a:t>xú</a:t>
            </a:r>
            <a:r>
              <a:rPr sz="2400" spc="0" dirty="0">
                <a:solidFill>
                  <a:srgbClr val="4E0233"/>
                </a:solidFill>
                <a:latin typeface="Calibri"/>
                <a:cs typeface="Calibri"/>
              </a:rPr>
              <a:t>c</a:t>
            </a:r>
            <a:r>
              <a:rPr lang="en-US" sz="2400" spc="0" dirty="0">
                <a:solidFill>
                  <a:srgbClr val="4E0233"/>
                </a:solidFill>
                <a:latin typeface="Calibri"/>
                <a:cs typeface="Calibri"/>
              </a:rPr>
              <a:t>.</a:t>
            </a:r>
            <a:endParaRPr sz="2400" dirty="0">
              <a:latin typeface="Calibri"/>
              <a:cs typeface="Calibri"/>
            </a:endParaRPr>
          </a:p>
          <a:p>
            <a:pPr marL="2789275" marR="220873" indent="-457200" algn="just">
              <a:lnSpc>
                <a:spcPct val="139880"/>
              </a:lnSpc>
              <a:spcBef>
                <a:spcPts val="797"/>
              </a:spcBef>
              <a:buFont typeface="Wingdings" panose="05000000000000000000" pitchFamily="2" charset="2"/>
              <a:buChar char="Ø"/>
              <a:tabLst>
                <a:tab pos="2781300" algn="l"/>
              </a:tabLst>
            </a:pPr>
            <a:r>
              <a:rPr sz="2400" spc="9" dirty="0">
                <a:solidFill>
                  <a:srgbClr val="4E0233"/>
                </a:solidFill>
                <a:latin typeface="Calibri"/>
                <a:cs typeface="Calibri"/>
              </a:rPr>
              <a:t>M</a:t>
            </a:r>
            <a:r>
              <a:rPr sz="2400" spc="0" dirty="0">
                <a:solidFill>
                  <a:srgbClr val="4E0233"/>
                </a:solidFill>
                <a:latin typeface="Calibri"/>
                <a:cs typeface="Calibri"/>
              </a:rPr>
              <a:t>ở</a:t>
            </a:r>
            <a:r>
              <a:rPr sz="2400" spc="-35" dirty="0">
                <a:solidFill>
                  <a:srgbClr val="4E0233"/>
                </a:solidFill>
                <a:latin typeface="Calibri"/>
                <a:cs typeface="Calibri"/>
              </a:rPr>
              <a:t> </a:t>
            </a:r>
            <a:r>
              <a:rPr sz="2400" spc="4" dirty="0">
                <a:solidFill>
                  <a:srgbClr val="4E0233"/>
                </a:solidFill>
                <a:latin typeface="Calibri"/>
                <a:cs typeface="Calibri"/>
              </a:rPr>
              <a:t>c</a:t>
            </a:r>
            <a:r>
              <a:rPr sz="2400" spc="0" dirty="0">
                <a:solidFill>
                  <a:srgbClr val="4E0233"/>
                </a:solidFill>
                <a:latin typeface="Calibri"/>
                <a:cs typeface="Calibri"/>
              </a:rPr>
              <a:t>ửa/</a:t>
            </a:r>
            <a:r>
              <a:rPr sz="2400" spc="4" dirty="0">
                <a:solidFill>
                  <a:srgbClr val="4E0233"/>
                </a:solidFill>
                <a:latin typeface="Calibri"/>
                <a:cs typeface="Calibri"/>
              </a:rPr>
              <a:t>c</a:t>
            </a:r>
            <a:r>
              <a:rPr sz="2400" spc="0" dirty="0">
                <a:solidFill>
                  <a:srgbClr val="4E0233"/>
                </a:solidFill>
                <a:latin typeface="Calibri"/>
                <a:cs typeface="Calibri"/>
              </a:rPr>
              <a:t>ửa</a:t>
            </a:r>
            <a:r>
              <a:rPr sz="2400" spc="-94" dirty="0">
                <a:solidFill>
                  <a:srgbClr val="4E0233"/>
                </a:solidFill>
                <a:latin typeface="Calibri"/>
                <a:cs typeface="Calibri"/>
              </a:rPr>
              <a:t> </a:t>
            </a:r>
            <a:r>
              <a:rPr sz="2400" spc="0" dirty="0">
                <a:solidFill>
                  <a:srgbClr val="4E0233"/>
                </a:solidFill>
                <a:latin typeface="Calibri"/>
                <a:cs typeface="Calibri"/>
              </a:rPr>
              <a:t>sổ</a:t>
            </a:r>
            <a:r>
              <a:rPr sz="2400" spc="-25" dirty="0">
                <a:solidFill>
                  <a:srgbClr val="4E0233"/>
                </a:solidFill>
                <a:latin typeface="Calibri"/>
                <a:cs typeface="Calibri"/>
              </a:rPr>
              <a:t> </a:t>
            </a:r>
            <a:r>
              <a:rPr sz="2400" spc="4" dirty="0">
                <a:solidFill>
                  <a:srgbClr val="4E0233"/>
                </a:solidFill>
                <a:latin typeface="Calibri"/>
                <a:cs typeface="Calibri"/>
              </a:rPr>
              <a:t>th</a:t>
            </a:r>
            <a:r>
              <a:rPr sz="2400" spc="0" dirty="0">
                <a:solidFill>
                  <a:srgbClr val="4E0233"/>
                </a:solidFill>
                <a:latin typeface="Calibri"/>
                <a:cs typeface="Calibri"/>
              </a:rPr>
              <a:t>ô</a:t>
            </a:r>
            <a:r>
              <a:rPr sz="2400" spc="4" dirty="0">
                <a:solidFill>
                  <a:srgbClr val="4E0233"/>
                </a:solidFill>
                <a:latin typeface="Calibri"/>
                <a:cs typeface="Calibri"/>
              </a:rPr>
              <a:t>n</a:t>
            </a:r>
            <a:r>
              <a:rPr sz="2400" spc="0" dirty="0">
                <a:solidFill>
                  <a:srgbClr val="4E0233"/>
                </a:solidFill>
                <a:latin typeface="Calibri"/>
                <a:cs typeface="Calibri"/>
              </a:rPr>
              <a:t>g</a:t>
            </a:r>
            <a:r>
              <a:rPr sz="2400" spc="-56" dirty="0">
                <a:solidFill>
                  <a:srgbClr val="4E0233"/>
                </a:solidFill>
                <a:latin typeface="Calibri"/>
                <a:cs typeface="Calibri"/>
              </a:rPr>
              <a:t> </a:t>
            </a:r>
            <a:r>
              <a:rPr sz="2400" spc="4" dirty="0">
                <a:solidFill>
                  <a:srgbClr val="4E0233"/>
                </a:solidFill>
                <a:latin typeface="Calibri"/>
                <a:cs typeface="Calibri"/>
              </a:rPr>
              <a:t>th</a:t>
            </a:r>
            <a:r>
              <a:rPr sz="2400" spc="0" dirty="0">
                <a:solidFill>
                  <a:srgbClr val="4E0233"/>
                </a:solidFill>
                <a:latin typeface="Calibri"/>
                <a:cs typeface="Calibri"/>
              </a:rPr>
              <a:t>oá</a:t>
            </a:r>
            <a:r>
              <a:rPr sz="2400" spc="4" dirty="0">
                <a:solidFill>
                  <a:srgbClr val="4E0233"/>
                </a:solidFill>
                <a:latin typeface="Calibri"/>
                <a:cs typeface="Calibri"/>
              </a:rPr>
              <a:t>ng</a:t>
            </a:r>
            <a:r>
              <a:rPr sz="2400" spc="0" dirty="0">
                <a:solidFill>
                  <a:srgbClr val="4E0233"/>
                </a:solidFill>
                <a:latin typeface="Calibri"/>
                <a:cs typeface="Calibri"/>
              </a:rPr>
              <a:t>,</a:t>
            </a:r>
            <a:r>
              <a:rPr sz="2400" spc="-87" dirty="0">
                <a:solidFill>
                  <a:srgbClr val="4E0233"/>
                </a:solidFill>
                <a:latin typeface="Calibri"/>
                <a:cs typeface="Calibri"/>
              </a:rPr>
              <a:t> </a:t>
            </a:r>
            <a:r>
              <a:rPr sz="2400" spc="0" dirty="0">
                <a:solidFill>
                  <a:srgbClr val="4E0233"/>
                </a:solidFill>
                <a:latin typeface="Calibri"/>
                <a:cs typeface="Calibri"/>
              </a:rPr>
              <a:t>sử</a:t>
            </a:r>
            <a:r>
              <a:rPr sz="2400" spc="-27" dirty="0">
                <a:solidFill>
                  <a:srgbClr val="4E0233"/>
                </a:solidFill>
                <a:latin typeface="Calibri"/>
                <a:cs typeface="Calibri"/>
              </a:rPr>
              <a:t> </a:t>
            </a:r>
            <a:r>
              <a:rPr sz="2400" spc="4" dirty="0">
                <a:solidFill>
                  <a:srgbClr val="4E0233"/>
                </a:solidFill>
                <a:latin typeface="Calibri"/>
                <a:cs typeface="Calibri"/>
              </a:rPr>
              <a:t>dụn</a:t>
            </a:r>
            <a:r>
              <a:rPr sz="2400" spc="0" dirty="0">
                <a:solidFill>
                  <a:srgbClr val="4E0233"/>
                </a:solidFill>
                <a:latin typeface="Calibri"/>
                <a:cs typeface="Calibri"/>
              </a:rPr>
              <a:t>g</a:t>
            </a:r>
            <a:r>
              <a:rPr sz="2400" spc="-47" dirty="0">
                <a:solidFill>
                  <a:srgbClr val="4E0233"/>
                </a:solidFill>
                <a:latin typeface="Calibri"/>
                <a:cs typeface="Calibri"/>
              </a:rPr>
              <a:t> </a:t>
            </a:r>
            <a:r>
              <a:rPr sz="2400" spc="4" dirty="0">
                <a:solidFill>
                  <a:srgbClr val="4E0233"/>
                </a:solidFill>
                <a:latin typeface="Calibri"/>
                <a:cs typeface="Calibri"/>
              </a:rPr>
              <a:t>gi</a:t>
            </a:r>
            <a:r>
              <a:rPr sz="2400" spc="0" dirty="0">
                <a:solidFill>
                  <a:srgbClr val="4E0233"/>
                </a:solidFill>
                <a:latin typeface="Calibri"/>
                <a:cs typeface="Calibri"/>
              </a:rPr>
              <a:t>ó</a:t>
            </a:r>
            <a:r>
              <a:rPr sz="2400" spc="-34" dirty="0">
                <a:solidFill>
                  <a:srgbClr val="4E0233"/>
                </a:solidFill>
                <a:latin typeface="Calibri"/>
                <a:cs typeface="Calibri"/>
              </a:rPr>
              <a:t> </a:t>
            </a:r>
            <a:r>
              <a:rPr sz="2400" spc="4" dirty="0">
                <a:solidFill>
                  <a:srgbClr val="4E0233"/>
                </a:solidFill>
                <a:latin typeface="Calibri"/>
                <a:cs typeface="Calibri"/>
              </a:rPr>
              <a:t>t</a:t>
            </a:r>
            <a:r>
              <a:rPr sz="2400" spc="0" dirty="0">
                <a:solidFill>
                  <a:srgbClr val="4E0233"/>
                </a:solidFill>
                <a:latin typeface="Calibri"/>
                <a:cs typeface="Calibri"/>
              </a:rPr>
              <a:t>ự</a:t>
            </a:r>
            <a:r>
              <a:rPr sz="2400" spc="-26" dirty="0">
                <a:solidFill>
                  <a:srgbClr val="4E0233"/>
                </a:solidFill>
                <a:latin typeface="Calibri"/>
                <a:cs typeface="Calibri"/>
              </a:rPr>
              <a:t> </a:t>
            </a:r>
            <a:r>
              <a:rPr sz="2400" spc="4" dirty="0">
                <a:solidFill>
                  <a:srgbClr val="4E0233"/>
                </a:solidFill>
                <a:latin typeface="Calibri"/>
                <a:cs typeface="Calibri"/>
              </a:rPr>
              <a:t>nhiê</a:t>
            </a:r>
            <a:r>
              <a:rPr sz="2400" spc="0" dirty="0">
                <a:solidFill>
                  <a:srgbClr val="4E0233"/>
                </a:solidFill>
                <a:latin typeface="Calibri"/>
                <a:cs typeface="Calibri"/>
              </a:rPr>
              <a:t>n</a:t>
            </a:r>
            <a:r>
              <a:rPr sz="2400" spc="-64" dirty="0">
                <a:solidFill>
                  <a:srgbClr val="4E0233"/>
                </a:solidFill>
                <a:latin typeface="Calibri"/>
                <a:cs typeface="Calibri"/>
              </a:rPr>
              <a:t> </a:t>
            </a:r>
            <a:r>
              <a:rPr sz="2400" spc="4" dirty="0">
                <a:solidFill>
                  <a:srgbClr val="4E0233"/>
                </a:solidFill>
                <a:latin typeface="Calibri"/>
                <a:cs typeface="Calibri"/>
              </a:rPr>
              <a:t>th</a:t>
            </a:r>
            <a:r>
              <a:rPr sz="2400" spc="-54" dirty="0">
                <a:solidFill>
                  <a:srgbClr val="4E0233"/>
                </a:solidFill>
                <a:latin typeface="Calibri"/>
                <a:cs typeface="Calibri"/>
              </a:rPr>
              <a:t>a</a:t>
            </a:r>
            <a:r>
              <a:rPr sz="2400" spc="0" dirty="0">
                <a:solidFill>
                  <a:srgbClr val="4E0233"/>
                </a:solidFill>
                <a:latin typeface="Calibri"/>
                <a:cs typeface="Calibri"/>
              </a:rPr>
              <a:t>y</a:t>
            </a:r>
            <a:r>
              <a:rPr sz="2400" spc="-50" dirty="0">
                <a:solidFill>
                  <a:srgbClr val="4E0233"/>
                </a:solidFill>
                <a:latin typeface="Calibri"/>
                <a:cs typeface="Calibri"/>
              </a:rPr>
              <a:t> </a:t>
            </a:r>
            <a:r>
              <a:rPr sz="2400" spc="4" dirty="0">
                <a:solidFill>
                  <a:srgbClr val="4E0233"/>
                </a:solidFill>
                <a:latin typeface="Calibri"/>
                <a:cs typeface="Calibri"/>
              </a:rPr>
              <a:t>v</a:t>
            </a:r>
            <a:r>
              <a:rPr sz="2400" spc="0" dirty="0">
                <a:solidFill>
                  <a:srgbClr val="4E0233"/>
                </a:solidFill>
                <a:latin typeface="Calibri"/>
                <a:cs typeface="Calibri"/>
              </a:rPr>
              <a:t>ì</a:t>
            </a:r>
            <a:r>
              <a:rPr sz="2400" spc="-13" dirty="0">
                <a:solidFill>
                  <a:srgbClr val="4E0233"/>
                </a:solidFill>
                <a:latin typeface="Calibri"/>
                <a:cs typeface="Calibri"/>
              </a:rPr>
              <a:t> </a:t>
            </a:r>
            <a:r>
              <a:rPr sz="2400" spc="4" dirty="0">
                <a:solidFill>
                  <a:srgbClr val="4E0233"/>
                </a:solidFill>
                <a:latin typeface="Calibri"/>
                <a:cs typeface="Calibri"/>
              </a:rPr>
              <a:t>m</a:t>
            </a:r>
            <a:r>
              <a:rPr sz="2400" spc="-54" dirty="0">
                <a:solidFill>
                  <a:srgbClr val="4E0233"/>
                </a:solidFill>
                <a:latin typeface="Calibri"/>
                <a:cs typeface="Calibri"/>
              </a:rPr>
              <a:t>á</a:t>
            </a:r>
            <a:r>
              <a:rPr sz="2400" spc="0" dirty="0">
                <a:solidFill>
                  <a:srgbClr val="4E0233"/>
                </a:solidFill>
                <a:latin typeface="Calibri"/>
                <a:cs typeface="Calibri"/>
              </a:rPr>
              <a:t>y </a:t>
            </a:r>
            <a:r>
              <a:rPr sz="2400" spc="4" dirty="0">
                <a:solidFill>
                  <a:srgbClr val="4E0233"/>
                </a:solidFill>
                <a:latin typeface="Calibri"/>
                <a:cs typeface="Calibri"/>
              </a:rPr>
              <a:t>l</a:t>
            </a:r>
            <a:r>
              <a:rPr sz="2400" spc="0" dirty="0">
                <a:solidFill>
                  <a:srgbClr val="4E0233"/>
                </a:solidFill>
                <a:latin typeface="Calibri"/>
                <a:cs typeface="Calibri"/>
              </a:rPr>
              <a:t>ạ</a:t>
            </a:r>
            <a:r>
              <a:rPr sz="2400" spc="4" dirty="0">
                <a:solidFill>
                  <a:srgbClr val="4E0233"/>
                </a:solidFill>
                <a:latin typeface="Calibri"/>
                <a:cs typeface="Calibri"/>
              </a:rPr>
              <a:t>n</a:t>
            </a:r>
            <a:r>
              <a:rPr sz="2400" spc="0" dirty="0">
                <a:solidFill>
                  <a:srgbClr val="4E0233"/>
                </a:solidFill>
                <a:latin typeface="Calibri"/>
                <a:cs typeface="Calibri"/>
              </a:rPr>
              <a:t>h</a:t>
            </a:r>
            <a:r>
              <a:rPr lang="en-US" sz="2400" spc="0" dirty="0">
                <a:solidFill>
                  <a:srgbClr val="4E0233"/>
                </a:solidFill>
                <a:latin typeface="Calibri"/>
                <a:cs typeface="Calibri"/>
              </a:rPr>
              <a:t>.</a:t>
            </a:r>
            <a:endParaRPr sz="2400"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05840" y="772667"/>
            <a:ext cx="3261360" cy="4824984"/>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5080939" y="2115121"/>
            <a:ext cx="6309360" cy="0"/>
          </a:xfrm>
          <a:custGeom>
            <a:avLst/>
            <a:gdLst/>
            <a:ahLst/>
            <a:cxnLst/>
            <a:rect l="l" t="t" r="r" b="b"/>
            <a:pathLst>
              <a:path w="6309360">
                <a:moveTo>
                  <a:pt x="0" y="0"/>
                </a:moveTo>
                <a:lnTo>
                  <a:pt x="6309360" y="0"/>
                </a:lnTo>
              </a:path>
            </a:pathLst>
          </a:custGeom>
          <a:ln w="20320">
            <a:solidFill>
              <a:srgbClr val="FFE952"/>
            </a:solidFill>
          </a:ln>
        </p:spPr>
        <p:txBody>
          <a:bodyPr wrap="square" lIns="0" tIns="0" rIns="0" bIns="0" rtlCol="0">
            <a:noAutofit/>
          </a:bodyPr>
          <a:lstStyle/>
          <a:p>
            <a:endParaRPr/>
          </a:p>
        </p:txBody>
      </p:sp>
      <p:sp>
        <p:nvSpPr>
          <p:cNvPr id="5" name="object 5"/>
          <p:cNvSpPr/>
          <p:nvPr/>
        </p:nvSpPr>
        <p:spPr>
          <a:xfrm>
            <a:off x="762" y="761"/>
            <a:ext cx="12190476" cy="6856476"/>
          </a:xfrm>
          <a:custGeom>
            <a:avLst/>
            <a:gdLst/>
            <a:ahLst/>
            <a:cxnLst/>
            <a:rect l="l" t="t" r="r" b="b"/>
            <a:pathLst>
              <a:path w="12190476" h="6856476">
                <a:moveTo>
                  <a:pt x="0" y="0"/>
                </a:moveTo>
                <a:lnTo>
                  <a:pt x="12190476" y="0"/>
                </a:lnTo>
                <a:lnTo>
                  <a:pt x="12190476" y="6856476"/>
                </a:lnTo>
                <a:lnTo>
                  <a:pt x="0" y="6856476"/>
                </a:lnTo>
                <a:lnTo>
                  <a:pt x="0" y="0"/>
                </a:lnTo>
                <a:close/>
              </a:path>
            </a:pathLst>
          </a:custGeom>
          <a:ln w="0">
            <a:solidFill>
              <a:srgbClr val="000000"/>
            </a:solidFill>
          </a:ln>
        </p:spPr>
        <p:txBody>
          <a:bodyPr wrap="square" lIns="0" tIns="0" rIns="0" bIns="0" rtlCol="0">
            <a:noAutofit/>
          </a:bodyPr>
          <a:lstStyle/>
          <a:p>
            <a:endParaRPr/>
          </a:p>
        </p:txBody>
      </p:sp>
      <p:sp>
        <p:nvSpPr>
          <p:cNvPr id="2" name="object 2"/>
          <p:cNvSpPr txBox="1"/>
          <p:nvPr/>
        </p:nvSpPr>
        <p:spPr>
          <a:xfrm>
            <a:off x="762" y="761"/>
            <a:ext cx="12190476" cy="6856476"/>
          </a:xfrm>
          <a:prstGeom prst="rect">
            <a:avLst/>
          </a:prstGeom>
        </p:spPr>
        <p:txBody>
          <a:bodyPr wrap="square" lIns="0" tIns="0" rIns="0" bIns="0" rtlCol="0">
            <a:noAutofit/>
          </a:bodyPr>
          <a:lstStyle/>
          <a:p>
            <a:pPr>
              <a:lnSpc>
                <a:spcPts val="1000"/>
              </a:lnSpc>
            </a:pPr>
            <a:endParaRPr sz="1000"/>
          </a:p>
          <a:p>
            <a:pPr marL="4980546" marR="4121391" algn="ctr">
              <a:lnSpc>
                <a:spcPct val="101725"/>
              </a:lnSpc>
              <a:spcBef>
                <a:spcPts val="5134"/>
              </a:spcBef>
            </a:pPr>
            <a:r>
              <a:rPr sz="6600" spc="4" dirty="0">
                <a:latin typeface="Calibri"/>
                <a:cs typeface="Calibri"/>
              </a:rPr>
              <a:t>S</a:t>
            </a:r>
            <a:r>
              <a:rPr sz="6600" spc="0" dirty="0">
                <a:latin typeface="Calibri"/>
                <a:cs typeface="Calibri"/>
              </a:rPr>
              <a:t>Ự TH</a:t>
            </a:r>
            <a:r>
              <a:rPr sz="6600" spc="-514" dirty="0">
                <a:latin typeface="Calibri"/>
                <a:cs typeface="Calibri"/>
              </a:rPr>
              <a:t>Ậ</a:t>
            </a:r>
            <a:r>
              <a:rPr sz="6600" spc="0" dirty="0">
                <a:latin typeface="Calibri"/>
                <a:cs typeface="Calibri"/>
              </a:rPr>
              <a:t>T</a:t>
            </a:r>
            <a:endParaRPr sz="6600">
              <a:latin typeface="Calibri"/>
              <a:cs typeface="Calibri"/>
            </a:endParaRPr>
          </a:p>
          <a:p>
            <a:pPr marL="4876038" marR="1585812">
              <a:lnSpc>
                <a:spcPts val="3460"/>
              </a:lnSpc>
              <a:spcBef>
                <a:spcPts val="5462"/>
              </a:spcBef>
            </a:pPr>
            <a:r>
              <a:rPr sz="3200" spc="-200" dirty="0">
                <a:latin typeface="Calibri"/>
                <a:cs typeface="Calibri"/>
              </a:rPr>
              <a:t>T</a:t>
            </a:r>
            <a:r>
              <a:rPr sz="3200" spc="0" dirty="0">
                <a:latin typeface="Calibri"/>
                <a:cs typeface="Calibri"/>
              </a:rPr>
              <a:t>rích từ Lời k</a:t>
            </a:r>
            <a:r>
              <a:rPr sz="3200" spc="-4" dirty="0">
                <a:latin typeface="Calibri"/>
                <a:cs typeface="Calibri"/>
              </a:rPr>
              <a:t>hu</a:t>
            </a:r>
            <a:r>
              <a:rPr sz="3200" spc="-39" dirty="0">
                <a:latin typeface="Calibri"/>
                <a:cs typeface="Calibri"/>
              </a:rPr>
              <a:t>y</a:t>
            </a:r>
            <a:r>
              <a:rPr sz="3200" spc="-4" dirty="0">
                <a:latin typeface="Calibri"/>
                <a:cs typeface="Calibri"/>
              </a:rPr>
              <a:t>ê</a:t>
            </a:r>
            <a:r>
              <a:rPr sz="3200" spc="0" dirty="0">
                <a:latin typeface="Calibri"/>
                <a:cs typeface="Calibri"/>
              </a:rPr>
              <a:t>n </a:t>
            </a:r>
            <a:r>
              <a:rPr sz="3200" spc="-4" dirty="0">
                <a:latin typeface="Calibri"/>
                <a:cs typeface="Calibri"/>
              </a:rPr>
              <a:t>d</a:t>
            </a:r>
            <a:r>
              <a:rPr sz="3200" spc="0" dirty="0">
                <a:latin typeface="Calibri"/>
                <a:cs typeface="Calibri"/>
              </a:rPr>
              <a:t>à</a:t>
            </a:r>
            <a:r>
              <a:rPr sz="3200" spc="-4" dirty="0">
                <a:latin typeface="Calibri"/>
                <a:cs typeface="Calibri"/>
              </a:rPr>
              <a:t>n</a:t>
            </a:r>
            <a:r>
              <a:rPr sz="3200" spc="0" dirty="0">
                <a:latin typeface="Calibri"/>
                <a:cs typeface="Calibri"/>
              </a:rPr>
              <a:t>h c</a:t>
            </a:r>
            <a:r>
              <a:rPr sz="3200" spc="-4" dirty="0">
                <a:latin typeface="Calibri"/>
                <a:cs typeface="Calibri"/>
              </a:rPr>
              <a:t>h</a:t>
            </a:r>
            <a:r>
              <a:rPr sz="3200" spc="0" dirty="0">
                <a:latin typeface="Calibri"/>
                <a:cs typeface="Calibri"/>
              </a:rPr>
              <a:t>o </a:t>
            </a:r>
            <a:r>
              <a:rPr sz="3200" spc="-29" dirty="0">
                <a:latin typeface="Calibri"/>
                <a:cs typeface="Calibri"/>
              </a:rPr>
              <a:t>c</a:t>
            </a:r>
            <a:r>
              <a:rPr sz="3200" spc="0" dirty="0">
                <a:latin typeface="Calibri"/>
                <a:cs typeface="Calibri"/>
              </a:rPr>
              <a:t>ộ</a:t>
            </a:r>
            <a:r>
              <a:rPr sz="3200" spc="-4" dirty="0">
                <a:latin typeface="Calibri"/>
                <a:cs typeface="Calibri"/>
              </a:rPr>
              <a:t>n</a:t>
            </a:r>
            <a:r>
              <a:rPr sz="3200" spc="0" dirty="0">
                <a:latin typeface="Calibri"/>
                <a:cs typeface="Calibri"/>
              </a:rPr>
              <a:t>g đồ</a:t>
            </a:r>
            <a:r>
              <a:rPr sz="3200" spc="-4" dirty="0">
                <a:latin typeface="Calibri"/>
                <a:cs typeface="Calibri"/>
              </a:rPr>
              <a:t>n</a:t>
            </a:r>
            <a:r>
              <a:rPr sz="3200" spc="0" dirty="0">
                <a:latin typeface="Calibri"/>
                <a:cs typeface="Calibri"/>
              </a:rPr>
              <a:t>g, c</a:t>
            </a:r>
            <a:r>
              <a:rPr sz="3200" spc="-4" dirty="0">
                <a:latin typeface="Calibri"/>
                <a:cs typeface="Calibri"/>
              </a:rPr>
              <a:t>ủ</a:t>
            </a:r>
            <a:r>
              <a:rPr sz="3200" spc="0" dirty="0">
                <a:latin typeface="Calibri"/>
                <a:cs typeface="Calibri"/>
              </a:rPr>
              <a:t>a </a:t>
            </a:r>
            <a:r>
              <a:rPr sz="3200" spc="-284" dirty="0">
                <a:latin typeface="Calibri"/>
                <a:cs typeface="Calibri"/>
              </a:rPr>
              <a:t>T</a:t>
            </a:r>
            <a:r>
              <a:rPr sz="3200" spc="0" dirty="0">
                <a:latin typeface="Calibri"/>
                <a:cs typeface="Calibri"/>
              </a:rPr>
              <a:t>ổ c</a:t>
            </a:r>
            <a:r>
              <a:rPr sz="3200" spc="-4" dirty="0">
                <a:latin typeface="Calibri"/>
                <a:cs typeface="Calibri"/>
              </a:rPr>
              <a:t>h</a:t>
            </a:r>
            <a:r>
              <a:rPr sz="3200" spc="0" dirty="0">
                <a:latin typeface="Calibri"/>
                <a:cs typeface="Calibri"/>
              </a:rPr>
              <a:t>ức Y </a:t>
            </a:r>
            <a:r>
              <a:rPr sz="3200" spc="-34" dirty="0">
                <a:latin typeface="Calibri"/>
                <a:cs typeface="Calibri"/>
              </a:rPr>
              <a:t>t</a:t>
            </a:r>
            <a:r>
              <a:rPr sz="3200" spc="0" dirty="0">
                <a:latin typeface="Calibri"/>
                <a:cs typeface="Calibri"/>
              </a:rPr>
              <a:t>ế t</a:t>
            </a:r>
            <a:r>
              <a:rPr sz="3200" spc="-4" dirty="0">
                <a:latin typeface="Calibri"/>
                <a:cs typeface="Calibri"/>
              </a:rPr>
              <a:t>h</a:t>
            </a:r>
            <a:r>
              <a:rPr sz="3200" spc="0" dirty="0">
                <a:latin typeface="Calibri"/>
                <a:cs typeface="Calibri"/>
              </a:rPr>
              <a:t>ế giới</a:t>
            </a:r>
            <a:endParaRPr sz="3200">
              <a:latin typeface="Calibri"/>
              <a:cs typeface="Calibri"/>
            </a:endParaRPr>
          </a:p>
          <a:p>
            <a:pPr marL="4876038" marR="708047">
              <a:lnSpc>
                <a:spcPts val="3460"/>
              </a:lnSpc>
              <a:spcBef>
                <a:spcPts val="4979"/>
              </a:spcBef>
            </a:pPr>
            <a:r>
              <a:rPr sz="3200" spc="-34" dirty="0">
                <a:latin typeface="Calibri"/>
                <a:cs typeface="Calibri"/>
              </a:rPr>
              <a:t>h</a:t>
            </a:r>
            <a:r>
              <a:rPr sz="3200" spc="-50" dirty="0">
                <a:latin typeface="Calibri"/>
                <a:cs typeface="Calibri"/>
              </a:rPr>
              <a:t>t</a:t>
            </a:r>
            <a:r>
              <a:rPr sz="3200" spc="0" dirty="0">
                <a:latin typeface="Calibri"/>
                <a:cs typeface="Calibri"/>
              </a:rPr>
              <a:t>t</a:t>
            </a:r>
            <a:r>
              <a:rPr sz="3200" spc="-25" dirty="0">
                <a:latin typeface="Calibri"/>
                <a:cs typeface="Calibri"/>
              </a:rPr>
              <a:t>p</a:t>
            </a:r>
            <a:r>
              <a:rPr sz="3200" spc="-4" dirty="0">
                <a:latin typeface="Calibri"/>
                <a:cs typeface="Calibri"/>
              </a:rPr>
              <a:t>s</a:t>
            </a:r>
            <a:r>
              <a:rPr sz="3200" spc="0" dirty="0">
                <a:latin typeface="Calibri"/>
                <a:cs typeface="Calibri"/>
                <a:hlinkClick r:id="rId3"/>
              </a:rPr>
              <a:t>://</a:t>
            </a:r>
            <a:r>
              <a:rPr sz="3200" spc="9" dirty="0">
                <a:latin typeface="Calibri"/>
                <a:cs typeface="Calibri"/>
                <a:hlinkClick r:id="rId3"/>
              </a:rPr>
              <a:t>ww</a:t>
            </a:r>
            <a:r>
              <a:rPr sz="3200" spc="-204" dirty="0">
                <a:latin typeface="Calibri"/>
                <a:cs typeface="Calibri"/>
                <a:hlinkClick r:id="rId3"/>
              </a:rPr>
              <a:t>w</a:t>
            </a:r>
            <a:r>
              <a:rPr sz="3200" spc="-109" dirty="0">
                <a:latin typeface="Calibri"/>
                <a:cs typeface="Calibri"/>
                <a:hlinkClick r:id="rId3"/>
              </a:rPr>
              <a:t>.</a:t>
            </a:r>
            <a:r>
              <a:rPr sz="3200" spc="0" dirty="0">
                <a:latin typeface="Calibri"/>
                <a:cs typeface="Calibri"/>
                <a:hlinkClick r:id="rId3"/>
              </a:rPr>
              <a:t>w</a:t>
            </a:r>
            <a:r>
              <a:rPr sz="3200" spc="-4" dirty="0">
                <a:latin typeface="Calibri"/>
                <a:cs typeface="Calibri"/>
                <a:hlinkClick r:id="rId3"/>
              </a:rPr>
              <a:t>h</a:t>
            </a:r>
            <a:r>
              <a:rPr sz="3200" spc="0" dirty="0">
                <a:latin typeface="Calibri"/>
                <a:cs typeface="Calibri"/>
                <a:hlinkClick r:id="rId3"/>
              </a:rPr>
              <a:t>o.i</a:t>
            </a:r>
            <a:r>
              <a:rPr sz="3200" spc="-34" dirty="0">
                <a:latin typeface="Calibri"/>
                <a:cs typeface="Calibri"/>
                <a:hlinkClick r:id="rId3"/>
              </a:rPr>
              <a:t>n</a:t>
            </a:r>
            <a:r>
              <a:rPr sz="3200" spc="0" dirty="0">
                <a:latin typeface="Calibri"/>
                <a:cs typeface="Calibri"/>
                <a:hlinkClick r:id="rId3"/>
              </a:rPr>
              <a:t>t</a:t>
            </a:r>
            <a:r>
              <a:rPr sz="3200" spc="-59" dirty="0">
                <a:latin typeface="Calibri"/>
                <a:cs typeface="Calibri"/>
                <a:hlinkClick r:id="rId3"/>
              </a:rPr>
              <a:t>/</a:t>
            </a:r>
            <a:r>
              <a:rPr sz="3200" spc="-4" dirty="0">
                <a:latin typeface="Calibri"/>
                <a:cs typeface="Calibri"/>
                <a:hlinkClick r:id="rId3"/>
              </a:rPr>
              <a:t>eme</a:t>
            </a:r>
            <a:r>
              <a:rPr sz="3200" spc="-44" dirty="0">
                <a:latin typeface="Calibri"/>
                <a:cs typeface="Calibri"/>
                <a:hlinkClick r:id="rId3"/>
              </a:rPr>
              <a:t>r</a:t>
            </a:r>
            <a:r>
              <a:rPr sz="3200" spc="-29" dirty="0">
                <a:latin typeface="Calibri"/>
                <a:cs typeface="Calibri"/>
                <a:hlinkClick r:id="rId3"/>
              </a:rPr>
              <a:t>g</a:t>
            </a:r>
            <a:r>
              <a:rPr sz="3200" spc="-4" dirty="0">
                <a:latin typeface="Calibri"/>
                <a:cs typeface="Calibri"/>
                <a:hlinkClick r:id="rId3"/>
              </a:rPr>
              <a:t>en</a:t>
            </a:r>
            <a:r>
              <a:rPr sz="3200" spc="0" dirty="0">
                <a:latin typeface="Calibri"/>
                <a:cs typeface="Calibri"/>
                <a:hlinkClick r:id="rId3"/>
              </a:rPr>
              <a:t>ci</a:t>
            </a:r>
            <a:r>
              <a:rPr sz="3200" spc="-4" dirty="0">
                <a:latin typeface="Calibri"/>
                <a:cs typeface="Calibri"/>
                <a:hlinkClick r:id="rId3"/>
              </a:rPr>
              <a:t>es</a:t>
            </a:r>
            <a:r>
              <a:rPr sz="3200" spc="0" dirty="0">
                <a:latin typeface="Calibri"/>
                <a:cs typeface="Calibri"/>
                <a:hlinkClick r:id="rId3"/>
              </a:rPr>
              <a:t>/</a:t>
            </a:r>
            <a:r>
              <a:rPr sz="3200" spc="-4" dirty="0">
                <a:latin typeface="Calibri"/>
                <a:cs typeface="Calibri"/>
                <a:hlinkClick r:id="rId3"/>
              </a:rPr>
              <a:t>d</a:t>
            </a:r>
            <a:r>
              <a:rPr sz="3200" spc="0" dirty="0">
                <a:latin typeface="Calibri"/>
                <a:cs typeface="Calibri"/>
                <a:hlinkClick r:id="rId3"/>
              </a:rPr>
              <a:t>i</a:t>
            </a:r>
            <a:r>
              <a:rPr sz="3200" spc="-4" dirty="0">
                <a:latin typeface="Calibri"/>
                <a:cs typeface="Calibri"/>
                <a:hlinkClick r:id="rId3"/>
              </a:rPr>
              <a:t>s</a:t>
            </a:r>
            <a:r>
              <a:rPr sz="3200" spc="0" dirty="0">
                <a:latin typeface="Calibri"/>
                <a:cs typeface="Calibri"/>
                <a:hlinkClick r:id="rId3"/>
              </a:rPr>
              <a:t>e</a:t>
            </a:r>
            <a:r>
              <a:rPr sz="3200" spc="0" dirty="0">
                <a:latin typeface="Calibri"/>
                <a:cs typeface="Calibri"/>
              </a:rPr>
              <a:t> a</a:t>
            </a:r>
            <a:r>
              <a:rPr sz="3200" spc="-4" dirty="0">
                <a:latin typeface="Calibri"/>
                <a:cs typeface="Calibri"/>
              </a:rPr>
              <a:t>ses</a:t>
            </a:r>
            <a:r>
              <a:rPr sz="3200" spc="0" dirty="0">
                <a:latin typeface="Calibri"/>
                <a:cs typeface="Calibri"/>
              </a:rPr>
              <a:t>/</a:t>
            </a:r>
            <a:r>
              <a:rPr sz="3200" spc="-4" dirty="0">
                <a:latin typeface="Calibri"/>
                <a:cs typeface="Calibri"/>
              </a:rPr>
              <a:t>n</a:t>
            </a:r>
            <a:r>
              <a:rPr sz="3200" spc="-14" dirty="0">
                <a:latin typeface="Calibri"/>
                <a:cs typeface="Calibri"/>
              </a:rPr>
              <a:t>o</a:t>
            </a:r>
            <a:r>
              <a:rPr sz="3200" spc="-34" dirty="0">
                <a:latin typeface="Calibri"/>
                <a:cs typeface="Calibri"/>
              </a:rPr>
              <a:t>v</a:t>
            </a:r>
            <a:r>
              <a:rPr sz="3200" spc="-4" dirty="0">
                <a:latin typeface="Calibri"/>
                <a:cs typeface="Calibri"/>
              </a:rPr>
              <a:t>e</a:t>
            </a:r>
            <a:r>
              <a:rPr sz="3200" spc="0" dirty="0">
                <a:latin typeface="Calibri"/>
                <a:cs typeface="Calibri"/>
              </a:rPr>
              <a:t>l-</a:t>
            </a:r>
            <a:r>
              <a:rPr sz="3200" spc="-29" dirty="0">
                <a:latin typeface="Calibri"/>
                <a:cs typeface="Calibri"/>
              </a:rPr>
              <a:t>c</a:t>
            </a:r>
            <a:r>
              <a:rPr sz="3200" spc="0" dirty="0">
                <a:latin typeface="Calibri"/>
                <a:cs typeface="Calibri"/>
              </a:rPr>
              <a:t>o</a:t>
            </a:r>
            <a:r>
              <a:rPr sz="3200" spc="-54" dirty="0">
                <a:latin typeface="Calibri"/>
                <a:cs typeface="Calibri"/>
              </a:rPr>
              <a:t>r</a:t>
            </a:r>
            <a:r>
              <a:rPr sz="3200" spc="0" dirty="0">
                <a:latin typeface="Calibri"/>
                <a:cs typeface="Calibri"/>
              </a:rPr>
              <a:t>o</a:t>
            </a:r>
            <a:r>
              <a:rPr sz="3200" spc="-4" dirty="0">
                <a:latin typeface="Calibri"/>
                <a:cs typeface="Calibri"/>
              </a:rPr>
              <a:t>n</a:t>
            </a:r>
            <a:r>
              <a:rPr sz="3200" spc="-54" dirty="0">
                <a:latin typeface="Calibri"/>
                <a:cs typeface="Calibri"/>
              </a:rPr>
              <a:t>a</a:t>
            </a:r>
            <a:r>
              <a:rPr sz="3200" spc="0" dirty="0">
                <a:latin typeface="Calibri"/>
                <a:cs typeface="Calibri"/>
              </a:rPr>
              <a:t>vir</a:t>
            </a:r>
            <a:r>
              <a:rPr sz="3200" spc="-4" dirty="0">
                <a:latin typeface="Calibri"/>
                <a:cs typeface="Calibri"/>
              </a:rPr>
              <a:t>us</a:t>
            </a:r>
            <a:r>
              <a:rPr sz="3200" spc="0" dirty="0">
                <a:latin typeface="Calibri"/>
                <a:cs typeface="Calibri"/>
              </a:rPr>
              <a:t>-</a:t>
            </a:r>
            <a:r>
              <a:rPr sz="3200" spc="-4" dirty="0">
                <a:latin typeface="Calibri"/>
                <a:cs typeface="Calibri"/>
              </a:rPr>
              <a:t>2019</a:t>
            </a:r>
            <a:r>
              <a:rPr sz="3200" spc="-59" dirty="0">
                <a:latin typeface="Calibri"/>
                <a:cs typeface="Calibri"/>
              </a:rPr>
              <a:t>/</a:t>
            </a:r>
            <a:r>
              <a:rPr sz="3200" spc="0" dirty="0">
                <a:latin typeface="Calibri"/>
                <a:cs typeface="Calibri"/>
              </a:rPr>
              <a:t>a</a:t>
            </a:r>
            <a:r>
              <a:rPr sz="3200" spc="-4" dirty="0">
                <a:latin typeface="Calibri"/>
                <a:cs typeface="Calibri"/>
              </a:rPr>
              <a:t>d</a:t>
            </a:r>
            <a:r>
              <a:rPr sz="3200" spc="0" dirty="0">
                <a:latin typeface="Calibri"/>
                <a:cs typeface="Calibri"/>
              </a:rPr>
              <a:t>vic</a:t>
            </a:r>
            <a:r>
              <a:rPr sz="3200" spc="-4" dirty="0">
                <a:latin typeface="Calibri"/>
                <a:cs typeface="Calibri"/>
              </a:rPr>
              <a:t>e</a:t>
            </a:r>
            <a:r>
              <a:rPr sz="3200" spc="0" dirty="0">
                <a:latin typeface="Calibri"/>
                <a:cs typeface="Calibri"/>
              </a:rPr>
              <a:t>-</a:t>
            </a:r>
            <a:endParaRPr sz="3200">
              <a:latin typeface="Calibri"/>
              <a:cs typeface="Calibri"/>
            </a:endParaRPr>
          </a:p>
          <a:p>
            <a:pPr marL="4832810" marR="5677041" algn="ctr">
              <a:lnSpc>
                <a:spcPts val="3620"/>
              </a:lnSpc>
              <a:spcBef>
                <a:spcPts val="8"/>
              </a:spcBef>
            </a:pPr>
            <a:r>
              <a:rPr sz="4800" spc="-75" baseline="2560" dirty="0">
                <a:latin typeface="Calibri"/>
                <a:cs typeface="Calibri"/>
              </a:rPr>
              <a:t>f</a:t>
            </a:r>
            <a:r>
              <a:rPr sz="4800" spc="0" baseline="2560" dirty="0">
                <a:latin typeface="Calibri"/>
                <a:cs typeface="Calibri"/>
              </a:rPr>
              <a:t>or-</a:t>
            </a:r>
            <a:r>
              <a:rPr sz="4800" spc="-4" baseline="2560" dirty="0">
                <a:latin typeface="Calibri"/>
                <a:cs typeface="Calibri"/>
              </a:rPr>
              <a:t>pub</a:t>
            </a:r>
            <a:r>
              <a:rPr sz="4800" spc="0" baseline="2560" dirty="0">
                <a:latin typeface="Calibri"/>
                <a:cs typeface="Calibri"/>
              </a:rPr>
              <a:t>lic</a:t>
            </a:r>
            <a:endParaRPr sz="3200">
              <a:latin typeface="Calibri"/>
              <a:cs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458723" y="454151"/>
            <a:ext cx="6675120" cy="1877568"/>
          </a:xfrm>
          <a:custGeom>
            <a:avLst/>
            <a:gdLst/>
            <a:ahLst/>
            <a:cxnLst/>
            <a:rect l="l" t="t" r="r" b="b"/>
            <a:pathLst>
              <a:path w="6675120" h="1877568">
                <a:moveTo>
                  <a:pt x="0" y="0"/>
                </a:moveTo>
                <a:lnTo>
                  <a:pt x="6675120" y="0"/>
                </a:lnTo>
                <a:lnTo>
                  <a:pt x="6675120" y="1877568"/>
                </a:lnTo>
                <a:lnTo>
                  <a:pt x="0" y="1877568"/>
                </a:lnTo>
                <a:lnTo>
                  <a:pt x="0" y="0"/>
                </a:lnTo>
                <a:close/>
              </a:path>
            </a:pathLst>
          </a:custGeom>
          <a:solidFill>
            <a:srgbClr val="B36DA4"/>
          </a:solidFill>
        </p:spPr>
        <p:txBody>
          <a:bodyPr wrap="square" lIns="0" tIns="0" rIns="0" bIns="0" rtlCol="0">
            <a:noAutofit/>
          </a:bodyPr>
          <a:lstStyle/>
          <a:p>
            <a:endParaRPr/>
          </a:p>
        </p:txBody>
      </p:sp>
      <p:sp>
        <p:nvSpPr>
          <p:cNvPr id="8" name="object 8"/>
          <p:cNvSpPr/>
          <p:nvPr/>
        </p:nvSpPr>
        <p:spPr>
          <a:xfrm>
            <a:off x="7277100" y="461772"/>
            <a:ext cx="2148840" cy="1869948"/>
          </a:xfrm>
          <a:custGeom>
            <a:avLst/>
            <a:gdLst/>
            <a:ahLst/>
            <a:cxnLst/>
            <a:rect l="l" t="t" r="r" b="b"/>
            <a:pathLst>
              <a:path w="2148840" h="1869948">
                <a:moveTo>
                  <a:pt x="0" y="0"/>
                </a:moveTo>
                <a:lnTo>
                  <a:pt x="2148840" y="0"/>
                </a:lnTo>
                <a:lnTo>
                  <a:pt x="2148840" y="1869948"/>
                </a:lnTo>
                <a:lnTo>
                  <a:pt x="0" y="1869948"/>
                </a:lnTo>
                <a:lnTo>
                  <a:pt x="0" y="0"/>
                </a:lnTo>
                <a:close/>
              </a:path>
            </a:pathLst>
          </a:custGeom>
          <a:solidFill>
            <a:srgbClr val="4AACC5"/>
          </a:solidFill>
        </p:spPr>
        <p:txBody>
          <a:bodyPr wrap="square" lIns="0" tIns="0" rIns="0" bIns="0" rtlCol="0">
            <a:noAutofit/>
          </a:bodyPr>
          <a:lstStyle/>
          <a:p>
            <a:endParaRPr/>
          </a:p>
        </p:txBody>
      </p:sp>
      <p:sp>
        <p:nvSpPr>
          <p:cNvPr id="9" name="object 9"/>
          <p:cNvSpPr/>
          <p:nvPr/>
        </p:nvSpPr>
        <p:spPr>
          <a:xfrm>
            <a:off x="9573768" y="452627"/>
            <a:ext cx="2148839" cy="1879092"/>
          </a:xfrm>
          <a:custGeom>
            <a:avLst/>
            <a:gdLst/>
            <a:ahLst/>
            <a:cxnLst/>
            <a:rect l="l" t="t" r="r" b="b"/>
            <a:pathLst>
              <a:path w="2148839" h="1879092">
                <a:moveTo>
                  <a:pt x="0" y="0"/>
                </a:moveTo>
                <a:lnTo>
                  <a:pt x="2148839" y="0"/>
                </a:lnTo>
                <a:lnTo>
                  <a:pt x="2148839" y="1879092"/>
                </a:lnTo>
                <a:lnTo>
                  <a:pt x="0" y="1879092"/>
                </a:lnTo>
                <a:lnTo>
                  <a:pt x="0" y="0"/>
                </a:lnTo>
                <a:close/>
              </a:path>
            </a:pathLst>
          </a:custGeom>
          <a:solidFill>
            <a:srgbClr val="FCAA30"/>
          </a:solidFill>
        </p:spPr>
        <p:txBody>
          <a:bodyPr wrap="square" lIns="0" tIns="0" rIns="0" bIns="0" rtlCol="0">
            <a:noAutofit/>
          </a:bodyPr>
          <a:lstStyle/>
          <a:p>
            <a:endParaRPr/>
          </a:p>
        </p:txBody>
      </p:sp>
      <p:sp>
        <p:nvSpPr>
          <p:cNvPr id="10" name="object 10"/>
          <p:cNvSpPr/>
          <p:nvPr/>
        </p:nvSpPr>
        <p:spPr>
          <a:xfrm>
            <a:off x="458723" y="2481072"/>
            <a:ext cx="6675120" cy="3918204"/>
          </a:xfrm>
          <a:custGeom>
            <a:avLst/>
            <a:gdLst/>
            <a:ahLst/>
            <a:cxnLst/>
            <a:rect l="l" t="t" r="r" b="b"/>
            <a:pathLst>
              <a:path w="6675120" h="3918204">
                <a:moveTo>
                  <a:pt x="0" y="0"/>
                </a:moveTo>
                <a:lnTo>
                  <a:pt x="6675120" y="0"/>
                </a:lnTo>
                <a:lnTo>
                  <a:pt x="6675120" y="3918204"/>
                </a:lnTo>
                <a:lnTo>
                  <a:pt x="0" y="3918204"/>
                </a:lnTo>
                <a:lnTo>
                  <a:pt x="0" y="0"/>
                </a:lnTo>
                <a:close/>
              </a:path>
            </a:pathLst>
          </a:custGeom>
          <a:solidFill>
            <a:srgbClr val="808080"/>
          </a:solidFill>
        </p:spPr>
        <p:txBody>
          <a:bodyPr wrap="square" lIns="0" tIns="0" rIns="0" bIns="0" rtlCol="0">
            <a:noAutofit/>
          </a:bodyPr>
          <a:lstStyle/>
          <a:p>
            <a:endParaRPr/>
          </a:p>
        </p:txBody>
      </p:sp>
      <p:sp>
        <p:nvSpPr>
          <p:cNvPr id="11" name="object 11"/>
          <p:cNvSpPr/>
          <p:nvPr/>
        </p:nvSpPr>
        <p:spPr>
          <a:xfrm>
            <a:off x="7277100" y="2481072"/>
            <a:ext cx="4456176" cy="3918204"/>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762" y="761"/>
            <a:ext cx="12190476" cy="6856476"/>
          </a:xfrm>
          <a:custGeom>
            <a:avLst/>
            <a:gdLst/>
            <a:ahLst/>
            <a:cxnLst/>
            <a:rect l="l" t="t" r="r" b="b"/>
            <a:pathLst>
              <a:path w="12190476" h="6856476">
                <a:moveTo>
                  <a:pt x="0" y="0"/>
                </a:moveTo>
                <a:lnTo>
                  <a:pt x="12190476" y="0"/>
                </a:lnTo>
                <a:lnTo>
                  <a:pt x="12190476" y="6856476"/>
                </a:lnTo>
                <a:lnTo>
                  <a:pt x="0" y="6856476"/>
                </a:lnTo>
                <a:lnTo>
                  <a:pt x="0" y="0"/>
                </a:lnTo>
                <a:close/>
              </a:path>
            </a:pathLst>
          </a:custGeom>
          <a:ln w="0">
            <a:solidFill>
              <a:srgbClr val="000000"/>
            </a:solidFill>
          </a:ln>
        </p:spPr>
        <p:txBody>
          <a:bodyPr wrap="square" lIns="0" tIns="0" rIns="0" bIns="0" rtlCol="0">
            <a:noAutofit/>
          </a:bodyPr>
          <a:lstStyle/>
          <a:p>
            <a:endParaRPr/>
          </a:p>
        </p:txBody>
      </p:sp>
      <p:sp>
        <p:nvSpPr>
          <p:cNvPr id="6" name="object 6"/>
          <p:cNvSpPr txBox="1"/>
          <p:nvPr/>
        </p:nvSpPr>
        <p:spPr>
          <a:xfrm>
            <a:off x="458723" y="2481072"/>
            <a:ext cx="6675120" cy="3918204"/>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9573768" y="452627"/>
            <a:ext cx="2148839" cy="1879092"/>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7277100" y="461772"/>
            <a:ext cx="2148840" cy="186994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458723" y="454151"/>
            <a:ext cx="6675120" cy="1877568"/>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762" y="761"/>
            <a:ext cx="12190476" cy="6856476"/>
          </a:xfrm>
          <a:prstGeom prst="rect">
            <a:avLst/>
          </a:prstGeom>
        </p:spPr>
        <p:txBody>
          <a:bodyPr wrap="square" lIns="0" tIns="0" rIns="0" bIns="0" rtlCol="0">
            <a:noAutofit/>
          </a:bodyPr>
          <a:lstStyle/>
          <a:p>
            <a:pPr>
              <a:lnSpc>
                <a:spcPts val="1000"/>
              </a:lnSpc>
            </a:pPr>
            <a:endParaRPr sz="1000"/>
          </a:p>
          <a:p>
            <a:pPr marL="822197" marR="5408373">
              <a:lnSpc>
                <a:spcPts val="3890"/>
              </a:lnSpc>
              <a:spcBef>
                <a:spcPts val="6401"/>
              </a:spcBef>
            </a:pPr>
            <a:r>
              <a:rPr sz="3600" spc="4" dirty="0">
                <a:solidFill>
                  <a:srgbClr val="FFFFFF"/>
                </a:solidFill>
                <a:latin typeface="Calibri"/>
                <a:cs typeface="Calibri"/>
              </a:rPr>
              <a:t>S</a:t>
            </a:r>
            <a:r>
              <a:rPr sz="3600" spc="0" dirty="0">
                <a:solidFill>
                  <a:srgbClr val="FFFFFF"/>
                </a:solidFill>
                <a:latin typeface="Calibri"/>
                <a:cs typeface="Calibri"/>
              </a:rPr>
              <a:t>Ự TH</a:t>
            </a:r>
            <a:r>
              <a:rPr sz="3600" spc="-279" dirty="0">
                <a:solidFill>
                  <a:srgbClr val="FFFFFF"/>
                </a:solidFill>
                <a:latin typeface="Calibri"/>
                <a:cs typeface="Calibri"/>
              </a:rPr>
              <a:t>Ậ</a:t>
            </a:r>
            <a:r>
              <a:rPr sz="3600" spc="0" dirty="0">
                <a:solidFill>
                  <a:srgbClr val="FFFFFF"/>
                </a:solidFill>
                <a:latin typeface="Calibri"/>
                <a:cs typeface="Calibri"/>
              </a:rPr>
              <a:t>T 1: </a:t>
            </a:r>
            <a:r>
              <a:rPr sz="3600" spc="4" dirty="0">
                <a:solidFill>
                  <a:srgbClr val="FFFFFF"/>
                </a:solidFill>
                <a:latin typeface="Calibri"/>
                <a:cs typeface="Calibri"/>
              </a:rPr>
              <a:t>Nư</a:t>
            </a:r>
            <a:r>
              <a:rPr sz="3600" spc="0" dirty="0">
                <a:solidFill>
                  <a:srgbClr val="FFFFFF"/>
                </a:solidFill>
                <a:latin typeface="Calibri"/>
                <a:cs typeface="Calibri"/>
              </a:rPr>
              <a:t>ớc r</a:t>
            </a:r>
            <a:r>
              <a:rPr sz="3600" spc="4" dirty="0">
                <a:solidFill>
                  <a:srgbClr val="FFFFFF"/>
                </a:solidFill>
                <a:latin typeface="Calibri"/>
                <a:cs typeface="Calibri"/>
              </a:rPr>
              <a:t>ử</a:t>
            </a:r>
            <a:r>
              <a:rPr sz="3600" spc="0" dirty="0">
                <a:solidFill>
                  <a:srgbClr val="FFFFFF"/>
                </a:solidFill>
                <a:latin typeface="Calibri"/>
                <a:cs typeface="Calibri"/>
              </a:rPr>
              <a:t>a </a:t>
            </a:r>
            <a:r>
              <a:rPr sz="3600" spc="-39" dirty="0">
                <a:solidFill>
                  <a:srgbClr val="FFFFFF"/>
                </a:solidFill>
                <a:latin typeface="Calibri"/>
                <a:cs typeface="Calibri"/>
              </a:rPr>
              <a:t>t</a:t>
            </a:r>
            <a:r>
              <a:rPr sz="3600" spc="-69" dirty="0">
                <a:solidFill>
                  <a:srgbClr val="FFFFFF"/>
                </a:solidFill>
                <a:latin typeface="Calibri"/>
                <a:cs typeface="Calibri"/>
              </a:rPr>
              <a:t>a</a:t>
            </a:r>
            <a:r>
              <a:rPr sz="3600" spc="0" dirty="0">
                <a:solidFill>
                  <a:srgbClr val="FFFFFF"/>
                </a:solidFill>
                <a:latin typeface="Calibri"/>
                <a:cs typeface="Calibri"/>
              </a:rPr>
              <a:t>y </a:t>
            </a:r>
            <a:r>
              <a:rPr sz="3600" spc="-29" dirty="0">
                <a:solidFill>
                  <a:srgbClr val="FFFFFF"/>
                </a:solidFill>
                <a:latin typeface="Calibri"/>
                <a:cs typeface="Calibri"/>
              </a:rPr>
              <a:t>c</a:t>
            </a:r>
            <a:r>
              <a:rPr sz="3600" spc="0" dirty="0">
                <a:solidFill>
                  <a:srgbClr val="FFFFFF"/>
                </a:solidFill>
                <a:latin typeface="Calibri"/>
                <a:cs typeface="Calibri"/>
              </a:rPr>
              <a:t>ó </a:t>
            </a:r>
            <a:r>
              <a:rPr sz="3600" spc="4" dirty="0">
                <a:solidFill>
                  <a:srgbClr val="FFFFFF"/>
                </a:solidFill>
                <a:latin typeface="Calibri"/>
                <a:cs typeface="Calibri"/>
              </a:rPr>
              <a:t>t</a:t>
            </a:r>
            <a:r>
              <a:rPr sz="3600" spc="0" dirty="0">
                <a:solidFill>
                  <a:srgbClr val="FFFFFF"/>
                </a:solidFill>
                <a:latin typeface="Calibri"/>
                <a:cs typeface="Calibri"/>
              </a:rPr>
              <a:t>hể đ</a:t>
            </a:r>
            <a:r>
              <a:rPr sz="3600" spc="4" dirty="0">
                <a:solidFill>
                  <a:srgbClr val="FFFFFF"/>
                </a:solidFill>
                <a:latin typeface="Calibri"/>
                <a:cs typeface="Calibri"/>
              </a:rPr>
              <a:t>ư</a:t>
            </a:r>
            <a:r>
              <a:rPr sz="3600" spc="0" dirty="0">
                <a:solidFill>
                  <a:srgbClr val="FFFFFF"/>
                </a:solidFill>
                <a:latin typeface="Calibri"/>
                <a:cs typeface="Calibri"/>
              </a:rPr>
              <a:t>ợc sử dụng </a:t>
            </a:r>
            <a:r>
              <a:rPr sz="3600" spc="4" dirty="0">
                <a:solidFill>
                  <a:srgbClr val="FFFFFF"/>
                </a:solidFill>
                <a:latin typeface="Calibri"/>
                <a:cs typeface="Calibri"/>
              </a:rPr>
              <a:t>t</a:t>
            </a:r>
            <a:r>
              <a:rPr sz="3600" spc="0" dirty="0">
                <a:solidFill>
                  <a:srgbClr val="FFFFFF"/>
                </a:solidFill>
                <a:latin typeface="Calibri"/>
                <a:cs typeface="Calibri"/>
              </a:rPr>
              <a:t>h</a:t>
            </a:r>
            <a:r>
              <a:rPr sz="3600" spc="4" dirty="0">
                <a:solidFill>
                  <a:srgbClr val="FFFFFF"/>
                </a:solidFill>
                <a:latin typeface="Calibri"/>
                <a:cs typeface="Calibri"/>
              </a:rPr>
              <a:t>ư</a:t>
            </a:r>
            <a:r>
              <a:rPr sz="3600" spc="0" dirty="0">
                <a:solidFill>
                  <a:srgbClr val="FFFFFF"/>
                </a:solidFill>
                <a:latin typeface="Calibri"/>
                <a:cs typeface="Calibri"/>
              </a:rPr>
              <a:t>ờng </a:t>
            </a:r>
            <a:r>
              <a:rPr sz="3600" spc="-39" dirty="0">
                <a:solidFill>
                  <a:srgbClr val="FFFFFF"/>
                </a:solidFill>
                <a:latin typeface="Calibri"/>
                <a:cs typeface="Calibri"/>
              </a:rPr>
              <a:t>x</a:t>
            </a:r>
            <a:r>
              <a:rPr sz="3600" spc="0" dirty="0">
                <a:solidFill>
                  <a:srgbClr val="FFFFFF"/>
                </a:solidFill>
                <a:latin typeface="Calibri"/>
                <a:cs typeface="Calibri"/>
              </a:rPr>
              <a:t>u</a:t>
            </a:r>
            <a:r>
              <a:rPr sz="3600" spc="-39" dirty="0">
                <a:solidFill>
                  <a:srgbClr val="FFFFFF"/>
                </a:solidFill>
                <a:latin typeface="Calibri"/>
                <a:cs typeface="Calibri"/>
              </a:rPr>
              <a:t>y</a:t>
            </a:r>
            <a:r>
              <a:rPr sz="3600" spc="0" dirty="0">
                <a:solidFill>
                  <a:srgbClr val="FFFFFF"/>
                </a:solidFill>
                <a:latin typeface="Calibri"/>
                <a:cs typeface="Calibri"/>
              </a:rPr>
              <a:t>ên</a:t>
            </a:r>
            <a:endParaRPr sz="3600">
              <a:latin typeface="Calibri"/>
              <a:cs typeface="Calibri"/>
            </a:endParaRPr>
          </a:p>
          <a:p>
            <a:pPr marL="880135" marR="5479734">
              <a:lnSpc>
                <a:spcPts val="3360"/>
              </a:lnSpc>
              <a:spcBef>
                <a:spcPts val="9541"/>
              </a:spcBef>
            </a:pPr>
            <a:r>
              <a:rPr sz="2800" spc="0" dirty="0">
                <a:solidFill>
                  <a:srgbClr val="4E0233"/>
                </a:solidFill>
                <a:latin typeface="Calibri"/>
                <a:cs typeface="Calibri"/>
              </a:rPr>
              <a:t>Nư</a:t>
            </a:r>
            <a:r>
              <a:rPr sz="2800" spc="4" dirty="0">
                <a:solidFill>
                  <a:srgbClr val="4E0233"/>
                </a:solidFill>
                <a:latin typeface="Calibri"/>
                <a:cs typeface="Calibri"/>
              </a:rPr>
              <a:t>ớ</a:t>
            </a:r>
            <a:r>
              <a:rPr sz="2800" spc="0" dirty="0">
                <a:solidFill>
                  <a:srgbClr val="4E0233"/>
                </a:solidFill>
                <a:latin typeface="Calibri"/>
                <a:cs typeface="Calibri"/>
              </a:rPr>
              <a:t>c</a:t>
            </a:r>
            <a:r>
              <a:rPr sz="2800" spc="-52" dirty="0">
                <a:solidFill>
                  <a:srgbClr val="4E0233"/>
                </a:solidFill>
                <a:latin typeface="Calibri"/>
                <a:cs typeface="Calibri"/>
              </a:rPr>
              <a:t> </a:t>
            </a:r>
            <a:r>
              <a:rPr sz="2800" spc="0" dirty="0">
                <a:solidFill>
                  <a:srgbClr val="4E0233"/>
                </a:solidFill>
                <a:latin typeface="Calibri"/>
                <a:cs typeface="Calibri"/>
              </a:rPr>
              <a:t>rửa</a:t>
            </a:r>
            <a:r>
              <a:rPr sz="2800" spc="-39" dirty="0">
                <a:solidFill>
                  <a:srgbClr val="4E0233"/>
                </a:solidFill>
                <a:latin typeface="Calibri"/>
                <a:cs typeface="Calibri"/>
              </a:rPr>
              <a:t> </a:t>
            </a:r>
            <a:r>
              <a:rPr sz="2800" spc="-29" dirty="0">
                <a:solidFill>
                  <a:srgbClr val="4E0233"/>
                </a:solidFill>
                <a:latin typeface="Calibri"/>
                <a:cs typeface="Calibri"/>
              </a:rPr>
              <a:t>t</a:t>
            </a:r>
            <a:r>
              <a:rPr sz="2800" spc="-54" dirty="0">
                <a:solidFill>
                  <a:srgbClr val="4E0233"/>
                </a:solidFill>
                <a:latin typeface="Calibri"/>
                <a:cs typeface="Calibri"/>
              </a:rPr>
              <a:t>a</a:t>
            </a:r>
            <a:r>
              <a:rPr sz="2800" spc="0" dirty="0">
                <a:solidFill>
                  <a:srgbClr val="4E0233"/>
                </a:solidFill>
                <a:latin typeface="Calibri"/>
                <a:cs typeface="Calibri"/>
              </a:rPr>
              <a:t>y</a:t>
            </a:r>
            <a:r>
              <a:rPr sz="2800" spc="-35"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ó</a:t>
            </a:r>
            <a:r>
              <a:rPr sz="2800" spc="-26" dirty="0">
                <a:solidFill>
                  <a:srgbClr val="4E0233"/>
                </a:solidFill>
                <a:latin typeface="Calibri"/>
                <a:cs typeface="Calibri"/>
              </a:rPr>
              <a:t> </a:t>
            </a:r>
            <a:r>
              <a:rPr sz="2800" spc="4" dirty="0">
                <a:solidFill>
                  <a:srgbClr val="4E0233"/>
                </a:solidFill>
                <a:latin typeface="Calibri"/>
                <a:cs typeface="Calibri"/>
              </a:rPr>
              <a:t>ch</a:t>
            </a:r>
            <a:r>
              <a:rPr sz="2800" spc="0" dirty="0">
                <a:solidFill>
                  <a:srgbClr val="4E0233"/>
                </a:solidFill>
                <a:latin typeface="Calibri"/>
                <a:cs typeface="Calibri"/>
              </a:rPr>
              <a:t>ứa</a:t>
            </a:r>
            <a:r>
              <a:rPr sz="2800" spc="-56"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ồn</a:t>
            </a:r>
            <a:r>
              <a:rPr sz="2800" spc="-41" dirty="0">
                <a:solidFill>
                  <a:srgbClr val="4E0233"/>
                </a:solidFill>
                <a:latin typeface="Calibri"/>
                <a:cs typeface="Calibri"/>
              </a:rPr>
              <a:t> </a:t>
            </a:r>
            <a:r>
              <a:rPr sz="2800" spc="4" dirty="0">
                <a:solidFill>
                  <a:srgbClr val="4E0233"/>
                </a:solidFill>
                <a:latin typeface="Calibri"/>
                <a:cs typeface="Calibri"/>
              </a:rPr>
              <a:t>kh</a:t>
            </a:r>
            <a:r>
              <a:rPr sz="2800" spc="0" dirty="0">
                <a:solidFill>
                  <a:srgbClr val="4E0233"/>
                </a:solidFill>
                <a:latin typeface="Calibri"/>
                <a:cs typeface="Calibri"/>
              </a:rPr>
              <a:t>ô</a:t>
            </a:r>
            <a:r>
              <a:rPr sz="2800" spc="4" dirty="0">
                <a:solidFill>
                  <a:srgbClr val="4E0233"/>
                </a:solidFill>
                <a:latin typeface="Calibri"/>
                <a:cs typeface="Calibri"/>
              </a:rPr>
              <a:t>n</a:t>
            </a:r>
            <a:r>
              <a:rPr sz="2800" spc="0" dirty="0">
                <a:solidFill>
                  <a:srgbClr val="4E0233"/>
                </a:solidFill>
                <a:latin typeface="Calibri"/>
                <a:cs typeface="Calibri"/>
              </a:rPr>
              <a:t>g</a:t>
            </a:r>
            <a:r>
              <a:rPr sz="2800" spc="-60" dirty="0">
                <a:solidFill>
                  <a:srgbClr val="4E0233"/>
                </a:solidFill>
                <a:latin typeface="Calibri"/>
                <a:cs typeface="Calibri"/>
              </a:rPr>
              <a:t> </a:t>
            </a:r>
            <a:r>
              <a:rPr sz="2800" spc="4" dirty="0">
                <a:solidFill>
                  <a:srgbClr val="4E0233"/>
                </a:solidFill>
                <a:latin typeface="Calibri"/>
                <a:cs typeface="Calibri"/>
              </a:rPr>
              <a:t>d</a:t>
            </a:r>
            <a:r>
              <a:rPr sz="2800" spc="0" dirty="0">
                <a:solidFill>
                  <a:srgbClr val="4E0233"/>
                </a:solidFill>
                <a:latin typeface="Calibri"/>
                <a:cs typeface="Calibri"/>
              </a:rPr>
              <a:t>ẫn </a:t>
            </a:r>
            <a:r>
              <a:rPr sz="2800" spc="4" dirty="0">
                <a:solidFill>
                  <a:srgbClr val="4E0233"/>
                </a:solidFill>
                <a:latin typeface="Calibri"/>
                <a:cs typeface="Calibri"/>
              </a:rPr>
              <a:t>đế</a:t>
            </a:r>
            <a:r>
              <a:rPr sz="2800" spc="0" dirty="0">
                <a:solidFill>
                  <a:srgbClr val="4E0233"/>
                </a:solidFill>
                <a:latin typeface="Calibri"/>
                <a:cs typeface="Calibri"/>
              </a:rPr>
              <a:t>n</a:t>
            </a:r>
            <a:r>
              <a:rPr sz="2800" spc="-44" dirty="0">
                <a:solidFill>
                  <a:srgbClr val="4E0233"/>
                </a:solidFill>
                <a:latin typeface="Calibri"/>
                <a:cs typeface="Calibri"/>
              </a:rPr>
              <a:t> </a:t>
            </a:r>
            <a:r>
              <a:rPr sz="2800" spc="4" dirty="0">
                <a:solidFill>
                  <a:srgbClr val="4E0233"/>
                </a:solidFill>
                <a:latin typeface="Calibri"/>
                <a:cs typeface="Calibri"/>
              </a:rPr>
              <a:t>kh</a:t>
            </a:r>
            <a:r>
              <a:rPr sz="2800" spc="0" dirty="0">
                <a:solidFill>
                  <a:srgbClr val="4E0233"/>
                </a:solidFill>
                <a:latin typeface="Calibri"/>
                <a:cs typeface="Calibri"/>
              </a:rPr>
              <a:t>á</a:t>
            </a:r>
            <a:r>
              <a:rPr sz="2800" spc="4" dirty="0">
                <a:solidFill>
                  <a:srgbClr val="4E0233"/>
                </a:solidFill>
                <a:latin typeface="Calibri"/>
                <a:cs typeface="Calibri"/>
              </a:rPr>
              <a:t>n</a:t>
            </a:r>
            <a:r>
              <a:rPr sz="2800" spc="0" dirty="0">
                <a:solidFill>
                  <a:srgbClr val="4E0233"/>
                </a:solidFill>
                <a:latin typeface="Calibri"/>
                <a:cs typeface="Calibri"/>
              </a:rPr>
              <a:t>g</a:t>
            </a:r>
            <a:r>
              <a:rPr sz="2800" spc="-58" dirty="0">
                <a:solidFill>
                  <a:srgbClr val="4E0233"/>
                </a:solidFill>
                <a:latin typeface="Calibri"/>
                <a:cs typeface="Calibri"/>
              </a:rPr>
              <a:t> </a:t>
            </a:r>
            <a:r>
              <a:rPr sz="2800" spc="4" dirty="0">
                <a:solidFill>
                  <a:srgbClr val="4E0233"/>
                </a:solidFill>
                <a:latin typeface="Calibri"/>
                <a:cs typeface="Calibri"/>
              </a:rPr>
              <a:t>kh</a:t>
            </a:r>
            <a:r>
              <a:rPr sz="2800" spc="0" dirty="0">
                <a:solidFill>
                  <a:srgbClr val="4E0233"/>
                </a:solidFill>
                <a:latin typeface="Calibri"/>
                <a:cs typeface="Calibri"/>
              </a:rPr>
              <a:t>á</a:t>
            </a:r>
            <a:r>
              <a:rPr sz="2800" spc="4" dirty="0">
                <a:solidFill>
                  <a:srgbClr val="4E0233"/>
                </a:solidFill>
                <a:latin typeface="Calibri"/>
                <a:cs typeface="Calibri"/>
              </a:rPr>
              <a:t>n</a:t>
            </a:r>
            <a:r>
              <a:rPr sz="2800" spc="0" dirty="0">
                <a:solidFill>
                  <a:srgbClr val="4E0233"/>
                </a:solidFill>
                <a:latin typeface="Calibri"/>
                <a:cs typeface="Calibri"/>
              </a:rPr>
              <a:t>g</a:t>
            </a:r>
            <a:r>
              <a:rPr sz="2800" spc="-58" dirty="0">
                <a:solidFill>
                  <a:srgbClr val="4E0233"/>
                </a:solidFill>
                <a:latin typeface="Calibri"/>
                <a:cs typeface="Calibri"/>
              </a:rPr>
              <a:t> </a:t>
            </a:r>
            <a:r>
              <a:rPr sz="2800" spc="0" dirty="0">
                <a:solidFill>
                  <a:srgbClr val="4E0233"/>
                </a:solidFill>
                <a:latin typeface="Calibri"/>
                <a:cs typeface="Calibri"/>
              </a:rPr>
              <a:t>s</a:t>
            </a:r>
            <a:r>
              <a:rPr sz="2800" spc="4" dirty="0">
                <a:solidFill>
                  <a:srgbClr val="4E0233"/>
                </a:solidFill>
                <a:latin typeface="Calibri"/>
                <a:cs typeface="Calibri"/>
              </a:rPr>
              <a:t>inh</a:t>
            </a:r>
            <a:r>
              <a:rPr sz="2800" spc="0" dirty="0">
                <a:solidFill>
                  <a:srgbClr val="4E0233"/>
                </a:solidFill>
                <a:latin typeface="Calibri"/>
                <a:cs typeface="Calibri"/>
              </a:rPr>
              <a:t>.</a:t>
            </a:r>
            <a:r>
              <a:rPr sz="2800" spc="-53" dirty="0">
                <a:solidFill>
                  <a:srgbClr val="4E0233"/>
                </a:solidFill>
                <a:latin typeface="Calibri"/>
                <a:cs typeface="Calibri"/>
              </a:rPr>
              <a:t> </a:t>
            </a:r>
            <a:r>
              <a:rPr sz="2800" spc="4" dirty="0">
                <a:solidFill>
                  <a:srgbClr val="4E0233"/>
                </a:solidFill>
                <a:latin typeface="Calibri"/>
                <a:cs typeface="Calibri"/>
              </a:rPr>
              <a:t>Kh</a:t>
            </a:r>
            <a:r>
              <a:rPr sz="2800" spc="0" dirty="0">
                <a:solidFill>
                  <a:srgbClr val="4E0233"/>
                </a:solidFill>
                <a:latin typeface="Calibri"/>
                <a:cs typeface="Calibri"/>
              </a:rPr>
              <a:t>ô</a:t>
            </a:r>
            <a:r>
              <a:rPr sz="2800" spc="4" dirty="0">
                <a:solidFill>
                  <a:srgbClr val="4E0233"/>
                </a:solidFill>
                <a:latin typeface="Calibri"/>
                <a:cs typeface="Calibri"/>
              </a:rPr>
              <a:t>n</a:t>
            </a:r>
            <a:r>
              <a:rPr sz="2800" spc="0" dirty="0">
                <a:solidFill>
                  <a:srgbClr val="4E0233"/>
                </a:solidFill>
                <a:latin typeface="Calibri"/>
                <a:cs typeface="Calibri"/>
              </a:rPr>
              <a:t>g</a:t>
            </a:r>
            <a:r>
              <a:rPr sz="2800" spc="-61" dirty="0">
                <a:solidFill>
                  <a:srgbClr val="4E0233"/>
                </a:solidFill>
                <a:latin typeface="Calibri"/>
                <a:cs typeface="Calibri"/>
              </a:rPr>
              <a:t> </a:t>
            </a:r>
            <a:r>
              <a:rPr sz="2800" spc="4" dirty="0">
                <a:solidFill>
                  <a:srgbClr val="4E0233"/>
                </a:solidFill>
                <a:latin typeface="Calibri"/>
                <a:cs typeface="Calibri"/>
              </a:rPr>
              <a:t>gi</a:t>
            </a:r>
            <a:r>
              <a:rPr sz="2800" spc="0" dirty="0">
                <a:solidFill>
                  <a:srgbClr val="4E0233"/>
                </a:solidFill>
                <a:latin typeface="Calibri"/>
                <a:cs typeface="Calibri"/>
              </a:rPr>
              <a:t>ố</a:t>
            </a:r>
            <a:r>
              <a:rPr sz="2800" spc="4" dirty="0">
                <a:solidFill>
                  <a:srgbClr val="4E0233"/>
                </a:solidFill>
                <a:latin typeface="Calibri"/>
                <a:cs typeface="Calibri"/>
              </a:rPr>
              <a:t>n</a:t>
            </a:r>
            <a:r>
              <a:rPr sz="2800" spc="0" dirty="0">
                <a:solidFill>
                  <a:srgbClr val="4E0233"/>
                </a:solidFill>
                <a:latin typeface="Calibri"/>
                <a:cs typeface="Calibri"/>
              </a:rPr>
              <a:t>g</a:t>
            </a:r>
            <a:r>
              <a:rPr sz="2800" spc="-52" dirty="0">
                <a:solidFill>
                  <a:srgbClr val="4E0233"/>
                </a:solidFill>
                <a:latin typeface="Calibri"/>
                <a:cs typeface="Calibri"/>
              </a:rPr>
              <a:t> </a:t>
            </a:r>
            <a:r>
              <a:rPr sz="2800" spc="4" dirty="0">
                <a:solidFill>
                  <a:srgbClr val="4E0233"/>
                </a:solidFill>
                <a:latin typeface="Calibri"/>
                <a:cs typeface="Calibri"/>
              </a:rPr>
              <a:t>nh</a:t>
            </a:r>
            <a:r>
              <a:rPr sz="2800" spc="0" dirty="0">
                <a:solidFill>
                  <a:srgbClr val="4E0233"/>
                </a:solidFill>
                <a:latin typeface="Calibri"/>
                <a:cs typeface="Calibri"/>
              </a:rPr>
              <a:t>ư </a:t>
            </a:r>
            <a:r>
              <a:rPr sz="2800" spc="-19" dirty="0">
                <a:solidFill>
                  <a:srgbClr val="4E0233"/>
                </a:solidFill>
                <a:latin typeface="Calibri"/>
                <a:cs typeface="Calibri"/>
              </a:rPr>
              <a:t>c</a:t>
            </a:r>
            <a:r>
              <a:rPr sz="2800" spc="0" dirty="0">
                <a:solidFill>
                  <a:srgbClr val="4E0233"/>
                </a:solidFill>
                <a:latin typeface="Calibri"/>
                <a:cs typeface="Calibri"/>
              </a:rPr>
              <a:t>ác</a:t>
            </a:r>
            <a:r>
              <a:rPr sz="2800" spc="-27" dirty="0">
                <a:solidFill>
                  <a:srgbClr val="4E0233"/>
                </a:solidFill>
                <a:latin typeface="Calibri"/>
                <a:cs typeface="Calibri"/>
              </a:rPr>
              <a:t> </a:t>
            </a:r>
            <a:r>
              <a:rPr sz="2800" spc="4" dirty="0">
                <a:solidFill>
                  <a:srgbClr val="4E0233"/>
                </a:solidFill>
                <a:latin typeface="Calibri"/>
                <a:cs typeface="Calibri"/>
              </a:rPr>
              <a:t>thu</a:t>
            </a:r>
            <a:r>
              <a:rPr sz="2800" spc="0" dirty="0">
                <a:solidFill>
                  <a:srgbClr val="4E0233"/>
                </a:solidFill>
                <a:latin typeface="Calibri"/>
                <a:cs typeface="Calibri"/>
              </a:rPr>
              <a:t>ốc</a:t>
            </a:r>
            <a:r>
              <a:rPr sz="2800" spc="-55" dirty="0">
                <a:solidFill>
                  <a:srgbClr val="4E0233"/>
                </a:solidFill>
                <a:latin typeface="Calibri"/>
                <a:cs typeface="Calibri"/>
              </a:rPr>
              <a:t> </a:t>
            </a:r>
            <a:r>
              <a:rPr sz="2800" spc="4" dirty="0">
                <a:solidFill>
                  <a:srgbClr val="4E0233"/>
                </a:solidFill>
                <a:latin typeface="Calibri"/>
                <a:cs typeface="Calibri"/>
              </a:rPr>
              <a:t>kh</a:t>
            </a:r>
            <a:r>
              <a:rPr sz="2800" spc="0" dirty="0">
                <a:solidFill>
                  <a:srgbClr val="4E0233"/>
                </a:solidFill>
                <a:latin typeface="Calibri"/>
                <a:cs typeface="Calibri"/>
              </a:rPr>
              <a:t>ử</a:t>
            </a:r>
            <a:r>
              <a:rPr sz="2800" spc="-44" dirty="0">
                <a:solidFill>
                  <a:srgbClr val="4E0233"/>
                </a:solidFill>
                <a:latin typeface="Calibri"/>
                <a:cs typeface="Calibri"/>
              </a:rPr>
              <a:t> </a:t>
            </a:r>
            <a:r>
              <a:rPr sz="2800" spc="4" dirty="0">
                <a:solidFill>
                  <a:srgbClr val="4E0233"/>
                </a:solidFill>
                <a:latin typeface="Calibri"/>
                <a:cs typeface="Calibri"/>
              </a:rPr>
              <a:t>t</a:t>
            </a:r>
            <a:r>
              <a:rPr sz="2800" spc="0" dirty="0">
                <a:solidFill>
                  <a:srgbClr val="4E0233"/>
                </a:solidFill>
                <a:latin typeface="Calibri"/>
                <a:cs typeface="Calibri"/>
              </a:rPr>
              <a:t>r</a:t>
            </a:r>
            <a:r>
              <a:rPr sz="2800" spc="4" dirty="0">
                <a:solidFill>
                  <a:srgbClr val="4E0233"/>
                </a:solidFill>
                <a:latin typeface="Calibri"/>
                <a:cs typeface="Calibri"/>
              </a:rPr>
              <a:t>ùn</a:t>
            </a:r>
            <a:r>
              <a:rPr sz="2800" spc="0" dirty="0">
                <a:solidFill>
                  <a:srgbClr val="4E0233"/>
                </a:solidFill>
                <a:latin typeface="Calibri"/>
                <a:cs typeface="Calibri"/>
              </a:rPr>
              <a:t>g</a:t>
            </a:r>
            <a:r>
              <a:rPr sz="2800" spc="-51" dirty="0">
                <a:solidFill>
                  <a:srgbClr val="4E0233"/>
                </a:solidFill>
                <a:latin typeface="Calibri"/>
                <a:cs typeface="Calibri"/>
              </a:rPr>
              <a:t> </a:t>
            </a:r>
            <a:r>
              <a:rPr sz="2800" spc="-39" dirty="0">
                <a:solidFill>
                  <a:srgbClr val="4E0233"/>
                </a:solidFill>
                <a:latin typeface="Calibri"/>
                <a:cs typeface="Calibri"/>
              </a:rPr>
              <a:t>v</a:t>
            </a:r>
            <a:r>
              <a:rPr sz="2800" spc="0" dirty="0">
                <a:solidFill>
                  <a:srgbClr val="4E0233"/>
                </a:solidFill>
                <a:latin typeface="Calibri"/>
                <a:cs typeface="Calibri"/>
              </a:rPr>
              <a:t>à</a:t>
            </a:r>
            <a:r>
              <a:rPr sz="2800" spc="-25" dirty="0">
                <a:solidFill>
                  <a:srgbClr val="4E0233"/>
                </a:solidFill>
                <a:latin typeface="Calibri"/>
                <a:cs typeface="Calibri"/>
              </a:rPr>
              <a:t> </a:t>
            </a:r>
            <a:r>
              <a:rPr sz="2800" spc="4" dirty="0">
                <a:solidFill>
                  <a:srgbClr val="4E0233"/>
                </a:solidFill>
                <a:latin typeface="Calibri"/>
                <a:cs typeface="Calibri"/>
              </a:rPr>
              <a:t>kh</a:t>
            </a:r>
            <a:r>
              <a:rPr sz="2800" spc="0" dirty="0">
                <a:solidFill>
                  <a:srgbClr val="4E0233"/>
                </a:solidFill>
                <a:latin typeface="Calibri"/>
                <a:cs typeface="Calibri"/>
              </a:rPr>
              <a:t>á</a:t>
            </a:r>
            <a:r>
              <a:rPr sz="2800" spc="4" dirty="0">
                <a:solidFill>
                  <a:srgbClr val="4E0233"/>
                </a:solidFill>
                <a:latin typeface="Calibri"/>
                <a:cs typeface="Calibri"/>
              </a:rPr>
              <a:t>n</a:t>
            </a:r>
            <a:r>
              <a:rPr sz="2800" spc="0" dirty="0">
                <a:solidFill>
                  <a:srgbClr val="4E0233"/>
                </a:solidFill>
                <a:latin typeface="Calibri"/>
                <a:cs typeface="Calibri"/>
              </a:rPr>
              <a:t>g</a:t>
            </a:r>
            <a:r>
              <a:rPr sz="2800" spc="-58" dirty="0">
                <a:solidFill>
                  <a:srgbClr val="4E0233"/>
                </a:solidFill>
                <a:latin typeface="Calibri"/>
                <a:cs typeface="Calibri"/>
              </a:rPr>
              <a:t> </a:t>
            </a:r>
            <a:r>
              <a:rPr sz="2800" spc="0" dirty="0">
                <a:solidFill>
                  <a:srgbClr val="4E0233"/>
                </a:solidFill>
                <a:latin typeface="Calibri"/>
                <a:cs typeface="Calibri"/>
              </a:rPr>
              <a:t>s</a:t>
            </a:r>
            <a:r>
              <a:rPr sz="2800" spc="4" dirty="0">
                <a:solidFill>
                  <a:srgbClr val="4E0233"/>
                </a:solidFill>
                <a:latin typeface="Calibri"/>
                <a:cs typeface="Calibri"/>
              </a:rPr>
              <a:t>in</a:t>
            </a:r>
            <a:r>
              <a:rPr sz="2800" spc="0" dirty="0">
                <a:solidFill>
                  <a:srgbClr val="4E0233"/>
                </a:solidFill>
                <a:latin typeface="Calibri"/>
                <a:cs typeface="Calibri"/>
              </a:rPr>
              <a:t>h</a:t>
            </a:r>
            <a:r>
              <a:rPr sz="2800" spc="-46" dirty="0">
                <a:solidFill>
                  <a:srgbClr val="4E0233"/>
                </a:solidFill>
                <a:latin typeface="Calibri"/>
                <a:cs typeface="Calibri"/>
              </a:rPr>
              <a:t> </a:t>
            </a:r>
            <a:r>
              <a:rPr sz="2800" spc="4" dirty="0">
                <a:solidFill>
                  <a:srgbClr val="4E0233"/>
                </a:solidFill>
                <a:latin typeface="Calibri"/>
                <a:cs typeface="Calibri"/>
              </a:rPr>
              <a:t>kh</a:t>
            </a:r>
            <a:r>
              <a:rPr sz="2800" spc="0" dirty="0">
                <a:solidFill>
                  <a:srgbClr val="4E0233"/>
                </a:solidFill>
                <a:latin typeface="Calibri"/>
                <a:cs typeface="Calibri"/>
              </a:rPr>
              <a:t>á</a:t>
            </a:r>
            <a:r>
              <a:rPr sz="2800" spc="4" dirty="0">
                <a:solidFill>
                  <a:srgbClr val="4E0233"/>
                </a:solidFill>
                <a:latin typeface="Calibri"/>
                <a:cs typeface="Calibri"/>
              </a:rPr>
              <a:t>c</a:t>
            </a:r>
            <a:r>
              <a:rPr sz="2800" spc="0" dirty="0">
                <a:solidFill>
                  <a:srgbClr val="4E0233"/>
                </a:solidFill>
                <a:latin typeface="Calibri"/>
                <a:cs typeface="Calibri"/>
              </a:rPr>
              <a:t>, </a:t>
            </a:r>
            <a:r>
              <a:rPr sz="2800" spc="4" dirty="0">
                <a:solidFill>
                  <a:srgbClr val="4E0233"/>
                </a:solidFill>
                <a:latin typeface="Calibri"/>
                <a:cs typeface="Calibri"/>
              </a:rPr>
              <a:t>m</a:t>
            </a:r>
            <a:r>
              <a:rPr sz="2800" spc="0" dirty="0">
                <a:solidFill>
                  <a:srgbClr val="4E0233"/>
                </a:solidFill>
                <a:latin typeface="Calibri"/>
                <a:cs typeface="Calibri"/>
              </a:rPr>
              <a:t>ầm</a:t>
            </a:r>
            <a:r>
              <a:rPr sz="2800" spc="-53" dirty="0">
                <a:solidFill>
                  <a:srgbClr val="4E0233"/>
                </a:solidFill>
                <a:latin typeface="Calibri"/>
                <a:cs typeface="Calibri"/>
              </a:rPr>
              <a:t> </a:t>
            </a:r>
            <a:r>
              <a:rPr sz="2800" spc="4" dirty="0">
                <a:solidFill>
                  <a:srgbClr val="4E0233"/>
                </a:solidFill>
                <a:latin typeface="Calibri"/>
                <a:cs typeface="Calibri"/>
              </a:rPr>
              <a:t>bện</a:t>
            </a:r>
            <a:r>
              <a:rPr sz="2800" spc="0" dirty="0">
                <a:solidFill>
                  <a:srgbClr val="4E0233"/>
                </a:solidFill>
                <a:latin typeface="Calibri"/>
                <a:cs typeface="Calibri"/>
              </a:rPr>
              <a:t>h</a:t>
            </a:r>
            <a:r>
              <a:rPr sz="2800" spc="-58" dirty="0">
                <a:solidFill>
                  <a:srgbClr val="4E0233"/>
                </a:solidFill>
                <a:latin typeface="Calibri"/>
                <a:cs typeface="Calibri"/>
              </a:rPr>
              <a:t> </a:t>
            </a:r>
            <a:r>
              <a:rPr sz="2800" spc="4" dirty="0">
                <a:solidFill>
                  <a:srgbClr val="4E0233"/>
                </a:solidFill>
                <a:latin typeface="Calibri"/>
                <a:cs typeface="Calibri"/>
              </a:rPr>
              <a:t>(v</a:t>
            </a:r>
            <a:r>
              <a:rPr sz="2800" spc="0" dirty="0">
                <a:solidFill>
                  <a:srgbClr val="4E0233"/>
                </a:solidFill>
                <a:latin typeface="Calibri"/>
                <a:cs typeface="Calibri"/>
              </a:rPr>
              <a:t>i</a:t>
            </a:r>
            <a:r>
              <a:rPr sz="2800" spc="-22" dirty="0">
                <a:solidFill>
                  <a:srgbClr val="4E0233"/>
                </a:solidFill>
                <a:latin typeface="Calibri"/>
                <a:cs typeface="Calibri"/>
              </a:rPr>
              <a:t> </a:t>
            </a:r>
            <a:r>
              <a:rPr sz="2800" spc="4" dirty="0">
                <a:solidFill>
                  <a:srgbClr val="4E0233"/>
                </a:solidFill>
                <a:latin typeface="Calibri"/>
                <a:cs typeface="Calibri"/>
              </a:rPr>
              <a:t>t</a:t>
            </a:r>
            <a:r>
              <a:rPr sz="2800" spc="0" dirty="0">
                <a:solidFill>
                  <a:srgbClr val="4E0233"/>
                </a:solidFill>
                <a:latin typeface="Calibri"/>
                <a:cs typeface="Calibri"/>
              </a:rPr>
              <a:t>r</a:t>
            </a:r>
            <a:r>
              <a:rPr sz="2800" spc="4" dirty="0">
                <a:solidFill>
                  <a:srgbClr val="4E0233"/>
                </a:solidFill>
                <a:latin typeface="Calibri"/>
                <a:cs typeface="Calibri"/>
              </a:rPr>
              <a:t>ùn</a:t>
            </a:r>
            <a:r>
              <a:rPr sz="2800" spc="0" dirty="0">
                <a:solidFill>
                  <a:srgbClr val="4E0233"/>
                </a:solidFill>
                <a:latin typeface="Calibri"/>
                <a:cs typeface="Calibri"/>
              </a:rPr>
              <a:t>g</a:t>
            </a:r>
            <a:r>
              <a:rPr sz="2800" spc="-51"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ó</a:t>
            </a:r>
            <a:r>
              <a:rPr sz="2800" spc="-26" dirty="0">
                <a:solidFill>
                  <a:srgbClr val="4E0233"/>
                </a:solidFill>
                <a:latin typeface="Calibri"/>
                <a:cs typeface="Calibri"/>
              </a:rPr>
              <a:t> </a:t>
            </a:r>
            <a:r>
              <a:rPr sz="2800" spc="4" dirty="0">
                <a:solidFill>
                  <a:srgbClr val="4E0233"/>
                </a:solidFill>
                <a:latin typeface="Calibri"/>
                <a:cs typeface="Calibri"/>
              </a:rPr>
              <a:t>h</a:t>
            </a:r>
            <a:r>
              <a:rPr sz="2800" spc="0" dirty="0">
                <a:solidFill>
                  <a:srgbClr val="4E0233"/>
                </a:solidFill>
                <a:latin typeface="Calibri"/>
                <a:cs typeface="Calibri"/>
              </a:rPr>
              <a:t>ạ</a:t>
            </a:r>
            <a:r>
              <a:rPr sz="2800" spc="4" dirty="0">
                <a:solidFill>
                  <a:srgbClr val="4E0233"/>
                </a:solidFill>
                <a:latin typeface="Calibri"/>
                <a:cs typeface="Calibri"/>
              </a:rPr>
              <a:t>i</a:t>
            </a:r>
            <a:r>
              <a:rPr sz="2800" spc="0" dirty="0">
                <a:solidFill>
                  <a:srgbClr val="4E0233"/>
                </a:solidFill>
                <a:latin typeface="Calibri"/>
                <a:cs typeface="Calibri"/>
              </a:rPr>
              <a:t>)</a:t>
            </a:r>
            <a:r>
              <a:rPr sz="2800" spc="-42" dirty="0">
                <a:solidFill>
                  <a:srgbClr val="4E0233"/>
                </a:solidFill>
                <a:latin typeface="Calibri"/>
                <a:cs typeface="Calibri"/>
              </a:rPr>
              <a:t> </a:t>
            </a:r>
            <a:r>
              <a:rPr sz="2800" spc="4" dirty="0">
                <a:solidFill>
                  <a:srgbClr val="4E0233"/>
                </a:solidFill>
                <a:latin typeface="Calibri"/>
                <a:cs typeface="Calibri"/>
              </a:rPr>
              <a:t>d</a:t>
            </a:r>
            <a:r>
              <a:rPr sz="2800" spc="0" dirty="0">
                <a:solidFill>
                  <a:srgbClr val="4E0233"/>
                </a:solidFill>
                <a:latin typeface="Calibri"/>
                <a:cs typeface="Calibri"/>
              </a:rPr>
              <a:t>ư</a:t>
            </a:r>
            <a:r>
              <a:rPr sz="2800" spc="4" dirty="0">
                <a:solidFill>
                  <a:srgbClr val="4E0233"/>
                </a:solidFill>
                <a:latin typeface="Calibri"/>
                <a:cs typeface="Calibri"/>
              </a:rPr>
              <a:t>ờn</a:t>
            </a:r>
            <a:r>
              <a:rPr sz="2800" spc="0" dirty="0">
                <a:solidFill>
                  <a:srgbClr val="4E0233"/>
                </a:solidFill>
                <a:latin typeface="Calibri"/>
                <a:cs typeface="Calibri"/>
              </a:rPr>
              <a:t>g</a:t>
            </a:r>
            <a:r>
              <a:rPr sz="2800" spc="-65" dirty="0">
                <a:solidFill>
                  <a:srgbClr val="4E0233"/>
                </a:solidFill>
                <a:latin typeface="Calibri"/>
                <a:cs typeface="Calibri"/>
              </a:rPr>
              <a:t> </a:t>
            </a:r>
            <a:r>
              <a:rPr sz="2800" spc="4" dirty="0">
                <a:solidFill>
                  <a:srgbClr val="4E0233"/>
                </a:solidFill>
                <a:latin typeface="Calibri"/>
                <a:cs typeface="Calibri"/>
              </a:rPr>
              <a:t>nh</a:t>
            </a:r>
            <a:r>
              <a:rPr sz="2800" spc="0" dirty="0">
                <a:solidFill>
                  <a:srgbClr val="4E0233"/>
                </a:solidFill>
                <a:latin typeface="Calibri"/>
                <a:cs typeface="Calibri"/>
              </a:rPr>
              <a:t>ư </a:t>
            </a:r>
            <a:r>
              <a:rPr sz="2800" spc="4" dirty="0">
                <a:solidFill>
                  <a:srgbClr val="4E0233"/>
                </a:solidFill>
                <a:latin typeface="Calibri"/>
                <a:cs typeface="Calibri"/>
              </a:rPr>
              <a:t>kh</a:t>
            </a:r>
            <a:r>
              <a:rPr sz="2800" spc="0" dirty="0">
                <a:solidFill>
                  <a:srgbClr val="4E0233"/>
                </a:solidFill>
                <a:latin typeface="Calibri"/>
                <a:cs typeface="Calibri"/>
              </a:rPr>
              <a:t>ô</a:t>
            </a:r>
            <a:r>
              <a:rPr sz="2800" spc="4" dirty="0">
                <a:solidFill>
                  <a:srgbClr val="4E0233"/>
                </a:solidFill>
                <a:latin typeface="Calibri"/>
                <a:cs typeface="Calibri"/>
              </a:rPr>
              <a:t>n</a:t>
            </a:r>
            <a:r>
              <a:rPr sz="2800" spc="0" dirty="0">
                <a:solidFill>
                  <a:srgbClr val="4E0233"/>
                </a:solidFill>
                <a:latin typeface="Calibri"/>
                <a:cs typeface="Calibri"/>
              </a:rPr>
              <a:t>g</a:t>
            </a:r>
            <a:r>
              <a:rPr sz="2800" spc="-60" dirty="0">
                <a:solidFill>
                  <a:srgbClr val="4E0233"/>
                </a:solidFill>
                <a:latin typeface="Calibri"/>
                <a:cs typeface="Calibri"/>
              </a:rPr>
              <a:t> </a:t>
            </a:r>
            <a:r>
              <a:rPr sz="2800" spc="4" dirty="0">
                <a:solidFill>
                  <a:srgbClr val="4E0233"/>
                </a:solidFill>
                <a:latin typeface="Calibri"/>
                <a:cs typeface="Calibri"/>
              </a:rPr>
              <a:t>ph</a:t>
            </a:r>
            <a:r>
              <a:rPr sz="2800" spc="-29" dirty="0">
                <a:solidFill>
                  <a:srgbClr val="4E0233"/>
                </a:solidFill>
                <a:latin typeface="Calibri"/>
                <a:cs typeface="Calibri"/>
              </a:rPr>
              <a:t>á</a:t>
            </a:r>
            <a:r>
              <a:rPr sz="2800" spc="0" dirty="0">
                <a:solidFill>
                  <a:srgbClr val="4E0233"/>
                </a:solidFill>
                <a:latin typeface="Calibri"/>
                <a:cs typeface="Calibri"/>
              </a:rPr>
              <a:t>t</a:t>
            </a:r>
            <a:r>
              <a:rPr sz="2800" spc="-42" dirty="0">
                <a:solidFill>
                  <a:srgbClr val="4E0233"/>
                </a:solidFill>
                <a:latin typeface="Calibri"/>
                <a:cs typeface="Calibri"/>
              </a:rPr>
              <a:t> </a:t>
            </a:r>
            <a:r>
              <a:rPr sz="2800" spc="4" dirty="0">
                <a:solidFill>
                  <a:srgbClr val="4E0233"/>
                </a:solidFill>
                <a:latin typeface="Calibri"/>
                <a:cs typeface="Calibri"/>
              </a:rPr>
              <a:t>t</a:t>
            </a:r>
            <a:r>
              <a:rPr sz="2800" spc="0" dirty="0">
                <a:solidFill>
                  <a:srgbClr val="4E0233"/>
                </a:solidFill>
                <a:latin typeface="Calibri"/>
                <a:cs typeface="Calibri"/>
              </a:rPr>
              <a:t>r</a:t>
            </a:r>
            <a:r>
              <a:rPr sz="2800" spc="4" dirty="0">
                <a:solidFill>
                  <a:srgbClr val="4E0233"/>
                </a:solidFill>
                <a:latin typeface="Calibri"/>
                <a:cs typeface="Calibri"/>
              </a:rPr>
              <a:t>iể</a:t>
            </a:r>
            <a:r>
              <a:rPr sz="2800" spc="0" dirty="0">
                <a:solidFill>
                  <a:srgbClr val="4E0233"/>
                </a:solidFill>
                <a:latin typeface="Calibri"/>
                <a:cs typeface="Calibri"/>
              </a:rPr>
              <a:t>n</a:t>
            </a:r>
            <a:r>
              <a:rPr sz="2800" spc="-54" dirty="0">
                <a:solidFill>
                  <a:srgbClr val="4E0233"/>
                </a:solidFill>
                <a:latin typeface="Calibri"/>
                <a:cs typeface="Calibri"/>
              </a:rPr>
              <a:t> </a:t>
            </a:r>
            <a:r>
              <a:rPr sz="2800" spc="0" dirty="0">
                <a:solidFill>
                  <a:srgbClr val="4E0233"/>
                </a:solidFill>
                <a:latin typeface="Calibri"/>
                <a:cs typeface="Calibri"/>
              </a:rPr>
              <a:t>sức</a:t>
            </a:r>
            <a:r>
              <a:rPr sz="2800" spc="-29" dirty="0">
                <a:solidFill>
                  <a:srgbClr val="4E0233"/>
                </a:solidFill>
                <a:latin typeface="Calibri"/>
                <a:cs typeface="Calibri"/>
              </a:rPr>
              <a:t> </a:t>
            </a:r>
            <a:r>
              <a:rPr sz="2800" spc="4" dirty="0">
                <a:solidFill>
                  <a:srgbClr val="4E0233"/>
                </a:solidFill>
                <a:latin typeface="Calibri"/>
                <a:cs typeface="Calibri"/>
              </a:rPr>
              <a:t>đ</a:t>
            </a:r>
            <a:r>
              <a:rPr sz="2800" spc="0" dirty="0">
                <a:solidFill>
                  <a:srgbClr val="4E0233"/>
                </a:solidFill>
                <a:latin typeface="Calibri"/>
                <a:cs typeface="Calibri"/>
              </a:rPr>
              <a:t>ề</a:t>
            </a:r>
            <a:r>
              <a:rPr sz="2800" spc="-19" dirty="0">
                <a:solidFill>
                  <a:srgbClr val="4E0233"/>
                </a:solidFill>
                <a:latin typeface="Calibri"/>
                <a:cs typeface="Calibri"/>
              </a:rPr>
              <a:t> </a:t>
            </a:r>
            <a:r>
              <a:rPr sz="2800" spc="4" dirty="0">
                <a:solidFill>
                  <a:srgbClr val="4E0233"/>
                </a:solidFill>
                <a:latin typeface="Calibri"/>
                <a:cs typeface="Calibri"/>
              </a:rPr>
              <a:t>kh</a:t>
            </a:r>
            <a:r>
              <a:rPr sz="2800" spc="0" dirty="0">
                <a:solidFill>
                  <a:srgbClr val="4E0233"/>
                </a:solidFill>
                <a:latin typeface="Calibri"/>
                <a:cs typeface="Calibri"/>
              </a:rPr>
              <a:t>á</a:t>
            </a:r>
            <a:r>
              <a:rPr sz="2800" spc="4" dirty="0">
                <a:solidFill>
                  <a:srgbClr val="4E0233"/>
                </a:solidFill>
                <a:latin typeface="Calibri"/>
                <a:cs typeface="Calibri"/>
              </a:rPr>
              <a:t>n</a:t>
            </a:r>
            <a:r>
              <a:rPr sz="2800" spc="0" dirty="0">
                <a:solidFill>
                  <a:srgbClr val="4E0233"/>
                </a:solidFill>
                <a:latin typeface="Calibri"/>
                <a:cs typeface="Calibri"/>
              </a:rPr>
              <a:t>g</a:t>
            </a:r>
            <a:r>
              <a:rPr sz="2800" spc="-58" dirty="0">
                <a:solidFill>
                  <a:srgbClr val="4E0233"/>
                </a:solidFill>
                <a:latin typeface="Calibri"/>
                <a:cs typeface="Calibri"/>
              </a:rPr>
              <a:t> </a:t>
            </a:r>
            <a:r>
              <a:rPr sz="2800" spc="-25" dirty="0">
                <a:solidFill>
                  <a:srgbClr val="4E0233"/>
                </a:solidFill>
                <a:latin typeface="Calibri"/>
                <a:cs typeface="Calibri"/>
              </a:rPr>
              <a:t>v</a:t>
            </a:r>
            <a:r>
              <a:rPr sz="2800" spc="4" dirty="0">
                <a:solidFill>
                  <a:srgbClr val="4E0233"/>
                </a:solidFill>
                <a:latin typeface="Calibri"/>
                <a:cs typeface="Calibri"/>
              </a:rPr>
              <a:t>ớ</a:t>
            </a:r>
            <a:r>
              <a:rPr sz="2800" spc="0" dirty="0">
                <a:solidFill>
                  <a:srgbClr val="4E0233"/>
                </a:solidFill>
                <a:latin typeface="Calibri"/>
                <a:cs typeface="Calibri"/>
              </a:rPr>
              <a:t>i</a:t>
            </a:r>
            <a:r>
              <a:rPr sz="2800" spc="-30" dirty="0">
                <a:solidFill>
                  <a:srgbClr val="4E0233"/>
                </a:solidFill>
                <a:latin typeface="Calibri"/>
                <a:cs typeface="Calibri"/>
              </a:rPr>
              <a:t> </a:t>
            </a:r>
            <a:r>
              <a:rPr sz="2800" spc="4" dirty="0">
                <a:solidFill>
                  <a:srgbClr val="4E0233"/>
                </a:solidFill>
                <a:latin typeface="Calibri"/>
                <a:cs typeface="Calibri"/>
              </a:rPr>
              <a:t>ch</a:t>
            </a:r>
            <a:r>
              <a:rPr sz="2800" spc="-29" dirty="0">
                <a:solidFill>
                  <a:srgbClr val="4E0233"/>
                </a:solidFill>
                <a:latin typeface="Calibri"/>
                <a:cs typeface="Calibri"/>
              </a:rPr>
              <a:t>ấ</a:t>
            </a:r>
            <a:r>
              <a:rPr sz="2800" spc="0" dirty="0">
                <a:solidFill>
                  <a:srgbClr val="4E0233"/>
                </a:solidFill>
                <a:latin typeface="Calibri"/>
                <a:cs typeface="Calibri"/>
              </a:rPr>
              <a:t>t </a:t>
            </a:r>
            <a:r>
              <a:rPr sz="2800" spc="4" dirty="0">
                <a:solidFill>
                  <a:srgbClr val="4E0233"/>
                </a:solidFill>
                <a:latin typeface="Calibri"/>
                <a:cs typeface="Calibri"/>
              </a:rPr>
              <a:t>kh</a:t>
            </a:r>
            <a:r>
              <a:rPr sz="2800" spc="0" dirty="0">
                <a:solidFill>
                  <a:srgbClr val="4E0233"/>
                </a:solidFill>
                <a:latin typeface="Calibri"/>
                <a:cs typeface="Calibri"/>
              </a:rPr>
              <a:t>ử</a:t>
            </a:r>
            <a:r>
              <a:rPr sz="2800" spc="-44" dirty="0">
                <a:solidFill>
                  <a:srgbClr val="4E0233"/>
                </a:solidFill>
                <a:latin typeface="Calibri"/>
                <a:cs typeface="Calibri"/>
              </a:rPr>
              <a:t> </a:t>
            </a:r>
            <a:r>
              <a:rPr sz="2800" spc="4" dirty="0">
                <a:solidFill>
                  <a:srgbClr val="4E0233"/>
                </a:solidFill>
                <a:latin typeface="Calibri"/>
                <a:cs typeface="Calibri"/>
              </a:rPr>
              <a:t>t</a:t>
            </a:r>
            <a:r>
              <a:rPr sz="2800" spc="0" dirty="0">
                <a:solidFill>
                  <a:srgbClr val="4E0233"/>
                </a:solidFill>
                <a:latin typeface="Calibri"/>
                <a:cs typeface="Calibri"/>
              </a:rPr>
              <a:t>r</a:t>
            </a:r>
            <a:r>
              <a:rPr sz="2800" spc="4" dirty="0">
                <a:solidFill>
                  <a:srgbClr val="4E0233"/>
                </a:solidFill>
                <a:latin typeface="Calibri"/>
                <a:cs typeface="Calibri"/>
              </a:rPr>
              <a:t>ùn</a:t>
            </a:r>
            <a:r>
              <a:rPr sz="2800" spc="0" dirty="0">
                <a:solidFill>
                  <a:srgbClr val="4E0233"/>
                </a:solidFill>
                <a:latin typeface="Calibri"/>
                <a:cs typeface="Calibri"/>
              </a:rPr>
              <a:t>g</a:t>
            </a:r>
            <a:r>
              <a:rPr sz="2800" spc="-51"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ó</a:t>
            </a:r>
            <a:r>
              <a:rPr sz="2800" spc="-26"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ồ</a:t>
            </a:r>
            <a:r>
              <a:rPr sz="2800" spc="4" dirty="0">
                <a:solidFill>
                  <a:srgbClr val="4E0233"/>
                </a:solidFill>
                <a:latin typeface="Calibri"/>
                <a:cs typeface="Calibri"/>
              </a:rPr>
              <a:t>n</a:t>
            </a:r>
            <a:r>
              <a:rPr sz="2800" spc="0" dirty="0">
                <a:solidFill>
                  <a:srgbClr val="4E0233"/>
                </a:solidFill>
                <a:latin typeface="Calibri"/>
                <a:cs typeface="Calibri"/>
              </a:rPr>
              <a:t>.</a:t>
            </a:r>
            <a:endParaRPr sz="2800">
              <a:latin typeface="Calibri"/>
              <a:cs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458723" y="454151"/>
            <a:ext cx="6675120" cy="1877568"/>
          </a:xfrm>
          <a:custGeom>
            <a:avLst/>
            <a:gdLst/>
            <a:ahLst/>
            <a:cxnLst/>
            <a:rect l="l" t="t" r="r" b="b"/>
            <a:pathLst>
              <a:path w="6675120" h="1877568">
                <a:moveTo>
                  <a:pt x="0" y="0"/>
                </a:moveTo>
                <a:lnTo>
                  <a:pt x="6675120" y="0"/>
                </a:lnTo>
                <a:lnTo>
                  <a:pt x="6675120" y="1877568"/>
                </a:lnTo>
                <a:lnTo>
                  <a:pt x="0" y="1877568"/>
                </a:lnTo>
                <a:lnTo>
                  <a:pt x="0" y="0"/>
                </a:lnTo>
                <a:close/>
              </a:path>
            </a:pathLst>
          </a:custGeom>
          <a:solidFill>
            <a:srgbClr val="762F49"/>
          </a:solidFill>
        </p:spPr>
        <p:txBody>
          <a:bodyPr wrap="square" lIns="0" tIns="0" rIns="0" bIns="0" rtlCol="0">
            <a:noAutofit/>
          </a:bodyPr>
          <a:lstStyle/>
          <a:p>
            <a:endParaRPr/>
          </a:p>
        </p:txBody>
      </p:sp>
      <p:sp>
        <p:nvSpPr>
          <p:cNvPr id="8" name="object 8"/>
          <p:cNvSpPr/>
          <p:nvPr/>
        </p:nvSpPr>
        <p:spPr>
          <a:xfrm>
            <a:off x="7277100" y="461772"/>
            <a:ext cx="2148840" cy="1869948"/>
          </a:xfrm>
          <a:custGeom>
            <a:avLst/>
            <a:gdLst/>
            <a:ahLst/>
            <a:cxnLst/>
            <a:rect l="l" t="t" r="r" b="b"/>
            <a:pathLst>
              <a:path w="2148840" h="1869948">
                <a:moveTo>
                  <a:pt x="0" y="0"/>
                </a:moveTo>
                <a:lnTo>
                  <a:pt x="2148840" y="0"/>
                </a:lnTo>
                <a:lnTo>
                  <a:pt x="2148840" y="1869948"/>
                </a:lnTo>
                <a:lnTo>
                  <a:pt x="0" y="1869948"/>
                </a:lnTo>
                <a:lnTo>
                  <a:pt x="0" y="0"/>
                </a:lnTo>
                <a:close/>
              </a:path>
            </a:pathLst>
          </a:custGeom>
          <a:solidFill>
            <a:srgbClr val="4AACC5"/>
          </a:solidFill>
        </p:spPr>
        <p:txBody>
          <a:bodyPr wrap="square" lIns="0" tIns="0" rIns="0" bIns="0" rtlCol="0">
            <a:noAutofit/>
          </a:bodyPr>
          <a:lstStyle/>
          <a:p>
            <a:endParaRPr/>
          </a:p>
        </p:txBody>
      </p:sp>
      <p:sp>
        <p:nvSpPr>
          <p:cNvPr id="9" name="object 9"/>
          <p:cNvSpPr/>
          <p:nvPr/>
        </p:nvSpPr>
        <p:spPr>
          <a:xfrm>
            <a:off x="9573768" y="452627"/>
            <a:ext cx="2148839" cy="1879092"/>
          </a:xfrm>
          <a:custGeom>
            <a:avLst/>
            <a:gdLst/>
            <a:ahLst/>
            <a:cxnLst/>
            <a:rect l="l" t="t" r="r" b="b"/>
            <a:pathLst>
              <a:path w="2148839" h="1879092">
                <a:moveTo>
                  <a:pt x="0" y="0"/>
                </a:moveTo>
                <a:lnTo>
                  <a:pt x="2148839" y="0"/>
                </a:lnTo>
                <a:lnTo>
                  <a:pt x="2148839" y="1879092"/>
                </a:lnTo>
                <a:lnTo>
                  <a:pt x="0" y="1879092"/>
                </a:lnTo>
                <a:lnTo>
                  <a:pt x="0" y="0"/>
                </a:lnTo>
                <a:close/>
              </a:path>
            </a:pathLst>
          </a:custGeom>
          <a:solidFill>
            <a:srgbClr val="4897F1"/>
          </a:solidFill>
        </p:spPr>
        <p:txBody>
          <a:bodyPr wrap="square" lIns="0" tIns="0" rIns="0" bIns="0" rtlCol="0">
            <a:noAutofit/>
          </a:bodyPr>
          <a:lstStyle/>
          <a:p>
            <a:endParaRPr/>
          </a:p>
        </p:txBody>
      </p:sp>
      <p:sp>
        <p:nvSpPr>
          <p:cNvPr id="10" name="object 10"/>
          <p:cNvSpPr/>
          <p:nvPr/>
        </p:nvSpPr>
        <p:spPr>
          <a:xfrm>
            <a:off x="458723" y="2481072"/>
            <a:ext cx="6675120" cy="3918204"/>
          </a:xfrm>
          <a:custGeom>
            <a:avLst/>
            <a:gdLst/>
            <a:ahLst/>
            <a:cxnLst/>
            <a:rect l="l" t="t" r="r" b="b"/>
            <a:pathLst>
              <a:path w="6675120" h="3918204">
                <a:moveTo>
                  <a:pt x="0" y="0"/>
                </a:moveTo>
                <a:lnTo>
                  <a:pt x="6675120" y="0"/>
                </a:lnTo>
                <a:lnTo>
                  <a:pt x="6675120" y="3918204"/>
                </a:lnTo>
                <a:lnTo>
                  <a:pt x="0" y="3918204"/>
                </a:lnTo>
                <a:lnTo>
                  <a:pt x="0" y="0"/>
                </a:lnTo>
                <a:close/>
              </a:path>
            </a:pathLst>
          </a:custGeom>
          <a:solidFill>
            <a:srgbClr val="808080"/>
          </a:solidFill>
        </p:spPr>
        <p:txBody>
          <a:bodyPr wrap="square" lIns="0" tIns="0" rIns="0" bIns="0" rtlCol="0">
            <a:noAutofit/>
          </a:bodyPr>
          <a:lstStyle/>
          <a:p>
            <a:endParaRPr/>
          </a:p>
        </p:txBody>
      </p:sp>
      <p:sp>
        <p:nvSpPr>
          <p:cNvPr id="11" name="object 11"/>
          <p:cNvSpPr/>
          <p:nvPr/>
        </p:nvSpPr>
        <p:spPr>
          <a:xfrm>
            <a:off x="7277100" y="2481072"/>
            <a:ext cx="4456176" cy="3918204"/>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762" y="761"/>
            <a:ext cx="12190476" cy="6856476"/>
          </a:xfrm>
          <a:custGeom>
            <a:avLst/>
            <a:gdLst/>
            <a:ahLst/>
            <a:cxnLst/>
            <a:rect l="l" t="t" r="r" b="b"/>
            <a:pathLst>
              <a:path w="12190476" h="6856476">
                <a:moveTo>
                  <a:pt x="0" y="0"/>
                </a:moveTo>
                <a:lnTo>
                  <a:pt x="12190476" y="0"/>
                </a:lnTo>
                <a:lnTo>
                  <a:pt x="12190476" y="6856476"/>
                </a:lnTo>
                <a:lnTo>
                  <a:pt x="0" y="6856476"/>
                </a:lnTo>
                <a:lnTo>
                  <a:pt x="0" y="0"/>
                </a:lnTo>
                <a:close/>
              </a:path>
            </a:pathLst>
          </a:custGeom>
          <a:ln w="0">
            <a:solidFill>
              <a:srgbClr val="000000"/>
            </a:solidFill>
          </a:ln>
        </p:spPr>
        <p:txBody>
          <a:bodyPr wrap="square" lIns="0" tIns="0" rIns="0" bIns="0" rtlCol="0">
            <a:noAutofit/>
          </a:bodyPr>
          <a:lstStyle/>
          <a:p>
            <a:endParaRPr/>
          </a:p>
        </p:txBody>
      </p:sp>
      <p:sp>
        <p:nvSpPr>
          <p:cNvPr id="6" name="object 6"/>
          <p:cNvSpPr txBox="1"/>
          <p:nvPr/>
        </p:nvSpPr>
        <p:spPr>
          <a:xfrm>
            <a:off x="458723" y="2481072"/>
            <a:ext cx="6675120" cy="3918204"/>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9573768" y="452627"/>
            <a:ext cx="2148839" cy="1879092"/>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7277100" y="461772"/>
            <a:ext cx="2148840" cy="186994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458723" y="454151"/>
            <a:ext cx="6675120" cy="1877568"/>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762" y="761"/>
            <a:ext cx="12190476" cy="6856476"/>
          </a:xfrm>
          <a:prstGeom prst="rect">
            <a:avLst/>
          </a:prstGeom>
        </p:spPr>
        <p:txBody>
          <a:bodyPr wrap="square" lIns="0" tIns="0" rIns="0" bIns="0" rtlCol="0">
            <a:noAutofit/>
          </a:bodyPr>
          <a:lstStyle/>
          <a:p>
            <a:pPr>
              <a:lnSpc>
                <a:spcPts val="900"/>
              </a:lnSpc>
              <a:spcBef>
                <a:spcPts val="41"/>
              </a:spcBef>
            </a:pPr>
            <a:endParaRPr sz="900"/>
          </a:p>
          <a:p>
            <a:pPr marL="822197" marR="5414521">
              <a:lnSpc>
                <a:spcPts val="3460"/>
              </a:lnSpc>
              <a:spcBef>
                <a:spcPts val="5173"/>
              </a:spcBef>
            </a:pPr>
            <a:r>
              <a:rPr sz="3200" spc="0" dirty="0">
                <a:solidFill>
                  <a:srgbClr val="FFFFFF"/>
                </a:solidFill>
                <a:latin typeface="Calibri"/>
                <a:cs typeface="Calibri"/>
              </a:rPr>
              <a:t>SỰ TH</a:t>
            </a:r>
            <a:r>
              <a:rPr sz="3200" spc="-250" dirty="0">
                <a:solidFill>
                  <a:srgbClr val="FFFFFF"/>
                </a:solidFill>
                <a:latin typeface="Calibri"/>
                <a:cs typeface="Calibri"/>
              </a:rPr>
              <a:t>Ậ</a:t>
            </a:r>
            <a:r>
              <a:rPr sz="3200" spc="0" dirty="0">
                <a:solidFill>
                  <a:srgbClr val="FFFFFF"/>
                </a:solidFill>
                <a:latin typeface="Calibri"/>
                <a:cs typeface="Calibri"/>
              </a:rPr>
              <a:t>T </a:t>
            </a:r>
            <a:r>
              <a:rPr sz="3200" spc="-4" dirty="0">
                <a:solidFill>
                  <a:srgbClr val="FFFFFF"/>
                </a:solidFill>
                <a:latin typeface="Calibri"/>
                <a:cs typeface="Calibri"/>
              </a:rPr>
              <a:t>2</a:t>
            </a:r>
            <a:r>
              <a:rPr sz="3200" spc="0" dirty="0">
                <a:solidFill>
                  <a:srgbClr val="FFFFFF"/>
                </a:solidFill>
                <a:latin typeface="Calibri"/>
                <a:cs typeface="Calibri"/>
              </a:rPr>
              <a:t>: Sẽ an </a:t>
            </a:r>
            <a:r>
              <a:rPr sz="3200" spc="-34" dirty="0">
                <a:solidFill>
                  <a:srgbClr val="FFFFFF"/>
                </a:solidFill>
                <a:latin typeface="Calibri"/>
                <a:cs typeface="Calibri"/>
              </a:rPr>
              <a:t>t</a:t>
            </a:r>
            <a:r>
              <a:rPr sz="3200" spc="0" dirty="0">
                <a:solidFill>
                  <a:srgbClr val="FFFFFF"/>
                </a:solidFill>
                <a:latin typeface="Calibri"/>
                <a:cs typeface="Calibri"/>
              </a:rPr>
              <a:t>oàn </a:t>
            </a:r>
            <a:r>
              <a:rPr sz="3200" spc="-4" dirty="0">
                <a:solidFill>
                  <a:srgbClr val="FFFFFF"/>
                </a:solidFill>
                <a:latin typeface="Calibri"/>
                <a:cs typeface="Calibri"/>
              </a:rPr>
              <a:t>h</a:t>
            </a:r>
            <a:r>
              <a:rPr sz="3200" spc="0" dirty="0">
                <a:solidFill>
                  <a:srgbClr val="FFFFFF"/>
                </a:solidFill>
                <a:latin typeface="Calibri"/>
                <a:cs typeface="Calibri"/>
              </a:rPr>
              <a:t>ơn k</a:t>
            </a:r>
            <a:r>
              <a:rPr sz="3200" spc="-4" dirty="0">
                <a:solidFill>
                  <a:srgbClr val="FFFFFF"/>
                </a:solidFill>
                <a:latin typeface="Calibri"/>
                <a:cs typeface="Calibri"/>
              </a:rPr>
              <a:t>h</a:t>
            </a:r>
            <a:r>
              <a:rPr sz="3200" spc="0" dirty="0">
                <a:solidFill>
                  <a:srgbClr val="FFFFFF"/>
                </a:solidFill>
                <a:latin typeface="Calibri"/>
                <a:cs typeface="Calibri"/>
              </a:rPr>
              <a:t>i t</a:t>
            </a:r>
            <a:r>
              <a:rPr sz="3200" spc="-4" dirty="0">
                <a:solidFill>
                  <a:srgbClr val="FFFFFF"/>
                </a:solidFill>
                <a:latin typeface="Calibri"/>
                <a:cs typeface="Calibri"/>
              </a:rPr>
              <a:t>h</a:t>
            </a:r>
            <a:r>
              <a:rPr sz="3200" spc="0" dirty="0">
                <a:solidFill>
                  <a:srgbClr val="FFFFFF"/>
                </a:solidFill>
                <a:latin typeface="Calibri"/>
                <a:cs typeface="Calibri"/>
              </a:rPr>
              <a:t>ườ</a:t>
            </a:r>
            <a:r>
              <a:rPr sz="3200" spc="-4" dirty="0">
                <a:solidFill>
                  <a:srgbClr val="FFFFFF"/>
                </a:solidFill>
                <a:latin typeface="Calibri"/>
                <a:cs typeface="Calibri"/>
              </a:rPr>
              <a:t>n</a:t>
            </a:r>
            <a:r>
              <a:rPr sz="3200" spc="0" dirty="0">
                <a:solidFill>
                  <a:srgbClr val="FFFFFF"/>
                </a:solidFill>
                <a:latin typeface="Calibri"/>
                <a:cs typeface="Calibri"/>
              </a:rPr>
              <a:t>g </a:t>
            </a:r>
            <a:r>
              <a:rPr sz="3200" spc="-39" dirty="0">
                <a:solidFill>
                  <a:srgbClr val="FFFFFF"/>
                </a:solidFill>
                <a:latin typeface="Calibri"/>
                <a:cs typeface="Calibri"/>
              </a:rPr>
              <a:t>x</a:t>
            </a:r>
            <a:r>
              <a:rPr sz="3200" spc="-4" dirty="0">
                <a:solidFill>
                  <a:srgbClr val="FFFFFF"/>
                </a:solidFill>
                <a:latin typeface="Calibri"/>
                <a:cs typeface="Calibri"/>
              </a:rPr>
              <a:t>u</a:t>
            </a:r>
            <a:r>
              <a:rPr sz="3200" spc="-39" dirty="0">
                <a:solidFill>
                  <a:srgbClr val="FFFFFF"/>
                </a:solidFill>
                <a:latin typeface="Calibri"/>
                <a:cs typeface="Calibri"/>
              </a:rPr>
              <a:t>y</a:t>
            </a:r>
            <a:r>
              <a:rPr sz="3200" spc="-4" dirty="0">
                <a:solidFill>
                  <a:srgbClr val="FFFFFF"/>
                </a:solidFill>
                <a:latin typeface="Calibri"/>
                <a:cs typeface="Calibri"/>
              </a:rPr>
              <a:t>ê</a:t>
            </a:r>
            <a:r>
              <a:rPr sz="3200" spc="0" dirty="0">
                <a:solidFill>
                  <a:srgbClr val="FFFFFF"/>
                </a:solidFill>
                <a:latin typeface="Calibri"/>
                <a:cs typeface="Calibri"/>
              </a:rPr>
              <a:t>n rửa </a:t>
            </a:r>
            <a:r>
              <a:rPr sz="3200" spc="-39" dirty="0">
                <a:solidFill>
                  <a:srgbClr val="FFFFFF"/>
                </a:solidFill>
                <a:latin typeface="Calibri"/>
                <a:cs typeface="Calibri"/>
              </a:rPr>
              <a:t>t</a:t>
            </a:r>
            <a:r>
              <a:rPr sz="3200" spc="-59" dirty="0">
                <a:solidFill>
                  <a:srgbClr val="FFFFFF"/>
                </a:solidFill>
                <a:latin typeface="Calibri"/>
                <a:cs typeface="Calibri"/>
              </a:rPr>
              <a:t>a</a:t>
            </a:r>
            <a:r>
              <a:rPr sz="3200" spc="0" dirty="0">
                <a:solidFill>
                  <a:srgbClr val="FFFFFF"/>
                </a:solidFill>
                <a:latin typeface="Calibri"/>
                <a:cs typeface="Calibri"/>
              </a:rPr>
              <a:t>y </a:t>
            </a:r>
            <a:r>
              <a:rPr sz="3200" spc="-50" dirty="0">
                <a:solidFill>
                  <a:srgbClr val="FFFFFF"/>
                </a:solidFill>
                <a:latin typeface="Calibri"/>
                <a:cs typeface="Calibri"/>
              </a:rPr>
              <a:t>v</a:t>
            </a:r>
            <a:r>
              <a:rPr sz="3200" spc="0" dirty="0">
                <a:solidFill>
                  <a:srgbClr val="FFFFFF"/>
                </a:solidFill>
                <a:latin typeface="Calibri"/>
                <a:cs typeface="Calibri"/>
              </a:rPr>
              <a:t>à k</a:t>
            </a:r>
            <a:r>
              <a:rPr sz="3200" spc="-4" dirty="0">
                <a:solidFill>
                  <a:srgbClr val="FFFFFF"/>
                </a:solidFill>
                <a:latin typeface="Calibri"/>
                <a:cs typeface="Calibri"/>
              </a:rPr>
              <a:t>h</a:t>
            </a:r>
            <a:r>
              <a:rPr sz="3200" spc="0" dirty="0">
                <a:solidFill>
                  <a:srgbClr val="FFFFFF"/>
                </a:solidFill>
                <a:latin typeface="Calibri"/>
                <a:cs typeface="Calibri"/>
              </a:rPr>
              <a:t>ô</a:t>
            </a:r>
            <a:r>
              <a:rPr sz="3200" spc="-4" dirty="0">
                <a:solidFill>
                  <a:srgbClr val="FFFFFF"/>
                </a:solidFill>
                <a:latin typeface="Calibri"/>
                <a:cs typeface="Calibri"/>
              </a:rPr>
              <a:t>n</a:t>
            </a:r>
            <a:r>
              <a:rPr sz="3200" spc="0" dirty="0">
                <a:solidFill>
                  <a:srgbClr val="FFFFFF"/>
                </a:solidFill>
                <a:latin typeface="Calibri"/>
                <a:cs typeface="Calibri"/>
              </a:rPr>
              <a:t>g đ</a:t>
            </a:r>
            <a:r>
              <a:rPr sz="3200" spc="-4" dirty="0">
                <a:solidFill>
                  <a:srgbClr val="FFFFFF"/>
                </a:solidFill>
                <a:latin typeface="Calibri"/>
                <a:cs typeface="Calibri"/>
              </a:rPr>
              <a:t>e</a:t>
            </a:r>
            <a:r>
              <a:rPr sz="3200" spc="0" dirty="0">
                <a:solidFill>
                  <a:srgbClr val="FFFFFF"/>
                </a:solidFill>
                <a:latin typeface="Calibri"/>
                <a:cs typeface="Calibri"/>
              </a:rPr>
              <a:t>o </a:t>
            </a:r>
            <a:r>
              <a:rPr sz="3200" spc="-59" dirty="0">
                <a:solidFill>
                  <a:srgbClr val="FFFFFF"/>
                </a:solidFill>
                <a:latin typeface="Calibri"/>
                <a:cs typeface="Calibri"/>
              </a:rPr>
              <a:t>g</a:t>
            </a:r>
            <a:r>
              <a:rPr sz="3200" spc="0" dirty="0">
                <a:solidFill>
                  <a:srgbClr val="FFFFFF"/>
                </a:solidFill>
                <a:latin typeface="Calibri"/>
                <a:cs typeface="Calibri"/>
              </a:rPr>
              <a:t>ă</a:t>
            </a:r>
            <a:r>
              <a:rPr sz="3200" spc="-4" dirty="0">
                <a:solidFill>
                  <a:srgbClr val="FFFFFF"/>
                </a:solidFill>
                <a:latin typeface="Calibri"/>
                <a:cs typeface="Calibri"/>
              </a:rPr>
              <a:t>n</a:t>
            </a:r>
            <a:r>
              <a:rPr sz="3200" spc="0" dirty="0">
                <a:solidFill>
                  <a:srgbClr val="FFFFFF"/>
                </a:solidFill>
                <a:latin typeface="Calibri"/>
                <a:cs typeface="Calibri"/>
              </a:rPr>
              <a:t>g </a:t>
            </a:r>
            <a:r>
              <a:rPr sz="3200" spc="-39" dirty="0">
                <a:solidFill>
                  <a:srgbClr val="FFFFFF"/>
                </a:solidFill>
                <a:latin typeface="Calibri"/>
                <a:cs typeface="Calibri"/>
              </a:rPr>
              <a:t>t</a:t>
            </a:r>
            <a:r>
              <a:rPr sz="3200" spc="-59" dirty="0">
                <a:solidFill>
                  <a:srgbClr val="FFFFFF"/>
                </a:solidFill>
                <a:latin typeface="Calibri"/>
                <a:cs typeface="Calibri"/>
              </a:rPr>
              <a:t>a</a:t>
            </a:r>
            <a:r>
              <a:rPr sz="3200" spc="0" dirty="0">
                <a:solidFill>
                  <a:srgbClr val="FFFFFF"/>
                </a:solidFill>
                <a:latin typeface="Calibri"/>
                <a:cs typeface="Calibri"/>
              </a:rPr>
              <a:t>y</a:t>
            </a:r>
            <a:endParaRPr sz="3200">
              <a:latin typeface="Calibri"/>
              <a:cs typeface="Calibri"/>
            </a:endParaRPr>
          </a:p>
          <a:p>
            <a:pPr marL="880135" marR="5524049" algn="just">
              <a:lnSpc>
                <a:spcPts val="3360"/>
              </a:lnSpc>
              <a:spcBef>
                <a:spcPts val="8494"/>
              </a:spcBef>
            </a:pPr>
            <a:r>
              <a:rPr sz="2800" spc="4" dirty="0">
                <a:solidFill>
                  <a:srgbClr val="4E0233"/>
                </a:solidFill>
                <a:latin typeface="Calibri"/>
                <a:cs typeface="Calibri"/>
              </a:rPr>
              <a:t>Đe</a:t>
            </a:r>
            <a:r>
              <a:rPr sz="2800" spc="0" dirty="0">
                <a:solidFill>
                  <a:srgbClr val="4E0233"/>
                </a:solidFill>
                <a:latin typeface="Calibri"/>
                <a:cs typeface="Calibri"/>
              </a:rPr>
              <a:t>o</a:t>
            </a:r>
            <a:r>
              <a:rPr sz="2800" spc="-46" dirty="0">
                <a:solidFill>
                  <a:srgbClr val="4E0233"/>
                </a:solidFill>
                <a:latin typeface="Calibri"/>
                <a:cs typeface="Calibri"/>
              </a:rPr>
              <a:t> </a:t>
            </a:r>
            <a:r>
              <a:rPr sz="2800" spc="-50" dirty="0">
                <a:solidFill>
                  <a:srgbClr val="4E0233"/>
                </a:solidFill>
                <a:latin typeface="Calibri"/>
                <a:cs typeface="Calibri"/>
              </a:rPr>
              <a:t>g</a:t>
            </a:r>
            <a:r>
              <a:rPr sz="2800" spc="0" dirty="0">
                <a:solidFill>
                  <a:srgbClr val="4E0233"/>
                </a:solidFill>
                <a:latin typeface="Calibri"/>
                <a:cs typeface="Calibri"/>
              </a:rPr>
              <a:t>ă</a:t>
            </a:r>
            <a:r>
              <a:rPr sz="2800" spc="4" dirty="0">
                <a:solidFill>
                  <a:srgbClr val="4E0233"/>
                </a:solidFill>
                <a:latin typeface="Calibri"/>
                <a:cs typeface="Calibri"/>
              </a:rPr>
              <a:t>n</a:t>
            </a:r>
            <a:r>
              <a:rPr sz="2800" spc="0" dirty="0">
                <a:solidFill>
                  <a:srgbClr val="4E0233"/>
                </a:solidFill>
                <a:latin typeface="Calibri"/>
                <a:cs typeface="Calibri"/>
              </a:rPr>
              <a:t>g</a:t>
            </a:r>
            <a:r>
              <a:rPr sz="2800" spc="-44" dirty="0">
                <a:solidFill>
                  <a:srgbClr val="4E0233"/>
                </a:solidFill>
                <a:latin typeface="Calibri"/>
                <a:cs typeface="Calibri"/>
              </a:rPr>
              <a:t> </a:t>
            </a:r>
            <a:r>
              <a:rPr sz="2800" spc="-29" dirty="0">
                <a:solidFill>
                  <a:srgbClr val="4E0233"/>
                </a:solidFill>
                <a:latin typeface="Calibri"/>
                <a:cs typeface="Calibri"/>
              </a:rPr>
              <a:t>t</a:t>
            </a:r>
            <a:r>
              <a:rPr sz="2800" spc="-54" dirty="0">
                <a:solidFill>
                  <a:srgbClr val="4E0233"/>
                </a:solidFill>
                <a:latin typeface="Calibri"/>
                <a:cs typeface="Calibri"/>
              </a:rPr>
              <a:t>a</a:t>
            </a:r>
            <a:r>
              <a:rPr sz="2800" spc="0" dirty="0">
                <a:solidFill>
                  <a:srgbClr val="4E0233"/>
                </a:solidFill>
                <a:latin typeface="Calibri"/>
                <a:cs typeface="Calibri"/>
              </a:rPr>
              <a:t>y</a:t>
            </a:r>
            <a:r>
              <a:rPr sz="2800" spc="-35"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ó</a:t>
            </a:r>
            <a:r>
              <a:rPr sz="2800" spc="-26" dirty="0">
                <a:solidFill>
                  <a:srgbClr val="4E0233"/>
                </a:solidFill>
                <a:latin typeface="Calibri"/>
                <a:cs typeface="Calibri"/>
              </a:rPr>
              <a:t> </a:t>
            </a:r>
            <a:r>
              <a:rPr sz="2800" spc="4" dirty="0">
                <a:solidFill>
                  <a:srgbClr val="4E0233"/>
                </a:solidFill>
                <a:latin typeface="Calibri"/>
                <a:cs typeface="Calibri"/>
              </a:rPr>
              <a:t>ngu</a:t>
            </a:r>
            <a:r>
              <a:rPr sz="2800" spc="0" dirty="0">
                <a:solidFill>
                  <a:srgbClr val="4E0233"/>
                </a:solidFill>
                <a:latin typeface="Calibri"/>
                <a:cs typeface="Calibri"/>
              </a:rPr>
              <a:t>y</a:t>
            </a:r>
            <a:r>
              <a:rPr sz="2800" spc="-55"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ơ</a:t>
            </a:r>
            <a:r>
              <a:rPr sz="2800" spc="-22" dirty="0">
                <a:solidFill>
                  <a:srgbClr val="4E0233"/>
                </a:solidFill>
                <a:latin typeface="Calibri"/>
                <a:cs typeface="Calibri"/>
              </a:rPr>
              <a:t> </a:t>
            </a:r>
            <a:r>
              <a:rPr sz="2800" spc="4" dirty="0">
                <a:solidFill>
                  <a:srgbClr val="4E0233"/>
                </a:solidFill>
                <a:latin typeface="Calibri"/>
                <a:cs typeface="Calibri"/>
              </a:rPr>
              <a:t>t</a:t>
            </a:r>
            <a:r>
              <a:rPr sz="2800" spc="0" dirty="0">
                <a:solidFill>
                  <a:srgbClr val="4E0233"/>
                </a:solidFill>
                <a:latin typeface="Calibri"/>
                <a:cs typeface="Calibri"/>
              </a:rPr>
              <a:t>r</a:t>
            </a:r>
            <a:r>
              <a:rPr sz="2800" spc="4" dirty="0">
                <a:solidFill>
                  <a:srgbClr val="4E0233"/>
                </a:solidFill>
                <a:latin typeface="Calibri"/>
                <a:cs typeface="Calibri"/>
              </a:rPr>
              <a:t>u</a:t>
            </a:r>
            <a:r>
              <a:rPr sz="2800" spc="-34" dirty="0">
                <a:solidFill>
                  <a:srgbClr val="4E0233"/>
                </a:solidFill>
                <a:latin typeface="Calibri"/>
                <a:cs typeface="Calibri"/>
              </a:rPr>
              <a:t>y</a:t>
            </a:r>
            <a:r>
              <a:rPr sz="2800" spc="4" dirty="0">
                <a:solidFill>
                  <a:srgbClr val="4E0233"/>
                </a:solidFill>
                <a:latin typeface="Calibri"/>
                <a:cs typeface="Calibri"/>
              </a:rPr>
              <a:t>ề</a:t>
            </a:r>
            <a:r>
              <a:rPr sz="2800" spc="0" dirty="0">
                <a:solidFill>
                  <a:srgbClr val="4E0233"/>
                </a:solidFill>
                <a:latin typeface="Calibri"/>
                <a:cs typeface="Calibri"/>
              </a:rPr>
              <a:t>n</a:t>
            </a:r>
            <a:r>
              <a:rPr sz="2800" spc="-75" dirty="0">
                <a:solidFill>
                  <a:srgbClr val="4E0233"/>
                </a:solidFill>
                <a:latin typeface="Calibri"/>
                <a:cs typeface="Calibri"/>
              </a:rPr>
              <a:t> </a:t>
            </a:r>
            <a:r>
              <a:rPr sz="2800" spc="4" dirty="0">
                <a:solidFill>
                  <a:srgbClr val="4E0233"/>
                </a:solidFill>
                <a:latin typeface="Calibri"/>
                <a:cs typeface="Calibri"/>
              </a:rPr>
              <a:t>v</a:t>
            </a:r>
            <a:r>
              <a:rPr sz="2800" spc="0" dirty="0">
                <a:solidFill>
                  <a:srgbClr val="4E0233"/>
                </a:solidFill>
                <a:latin typeface="Calibri"/>
                <a:cs typeface="Calibri"/>
              </a:rPr>
              <a:t>i</a:t>
            </a:r>
            <a:r>
              <a:rPr sz="2800" spc="-13" dirty="0">
                <a:solidFill>
                  <a:srgbClr val="4E0233"/>
                </a:solidFill>
                <a:latin typeface="Calibri"/>
                <a:cs typeface="Calibri"/>
              </a:rPr>
              <a:t> </a:t>
            </a:r>
            <a:r>
              <a:rPr sz="2800" spc="4" dirty="0">
                <a:solidFill>
                  <a:srgbClr val="4E0233"/>
                </a:solidFill>
                <a:latin typeface="Calibri"/>
                <a:cs typeface="Calibri"/>
              </a:rPr>
              <a:t>t</a:t>
            </a:r>
            <a:r>
              <a:rPr sz="2800" spc="0" dirty="0">
                <a:solidFill>
                  <a:srgbClr val="4E0233"/>
                </a:solidFill>
                <a:latin typeface="Calibri"/>
                <a:cs typeface="Calibri"/>
              </a:rPr>
              <a:t>r</a:t>
            </a:r>
            <a:r>
              <a:rPr sz="2800" spc="4" dirty="0">
                <a:solidFill>
                  <a:srgbClr val="4E0233"/>
                </a:solidFill>
                <a:latin typeface="Calibri"/>
                <a:cs typeface="Calibri"/>
              </a:rPr>
              <a:t>ùn</a:t>
            </a:r>
            <a:r>
              <a:rPr sz="2800" spc="0" dirty="0">
                <a:solidFill>
                  <a:srgbClr val="4E0233"/>
                </a:solidFill>
                <a:latin typeface="Calibri"/>
                <a:cs typeface="Calibri"/>
              </a:rPr>
              <a:t>g </a:t>
            </a:r>
            <a:r>
              <a:rPr sz="2800" spc="4" dirty="0">
                <a:solidFill>
                  <a:srgbClr val="4E0233"/>
                </a:solidFill>
                <a:latin typeface="Calibri"/>
                <a:cs typeface="Calibri"/>
              </a:rPr>
              <a:t>t</a:t>
            </a:r>
            <a:r>
              <a:rPr sz="2800" spc="0" dirty="0">
                <a:solidFill>
                  <a:srgbClr val="4E0233"/>
                </a:solidFill>
                <a:latin typeface="Calibri"/>
                <a:cs typeface="Calibri"/>
              </a:rPr>
              <a:t>ừ</a:t>
            </a:r>
            <a:r>
              <a:rPr sz="2800" spc="-26"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ề</a:t>
            </a:r>
            <a:r>
              <a:rPr sz="2800" spc="-18" dirty="0">
                <a:solidFill>
                  <a:srgbClr val="4E0233"/>
                </a:solidFill>
                <a:latin typeface="Calibri"/>
                <a:cs typeface="Calibri"/>
              </a:rPr>
              <a:t> </a:t>
            </a:r>
            <a:r>
              <a:rPr sz="2800" spc="4" dirty="0">
                <a:solidFill>
                  <a:srgbClr val="4E0233"/>
                </a:solidFill>
                <a:latin typeface="Calibri"/>
                <a:cs typeface="Calibri"/>
              </a:rPr>
              <a:t>m</a:t>
            </a:r>
            <a:r>
              <a:rPr sz="2800" spc="-29" dirty="0">
                <a:solidFill>
                  <a:srgbClr val="4E0233"/>
                </a:solidFill>
                <a:latin typeface="Calibri"/>
                <a:cs typeface="Calibri"/>
              </a:rPr>
              <a:t>ặ</a:t>
            </a:r>
            <a:r>
              <a:rPr sz="2800" spc="0" dirty="0">
                <a:solidFill>
                  <a:srgbClr val="4E0233"/>
                </a:solidFill>
                <a:latin typeface="Calibri"/>
                <a:cs typeface="Calibri"/>
              </a:rPr>
              <a:t>t</a:t>
            </a:r>
            <a:r>
              <a:rPr sz="2800" spc="-35" dirty="0">
                <a:solidFill>
                  <a:srgbClr val="4E0233"/>
                </a:solidFill>
                <a:latin typeface="Calibri"/>
                <a:cs typeface="Calibri"/>
              </a:rPr>
              <a:t> </a:t>
            </a:r>
            <a:r>
              <a:rPr sz="2800" spc="4" dirty="0">
                <a:solidFill>
                  <a:srgbClr val="4E0233"/>
                </a:solidFill>
                <a:latin typeface="Calibri"/>
                <a:cs typeface="Calibri"/>
              </a:rPr>
              <a:t>n</a:t>
            </a:r>
            <a:r>
              <a:rPr sz="2800" spc="-54" dirty="0">
                <a:solidFill>
                  <a:srgbClr val="4E0233"/>
                </a:solidFill>
                <a:latin typeface="Calibri"/>
                <a:cs typeface="Calibri"/>
              </a:rPr>
              <a:t>à</a:t>
            </a:r>
            <a:r>
              <a:rPr sz="2800" spc="0" dirty="0">
                <a:solidFill>
                  <a:srgbClr val="4E0233"/>
                </a:solidFill>
                <a:latin typeface="Calibri"/>
                <a:cs typeface="Calibri"/>
              </a:rPr>
              <a:t>y</a:t>
            </a:r>
            <a:r>
              <a:rPr sz="2800" spc="-40" dirty="0">
                <a:solidFill>
                  <a:srgbClr val="4E0233"/>
                </a:solidFill>
                <a:latin typeface="Calibri"/>
                <a:cs typeface="Calibri"/>
              </a:rPr>
              <a:t> </a:t>
            </a:r>
            <a:r>
              <a:rPr sz="2800" spc="0" dirty="0">
                <a:solidFill>
                  <a:srgbClr val="4E0233"/>
                </a:solidFill>
                <a:latin typeface="Calibri"/>
                <a:cs typeface="Calibri"/>
              </a:rPr>
              <a:t>sa</a:t>
            </a:r>
            <a:r>
              <a:rPr sz="2800" spc="4" dirty="0">
                <a:solidFill>
                  <a:srgbClr val="4E0233"/>
                </a:solidFill>
                <a:latin typeface="Calibri"/>
                <a:cs typeface="Calibri"/>
              </a:rPr>
              <a:t>n</a:t>
            </a:r>
            <a:r>
              <a:rPr sz="2800" spc="0" dirty="0">
                <a:solidFill>
                  <a:srgbClr val="4E0233"/>
                </a:solidFill>
                <a:latin typeface="Calibri"/>
                <a:cs typeface="Calibri"/>
              </a:rPr>
              <a:t>g</a:t>
            </a:r>
            <a:r>
              <a:rPr sz="2800" spc="-42"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ề</a:t>
            </a:r>
            <a:r>
              <a:rPr sz="2800" spc="-18" dirty="0">
                <a:solidFill>
                  <a:srgbClr val="4E0233"/>
                </a:solidFill>
                <a:latin typeface="Calibri"/>
                <a:cs typeface="Calibri"/>
              </a:rPr>
              <a:t> </a:t>
            </a:r>
            <a:r>
              <a:rPr sz="2800" spc="4" dirty="0">
                <a:solidFill>
                  <a:srgbClr val="4E0233"/>
                </a:solidFill>
                <a:latin typeface="Calibri"/>
                <a:cs typeface="Calibri"/>
              </a:rPr>
              <a:t>m</a:t>
            </a:r>
            <a:r>
              <a:rPr sz="2800" spc="-29" dirty="0">
                <a:solidFill>
                  <a:srgbClr val="4E0233"/>
                </a:solidFill>
                <a:latin typeface="Calibri"/>
                <a:cs typeface="Calibri"/>
              </a:rPr>
              <a:t>ặ</a:t>
            </a:r>
            <a:r>
              <a:rPr sz="2800" spc="0" dirty="0">
                <a:solidFill>
                  <a:srgbClr val="4E0233"/>
                </a:solidFill>
                <a:latin typeface="Calibri"/>
                <a:cs typeface="Calibri"/>
              </a:rPr>
              <a:t>t</a:t>
            </a:r>
            <a:r>
              <a:rPr sz="2800" spc="-35" dirty="0">
                <a:solidFill>
                  <a:srgbClr val="4E0233"/>
                </a:solidFill>
                <a:latin typeface="Calibri"/>
                <a:cs typeface="Calibri"/>
              </a:rPr>
              <a:t> </a:t>
            </a:r>
            <a:r>
              <a:rPr sz="2800" spc="4" dirty="0">
                <a:solidFill>
                  <a:srgbClr val="4E0233"/>
                </a:solidFill>
                <a:latin typeface="Calibri"/>
                <a:cs typeface="Calibri"/>
              </a:rPr>
              <a:t>kh</a:t>
            </a:r>
            <a:r>
              <a:rPr sz="2800" spc="0" dirty="0">
                <a:solidFill>
                  <a:srgbClr val="4E0233"/>
                </a:solidFill>
                <a:latin typeface="Calibri"/>
                <a:cs typeface="Calibri"/>
              </a:rPr>
              <a:t>ác</a:t>
            </a:r>
            <a:r>
              <a:rPr sz="2800" spc="-42" dirty="0">
                <a:solidFill>
                  <a:srgbClr val="4E0233"/>
                </a:solidFill>
                <a:latin typeface="Calibri"/>
                <a:cs typeface="Calibri"/>
              </a:rPr>
              <a:t> </a:t>
            </a:r>
            <a:r>
              <a:rPr sz="2800" spc="-39" dirty="0">
                <a:solidFill>
                  <a:srgbClr val="4E0233"/>
                </a:solidFill>
                <a:latin typeface="Calibri"/>
                <a:cs typeface="Calibri"/>
              </a:rPr>
              <a:t>v</a:t>
            </a:r>
            <a:r>
              <a:rPr sz="2800" spc="0" dirty="0">
                <a:solidFill>
                  <a:srgbClr val="4E0233"/>
                </a:solidFill>
                <a:latin typeface="Calibri"/>
                <a:cs typeface="Calibri"/>
              </a:rPr>
              <a:t>à</a:t>
            </a:r>
            <a:r>
              <a:rPr sz="2800" spc="-25" dirty="0">
                <a:solidFill>
                  <a:srgbClr val="4E0233"/>
                </a:solidFill>
                <a:latin typeface="Calibri"/>
                <a:cs typeface="Calibri"/>
              </a:rPr>
              <a:t> </a:t>
            </a:r>
            <a:r>
              <a:rPr sz="2800" spc="4" dirty="0">
                <a:solidFill>
                  <a:srgbClr val="4E0233"/>
                </a:solidFill>
                <a:latin typeface="Calibri"/>
                <a:cs typeface="Calibri"/>
              </a:rPr>
              <a:t>l</a:t>
            </a:r>
            <a:r>
              <a:rPr sz="2800" spc="0" dirty="0">
                <a:solidFill>
                  <a:srgbClr val="4E0233"/>
                </a:solidFill>
                <a:latin typeface="Calibri"/>
                <a:cs typeface="Calibri"/>
              </a:rPr>
              <a:t>àm ô </a:t>
            </a:r>
            <a:r>
              <a:rPr sz="2800" spc="4" dirty="0">
                <a:solidFill>
                  <a:srgbClr val="4E0233"/>
                </a:solidFill>
                <a:latin typeface="Calibri"/>
                <a:cs typeface="Calibri"/>
              </a:rPr>
              <a:t>nhiễ</a:t>
            </a:r>
            <a:r>
              <a:rPr sz="2800" spc="0" dirty="0">
                <a:solidFill>
                  <a:srgbClr val="4E0233"/>
                </a:solidFill>
                <a:latin typeface="Calibri"/>
                <a:cs typeface="Calibri"/>
              </a:rPr>
              <a:t>m</a:t>
            </a:r>
            <a:r>
              <a:rPr sz="2800" spc="-67"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àn</a:t>
            </a:r>
            <a:r>
              <a:rPr sz="2800" spc="-42" dirty="0">
                <a:solidFill>
                  <a:srgbClr val="4E0233"/>
                </a:solidFill>
                <a:latin typeface="Calibri"/>
                <a:cs typeface="Calibri"/>
              </a:rPr>
              <a:t> </a:t>
            </a:r>
            <a:r>
              <a:rPr sz="2800" spc="-29" dirty="0">
                <a:solidFill>
                  <a:srgbClr val="4E0233"/>
                </a:solidFill>
                <a:latin typeface="Calibri"/>
                <a:cs typeface="Calibri"/>
              </a:rPr>
              <a:t>t</a:t>
            </a:r>
            <a:r>
              <a:rPr sz="2800" spc="-54" dirty="0">
                <a:solidFill>
                  <a:srgbClr val="4E0233"/>
                </a:solidFill>
                <a:latin typeface="Calibri"/>
                <a:cs typeface="Calibri"/>
              </a:rPr>
              <a:t>a</a:t>
            </a:r>
            <a:r>
              <a:rPr sz="2800" spc="0" dirty="0">
                <a:solidFill>
                  <a:srgbClr val="4E0233"/>
                </a:solidFill>
                <a:latin typeface="Calibri"/>
                <a:cs typeface="Calibri"/>
              </a:rPr>
              <a:t>y</a:t>
            </a:r>
            <a:r>
              <a:rPr sz="2800" spc="-35" dirty="0">
                <a:solidFill>
                  <a:srgbClr val="4E0233"/>
                </a:solidFill>
                <a:latin typeface="Calibri"/>
                <a:cs typeface="Calibri"/>
              </a:rPr>
              <a:t> </a:t>
            </a:r>
            <a:r>
              <a:rPr sz="2800" spc="4" dirty="0">
                <a:solidFill>
                  <a:srgbClr val="4E0233"/>
                </a:solidFill>
                <a:latin typeface="Calibri"/>
                <a:cs typeface="Calibri"/>
              </a:rPr>
              <a:t>củ</a:t>
            </a:r>
            <a:r>
              <a:rPr sz="2800" spc="0" dirty="0">
                <a:solidFill>
                  <a:srgbClr val="4E0233"/>
                </a:solidFill>
                <a:latin typeface="Calibri"/>
                <a:cs typeface="Calibri"/>
              </a:rPr>
              <a:t>a</a:t>
            </a:r>
            <a:r>
              <a:rPr sz="2800" spc="-39"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ạn</a:t>
            </a:r>
            <a:r>
              <a:rPr sz="2800" spc="-42" dirty="0">
                <a:solidFill>
                  <a:srgbClr val="4E0233"/>
                </a:solidFill>
                <a:latin typeface="Calibri"/>
                <a:cs typeface="Calibri"/>
              </a:rPr>
              <a:t> </a:t>
            </a:r>
            <a:r>
              <a:rPr sz="2800" spc="4" dirty="0">
                <a:solidFill>
                  <a:srgbClr val="4E0233"/>
                </a:solidFill>
                <a:latin typeface="Calibri"/>
                <a:cs typeface="Calibri"/>
              </a:rPr>
              <a:t>kh</a:t>
            </a:r>
            <a:r>
              <a:rPr sz="2800" spc="0" dirty="0">
                <a:solidFill>
                  <a:srgbClr val="4E0233"/>
                </a:solidFill>
                <a:latin typeface="Calibri"/>
                <a:cs typeface="Calibri"/>
              </a:rPr>
              <a:t>i</a:t>
            </a:r>
            <a:r>
              <a:rPr sz="2800" spc="-28" dirty="0">
                <a:solidFill>
                  <a:srgbClr val="4E0233"/>
                </a:solidFill>
                <a:latin typeface="Calibri"/>
                <a:cs typeface="Calibri"/>
              </a:rPr>
              <a:t> </a:t>
            </a:r>
            <a:r>
              <a:rPr sz="2800" spc="4" dirty="0">
                <a:solidFill>
                  <a:srgbClr val="4E0233"/>
                </a:solidFill>
                <a:latin typeface="Calibri"/>
                <a:cs typeface="Calibri"/>
              </a:rPr>
              <a:t>l</a:t>
            </a:r>
            <a:r>
              <a:rPr sz="2800" spc="0" dirty="0">
                <a:solidFill>
                  <a:srgbClr val="4E0233"/>
                </a:solidFill>
                <a:latin typeface="Calibri"/>
                <a:cs typeface="Calibri"/>
              </a:rPr>
              <a:t>oại</a:t>
            </a:r>
            <a:r>
              <a:rPr sz="2800" spc="-35"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ỏ</a:t>
            </a:r>
            <a:endParaRPr sz="2800">
              <a:latin typeface="Calibri"/>
              <a:cs typeface="Calibri"/>
            </a:endParaRPr>
          </a:p>
          <a:p>
            <a:pPr marL="880135" marR="5429328">
              <a:lnSpc>
                <a:spcPts val="3360"/>
              </a:lnSpc>
            </a:pPr>
            <a:r>
              <a:rPr sz="2800" spc="4" dirty="0">
                <a:solidFill>
                  <a:srgbClr val="4E0233"/>
                </a:solidFill>
                <a:latin typeface="Calibri"/>
                <a:cs typeface="Calibri"/>
              </a:rPr>
              <a:t>chúng</a:t>
            </a:r>
            <a:r>
              <a:rPr sz="2800" spc="0" dirty="0">
                <a:solidFill>
                  <a:srgbClr val="4E0233"/>
                </a:solidFill>
                <a:latin typeface="Calibri"/>
                <a:cs typeface="Calibri"/>
              </a:rPr>
              <a:t>.</a:t>
            </a:r>
            <a:r>
              <a:rPr sz="2800" spc="-76" dirty="0">
                <a:solidFill>
                  <a:srgbClr val="4E0233"/>
                </a:solidFill>
                <a:latin typeface="Calibri"/>
                <a:cs typeface="Calibri"/>
              </a:rPr>
              <a:t> </a:t>
            </a:r>
            <a:r>
              <a:rPr sz="2800" spc="4" dirty="0">
                <a:solidFill>
                  <a:srgbClr val="4E0233"/>
                </a:solidFill>
                <a:latin typeface="Calibri"/>
                <a:cs typeface="Calibri"/>
              </a:rPr>
              <a:t>Đe</a:t>
            </a:r>
            <a:r>
              <a:rPr sz="2800" spc="0" dirty="0">
                <a:solidFill>
                  <a:srgbClr val="4E0233"/>
                </a:solidFill>
                <a:latin typeface="Calibri"/>
                <a:cs typeface="Calibri"/>
              </a:rPr>
              <a:t>o</a:t>
            </a:r>
            <a:r>
              <a:rPr sz="2800" spc="-46" dirty="0">
                <a:solidFill>
                  <a:srgbClr val="4E0233"/>
                </a:solidFill>
                <a:latin typeface="Calibri"/>
                <a:cs typeface="Calibri"/>
              </a:rPr>
              <a:t> </a:t>
            </a:r>
            <a:r>
              <a:rPr sz="2800" spc="-50" dirty="0">
                <a:solidFill>
                  <a:srgbClr val="4E0233"/>
                </a:solidFill>
                <a:latin typeface="Calibri"/>
                <a:cs typeface="Calibri"/>
              </a:rPr>
              <a:t>g</a:t>
            </a:r>
            <a:r>
              <a:rPr sz="2800" spc="0" dirty="0">
                <a:solidFill>
                  <a:srgbClr val="4E0233"/>
                </a:solidFill>
                <a:latin typeface="Calibri"/>
                <a:cs typeface="Calibri"/>
              </a:rPr>
              <a:t>ă</a:t>
            </a:r>
            <a:r>
              <a:rPr sz="2800" spc="4" dirty="0">
                <a:solidFill>
                  <a:srgbClr val="4E0233"/>
                </a:solidFill>
                <a:latin typeface="Calibri"/>
                <a:cs typeface="Calibri"/>
              </a:rPr>
              <a:t>n</a:t>
            </a:r>
            <a:r>
              <a:rPr sz="2800" spc="0" dirty="0">
                <a:solidFill>
                  <a:srgbClr val="4E0233"/>
                </a:solidFill>
                <a:latin typeface="Calibri"/>
                <a:cs typeface="Calibri"/>
              </a:rPr>
              <a:t>g</a:t>
            </a:r>
            <a:r>
              <a:rPr sz="2800" spc="-44" dirty="0">
                <a:solidFill>
                  <a:srgbClr val="4E0233"/>
                </a:solidFill>
                <a:latin typeface="Calibri"/>
                <a:cs typeface="Calibri"/>
              </a:rPr>
              <a:t> </a:t>
            </a:r>
            <a:r>
              <a:rPr sz="2800" spc="-29" dirty="0">
                <a:solidFill>
                  <a:srgbClr val="4E0233"/>
                </a:solidFill>
                <a:latin typeface="Calibri"/>
                <a:cs typeface="Calibri"/>
              </a:rPr>
              <a:t>t</a:t>
            </a:r>
            <a:r>
              <a:rPr sz="2800" spc="-54" dirty="0">
                <a:solidFill>
                  <a:srgbClr val="4E0233"/>
                </a:solidFill>
                <a:latin typeface="Calibri"/>
                <a:cs typeface="Calibri"/>
              </a:rPr>
              <a:t>a</a:t>
            </a:r>
            <a:r>
              <a:rPr sz="2800" spc="0" dirty="0">
                <a:solidFill>
                  <a:srgbClr val="4E0233"/>
                </a:solidFill>
                <a:latin typeface="Calibri"/>
                <a:cs typeface="Calibri"/>
              </a:rPr>
              <a:t>y</a:t>
            </a:r>
            <a:r>
              <a:rPr sz="2800" spc="-35" dirty="0">
                <a:solidFill>
                  <a:srgbClr val="4E0233"/>
                </a:solidFill>
                <a:latin typeface="Calibri"/>
                <a:cs typeface="Calibri"/>
              </a:rPr>
              <a:t> </a:t>
            </a:r>
            <a:r>
              <a:rPr sz="2800" spc="4" dirty="0">
                <a:solidFill>
                  <a:srgbClr val="4E0233"/>
                </a:solidFill>
                <a:latin typeface="Calibri"/>
                <a:cs typeface="Calibri"/>
              </a:rPr>
              <a:t>kh</a:t>
            </a:r>
            <a:r>
              <a:rPr sz="2800" spc="0" dirty="0">
                <a:solidFill>
                  <a:srgbClr val="4E0233"/>
                </a:solidFill>
                <a:latin typeface="Calibri"/>
                <a:cs typeface="Calibri"/>
              </a:rPr>
              <a:t>ô</a:t>
            </a:r>
            <a:r>
              <a:rPr sz="2800" spc="4" dirty="0">
                <a:solidFill>
                  <a:srgbClr val="4E0233"/>
                </a:solidFill>
                <a:latin typeface="Calibri"/>
                <a:cs typeface="Calibri"/>
              </a:rPr>
              <a:t>n</a:t>
            </a:r>
            <a:r>
              <a:rPr sz="2800" spc="0" dirty="0">
                <a:solidFill>
                  <a:srgbClr val="4E0233"/>
                </a:solidFill>
                <a:latin typeface="Calibri"/>
                <a:cs typeface="Calibri"/>
              </a:rPr>
              <a:t>g</a:t>
            </a:r>
            <a:r>
              <a:rPr sz="2800" spc="-60" dirty="0">
                <a:solidFill>
                  <a:srgbClr val="4E0233"/>
                </a:solidFill>
                <a:latin typeface="Calibri"/>
                <a:cs typeface="Calibri"/>
              </a:rPr>
              <a:t> </a:t>
            </a:r>
            <a:r>
              <a:rPr sz="2800" spc="4" dirty="0">
                <a:solidFill>
                  <a:srgbClr val="4E0233"/>
                </a:solidFill>
                <a:latin typeface="Calibri"/>
                <a:cs typeface="Calibri"/>
              </a:rPr>
              <a:t>th</a:t>
            </a:r>
            <a:r>
              <a:rPr sz="2800" spc="-54" dirty="0">
                <a:solidFill>
                  <a:srgbClr val="4E0233"/>
                </a:solidFill>
                <a:latin typeface="Calibri"/>
                <a:cs typeface="Calibri"/>
              </a:rPr>
              <a:t>a</a:t>
            </a:r>
            <a:r>
              <a:rPr sz="2800" spc="0" dirty="0">
                <a:solidFill>
                  <a:srgbClr val="4E0233"/>
                </a:solidFill>
                <a:latin typeface="Calibri"/>
                <a:cs typeface="Calibri"/>
              </a:rPr>
              <a:t>y</a:t>
            </a:r>
            <a:r>
              <a:rPr sz="2800" spc="-50" dirty="0">
                <a:solidFill>
                  <a:srgbClr val="4E0233"/>
                </a:solidFill>
                <a:latin typeface="Calibri"/>
                <a:cs typeface="Calibri"/>
              </a:rPr>
              <a:t> </a:t>
            </a:r>
            <a:r>
              <a:rPr sz="2800" spc="4" dirty="0">
                <a:solidFill>
                  <a:srgbClr val="4E0233"/>
                </a:solidFill>
                <a:latin typeface="Calibri"/>
                <a:cs typeface="Calibri"/>
              </a:rPr>
              <a:t>th</a:t>
            </a:r>
            <a:r>
              <a:rPr sz="2800" spc="0" dirty="0">
                <a:solidFill>
                  <a:srgbClr val="4E0233"/>
                </a:solidFill>
                <a:latin typeface="Calibri"/>
                <a:cs typeface="Calibri"/>
              </a:rPr>
              <a:t>ế</a:t>
            </a:r>
            <a:r>
              <a:rPr sz="2800" spc="-27" dirty="0">
                <a:solidFill>
                  <a:srgbClr val="4E0233"/>
                </a:solidFill>
                <a:latin typeface="Calibri"/>
                <a:cs typeface="Calibri"/>
              </a:rPr>
              <a:t> </a:t>
            </a:r>
            <a:r>
              <a:rPr sz="2800" spc="4" dirty="0">
                <a:solidFill>
                  <a:srgbClr val="4E0233"/>
                </a:solidFill>
                <a:latin typeface="Calibri"/>
                <a:cs typeface="Calibri"/>
              </a:rPr>
              <a:t>việ</a:t>
            </a:r>
            <a:r>
              <a:rPr sz="2800" spc="0" dirty="0">
                <a:solidFill>
                  <a:srgbClr val="4E0233"/>
                </a:solidFill>
                <a:latin typeface="Calibri"/>
                <a:cs typeface="Calibri"/>
              </a:rPr>
              <a:t>c rửa</a:t>
            </a:r>
            <a:r>
              <a:rPr sz="2800" spc="-39" dirty="0">
                <a:solidFill>
                  <a:srgbClr val="4E0233"/>
                </a:solidFill>
                <a:latin typeface="Calibri"/>
                <a:cs typeface="Calibri"/>
              </a:rPr>
              <a:t> </a:t>
            </a:r>
            <a:r>
              <a:rPr sz="2800" spc="-29" dirty="0">
                <a:solidFill>
                  <a:srgbClr val="4E0233"/>
                </a:solidFill>
                <a:latin typeface="Calibri"/>
                <a:cs typeface="Calibri"/>
              </a:rPr>
              <a:t>t</a:t>
            </a:r>
            <a:r>
              <a:rPr sz="2800" spc="-54" dirty="0">
                <a:solidFill>
                  <a:srgbClr val="4E0233"/>
                </a:solidFill>
                <a:latin typeface="Calibri"/>
                <a:cs typeface="Calibri"/>
              </a:rPr>
              <a:t>a</a:t>
            </a:r>
            <a:r>
              <a:rPr sz="2800" spc="0" dirty="0">
                <a:solidFill>
                  <a:srgbClr val="4E0233"/>
                </a:solidFill>
                <a:latin typeface="Calibri"/>
                <a:cs typeface="Calibri"/>
              </a:rPr>
              <a:t>y</a:t>
            </a:r>
            <a:r>
              <a:rPr sz="2800" spc="-35" dirty="0">
                <a:solidFill>
                  <a:srgbClr val="4E0233"/>
                </a:solidFill>
                <a:latin typeface="Calibri"/>
                <a:cs typeface="Calibri"/>
              </a:rPr>
              <a:t> </a:t>
            </a:r>
            <a:r>
              <a:rPr sz="2800" spc="0" dirty="0">
                <a:solidFill>
                  <a:srgbClr val="4E0233"/>
                </a:solidFill>
                <a:latin typeface="Calibri"/>
                <a:cs typeface="Calibri"/>
              </a:rPr>
              <a:t>sạ</a:t>
            </a:r>
            <a:r>
              <a:rPr sz="2800" spc="4" dirty="0">
                <a:solidFill>
                  <a:srgbClr val="4E0233"/>
                </a:solidFill>
                <a:latin typeface="Calibri"/>
                <a:cs typeface="Calibri"/>
              </a:rPr>
              <a:t>ch</a:t>
            </a:r>
            <a:r>
              <a:rPr sz="2800" spc="0" dirty="0">
                <a:solidFill>
                  <a:srgbClr val="4E0233"/>
                </a:solidFill>
                <a:latin typeface="Calibri"/>
                <a:cs typeface="Calibri"/>
              </a:rPr>
              <a:t>.</a:t>
            </a:r>
            <a:r>
              <a:rPr sz="2800" spc="-57" dirty="0">
                <a:solidFill>
                  <a:srgbClr val="4E0233"/>
                </a:solidFill>
                <a:latin typeface="Calibri"/>
                <a:cs typeface="Calibri"/>
              </a:rPr>
              <a:t> </a:t>
            </a:r>
            <a:r>
              <a:rPr sz="2800" spc="0" dirty="0">
                <a:solidFill>
                  <a:srgbClr val="4E0233"/>
                </a:solidFill>
                <a:latin typeface="Calibri"/>
                <a:cs typeface="Calibri"/>
              </a:rPr>
              <a:t>N</a:t>
            </a:r>
            <a:r>
              <a:rPr sz="2800" spc="4" dirty="0">
                <a:solidFill>
                  <a:srgbClr val="4E0233"/>
                </a:solidFill>
                <a:latin typeface="Calibri"/>
                <a:cs typeface="Calibri"/>
              </a:rPr>
              <a:t>h</a:t>
            </a:r>
            <a:r>
              <a:rPr sz="2800" spc="0" dirty="0">
                <a:solidFill>
                  <a:srgbClr val="4E0233"/>
                </a:solidFill>
                <a:latin typeface="Calibri"/>
                <a:cs typeface="Calibri"/>
              </a:rPr>
              <a:t>ân</a:t>
            </a:r>
            <a:r>
              <a:rPr sz="2800" spc="-60" dirty="0">
                <a:solidFill>
                  <a:srgbClr val="4E0233"/>
                </a:solidFill>
                <a:latin typeface="Calibri"/>
                <a:cs typeface="Calibri"/>
              </a:rPr>
              <a:t> </a:t>
            </a:r>
            <a:r>
              <a:rPr sz="2800" spc="4" dirty="0">
                <a:solidFill>
                  <a:srgbClr val="4E0233"/>
                </a:solidFill>
                <a:latin typeface="Calibri"/>
                <a:cs typeface="Calibri"/>
              </a:rPr>
              <a:t>viê</a:t>
            </a:r>
            <a:r>
              <a:rPr sz="2800" spc="0" dirty="0">
                <a:solidFill>
                  <a:srgbClr val="4E0233"/>
                </a:solidFill>
                <a:latin typeface="Calibri"/>
                <a:cs typeface="Calibri"/>
              </a:rPr>
              <a:t>n</a:t>
            </a:r>
            <a:r>
              <a:rPr sz="2800" spc="-47" dirty="0">
                <a:solidFill>
                  <a:srgbClr val="4E0233"/>
                </a:solidFill>
                <a:latin typeface="Calibri"/>
                <a:cs typeface="Calibri"/>
              </a:rPr>
              <a:t> </a:t>
            </a:r>
            <a:r>
              <a:rPr sz="2800" spc="0" dirty="0">
                <a:solidFill>
                  <a:srgbClr val="4E0233"/>
                </a:solidFill>
                <a:latin typeface="Calibri"/>
                <a:cs typeface="Calibri"/>
              </a:rPr>
              <a:t>y</a:t>
            </a:r>
            <a:r>
              <a:rPr sz="2800" spc="-12" dirty="0">
                <a:solidFill>
                  <a:srgbClr val="4E0233"/>
                </a:solidFill>
                <a:latin typeface="Calibri"/>
                <a:cs typeface="Calibri"/>
              </a:rPr>
              <a:t> </a:t>
            </a:r>
            <a:r>
              <a:rPr sz="2800" spc="-29" dirty="0">
                <a:solidFill>
                  <a:srgbClr val="4E0233"/>
                </a:solidFill>
                <a:latin typeface="Calibri"/>
                <a:cs typeface="Calibri"/>
              </a:rPr>
              <a:t>t</a:t>
            </a:r>
            <a:r>
              <a:rPr sz="2800" spc="0" dirty="0">
                <a:solidFill>
                  <a:srgbClr val="4E0233"/>
                </a:solidFill>
                <a:latin typeface="Calibri"/>
                <a:cs typeface="Calibri"/>
              </a:rPr>
              <a:t>ế</a:t>
            </a:r>
            <a:r>
              <a:rPr sz="2800" spc="-13" dirty="0">
                <a:solidFill>
                  <a:srgbClr val="4E0233"/>
                </a:solidFill>
                <a:latin typeface="Calibri"/>
                <a:cs typeface="Calibri"/>
              </a:rPr>
              <a:t> </a:t>
            </a:r>
            <a:r>
              <a:rPr sz="2800" spc="4" dirty="0">
                <a:solidFill>
                  <a:srgbClr val="4E0233"/>
                </a:solidFill>
                <a:latin typeface="Calibri"/>
                <a:cs typeface="Calibri"/>
              </a:rPr>
              <a:t>ch</a:t>
            </a:r>
            <a:r>
              <a:rPr sz="2800" spc="0" dirty="0">
                <a:solidFill>
                  <a:srgbClr val="4E0233"/>
                </a:solidFill>
                <a:latin typeface="Calibri"/>
                <a:cs typeface="Calibri"/>
              </a:rPr>
              <a:t>ỉ</a:t>
            </a:r>
            <a:r>
              <a:rPr sz="2800" spc="-27" dirty="0">
                <a:solidFill>
                  <a:srgbClr val="4E0233"/>
                </a:solidFill>
                <a:latin typeface="Calibri"/>
                <a:cs typeface="Calibri"/>
              </a:rPr>
              <a:t> </a:t>
            </a:r>
            <a:r>
              <a:rPr sz="2800" spc="4" dirty="0">
                <a:solidFill>
                  <a:srgbClr val="4E0233"/>
                </a:solidFill>
                <a:latin typeface="Calibri"/>
                <a:cs typeface="Calibri"/>
              </a:rPr>
              <a:t>đe</a:t>
            </a:r>
            <a:r>
              <a:rPr sz="2800" spc="0" dirty="0">
                <a:solidFill>
                  <a:srgbClr val="4E0233"/>
                </a:solidFill>
                <a:latin typeface="Calibri"/>
                <a:cs typeface="Calibri"/>
              </a:rPr>
              <a:t>o</a:t>
            </a:r>
            <a:endParaRPr sz="2800">
              <a:latin typeface="Calibri"/>
              <a:cs typeface="Calibri"/>
            </a:endParaRPr>
          </a:p>
          <a:p>
            <a:pPr marL="880135">
              <a:lnSpc>
                <a:spcPct val="101725"/>
              </a:lnSpc>
            </a:pPr>
            <a:r>
              <a:rPr sz="2800" spc="-50" dirty="0">
                <a:solidFill>
                  <a:srgbClr val="4E0233"/>
                </a:solidFill>
                <a:latin typeface="Calibri"/>
                <a:cs typeface="Calibri"/>
              </a:rPr>
              <a:t>g</a:t>
            </a:r>
            <a:r>
              <a:rPr sz="2800" spc="0" dirty="0">
                <a:solidFill>
                  <a:srgbClr val="4E0233"/>
                </a:solidFill>
                <a:latin typeface="Calibri"/>
                <a:cs typeface="Calibri"/>
              </a:rPr>
              <a:t>ă</a:t>
            </a:r>
            <a:r>
              <a:rPr sz="2800" spc="4" dirty="0">
                <a:solidFill>
                  <a:srgbClr val="4E0233"/>
                </a:solidFill>
                <a:latin typeface="Calibri"/>
                <a:cs typeface="Calibri"/>
              </a:rPr>
              <a:t>n</a:t>
            </a:r>
            <a:r>
              <a:rPr sz="2800" spc="0" dirty="0">
                <a:solidFill>
                  <a:srgbClr val="4E0233"/>
                </a:solidFill>
                <a:latin typeface="Calibri"/>
                <a:cs typeface="Calibri"/>
              </a:rPr>
              <a:t>g</a:t>
            </a:r>
            <a:r>
              <a:rPr sz="2800" spc="-44" dirty="0">
                <a:solidFill>
                  <a:srgbClr val="4E0233"/>
                </a:solidFill>
                <a:latin typeface="Calibri"/>
                <a:cs typeface="Calibri"/>
              </a:rPr>
              <a:t> </a:t>
            </a:r>
            <a:r>
              <a:rPr sz="2800" spc="-29" dirty="0">
                <a:solidFill>
                  <a:srgbClr val="4E0233"/>
                </a:solidFill>
                <a:latin typeface="Calibri"/>
                <a:cs typeface="Calibri"/>
              </a:rPr>
              <a:t>t</a:t>
            </a:r>
            <a:r>
              <a:rPr sz="2800" spc="-54" dirty="0">
                <a:solidFill>
                  <a:srgbClr val="4E0233"/>
                </a:solidFill>
                <a:latin typeface="Calibri"/>
                <a:cs typeface="Calibri"/>
              </a:rPr>
              <a:t>a</a:t>
            </a:r>
            <a:r>
              <a:rPr sz="2800" spc="0" dirty="0">
                <a:solidFill>
                  <a:srgbClr val="4E0233"/>
                </a:solidFill>
                <a:latin typeface="Calibri"/>
                <a:cs typeface="Calibri"/>
              </a:rPr>
              <a:t>y</a:t>
            </a:r>
            <a:r>
              <a:rPr sz="2800" spc="-35" dirty="0">
                <a:solidFill>
                  <a:srgbClr val="4E0233"/>
                </a:solidFill>
                <a:latin typeface="Calibri"/>
                <a:cs typeface="Calibri"/>
              </a:rPr>
              <a:t> </a:t>
            </a:r>
            <a:r>
              <a:rPr sz="2800" spc="4" dirty="0">
                <a:solidFill>
                  <a:srgbClr val="4E0233"/>
                </a:solidFill>
                <a:latin typeface="Calibri"/>
                <a:cs typeface="Calibri"/>
              </a:rPr>
              <a:t>ch</a:t>
            </a:r>
            <a:r>
              <a:rPr sz="2800" spc="0" dirty="0">
                <a:solidFill>
                  <a:srgbClr val="4E0233"/>
                </a:solidFill>
                <a:latin typeface="Calibri"/>
                <a:cs typeface="Calibri"/>
              </a:rPr>
              <a:t>o</a:t>
            </a:r>
            <a:r>
              <a:rPr sz="2800" spc="-41"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ác</a:t>
            </a:r>
            <a:r>
              <a:rPr sz="2800" spc="-27" dirty="0">
                <a:solidFill>
                  <a:srgbClr val="4E0233"/>
                </a:solidFill>
                <a:latin typeface="Calibri"/>
                <a:cs typeface="Calibri"/>
              </a:rPr>
              <a:t> </a:t>
            </a:r>
            <a:r>
              <a:rPr sz="2800" spc="4" dirty="0">
                <a:solidFill>
                  <a:srgbClr val="4E0233"/>
                </a:solidFill>
                <a:latin typeface="Calibri"/>
                <a:cs typeface="Calibri"/>
              </a:rPr>
              <a:t>nhiệ</a:t>
            </a:r>
            <a:r>
              <a:rPr sz="2800" spc="0" dirty="0">
                <a:solidFill>
                  <a:srgbClr val="4E0233"/>
                </a:solidFill>
                <a:latin typeface="Calibri"/>
                <a:cs typeface="Calibri"/>
              </a:rPr>
              <a:t>m</a:t>
            </a:r>
            <a:r>
              <a:rPr sz="2800" spc="-67" dirty="0">
                <a:solidFill>
                  <a:srgbClr val="4E0233"/>
                </a:solidFill>
                <a:latin typeface="Calibri"/>
                <a:cs typeface="Calibri"/>
              </a:rPr>
              <a:t> </a:t>
            </a:r>
            <a:r>
              <a:rPr sz="2800" spc="4" dirty="0">
                <a:solidFill>
                  <a:srgbClr val="4E0233"/>
                </a:solidFill>
                <a:latin typeface="Calibri"/>
                <a:cs typeface="Calibri"/>
              </a:rPr>
              <a:t>v</a:t>
            </a:r>
            <a:r>
              <a:rPr sz="2800" spc="0" dirty="0">
                <a:solidFill>
                  <a:srgbClr val="4E0233"/>
                </a:solidFill>
                <a:latin typeface="Calibri"/>
                <a:cs typeface="Calibri"/>
              </a:rPr>
              <a:t>ụ</a:t>
            </a:r>
            <a:r>
              <a:rPr sz="2800" spc="-27" dirty="0">
                <a:solidFill>
                  <a:srgbClr val="4E0233"/>
                </a:solidFill>
                <a:latin typeface="Calibri"/>
                <a:cs typeface="Calibri"/>
              </a:rPr>
              <a:t> </a:t>
            </a:r>
            <a:r>
              <a:rPr sz="2800" spc="4" dirty="0">
                <a:solidFill>
                  <a:srgbClr val="4E0233"/>
                </a:solidFill>
                <a:latin typeface="Calibri"/>
                <a:cs typeface="Calibri"/>
              </a:rPr>
              <a:t>c</a:t>
            </a:r>
            <a:r>
              <a:rPr sz="2800" spc="0" dirty="0">
                <a:solidFill>
                  <a:srgbClr val="4E0233"/>
                </a:solidFill>
                <a:latin typeface="Calibri"/>
                <a:cs typeface="Calibri"/>
              </a:rPr>
              <a:t>ụ</a:t>
            </a:r>
            <a:r>
              <a:rPr sz="2800" spc="-26" dirty="0">
                <a:solidFill>
                  <a:srgbClr val="4E0233"/>
                </a:solidFill>
                <a:latin typeface="Calibri"/>
                <a:cs typeface="Calibri"/>
              </a:rPr>
              <a:t> </a:t>
            </a:r>
            <a:r>
              <a:rPr sz="2800" spc="4" dirty="0">
                <a:solidFill>
                  <a:srgbClr val="4E0233"/>
                </a:solidFill>
                <a:latin typeface="Calibri"/>
                <a:cs typeface="Calibri"/>
              </a:rPr>
              <a:t>thể</a:t>
            </a:r>
            <a:r>
              <a:rPr sz="2800" spc="0" dirty="0">
                <a:solidFill>
                  <a:srgbClr val="4E0233"/>
                </a:solidFill>
                <a:latin typeface="Calibri"/>
                <a:cs typeface="Calibri"/>
              </a:rPr>
              <a:t>.</a:t>
            </a:r>
            <a:endParaRPr sz="2800">
              <a:latin typeface="Calibri"/>
              <a:cs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458723" y="454151"/>
            <a:ext cx="6675120" cy="1877568"/>
          </a:xfrm>
          <a:custGeom>
            <a:avLst/>
            <a:gdLst/>
            <a:ahLst/>
            <a:cxnLst/>
            <a:rect l="l" t="t" r="r" b="b"/>
            <a:pathLst>
              <a:path w="6675120" h="1877568">
                <a:moveTo>
                  <a:pt x="0" y="0"/>
                </a:moveTo>
                <a:lnTo>
                  <a:pt x="6675120" y="0"/>
                </a:lnTo>
                <a:lnTo>
                  <a:pt x="6675120" y="1877568"/>
                </a:lnTo>
                <a:lnTo>
                  <a:pt x="0" y="1877568"/>
                </a:lnTo>
                <a:lnTo>
                  <a:pt x="0" y="0"/>
                </a:lnTo>
                <a:close/>
              </a:path>
            </a:pathLst>
          </a:custGeom>
          <a:solidFill>
            <a:srgbClr val="665C50"/>
          </a:solidFill>
        </p:spPr>
        <p:txBody>
          <a:bodyPr wrap="square" lIns="0" tIns="0" rIns="0" bIns="0" rtlCol="0">
            <a:noAutofit/>
          </a:bodyPr>
          <a:lstStyle/>
          <a:p>
            <a:endParaRPr/>
          </a:p>
        </p:txBody>
      </p:sp>
      <p:sp>
        <p:nvSpPr>
          <p:cNvPr id="8" name="object 8"/>
          <p:cNvSpPr/>
          <p:nvPr/>
        </p:nvSpPr>
        <p:spPr>
          <a:xfrm>
            <a:off x="7277100" y="461772"/>
            <a:ext cx="2148840" cy="1869948"/>
          </a:xfrm>
          <a:custGeom>
            <a:avLst/>
            <a:gdLst/>
            <a:ahLst/>
            <a:cxnLst/>
            <a:rect l="l" t="t" r="r" b="b"/>
            <a:pathLst>
              <a:path w="2148840" h="1869948">
                <a:moveTo>
                  <a:pt x="0" y="0"/>
                </a:moveTo>
                <a:lnTo>
                  <a:pt x="2148840" y="0"/>
                </a:lnTo>
                <a:lnTo>
                  <a:pt x="2148840" y="1869948"/>
                </a:lnTo>
                <a:lnTo>
                  <a:pt x="0" y="1869948"/>
                </a:lnTo>
                <a:lnTo>
                  <a:pt x="0" y="0"/>
                </a:lnTo>
                <a:close/>
              </a:path>
            </a:pathLst>
          </a:custGeom>
          <a:solidFill>
            <a:srgbClr val="4AACC5"/>
          </a:solidFill>
        </p:spPr>
        <p:txBody>
          <a:bodyPr wrap="square" lIns="0" tIns="0" rIns="0" bIns="0" rtlCol="0">
            <a:noAutofit/>
          </a:bodyPr>
          <a:lstStyle/>
          <a:p>
            <a:endParaRPr/>
          </a:p>
        </p:txBody>
      </p:sp>
      <p:sp>
        <p:nvSpPr>
          <p:cNvPr id="9" name="object 9"/>
          <p:cNvSpPr/>
          <p:nvPr/>
        </p:nvSpPr>
        <p:spPr>
          <a:xfrm>
            <a:off x="9573768" y="452627"/>
            <a:ext cx="2148839" cy="1879092"/>
          </a:xfrm>
          <a:custGeom>
            <a:avLst/>
            <a:gdLst/>
            <a:ahLst/>
            <a:cxnLst/>
            <a:rect l="l" t="t" r="r" b="b"/>
            <a:pathLst>
              <a:path w="2148839" h="1879092">
                <a:moveTo>
                  <a:pt x="0" y="0"/>
                </a:moveTo>
                <a:lnTo>
                  <a:pt x="2148839" y="0"/>
                </a:lnTo>
                <a:lnTo>
                  <a:pt x="2148839" y="1879092"/>
                </a:lnTo>
                <a:lnTo>
                  <a:pt x="0" y="1879092"/>
                </a:lnTo>
                <a:lnTo>
                  <a:pt x="0" y="0"/>
                </a:lnTo>
                <a:close/>
              </a:path>
            </a:pathLst>
          </a:custGeom>
          <a:solidFill>
            <a:srgbClr val="7ABAF0"/>
          </a:solidFill>
        </p:spPr>
        <p:txBody>
          <a:bodyPr wrap="square" lIns="0" tIns="0" rIns="0" bIns="0" rtlCol="0">
            <a:noAutofit/>
          </a:bodyPr>
          <a:lstStyle/>
          <a:p>
            <a:endParaRPr/>
          </a:p>
        </p:txBody>
      </p:sp>
      <p:sp>
        <p:nvSpPr>
          <p:cNvPr id="10" name="object 10"/>
          <p:cNvSpPr/>
          <p:nvPr/>
        </p:nvSpPr>
        <p:spPr>
          <a:xfrm>
            <a:off x="458723" y="2481072"/>
            <a:ext cx="6675120" cy="3918204"/>
          </a:xfrm>
          <a:custGeom>
            <a:avLst/>
            <a:gdLst/>
            <a:ahLst/>
            <a:cxnLst/>
            <a:rect l="l" t="t" r="r" b="b"/>
            <a:pathLst>
              <a:path w="6675120" h="3918204">
                <a:moveTo>
                  <a:pt x="0" y="0"/>
                </a:moveTo>
                <a:lnTo>
                  <a:pt x="6675120" y="0"/>
                </a:lnTo>
                <a:lnTo>
                  <a:pt x="6675120" y="3918204"/>
                </a:lnTo>
                <a:lnTo>
                  <a:pt x="0" y="3918204"/>
                </a:lnTo>
                <a:lnTo>
                  <a:pt x="0" y="0"/>
                </a:lnTo>
                <a:close/>
              </a:path>
            </a:pathLst>
          </a:custGeom>
          <a:solidFill>
            <a:srgbClr val="808080"/>
          </a:solidFill>
        </p:spPr>
        <p:txBody>
          <a:bodyPr wrap="square" lIns="0" tIns="0" rIns="0" bIns="0" rtlCol="0">
            <a:noAutofit/>
          </a:bodyPr>
          <a:lstStyle/>
          <a:p>
            <a:endParaRPr/>
          </a:p>
        </p:txBody>
      </p:sp>
      <p:sp>
        <p:nvSpPr>
          <p:cNvPr id="11" name="object 11"/>
          <p:cNvSpPr/>
          <p:nvPr/>
        </p:nvSpPr>
        <p:spPr>
          <a:xfrm>
            <a:off x="7277100" y="2481072"/>
            <a:ext cx="4456176" cy="3918204"/>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762" y="761"/>
            <a:ext cx="12190476" cy="6856476"/>
          </a:xfrm>
          <a:custGeom>
            <a:avLst/>
            <a:gdLst/>
            <a:ahLst/>
            <a:cxnLst/>
            <a:rect l="l" t="t" r="r" b="b"/>
            <a:pathLst>
              <a:path w="12190476" h="6856476">
                <a:moveTo>
                  <a:pt x="0" y="0"/>
                </a:moveTo>
                <a:lnTo>
                  <a:pt x="12190476" y="0"/>
                </a:lnTo>
                <a:lnTo>
                  <a:pt x="12190476" y="6856476"/>
                </a:lnTo>
                <a:lnTo>
                  <a:pt x="0" y="6856476"/>
                </a:lnTo>
                <a:lnTo>
                  <a:pt x="0" y="0"/>
                </a:lnTo>
                <a:close/>
              </a:path>
            </a:pathLst>
          </a:custGeom>
          <a:ln w="0">
            <a:solidFill>
              <a:srgbClr val="000000"/>
            </a:solidFill>
          </a:ln>
        </p:spPr>
        <p:txBody>
          <a:bodyPr wrap="square" lIns="0" tIns="0" rIns="0" bIns="0" rtlCol="0">
            <a:noAutofit/>
          </a:bodyPr>
          <a:lstStyle/>
          <a:p>
            <a:endParaRPr/>
          </a:p>
        </p:txBody>
      </p:sp>
      <p:sp>
        <p:nvSpPr>
          <p:cNvPr id="6" name="object 6"/>
          <p:cNvSpPr txBox="1"/>
          <p:nvPr/>
        </p:nvSpPr>
        <p:spPr>
          <a:xfrm>
            <a:off x="458723" y="2481072"/>
            <a:ext cx="6675120" cy="3918204"/>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9573768" y="452627"/>
            <a:ext cx="2148839" cy="1879092"/>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7277100" y="461772"/>
            <a:ext cx="2148840" cy="186994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458723" y="454151"/>
            <a:ext cx="6675120" cy="1877568"/>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762" y="761"/>
            <a:ext cx="12190476" cy="6856476"/>
          </a:xfrm>
          <a:prstGeom prst="rect">
            <a:avLst/>
          </a:prstGeom>
        </p:spPr>
        <p:txBody>
          <a:bodyPr wrap="square" lIns="0" tIns="0" rIns="0" bIns="0" rtlCol="0">
            <a:noAutofit/>
          </a:bodyPr>
          <a:lstStyle/>
          <a:p>
            <a:pPr>
              <a:lnSpc>
                <a:spcPts val="900"/>
              </a:lnSpc>
              <a:spcBef>
                <a:spcPts val="41"/>
              </a:spcBef>
            </a:pPr>
            <a:endParaRPr sz="900"/>
          </a:p>
          <a:p>
            <a:pPr marL="822197" marR="5424875" algn="just">
              <a:lnSpc>
                <a:spcPts val="3460"/>
              </a:lnSpc>
              <a:spcBef>
                <a:spcPts val="5173"/>
              </a:spcBef>
            </a:pPr>
            <a:r>
              <a:rPr sz="3200" spc="0" dirty="0">
                <a:solidFill>
                  <a:srgbClr val="FFFFFF"/>
                </a:solidFill>
                <a:latin typeface="Calibri"/>
                <a:cs typeface="Calibri"/>
              </a:rPr>
              <a:t>SỰ TH</a:t>
            </a:r>
            <a:r>
              <a:rPr sz="3200" spc="-250" dirty="0">
                <a:solidFill>
                  <a:srgbClr val="FFFFFF"/>
                </a:solidFill>
                <a:latin typeface="Calibri"/>
                <a:cs typeface="Calibri"/>
              </a:rPr>
              <a:t>Ậ</a:t>
            </a:r>
            <a:r>
              <a:rPr sz="3200" spc="0" dirty="0">
                <a:solidFill>
                  <a:srgbClr val="FFFFFF"/>
                </a:solidFill>
                <a:latin typeface="Calibri"/>
                <a:cs typeface="Calibri"/>
              </a:rPr>
              <a:t>T </a:t>
            </a:r>
            <a:r>
              <a:rPr sz="3200" spc="-4" dirty="0">
                <a:solidFill>
                  <a:srgbClr val="FFFFFF"/>
                </a:solidFill>
                <a:latin typeface="Calibri"/>
                <a:cs typeface="Calibri"/>
              </a:rPr>
              <a:t>3</a:t>
            </a:r>
            <a:r>
              <a:rPr sz="3200" spc="0" dirty="0">
                <a:solidFill>
                  <a:srgbClr val="FFFFFF"/>
                </a:solidFill>
                <a:latin typeface="Calibri"/>
                <a:cs typeface="Calibri"/>
              </a:rPr>
              <a:t>: </a:t>
            </a:r>
            <a:r>
              <a:rPr sz="3200" spc="-4" dirty="0">
                <a:solidFill>
                  <a:srgbClr val="FFFFFF"/>
                </a:solidFill>
                <a:latin typeface="Calibri"/>
                <a:cs typeface="Calibri"/>
              </a:rPr>
              <a:t>Ch</a:t>
            </a:r>
            <a:r>
              <a:rPr sz="3200" spc="0" dirty="0">
                <a:solidFill>
                  <a:srgbClr val="FFFFFF"/>
                </a:solidFill>
                <a:latin typeface="Calibri"/>
                <a:cs typeface="Calibri"/>
              </a:rPr>
              <a:t>ạm </a:t>
            </a:r>
            <a:r>
              <a:rPr sz="3200" spc="-39" dirty="0">
                <a:solidFill>
                  <a:srgbClr val="FFFFFF"/>
                </a:solidFill>
                <a:latin typeface="Calibri"/>
                <a:cs typeface="Calibri"/>
              </a:rPr>
              <a:t>t</a:t>
            </a:r>
            <a:r>
              <a:rPr sz="3200" spc="-59" dirty="0">
                <a:solidFill>
                  <a:srgbClr val="FFFFFF"/>
                </a:solidFill>
                <a:latin typeface="Calibri"/>
                <a:cs typeface="Calibri"/>
              </a:rPr>
              <a:t>a</a:t>
            </a:r>
            <a:r>
              <a:rPr sz="3200" spc="0" dirty="0">
                <a:solidFill>
                  <a:srgbClr val="FFFFFF"/>
                </a:solidFill>
                <a:latin typeface="Calibri"/>
                <a:cs typeface="Calibri"/>
              </a:rPr>
              <a:t>y </a:t>
            </a:r>
            <a:r>
              <a:rPr sz="3200" spc="-50" dirty="0">
                <a:solidFill>
                  <a:srgbClr val="FFFFFF"/>
                </a:solidFill>
                <a:latin typeface="Calibri"/>
                <a:cs typeface="Calibri"/>
              </a:rPr>
              <a:t>v</a:t>
            </a:r>
            <a:r>
              <a:rPr sz="3200" spc="0" dirty="0">
                <a:solidFill>
                  <a:srgbClr val="FFFFFF"/>
                </a:solidFill>
                <a:latin typeface="Calibri"/>
                <a:cs typeface="Calibri"/>
              </a:rPr>
              <a:t>ào c</a:t>
            </a:r>
            <a:r>
              <a:rPr sz="3200" spc="-4" dirty="0">
                <a:solidFill>
                  <a:srgbClr val="FFFFFF"/>
                </a:solidFill>
                <a:latin typeface="Calibri"/>
                <a:cs typeface="Calibri"/>
              </a:rPr>
              <a:t>h</a:t>
            </a:r>
            <a:r>
              <a:rPr sz="3200" spc="0" dirty="0">
                <a:solidFill>
                  <a:srgbClr val="FFFFFF"/>
                </a:solidFill>
                <a:latin typeface="Calibri"/>
                <a:cs typeface="Calibri"/>
              </a:rPr>
              <a:t>ai </a:t>
            </a:r>
            <a:r>
              <a:rPr sz="3200" spc="-4" dirty="0">
                <a:solidFill>
                  <a:srgbClr val="FFFFFF"/>
                </a:solidFill>
                <a:latin typeface="Calibri"/>
                <a:cs typeface="Calibri"/>
              </a:rPr>
              <a:t>n</a:t>
            </a:r>
            <a:r>
              <a:rPr sz="3200" spc="0" dirty="0">
                <a:solidFill>
                  <a:srgbClr val="FFFFFF"/>
                </a:solidFill>
                <a:latin typeface="Calibri"/>
                <a:cs typeface="Calibri"/>
              </a:rPr>
              <a:t>ước rửa </a:t>
            </a:r>
            <a:r>
              <a:rPr sz="3200" spc="-39" dirty="0">
                <a:solidFill>
                  <a:srgbClr val="FFFFFF"/>
                </a:solidFill>
                <a:latin typeface="Calibri"/>
                <a:cs typeface="Calibri"/>
              </a:rPr>
              <a:t>t</a:t>
            </a:r>
            <a:r>
              <a:rPr sz="3200" spc="-59" dirty="0">
                <a:solidFill>
                  <a:srgbClr val="FFFFFF"/>
                </a:solidFill>
                <a:latin typeface="Calibri"/>
                <a:cs typeface="Calibri"/>
              </a:rPr>
              <a:t>a</a:t>
            </a:r>
            <a:r>
              <a:rPr sz="3200" spc="0" dirty="0">
                <a:solidFill>
                  <a:srgbClr val="FFFFFF"/>
                </a:solidFill>
                <a:latin typeface="Calibri"/>
                <a:cs typeface="Calibri"/>
              </a:rPr>
              <a:t>y </a:t>
            </a:r>
            <a:r>
              <a:rPr sz="3200" spc="-4" dirty="0">
                <a:solidFill>
                  <a:srgbClr val="FFFFFF"/>
                </a:solidFill>
                <a:latin typeface="Calibri"/>
                <a:cs typeface="Calibri"/>
              </a:rPr>
              <a:t>s</a:t>
            </a:r>
            <a:r>
              <a:rPr sz="3200" spc="0" dirty="0">
                <a:solidFill>
                  <a:srgbClr val="FFFFFF"/>
                </a:solidFill>
                <a:latin typeface="Calibri"/>
                <a:cs typeface="Calibri"/>
              </a:rPr>
              <a:t>ử </a:t>
            </a:r>
            <a:r>
              <a:rPr sz="3200" spc="-4" dirty="0">
                <a:solidFill>
                  <a:srgbClr val="FFFFFF"/>
                </a:solidFill>
                <a:latin typeface="Calibri"/>
                <a:cs typeface="Calibri"/>
              </a:rPr>
              <a:t>dụn</a:t>
            </a:r>
            <a:r>
              <a:rPr sz="3200" spc="0" dirty="0">
                <a:solidFill>
                  <a:srgbClr val="FFFFFF"/>
                </a:solidFill>
                <a:latin typeface="Calibri"/>
                <a:cs typeface="Calibri"/>
              </a:rPr>
              <a:t>g c</a:t>
            </a:r>
            <a:r>
              <a:rPr sz="3200" spc="-4" dirty="0">
                <a:solidFill>
                  <a:srgbClr val="FFFFFF"/>
                </a:solidFill>
                <a:latin typeface="Calibri"/>
                <a:cs typeface="Calibri"/>
              </a:rPr>
              <a:t>hun</a:t>
            </a:r>
            <a:r>
              <a:rPr sz="3200" spc="0" dirty="0">
                <a:solidFill>
                  <a:srgbClr val="FFFFFF"/>
                </a:solidFill>
                <a:latin typeface="Calibri"/>
                <a:cs typeface="Calibri"/>
              </a:rPr>
              <a:t>g </a:t>
            </a:r>
            <a:r>
              <a:rPr sz="3200" spc="-4" dirty="0">
                <a:solidFill>
                  <a:srgbClr val="FFFFFF"/>
                </a:solidFill>
                <a:latin typeface="Calibri"/>
                <a:cs typeface="Calibri"/>
              </a:rPr>
              <a:t>s</a:t>
            </a:r>
            <a:r>
              <a:rPr sz="3200" spc="0" dirty="0">
                <a:solidFill>
                  <a:srgbClr val="FFFFFF"/>
                </a:solidFill>
                <a:latin typeface="Calibri"/>
                <a:cs typeface="Calibri"/>
              </a:rPr>
              <a:t>ẽ k</a:t>
            </a:r>
            <a:r>
              <a:rPr sz="3200" spc="-4" dirty="0">
                <a:solidFill>
                  <a:srgbClr val="FFFFFF"/>
                </a:solidFill>
                <a:latin typeface="Calibri"/>
                <a:cs typeface="Calibri"/>
              </a:rPr>
              <a:t>h</a:t>
            </a:r>
            <a:r>
              <a:rPr sz="3200" spc="0" dirty="0">
                <a:solidFill>
                  <a:srgbClr val="FFFFFF"/>
                </a:solidFill>
                <a:latin typeface="Calibri"/>
                <a:cs typeface="Calibri"/>
              </a:rPr>
              <a:t>ô</a:t>
            </a:r>
            <a:r>
              <a:rPr sz="3200" spc="-4" dirty="0">
                <a:solidFill>
                  <a:srgbClr val="FFFFFF"/>
                </a:solidFill>
                <a:latin typeface="Calibri"/>
                <a:cs typeface="Calibri"/>
              </a:rPr>
              <a:t>n</a:t>
            </a:r>
            <a:r>
              <a:rPr sz="3200" spc="0" dirty="0">
                <a:solidFill>
                  <a:srgbClr val="FFFFFF"/>
                </a:solidFill>
                <a:latin typeface="Calibri"/>
                <a:cs typeface="Calibri"/>
              </a:rPr>
              <a:t>g l</a:t>
            </a:r>
            <a:r>
              <a:rPr sz="3200" spc="-59" dirty="0">
                <a:solidFill>
                  <a:srgbClr val="FFFFFF"/>
                </a:solidFill>
                <a:latin typeface="Calibri"/>
                <a:cs typeface="Calibri"/>
              </a:rPr>
              <a:t>â</a:t>
            </a:r>
            <a:r>
              <a:rPr sz="3200" spc="0" dirty="0">
                <a:solidFill>
                  <a:srgbClr val="FFFFFF"/>
                </a:solidFill>
                <a:latin typeface="Calibri"/>
                <a:cs typeface="Calibri"/>
              </a:rPr>
              <a:t>y </a:t>
            </a:r>
            <a:r>
              <a:rPr sz="3200" spc="-4" dirty="0">
                <a:solidFill>
                  <a:srgbClr val="FFFFFF"/>
                </a:solidFill>
                <a:latin typeface="Calibri"/>
                <a:cs typeface="Calibri"/>
              </a:rPr>
              <a:t>nh</a:t>
            </a:r>
            <a:r>
              <a:rPr sz="3200" spc="0" dirty="0">
                <a:solidFill>
                  <a:srgbClr val="FFFFFF"/>
                </a:solidFill>
                <a:latin typeface="Calibri"/>
                <a:cs typeface="Calibri"/>
              </a:rPr>
              <a:t>i</a:t>
            </a:r>
            <a:r>
              <a:rPr sz="3200" spc="-4" dirty="0">
                <a:solidFill>
                  <a:srgbClr val="FFFFFF"/>
                </a:solidFill>
                <a:latin typeface="Calibri"/>
                <a:cs typeface="Calibri"/>
              </a:rPr>
              <a:t>ễ</a:t>
            </a:r>
            <a:r>
              <a:rPr sz="3200" spc="0" dirty="0">
                <a:solidFill>
                  <a:srgbClr val="FFFFFF"/>
                </a:solidFill>
                <a:latin typeface="Calibri"/>
                <a:cs typeface="Calibri"/>
              </a:rPr>
              <a:t>m c</a:t>
            </a:r>
            <a:r>
              <a:rPr sz="3200" spc="-4" dirty="0">
                <a:solidFill>
                  <a:srgbClr val="FFFFFF"/>
                </a:solidFill>
                <a:latin typeface="Calibri"/>
                <a:cs typeface="Calibri"/>
              </a:rPr>
              <a:t>h</a:t>
            </a:r>
            <a:r>
              <a:rPr sz="3200" spc="0" dirty="0">
                <a:solidFill>
                  <a:srgbClr val="FFFFFF"/>
                </a:solidFill>
                <a:latin typeface="Calibri"/>
                <a:cs typeface="Calibri"/>
              </a:rPr>
              <a:t>o </a:t>
            </a:r>
            <a:r>
              <a:rPr sz="3200" spc="-4" dirty="0">
                <a:solidFill>
                  <a:srgbClr val="FFFFFF"/>
                </a:solidFill>
                <a:latin typeface="Calibri"/>
                <a:cs typeface="Calibri"/>
              </a:rPr>
              <a:t>b</a:t>
            </a:r>
            <a:r>
              <a:rPr sz="3200" spc="0" dirty="0">
                <a:solidFill>
                  <a:srgbClr val="FFFFFF"/>
                </a:solidFill>
                <a:latin typeface="Calibri"/>
                <a:cs typeface="Calibri"/>
              </a:rPr>
              <a:t>ạn</a:t>
            </a:r>
            <a:endParaRPr sz="3200">
              <a:latin typeface="Calibri"/>
              <a:cs typeface="Calibri"/>
            </a:endParaRPr>
          </a:p>
          <a:p>
            <a:pPr marL="880135" marR="5615016">
              <a:lnSpc>
                <a:spcPts val="3360"/>
              </a:lnSpc>
              <a:spcBef>
                <a:spcPts val="6814"/>
              </a:spcBef>
            </a:pPr>
            <a:r>
              <a:rPr sz="2800" spc="9" dirty="0">
                <a:solidFill>
                  <a:srgbClr val="4E0233"/>
                </a:solidFill>
                <a:latin typeface="Calibri"/>
                <a:cs typeface="Calibri"/>
              </a:rPr>
              <a:t>M</a:t>
            </a:r>
            <a:r>
              <a:rPr sz="2800" spc="0" dirty="0">
                <a:solidFill>
                  <a:srgbClr val="4E0233"/>
                </a:solidFill>
                <a:latin typeface="Calibri"/>
                <a:cs typeface="Calibri"/>
              </a:rPr>
              <a:t>ột</a:t>
            </a:r>
            <a:r>
              <a:rPr sz="2800" spc="-37" dirty="0">
                <a:solidFill>
                  <a:srgbClr val="4E0233"/>
                </a:solidFill>
                <a:latin typeface="Calibri"/>
                <a:cs typeface="Calibri"/>
              </a:rPr>
              <a:t> </a:t>
            </a:r>
            <a:r>
              <a:rPr sz="2800" spc="4" dirty="0">
                <a:solidFill>
                  <a:srgbClr val="4E0233"/>
                </a:solidFill>
                <a:latin typeface="Calibri"/>
                <a:cs typeface="Calibri"/>
              </a:rPr>
              <a:t>kh</a:t>
            </a:r>
            <a:r>
              <a:rPr sz="2800" spc="0" dirty="0">
                <a:solidFill>
                  <a:srgbClr val="4E0233"/>
                </a:solidFill>
                <a:latin typeface="Calibri"/>
                <a:cs typeface="Calibri"/>
              </a:rPr>
              <a:t>i</a:t>
            </a:r>
            <a:r>
              <a:rPr sz="2800" spc="-28"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ạn</a:t>
            </a:r>
            <a:r>
              <a:rPr sz="2800" spc="-42" dirty="0">
                <a:solidFill>
                  <a:srgbClr val="4E0233"/>
                </a:solidFill>
                <a:latin typeface="Calibri"/>
                <a:cs typeface="Calibri"/>
              </a:rPr>
              <a:t> </a:t>
            </a:r>
            <a:r>
              <a:rPr sz="2800" spc="4" dirty="0">
                <a:solidFill>
                  <a:srgbClr val="4E0233"/>
                </a:solidFill>
                <a:latin typeface="Calibri"/>
                <a:cs typeface="Calibri"/>
              </a:rPr>
              <a:t>đ</a:t>
            </a:r>
            <a:r>
              <a:rPr sz="2800" spc="0" dirty="0">
                <a:solidFill>
                  <a:srgbClr val="4E0233"/>
                </a:solidFill>
                <a:latin typeface="Calibri"/>
                <a:cs typeface="Calibri"/>
              </a:rPr>
              <a:t>ã</a:t>
            </a:r>
            <a:r>
              <a:rPr sz="2800" spc="-28" dirty="0">
                <a:solidFill>
                  <a:srgbClr val="4E0233"/>
                </a:solidFill>
                <a:latin typeface="Calibri"/>
                <a:cs typeface="Calibri"/>
              </a:rPr>
              <a:t> </a:t>
            </a:r>
            <a:r>
              <a:rPr sz="2800" spc="-25" dirty="0">
                <a:solidFill>
                  <a:srgbClr val="4E0233"/>
                </a:solidFill>
                <a:latin typeface="Calibri"/>
                <a:cs typeface="Calibri"/>
              </a:rPr>
              <a:t>v</a:t>
            </a:r>
            <a:r>
              <a:rPr sz="2800" spc="0" dirty="0">
                <a:solidFill>
                  <a:srgbClr val="4E0233"/>
                </a:solidFill>
                <a:latin typeface="Calibri"/>
                <a:cs typeface="Calibri"/>
              </a:rPr>
              <a:t>ệ</a:t>
            </a:r>
            <a:r>
              <a:rPr sz="2800" spc="-16" dirty="0">
                <a:solidFill>
                  <a:srgbClr val="4E0233"/>
                </a:solidFill>
                <a:latin typeface="Calibri"/>
                <a:cs typeface="Calibri"/>
              </a:rPr>
              <a:t> </a:t>
            </a:r>
            <a:r>
              <a:rPr sz="2800" spc="0" dirty="0">
                <a:solidFill>
                  <a:srgbClr val="4E0233"/>
                </a:solidFill>
                <a:latin typeface="Calibri"/>
                <a:cs typeface="Calibri"/>
              </a:rPr>
              <a:t>s</a:t>
            </a:r>
            <a:r>
              <a:rPr sz="2800" spc="4" dirty="0">
                <a:solidFill>
                  <a:srgbClr val="4E0233"/>
                </a:solidFill>
                <a:latin typeface="Calibri"/>
                <a:cs typeface="Calibri"/>
              </a:rPr>
              <a:t>in</a:t>
            </a:r>
            <a:r>
              <a:rPr sz="2800" spc="0" dirty="0">
                <a:solidFill>
                  <a:srgbClr val="4E0233"/>
                </a:solidFill>
                <a:latin typeface="Calibri"/>
                <a:cs typeface="Calibri"/>
              </a:rPr>
              <a:t>h</a:t>
            </a:r>
            <a:r>
              <a:rPr sz="2800" spc="-46" dirty="0">
                <a:solidFill>
                  <a:srgbClr val="4E0233"/>
                </a:solidFill>
                <a:latin typeface="Calibri"/>
                <a:cs typeface="Calibri"/>
              </a:rPr>
              <a:t> </a:t>
            </a:r>
            <a:r>
              <a:rPr sz="2800" spc="-29" dirty="0">
                <a:solidFill>
                  <a:srgbClr val="4E0233"/>
                </a:solidFill>
                <a:latin typeface="Calibri"/>
                <a:cs typeface="Calibri"/>
              </a:rPr>
              <a:t>t</a:t>
            </a:r>
            <a:r>
              <a:rPr sz="2800" spc="-54" dirty="0">
                <a:solidFill>
                  <a:srgbClr val="4E0233"/>
                </a:solidFill>
                <a:latin typeface="Calibri"/>
                <a:cs typeface="Calibri"/>
              </a:rPr>
              <a:t>a</a:t>
            </a:r>
            <a:r>
              <a:rPr sz="2800" spc="-200" dirty="0">
                <a:solidFill>
                  <a:srgbClr val="4E0233"/>
                </a:solidFill>
                <a:latin typeface="Calibri"/>
                <a:cs typeface="Calibri"/>
              </a:rPr>
              <a:t>y</a:t>
            </a:r>
            <a:r>
              <a:rPr sz="2800" spc="0" dirty="0">
                <a:solidFill>
                  <a:srgbClr val="4E0233"/>
                </a:solidFill>
                <a:latin typeface="Calibri"/>
                <a:cs typeface="Calibri"/>
              </a:rPr>
              <a:t>,</a:t>
            </a:r>
            <a:r>
              <a:rPr sz="2800" spc="-42"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ạn</a:t>
            </a:r>
            <a:r>
              <a:rPr sz="2800" spc="-42" dirty="0">
                <a:solidFill>
                  <a:srgbClr val="4E0233"/>
                </a:solidFill>
                <a:latin typeface="Calibri"/>
                <a:cs typeface="Calibri"/>
              </a:rPr>
              <a:t> </a:t>
            </a:r>
            <a:r>
              <a:rPr sz="2800" spc="4" dirty="0">
                <a:solidFill>
                  <a:srgbClr val="4E0233"/>
                </a:solidFill>
                <a:latin typeface="Calibri"/>
                <a:cs typeface="Calibri"/>
              </a:rPr>
              <a:t>đ</a:t>
            </a:r>
            <a:r>
              <a:rPr sz="2800" spc="0" dirty="0">
                <a:solidFill>
                  <a:srgbClr val="4E0233"/>
                </a:solidFill>
                <a:latin typeface="Calibri"/>
                <a:cs typeface="Calibri"/>
              </a:rPr>
              <a:t>ã</a:t>
            </a:r>
            <a:r>
              <a:rPr sz="2800" spc="-28" dirty="0">
                <a:solidFill>
                  <a:srgbClr val="4E0233"/>
                </a:solidFill>
                <a:latin typeface="Calibri"/>
                <a:cs typeface="Calibri"/>
              </a:rPr>
              <a:t> </a:t>
            </a:r>
            <a:r>
              <a:rPr sz="2800" spc="4" dirty="0">
                <a:solidFill>
                  <a:srgbClr val="4E0233"/>
                </a:solidFill>
                <a:latin typeface="Calibri"/>
                <a:cs typeface="Calibri"/>
              </a:rPr>
              <a:t>kh</a:t>
            </a:r>
            <a:r>
              <a:rPr sz="2800" spc="0" dirty="0">
                <a:solidFill>
                  <a:srgbClr val="4E0233"/>
                </a:solidFill>
                <a:latin typeface="Calibri"/>
                <a:cs typeface="Calibri"/>
              </a:rPr>
              <a:t>ử </a:t>
            </a:r>
            <a:r>
              <a:rPr sz="2800" spc="4" dirty="0">
                <a:solidFill>
                  <a:srgbClr val="4E0233"/>
                </a:solidFill>
                <a:latin typeface="Calibri"/>
                <a:cs typeface="Calibri"/>
              </a:rPr>
              <a:t>t</a:t>
            </a:r>
            <a:r>
              <a:rPr sz="2800" spc="0" dirty="0">
                <a:solidFill>
                  <a:srgbClr val="4E0233"/>
                </a:solidFill>
                <a:latin typeface="Calibri"/>
                <a:cs typeface="Calibri"/>
              </a:rPr>
              <a:t>r</a:t>
            </a:r>
            <a:r>
              <a:rPr sz="2800" spc="4" dirty="0">
                <a:solidFill>
                  <a:srgbClr val="4E0233"/>
                </a:solidFill>
                <a:latin typeface="Calibri"/>
                <a:cs typeface="Calibri"/>
              </a:rPr>
              <a:t>ùn</a:t>
            </a:r>
            <a:r>
              <a:rPr sz="2800" spc="0" dirty="0">
                <a:solidFill>
                  <a:srgbClr val="4E0233"/>
                </a:solidFill>
                <a:latin typeface="Calibri"/>
                <a:cs typeface="Calibri"/>
              </a:rPr>
              <a:t>g</a:t>
            </a:r>
            <a:r>
              <a:rPr sz="2800" spc="-51" dirty="0">
                <a:solidFill>
                  <a:srgbClr val="4E0233"/>
                </a:solidFill>
                <a:latin typeface="Calibri"/>
                <a:cs typeface="Calibri"/>
              </a:rPr>
              <a:t> </a:t>
            </a:r>
            <a:r>
              <a:rPr sz="2800" spc="4" dirty="0">
                <a:solidFill>
                  <a:srgbClr val="4E0233"/>
                </a:solidFill>
                <a:latin typeface="Calibri"/>
                <a:cs typeface="Calibri"/>
              </a:rPr>
              <a:t>b</a:t>
            </a:r>
            <a:r>
              <a:rPr sz="2800" spc="-29" dirty="0">
                <a:solidFill>
                  <a:srgbClr val="4E0233"/>
                </a:solidFill>
                <a:latin typeface="Calibri"/>
                <a:cs typeface="Calibri"/>
              </a:rPr>
              <a:t>ấ</a:t>
            </a:r>
            <a:r>
              <a:rPr sz="2800" spc="0" dirty="0">
                <a:solidFill>
                  <a:srgbClr val="4E0233"/>
                </a:solidFill>
                <a:latin typeface="Calibri"/>
                <a:cs typeface="Calibri"/>
              </a:rPr>
              <a:t>t</a:t>
            </a:r>
            <a:r>
              <a:rPr sz="2800" spc="-27" dirty="0">
                <a:solidFill>
                  <a:srgbClr val="4E0233"/>
                </a:solidFill>
                <a:latin typeface="Calibri"/>
                <a:cs typeface="Calibri"/>
              </a:rPr>
              <a:t> </a:t>
            </a:r>
            <a:r>
              <a:rPr sz="2800" spc="4" dirty="0">
                <a:solidFill>
                  <a:srgbClr val="4E0233"/>
                </a:solidFill>
                <a:latin typeface="Calibri"/>
                <a:cs typeface="Calibri"/>
              </a:rPr>
              <a:t>k</a:t>
            </a:r>
            <a:r>
              <a:rPr sz="2800" spc="0" dirty="0">
                <a:solidFill>
                  <a:srgbClr val="4E0233"/>
                </a:solidFill>
                <a:latin typeface="Calibri"/>
                <a:cs typeface="Calibri"/>
              </a:rPr>
              <a:t>ỳ</a:t>
            </a:r>
            <a:r>
              <a:rPr sz="2800" spc="-25" dirty="0">
                <a:solidFill>
                  <a:srgbClr val="4E0233"/>
                </a:solidFill>
                <a:latin typeface="Calibri"/>
                <a:cs typeface="Calibri"/>
              </a:rPr>
              <a:t> </a:t>
            </a:r>
            <a:r>
              <a:rPr sz="2800" spc="4" dirty="0">
                <a:solidFill>
                  <a:srgbClr val="4E0233"/>
                </a:solidFill>
                <a:latin typeface="Calibri"/>
                <a:cs typeface="Calibri"/>
              </a:rPr>
              <a:t>v</a:t>
            </a:r>
            <a:r>
              <a:rPr sz="2800" spc="0" dirty="0">
                <a:solidFill>
                  <a:srgbClr val="4E0233"/>
                </a:solidFill>
                <a:latin typeface="Calibri"/>
                <a:cs typeface="Calibri"/>
              </a:rPr>
              <a:t>i</a:t>
            </a:r>
            <a:r>
              <a:rPr sz="2800" spc="-13" dirty="0">
                <a:solidFill>
                  <a:srgbClr val="4E0233"/>
                </a:solidFill>
                <a:latin typeface="Calibri"/>
                <a:cs typeface="Calibri"/>
              </a:rPr>
              <a:t> </a:t>
            </a:r>
            <a:r>
              <a:rPr sz="2800" spc="4" dirty="0">
                <a:solidFill>
                  <a:srgbClr val="4E0233"/>
                </a:solidFill>
                <a:latin typeface="Calibri"/>
                <a:cs typeface="Calibri"/>
              </a:rPr>
              <a:t>t</a:t>
            </a:r>
            <a:r>
              <a:rPr sz="2800" spc="0" dirty="0">
                <a:solidFill>
                  <a:srgbClr val="4E0233"/>
                </a:solidFill>
                <a:latin typeface="Calibri"/>
                <a:cs typeface="Calibri"/>
              </a:rPr>
              <a:t>r</a:t>
            </a:r>
            <a:r>
              <a:rPr sz="2800" spc="4" dirty="0">
                <a:solidFill>
                  <a:srgbClr val="4E0233"/>
                </a:solidFill>
                <a:latin typeface="Calibri"/>
                <a:cs typeface="Calibri"/>
              </a:rPr>
              <a:t>ùn</a:t>
            </a:r>
            <a:r>
              <a:rPr sz="2800" spc="0" dirty="0">
                <a:solidFill>
                  <a:srgbClr val="4E0233"/>
                </a:solidFill>
                <a:latin typeface="Calibri"/>
                <a:cs typeface="Calibri"/>
              </a:rPr>
              <a:t>g</a:t>
            </a:r>
            <a:r>
              <a:rPr sz="2800" spc="-51" dirty="0">
                <a:solidFill>
                  <a:srgbClr val="4E0233"/>
                </a:solidFill>
                <a:latin typeface="Calibri"/>
                <a:cs typeface="Calibri"/>
              </a:rPr>
              <a:t> </a:t>
            </a:r>
            <a:r>
              <a:rPr sz="2800" spc="4" dirty="0">
                <a:solidFill>
                  <a:srgbClr val="4E0233"/>
                </a:solidFill>
                <a:latin typeface="Calibri"/>
                <a:cs typeface="Calibri"/>
              </a:rPr>
              <a:t>n</a:t>
            </a:r>
            <a:r>
              <a:rPr sz="2800" spc="0" dirty="0">
                <a:solidFill>
                  <a:srgbClr val="4E0233"/>
                </a:solidFill>
                <a:latin typeface="Calibri"/>
                <a:cs typeface="Calibri"/>
              </a:rPr>
              <a:t>ào</a:t>
            </a:r>
            <a:r>
              <a:rPr sz="2800" spc="-42"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ó</a:t>
            </a:r>
            <a:r>
              <a:rPr sz="2800" spc="-26" dirty="0">
                <a:solidFill>
                  <a:srgbClr val="4E0233"/>
                </a:solidFill>
                <a:latin typeface="Calibri"/>
                <a:cs typeface="Calibri"/>
              </a:rPr>
              <a:t> </a:t>
            </a:r>
            <a:r>
              <a:rPr sz="2800" spc="4" dirty="0">
                <a:solidFill>
                  <a:srgbClr val="4E0233"/>
                </a:solidFill>
                <a:latin typeface="Calibri"/>
                <a:cs typeface="Calibri"/>
              </a:rPr>
              <a:t>th</a:t>
            </a:r>
            <a:r>
              <a:rPr sz="2800" spc="0" dirty="0">
                <a:solidFill>
                  <a:srgbClr val="4E0233"/>
                </a:solidFill>
                <a:latin typeface="Calibri"/>
                <a:cs typeface="Calibri"/>
              </a:rPr>
              <a:t>ể</a:t>
            </a:r>
            <a:r>
              <a:rPr sz="2800" spc="-27"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ó</a:t>
            </a:r>
            <a:r>
              <a:rPr sz="2800" spc="-26" dirty="0">
                <a:solidFill>
                  <a:srgbClr val="4E0233"/>
                </a:solidFill>
                <a:latin typeface="Calibri"/>
                <a:cs typeface="Calibri"/>
              </a:rPr>
              <a:t> </a:t>
            </a:r>
            <a:r>
              <a:rPr sz="2800" spc="4" dirty="0">
                <a:solidFill>
                  <a:srgbClr val="4E0233"/>
                </a:solidFill>
                <a:latin typeface="Calibri"/>
                <a:cs typeface="Calibri"/>
              </a:rPr>
              <a:t>t</a:t>
            </a:r>
            <a:r>
              <a:rPr sz="2800" spc="-39" dirty="0">
                <a:solidFill>
                  <a:srgbClr val="4E0233"/>
                </a:solidFill>
                <a:latin typeface="Calibri"/>
                <a:cs typeface="Calibri"/>
              </a:rPr>
              <a:t>r</a:t>
            </a:r>
            <a:r>
              <a:rPr sz="2800" spc="4" dirty="0">
                <a:solidFill>
                  <a:srgbClr val="4E0233"/>
                </a:solidFill>
                <a:latin typeface="Calibri"/>
                <a:cs typeface="Calibri"/>
              </a:rPr>
              <a:t>ê</a:t>
            </a:r>
            <a:r>
              <a:rPr sz="2800" spc="0" dirty="0">
                <a:solidFill>
                  <a:srgbClr val="4E0233"/>
                </a:solidFill>
                <a:latin typeface="Calibri"/>
                <a:cs typeface="Calibri"/>
              </a:rPr>
              <a:t>n </a:t>
            </a:r>
            <a:r>
              <a:rPr sz="2800" spc="4" dirty="0">
                <a:solidFill>
                  <a:srgbClr val="4E0233"/>
                </a:solidFill>
                <a:latin typeface="Calibri"/>
                <a:cs typeface="Calibri"/>
              </a:rPr>
              <a:t>ch</a:t>
            </a:r>
            <a:r>
              <a:rPr sz="2800" spc="0" dirty="0">
                <a:solidFill>
                  <a:srgbClr val="4E0233"/>
                </a:solidFill>
                <a:latin typeface="Calibri"/>
                <a:cs typeface="Calibri"/>
              </a:rPr>
              <a:t>a</a:t>
            </a:r>
            <a:r>
              <a:rPr sz="2800" spc="4" dirty="0">
                <a:solidFill>
                  <a:srgbClr val="4E0233"/>
                </a:solidFill>
                <a:latin typeface="Calibri"/>
                <a:cs typeface="Calibri"/>
              </a:rPr>
              <a:t>i</a:t>
            </a:r>
            <a:r>
              <a:rPr sz="2800" spc="0" dirty="0">
                <a:solidFill>
                  <a:srgbClr val="4E0233"/>
                </a:solidFill>
                <a:latin typeface="Calibri"/>
                <a:cs typeface="Calibri"/>
              </a:rPr>
              <a:t>.</a:t>
            </a:r>
            <a:r>
              <a:rPr sz="2800" spc="-53" dirty="0">
                <a:solidFill>
                  <a:srgbClr val="4E0233"/>
                </a:solidFill>
                <a:latin typeface="Calibri"/>
                <a:cs typeface="Calibri"/>
              </a:rPr>
              <a:t> </a:t>
            </a:r>
            <a:r>
              <a:rPr sz="2800" spc="0" dirty="0">
                <a:solidFill>
                  <a:srgbClr val="4E0233"/>
                </a:solidFill>
                <a:latin typeface="Calibri"/>
                <a:cs typeface="Calibri"/>
              </a:rPr>
              <a:t>N</a:t>
            </a:r>
            <a:r>
              <a:rPr sz="2800" spc="4" dirty="0">
                <a:solidFill>
                  <a:srgbClr val="4E0233"/>
                </a:solidFill>
                <a:latin typeface="Calibri"/>
                <a:cs typeface="Calibri"/>
              </a:rPr>
              <a:t>ế</a:t>
            </a:r>
            <a:r>
              <a:rPr sz="2800" spc="0" dirty="0">
                <a:solidFill>
                  <a:srgbClr val="4E0233"/>
                </a:solidFill>
                <a:latin typeface="Calibri"/>
                <a:cs typeface="Calibri"/>
              </a:rPr>
              <a:t>u</a:t>
            </a:r>
            <a:r>
              <a:rPr sz="2800" spc="-46" dirty="0">
                <a:solidFill>
                  <a:srgbClr val="4E0233"/>
                </a:solidFill>
                <a:latin typeface="Calibri"/>
                <a:cs typeface="Calibri"/>
              </a:rPr>
              <a:t> </a:t>
            </a:r>
            <a:r>
              <a:rPr sz="2800" spc="4" dirty="0">
                <a:solidFill>
                  <a:srgbClr val="4E0233"/>
                </a:solidFill>
                <a:latin typeface="Calibri"/>
                <a:cs typeface="Calibri"/>
              </a:rPr>
              <a:t>m</a:t>
            </a:r>
            <a:r>
              <a:rPr sz="2800" spc="0" dirty="0">
                <a:solidFill>
                  <a:srgbClr val="4E0233"/>
                </a:solidFill>
                <a:latin typeface="Calibri"/>
                <a:cs typeface="Calibri"/>
              </a:rPr>
              <a:t>ọi</a:t>
            </a:r>
            <a:r>
              <a:rPr sz="2800" spc="-38" dirty="0">
                <a:solidFill>
                  <a:srgbClr val="4E0233"/>
                </a:solidFill>
                <a:latin typeface="Calibri"/>
                <a:cs typeface="Calibri"/>
              </a:rPr>
              <a:t> </a:t>
            </a:r>
            <a:r>
              <a:rPr sz="2800" spc="4" dirty="0">
                <a:solidFill>
                  <a:srgbClr val="4E0233"/>
                </a:solidFill>
                <a:latin typeface="Calibri"/>
                <a:cs typeface="Calibri"/>
              </a:rPr>
              <a:t>ng</a:t>
            </a:r>
            <a:r>
              <a:rPr sz="2800" spc="0" dirty="0">
                <a:solidFill>
                  <a:srgbClr val="4E0233"/>
                </a:solidFill>
                <a:latin typeface="Calibri"/>
                <a:cs typeface="Calibri"/>
              </a:rPr>
              <a:t>ư</a:t>
            </a:r>
            <a:r>
              <a:rPr sz="2800" spc="4" dirty="0">
                <a:solidFill>
                  <a:srgbClr val="4E0233"/>
                </a:solidFill>
                <a:latin typeface="Calibri"/>
                <a:cs typeface="Calibri"/>
              </a:rPr>
              <a:t>ờ</a:t>
            </a:r>
            <a:r>
              <a:rPr sz="2800" spc="0" dirty="0">
                <a:solidFill>
                  <a:srgbClr val="4E0233"/>
                </a:solidFill>
                <a:latin typeface="Calibri"/>
                <a:cs typeface="Calibri"/>
              </a:rPr>
              <a:t>i</a:t>
            </a:r>
            <a:r>
              <a:rPr sz="2800" spc="-62" dirty="0">
                <a:solidFill>
                  <a:srgbClr val="4E0233"/>
                </a:solidFill>
                <a:latin typeface="Calibri"/>
                <a:cs typeface="Calibri"/>
              </a:rPr>
              <a:t> </a:t>
            </a:r>
            <a:r>
              <a:rPr sz="2800" spc="4" dirty="0">
                <a:solidFill>
                  <a:srgbClr val="4E0233"/>
                </a:solidFill>
                <a:latin typeface="Calibri"/>
                <a:cs typeface="Calibri"/>
              </a:rPr>
              <a:t>đề</a:t>
            </a:r>
            <a:r>
              <a:rPr sz="2800" spc="0" dirty="0">
                <a:solidFill>
                  <a:srgbClr val="4E0233"/>
                </a:solidFill>
                <a:latin typeface="Calibri"/>
                <a:cs typeface="Calibri"/>
              </a:rPr>
              <a:t>u</a:t>
            </a:r>
            <a:r>
              <a:rPr sz="2800" spc="-44" dirty="0">
                <a:solidFill>
                  <a:srgbClr val="4E0233"/>
                </a:solidFill>
                <a:latin typeface="Calibri"/>
                <a:cs typeface="Calibri"/>
              </a:rPr>
              <a:t> </a:t>
            </a:r>
            <a:r>
              <a:rPr sz="2800" spc="0" dirty="0">
                <a:solidFill>
                  <a:srgbClr val="4E0233"/>
                </a:solidFill>
                <a:latin typeface="Calibri"/>
                <a:cs typeface="Calibri"/>
              </a:rPr>
              <a:t>sử</a:t>
            </a:r>
            <a:r>
              <a:rPr sz="2800" spc="-27" dirty="0">
                <a:solidFill>
                  <a:srgbClr val="4E0233"/>
                </a:solidFill>
                <a:latin typeface="Calibri"/>
                <a:cs typeface="Calibri"/>
              </a:rPr>
              <a:t> </a:t>
            </a:r>
            <a:r>
              <a:rPr sz="2800" spc="4" dirty="0">
                <a:solidFill>
                  <a:srgbClr val="4E0233"/>
                </a:solidFill>
                <a:latin typeface="Calibri"/>
                <a:cs typeface="Calibri"/>
              </a:rPr>
              <a:t>dụn</a:t>
            </a:r>
            <a:r>
              <a:rPr sz="2800" spc="0" dirty="0">
                <a:solidFill>
                  <a:srgbClr val="4E0233"/>
                </a:solidFill>
                <a:latin typeface="Calibri"/>
                <a:cs typeface="Calibri"/>
              </a:rPr>
              <a:t>g</a:t>
            </a:r>
            <a:r>
              <a:rPr sz="2800" spc="-47" dirty="0">
                <a:solidFill>
                  <a:srgbClr val="4E0233"/>
                </a:solidFill>
                <a:latin typeface="Calibri"/>
                <a:cs typeface="Calibri"/>
              </a:rPr>
              <a:t> </a:t>
            </a:r>
            <a:r>
              <a:rPr sz="2800" spc="4" dirty="0">
                <a:solidFill>
                  <a:srgbClr val="4E0233"/>
                </a:solidFill>
                <a:latin typeface="Calibri"/>
                <a:cs typeface="Calibri"/>
              </a:rPr>
              <a:t>ch</a:t>
            </a:r>
            <a:r>
              <a:rPr sz="2800" spc="-29" dirty="0">
                <a:solidFill>
                  <a:srgbClr val="4E0233"/>
                </a:solidFill>
                <a:latin typeface="Calibri"/>
                <a:cs typeface="Calibri"/>
              </a:rPr>
              <a:t>ấ</a:t>
            </a:r>
            <a:r>
              <a:rPr sz="2800" spc="0" dirty="0">
                <a:solidFill>
                  <a:srgbClr val="4E0233"/>
                </a:solidFill>
                <a:latin typeface="Calibri"/>
                <a:cs typeface="Calibri"/>
              </a:rPr>
              <a:t>t </a:t>
            </a:r>
            <a:r>
              <a:rPr sz="2800" spc="4" dirty="0">
                <a:solidFill>
                  <a:srgbClr val="4E0233"/>
                </a:solidFill>
                <a:latin typeface="Calibri"/>
                <a:cs typeface="Calibri"/>
              </a:rPr>
              <a:t>kh</a:t>
            </a:r>
            <a:r>
              <a:rPr sz="2800" spc="0" dirty="0">
                <a:solidFill>
                  <a:srgbClr val="4E0233"/>
                </a:solidFill>
                <a:latin typeface="Calibri"/>
                <a:cs typeface="Calibri"/>
              </a:rPr>
              <a:t>ử</a:t>
            </a:r>
            <a:r>
              <a:rPr sz="2800" spc="-44" dirty="0">
                <a:solidFill>
                  <a:srgbClr val="4E0233"/>
                </a:solidFill>
                <a:latin typeface="Calibri"/>
                <a:cs typeface="Calibri"/>
              </a:rPr>
              <a:t> </a:t>
            </a:r>
            <a:r>
              <a:rPr sz="2800" spc="4" dirty="0">
                <a:solidFill>
                  <a:srgbClr val="4E0233"/>
                </a:solidFill>
                <a:latin typeface="Calibri"/>
                <a:cs typeface="Calibri"/>
              </a:rPr>
              <a:t>t</a:t>
            </a:r>
            <a:r>
              <a:rPr sz="2800" spc="0" dirty="0">
                <a:solidFill>
                  <a:srgbClr val="4E0233"/>
                </a:solidFill>
                <a:latin typeface="Calibri"/>
                <a:cs typeface="Calibri"/>
              </a:rPr>
              <a:t>r</a:t>
            </a:r>
            <a:r>
              <a:rPr sz="2800" spc="4" dirty="0">
                <a:solidFill>
                  <a:srgbClr val="4E0233"/>
                </a:solidFill>
                <a:latin typeface="Calibri"/>
                <a:cs typeface="Calibri"/>
              </a:rPr>
              <a:t>ùn</a:t>
            </a:r>
            <a:r>
              <a:rPr sz="2800" spc="0" dirty="0">
                <a:solidFill>
                  <a:srgbClr val="4E0233"/>
                </a:solidFill>
                <a:latin typeface="Calibri"/>
                <a:cs typeface="Calibri"/>
              </a:rPr>
              <a:t>g</a:t>
            </a:r>
            <a:r>
              <a:rPr sz="2800" spc="-51" dirty="0">
                <a:solidFill>
                  <a:srgbClr val="4E0233"/>
                </a:solidFill>
                <a:latin typeface="Calibri"/>
                <a:cs typeface="Calibri"/>
              </a:rPr>
              <a:t> </a:t>
            </a:r>
            <a:r>
              <a:rPr sz="2800" spc="0" dirty="0">
                <a:solidFill>
                  <a:srgbClr val="4E0233"/>
                </a:solidFill>
                <a:latin typeface="Calibri"/>
                <a:cs typeface="Calibri"/>
              </a:rPr>
              <a:t>ở</a:t>
            </a:r>
            <a:r>
              <a:rPr sz="2800" spc="-11" dirty="0">
                <a:solidFill>
                  <a:srgbClr val="4E0233"/>
                </a:solidFill>
                <a:latin typeface="Calibri"/>
                <a:cs typeface="Calibri"/>
              </a:rPr>
              <a:t> </a:t>
            </a:r>
            <a:r>
              <a:rPr sz="2800" spc="4" dirty="0">
                <a:solidFill>
                  <a:srgbClr val="4E0233"/>
                </a:solidFill>
                <a:latin typeface="Calibri"/>
                <a:cs typeface="Calibri"/>
              </a:rPr>
              <a:t>nơ</a:t>
            </a:r>
            <a:r>
              <a:rPr sz="2800" spc="0" dirty="0">
                <a:solidFill>
                  <a:srgbClr val="4E0233"/>
                </a:solidFill>
                <a:latin typeface="Calibri"/>
                <a:cs typeface="Calibri"/>
              </a:rPr>
              <a:t>i</a:t>
            </a:r>
            <a:r>
              <a:rPr sz="2800" spc="-32"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ô</a:t>
            </a:r>
            <a:r>
              <a:rPr sz="2800" spc="4" dirty="0">
                <a:solidFill>
                  <a:srgbClr val="4E0233"/>
                </a:solidFill>
                <a:latin typeface="Calibri"/>
                <a:cs typeface="Calibri"/>
              </a:rPr>
              <a:t>n</a:t>
            </a:r>
            <a:r>
              <a:rPr sz="2800" spc="0" dirty="0">
                <a:solidFill>
                  <a:srgbClr val="4E0233"/>
                </a:solidFill>
                <a:latin typeface="Calibri"/>
                <a:cs typeface="Calibri"/>
              </a:rPr>
              <a:t>g</a:t>
            </a:r>
            <a:r>
              <a:rPr sz="2800" spc="-44"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ộ</a:t>
            </a:r>
            <a:r>
              <a:rPr sz="2800" spc="4" dirty="0">
                <a:solidFill>
                  <a:srgbClr val="4E0233"/>
                </a:solidFill>
                <a:latin typeface="Calibri"/>
                <a:cs typeface="Calibri"/>
              </a:rPr>
              <a:t>n</a:t>
            </a:r>
            <a:r>
              <a:rPr sz="2800" spc="0" dirty="0">
                <a:solidFill>
                  <a:srgbClr val="4E0233"/>
                </a:solidFill>
                <a:latin typeface="Calibri"/>
                <a:cs typeface="Calibri"/>
              </a:rPr>
              <a:t>g</a:t>
            </a:r>
            <a:r>
              <a:rPr sz="2800" spc="-44" dirty="0">
                <a:solidFill>
                  <a:srgbClr val="4E0233"/>
                </a:solidFill>
                <a:latin typeface="Calibri"/>
                <a:cs typeface="Calibri"/>
              </a:rPr>
              <a:t> </a:t>
            </a:r>
            <a:r>
              <a:rPr sz="2800" spc="4" dirty="0">
                <a:solidFill>
                  <a:srgbClr val="4E0233"/>
                </a:solidFill>
                <a:latin typeface="Calibri"/>
                <a:cs typeface="Calibri"/>
              </a:rPr>
              <a:t>nh</a:t>
            </a:r>
            <a:r>
              <a:rPr sz="2800" spc="0" dirty="0">
                <a:solidFill>
                  <a:srgbClr val="4E0233"/>
                </a:solidFill>
                <a:latin typeface="Calibri"/>
                <a:cs typeface="Calibri"/>
              </a:rPr>
              <a:t>ư</a:t>
            </a:r>
            <a:r>
              <a:rPr sz="2800" spc="-46" dirty="0">
                <a:solidFill>
                  <a:srgbClr val="4E0233"/>
                </a:solidFill>
                <a:latin typeface="Calibri"/>
                <a:cs typeface="Calibri"/>
              </a:rPr>
              <a:t> </a:t>
            </a:r>
            <a:r>
              <a:rPr sz="2800" spc="4" dirty="0">
                <a:solidFill>
                  <a:srgbClr val="4E0233"/>
                </a:solidFill>
                <a:latin typeface="Calibri"/>
                <a:cs typeface="Calibri"/>
              </a:rPr>
              <a:t>l</a:t>
            </a:r>
            <a:r>
              <a:rPr sz="2800" spc="0" dirty="0">
                <a:solidFill>
                  <a:srgbClr val="4E0233"/>
                </a:solidFill>
                <a:latin typeface="Calibri"/>
                <a:cs typeface="Calibri"/>
              </a:rPr>
              <a:t>ối</a:t>
            </a:r>
            <a:r>
              <a:rPr sz="2800" spc="-22" dirty="0">
                <a:solidFill>
                  <a:srgbClr val="4E0233"/>
                </a:solidFill>
                <a:latin typeface="Calibri"/>
                <a:cs typeface="Calibri"/>
              </a:rPr>
              <a:t> </a:t>
            </a:r>
            <a:r>
              <a:rPr sz="2800" spc="-39" dirty="0">
                <a:solidFill>
                  <a:srgbClr val="4E0233"/>
                </a:solidFill>
                <a:latin typeface="Calibri"/>
                <a:cs typeface="Calibri"/>
              </a:rPr>
              <a:t>v</a:t>
            </a:r>
            <a:r>
              <a:rPr sz="2800" spc="0" dirty="0">
                <a:solidFill>
                  <a:srgbClr val="4E0233"/>
                </a:solidFill>
                <a:latin typeface="Calibri"/>
                <a:cs typeface="Calibri"/>
              </a:rPr>
              <a:t>ào s</a:t>
            </a:r>
            <a:r>
              <a:rPr sz="2800" spc="4" dirty="0">
                <a:solidFill>
                  <a:srgbClr val="4E0233"/>
                </a:solidFill>
                <a:latin typeface="Calibri"/>
                <a:cs typeface="Calibri"/>
              </a:rPr>
              <a:t>iê</a:t>
            </a:r>
            <a:r>
              <a:rPr sz="2800" spc="0" dirty="0">
                <a:solidFill>
                  <a:srgbClr val="4E0233"/>
                </a:solidFill>
                <a:latin typeface="Calibri"/>
                <a:cs typeface="Calibri"/>
              </a:rPr>
              <a:t>u</a:t>
            </a:r>
            <a:r>
              <a:rPr sz="2800" spc="-45" dirty="0">
                <a:solidFill>
                  <a:srgbClr val="4E0233"/>
                </a:solidFill>
                <a:latin typeface="Calibri"/>
                <a:cs typeface="Calibri"/>
              </a:rPr>
              <a:t> </a:t>
            </a:r>
            <a:r>
              <a:rPr sz="2800" spc="4" dirty="0">
                <a:solidFill>
                  <a:srgbClr val="4E0233"/>
                </a:solidFill>
                <a:latin typeface="Calibri"/>
                <a:cs typeface="Calibri"/>
              </a:rPr>
              <a:t>thị</a:t>
            </a:r>
            <a:r>
              <a:rPr sz="2800" spc="0" dirty="0">
                <a:solidFill>
                  <a:srgbClr val="4E0233"/>
                </a:solidFill>
                <a:latin typeface="Calibri"/>
                <a:cs typeface="Calibri"/>
              </a:rPr>
              <a:t>,</a:t>
            </a:r>
            <a:r>
              <a:rPr sz="2800" spc="-37" dirty="0">
                <a:solidFill>
                  <a:srgbClr val="4E0233"/>
                </a:solidFill>
                <a:latin typeface="Calibri"/>
                <a:cs typeface="Calibri"/>
              </a:rPr>
              <a:t> </a:t>
            </a:r>
            <a:r>
              <a:rPr sz="2800" spc="4" dirty="0">
                <a:solidFill>
                  <a:srgbClr val="4E0233"/>
                </a:solidFill>
                <a:latin typeface="Calibri"/>
                <a:cs typeface="Calibri"/>
              </a:rPr>
              <a:t>ngu</a:t>
            </a:r>
            <a:r>
              <a:rPr sz="2800" spc="0" dirty="0">
                <a:solidFill>
                  <a:srgbClr val="4E0233"/>
                </a:solidFill>
                <a:latin typeface="Calibri"/>
                <a:cs typeface="Calibri"/>
              </a:rPr>
              <a:t>y</a:t>
            </a:r>
            <a:r>
              <a:rPr sz="2800" spc="-55"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ơ</a:t>
            </a:r>
            <a:r>
              <a:rPr sz="2800" spc="-22" dirty="0">
                <a:solidFill>
                  <a:srgbClr val="4E0233"/>
                </a:solidFill>
                <a:latin typeface="Calibri"/>
                <a:cs typeface="Calibri"/>
              </a:rPr>
              <a:t> </a:t>
            </a:r>
            <a:r>
              <a:rPr sz="2800" spc="4" dirty="0">
                <a:solidFill>
                  <a:srgbClr val="4E0233"/>
                </a:solidFill>
                <a:latin typeface="Calibri"/>
                <a:cs typeface="Calibri"/>
              </a:rPr>
              <a:t>v</a:t>
            </a:r>
            <a:r>
              <a:rPr sz="2800" spc="0" dirty="0">
                <a:solidFill>
                  <a:srgbClr val="4E0233"/>
                </a:solidFill>
                <a:latin typeface="Calibri"/>
                <a:cs typeface="Calibri"/>
              </a:rPr>
              <a:t>i</a:t>
            </a:r>
            <a:r>
              <a:rPr sz="2800" spc="-13" dirty="0">
                <a:solidFill>
                  <a:srgbClr val="4E0233"/>
                </a:solidFill>
                <a:latin typeface="Calibri"/>
                <a:cs typeface="Calibri"/>
              </a:rPr>
              <a:t> </a:t>
            </a:r>
            <a:r>
              <a:rPr sz="2800" spc="4" dirty="0">
                <a:solidFill>
                  <a:srgbClr val="4E0233"/>
                </a:solidFill>
                <a:latin typeface="Calibri"/>
                <a:cs typeface="Calibri"/>
              </a:rPr>
              <a:t>t</a:t>
            </a:r>
            <a:r>
              <a:rPr sz="2800" spc="0" dirty="0">
                <a:solidFill>
                  <a:srgbClr val="4E0233"/>
                </a:solidFill>
                <a:latin typeface="Calibri"/>
                <a:cs typeface="Calibri"/>
              </a:rPr>
              <a:t>r</a:t>
            </a:r>
            <a:r>
              <a:rPr sz="2800" spc="4" dirty="0">
                <a:solidFill>
                  <a:srgbClr val="4E0233"/>
                </a:solidFill>
                <a:latin typeface="Calibri"/>
                <a:cs typeface="Calibri"/>
              </a:rPr>
              <a:t>ùn</a:t>
            </a:r>
            <a:r>
              <a:rPr sz="2800" spc="0" dirty="0">
                <a:solidFill>
                  <a:srgbClr val="4E0233"/>
                </a:solidFill>
                <a:latin typeface="Calibri"/>
                <a:cs typeface="Calibri"/>
              </a:rPr>
              <a:t>g</a:t>
            </a:r>
            <a:r>
              <a:rPr sz="2800" spc="-51" dirty="0">
                <a:solidFill>
                  <a:srgbClr val="4E0233"/>
                </a:solidFill>
                <a:latin typeface="Calibri"/>
                <a:cs typeface="Calibri"/>
              </a:rPr>
              <a:t> </a:t>
            </a:r>
            <a:r>
              <a:rPr sz="2800" spc="4" dirty="0">
                <a:solidFill>
                  <a:srgbClr val="4E0233"/>
                </a:solidFill>
                <a:latin typeface="Calibri"/>
                <a:cs typeface="Calibri"/>
              </a:rPr>
              <a:t>t</a:t>
            </a:r>
            <a:r>
              <a:rPr sz="2800" spc="-39" dirty="0">
                <a:solidFill>
                  <a:srgbClr val="4E0233"/>
                </a:solidFill>
                <a:latin typeface="Calibri"/>
                <a:cs typeface="Calibri"/>
              </a:rPr>
              <a:t>r</a:t>
            </a:r>
            <a:r>
              <a:rPr sz="2800" spc="4" dirty="0">
                <a:solidFill>
                  <a:srgbClr val="4E0233"/>
                </a:solidFill>
                <a:latin typeface="Calibri"/>
                <a:cs typeface="Calibri"/>
              </a:rPr>
              <a:t>ê</a:t>
            </a:r>
            <a:r>
              <a:rPr sz="2800" spc="0" dirty="0">
                <a:solidFill>
                  <a:srgbClr val="4E0233"/>
                </a:solidFill>
                <a:latin typeface="Calibri"/>
                <a:cs typeface="Calibri"/>
              </a:rPr>
              <a:t>n</a:t>
            </a:r>
            <a:r>
              <a:rPr sz="2800" spc="-47"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ác</a:t>
            </a:r>
            <a:r>
              <a:rPr sz="2800" spc="-27" dirty="0">
                <a:solidFill>
                  <a:srgbClr val="4E0233"/>
                </a:solidFill>
                <a:latin typeface="Calibri"/>
                <a:cs typeface="Calibri"/>
              </a:rPr>
              <a:t> </a:t>
            </a:r>
            <a:r>
              <a:rPr sz="2800" spc="4" dirty="0">
                <a:solidFill>
                  <a:srgbClr val="4E0233"/>
                </a:solidFill>
                <a:latin typeface="Calibri"/>
                <a:cs typeface="Calibri"/>
              </a:rPr>
              <a:t>m</a:t>
            </a:r>
            <a:r>
              <a:rPr sz="2800" spc="-29" dirty="0">
                <a:solidFill>
                  <a:srgbClr val="4E0233"/>
                </a:solidFill>
                <a:latin typeface="Calibri"/>
                <a:cs typeface="Calibri"/>
              </a:rPr>
              <a:t>ặ</a:t>
            </a:r>
            <a:r>
              <a:rPr sz="2800" spc="0" dirty="0">
                <a:solidFill>
                  <a:srgbClr val="4E0233"/>
                </a:solidFill>
                <a:latin typeface="Calibri"/>
                <a:cs typeface="Calibri"/>
              </a:rPr>
              <a:t>t </a:t>
            </a:r>
            <a:r>
              <a:rPr sz="2800" spc="4" dirty="0">
                <a:solidFill>
                  <a:srgbClr val="4E0233"/>
                </a:solidFill>
                <a:latin typeface="Calibri"/>
                <a:cs typeface="Calibri"/>
              </a:rPr>
              <a:t>h</a:t>
            </a:r>
            <a:r>
              <a:rPr sz="2800" spc="0" dirty="0">
                <a:solidFill>
                  <a:srgbClr val="4E0233"/>
                </a:solidFill>
                <a:latin typeface="Calibri"/>
                <a:cs typeface="Calibri"/>
              </a:rPr>
              <a:t>à</a:t>
            </a:r>
            <a:r>
              <a:rPr sz="2800" spc="4" dirty="0">
                <a:solidFill>
                  <a:srgbClr val="4E0233"/>
                </a:solidFill>
                <a:latin typeface="Calibri"/>
                <a:cs typeface="Calibri"/>
              </a:rPr>
              <a:t>n</a:t>
            </a:r>
            <a:r>
              <a:rPr sz="2800" spc="0" dirty="0">
                <a:solidFill>
                  <a:srgbClr val="4E0233"/>
                </a:solidFill>
                <a:latin typeface="Calibri"/>
                <a:cs typeface="Calibri"/>
              </a:rPr>
              <a:t>g</a:t>
            </a:r>
            <a:r>
              <a:rPr sz="2800" spc="-45" dirty="0">
                <a:solidFill>
                  <a:srgbClr val="4E0233"/>
                </a:solidFill>
                <a:latin typeface="Calibri"/>
                <a:cs typeface="Calibri"/>
              </a:rPr>
              <a:t> </a:t>
            </a:r>
            <a:r>
              <a:rPr sz="2800" spc="4" dirty="0">
                <a:solidFill>
                  <a:srgbClr val="4E0233"/>
                </a:solidFill>
                <a:latin typeface="Calibri"/>
                <a:cs typeface="Calibri"/>
              </a:rPr>
              <a:t>chun</a:t>
            </a:r>
            <a:r>
              <a:rPr sz="2800" spc="0" dirty="0">
                <a:solidFill>
                  <a:srgbClr val="4E0233"/>
                </a:solidFill>
                <a:latin typeface="Calibri"/>
                <a:cs typeface="Calibri"/>
              </a:rPr>
              <a:t>g</a:t>
            </a:r>
            <a:r>
              <a:rPr sz="2800" spc="-59" dirty="0">
                <a:solidFill>
                  <a:srgbClr val="4E0233"/>
                </a:solidFill>
                <a:latin typeface="Calibri"/>
                <a:cs typeface="Calibri"/>
              </a:rPr>
              <a:t> </a:t>
            </a:r>
            <a:r>
              <a:rPr sz="2800" spc="0" dirty="0">
                <a:solidFill>
                  <a:srgbClr val="4E0233"/>
                </a:solidFill>
                <a:latin typeface="Calibri"/>
                <a:cs typeface="Calibri"/>
              </a:rPr>
              <a:t>sẽ</a:t>
            </a:r>
            <a:r>
              <a:rPr sz="2800" spc="-14" dirty="0">
                <a:solidFill>
                  <a:srgbClr val="4E0233"/>
                </a:solidFill>
                <a:latin typeface="Calibri"/>
                <a:cs typeface="Calibri"/>
              </a:rPr>
              <a:t> </a:t>
            </a:r>
            <a:r>
              <a:rPr sz="2800" spc="4" dirty="0">
                <a:solidFill>
                  <a:srgbClr val="4E0233"/>
                </a:solidFill>
                <a:latin typeface="Calibri"/>
                <a:cs typeface="Calibri"/>
              </a:rPr>
              <a:t>th</a:t>
            </a:r>
            <a:r>
              <a:rPr sz="2800" spc="0" dirty="0">
                <a:solidFill>
                  <a:srgbClr val="4E0233"/>
                </a:solidFill>
                <a:latin typeface="Calibri"/>
                <a:cs typeface="Calibri"/>
              </a:rPr>
              <a:t>ấp</a:t>
            </a:r>
            <a:r>
              <a:rPr sz="2800" spc="-52" dirty="0">
                <a:solidFill>
                  <a:srgbClr val="4E0233"/>
                </a:solidFill>
                <a:latin typeface="Calibri"/>
                <a:cs typeface="Calibri"/>
              </a:rPr>
              <a:t> </a:t>
            </a:r>
            <a:r>
              <a:rPr sz="2800" spc="4" dirty="0">
                <a:solidFill>
                  <a:srgbClr val="4E0233"/>
                </a:solidFill>
                <a:latin typeface="Calibri"/>
                <a:cs typeface="Calibri"/>
              </a:rPr>
              <a:t>hơ</a:t>
            </a:r>
            <a:r>
              <a:rPr sz="2800" spc="0" dirty="0">
                <a:solidFill>
                  <a:srgbClr val="4E0233"/>
                </a:solidFill>
                <a:latin typeface="Calibri"/>
                <a:cs typeface="Calibri"/>
              </a:rPr>
              <a:t>n</a:t>
            </a:r>
            <a:r>
              <a:rPr sz="2800" spc="-45" dirty="0">
                <a:solidFill>
                  <a:srgbClr val="4E0233"/>
                </a:solidFill>
                <a:latin typeface="Calibri"/>
                <a:cs typeface="Calibri"/>
              </a:rPr>
              <a:t> </a:t>
            </a:r>
            <a:r>
              <a:rPr sz="2800" spc="-39" dirty="0">
                <a:solidFill>
                  <a:srgbClr val="4E0233"/>
                </a:solidFill>
                <a:latin typeface="Calibri"/>
                <a:cs typeface="Calibri"/>
              </a:rPr>
              <a:t>v</a:t>
            </a:r>
            <a:r>
              <a:rPr sz="2800" spc="0" dirty="0">
                <a:solidFill>
                  <a:srgbClr val="4E0233"/>
                </a:solidFill>
                <a:latin typeface="Calibri"/>
                <a:cs typeface="Calibri"/>
              </a:rPr>
              <a:t>à</a:t>
            </a:r>
            <a:r>
              <a:rPr sz="2800" spc="-25" dirty="0">
                <a:solidFill>
                  <a:srgbClr val="4E0233"/>
                </a:solidFill>
                <a:latin typeface="Calibri"/>
                <a:cs typeface="Calibri"/>
              </a:rPr>
              <a:t> </a:t>
            </a:r>
            <a:r>
              <a:rPr sz="2800" spc="0" dirty="0">
                <a:solidFill>
                  <a:srgbClr val="4E0233"/>
                </a:solidFill>
                <a:latin typeface="Calibri"/>
                <a:cs typeface="Calibri"/>
              </a:rPr>
              <a:t>sẽ</a:t>
            </a:r>
            <a:r>
              <a:rPr sz="2800" spc="-14" dirty="0">
                <a:solidFill>
                  <a:srgbClr val="4E0233"/>
                </a:solidFill>
                <a:latin typeface="Calibri"/>
                <a:cs typeface="Calibri"/>
              </a:rPr>
              <a:t> </a:t>
            </a:r>
            <a:r>
              <a:rPr sz="2800" spc="4" dirty="0">
                <a:solidFill>
                  <a:srgbClr val="4E0233"/>
                </a:solidFill>
                <a:latin typeface="Calibri"/>
                <a:cs typeface="Calibri"/>
              </a:rPr>
              <a:t>giú</a:t>
            </a:r>
            <a:r>
              <a:rPr sz="2800" spc="0" dirty="0">
                <a:solidFill>
                  <a:srgbClr val="4E0233"/>
                </a:solidFill>
                <a:latin typeface="Calibri"/>
                <a:cs typeface="Calibri"/>
              </a:rPr>
              <a:t>p</a:t>
            </a:r>
            <a:r>
              <a:rPr sz="2800" spc="-48" dirty="0">
                <a:solidFill>
                  <a:srgbClr val="4E0233"/>
                </a:solidFill>
                <a:latin typeface="Calibri"/>
                <a:cs typeface="Calibri"/>
              </a:rPr>
              <a:t> </a:t>
            </a:r>
            <a:r>
              <a:rPr sz="2800" spc="4" dirty="0">
                <a:solidFill>
                  <a:srgbClr val="4E0233"/>
                </a:solidFill>
                <a:latin typeface="Calibri"/>
                <a:cs typeface="Calibri"/>
              </a:rPr>
              <a:t>gi</a:t>
            </a:r>
            <a:r>
              <a:rPr sz="2800" spc="0" dirty="0">
                <a:solidFill>
                  <a:srgbClr val="4E0233"/>
                </a:solidFill>
                <a:latin typeface="Calibri"/>
                <a:cs typeface="Calibri"/>
              </a:rPr>
              <a:t>ữ an</a:t>
            </a:r>
            <a:r>
              <a:rPr sz="2800" spc="-28" dirty="0">
                <a:solidFill>
                  <a:srgbClr val="4E0233"/>
                </a:solidFill>
                <a:latin typeface="Calibri"/>
                <a:cs typeface="Calibri"/>
              </a:rPr>
              <a:t> </a:t>
            </a:r>
            <a:r>
              <a:rPr sz="2800" spc="-25" dirty="0">
                <a:solidFill>
                  <a:srgbClr val="4E0233"/>
                </a:solidFill>
                <a:latin typeface="Calibri"/>
                <a:cs typeface="Calibri"/>
              </a:rPr>
              <a:t>t</a:t>
            </a:r>
            <a:r>
              <a:rPr sz="2800" spc="0" dirty="0">
                <a:solidFill>
                  <a:srgbClr val="4E0233"/>
                </a:solidFill>
                <a:latin typeface="Calibri"/>
                <a:cs typeface="Calibri"/>
              </a:rPr>
              <a:t>oàn</a:t>
            </a:r>
            <a:r>
              <a:rPr sz="2800" spc="-52" dirty="0">
                <a:solidFill>
                  <a:srgbClr val="4E0233"/>
                </a:solidFill>
                <a:latin typeface="Calibri"/>
                <a:cs typeface="Calibri"/>
              </a:rPr>
              <a:t> </a:t>
            </a:r>
            <a:r>
              <a:rPr sz="2800" spc="4" dirty="0">
                <a:solidFill>
                  <a:srgbClr val="4E0233"/>
                </a:solidFill>
                <a:latin typeface="Calibri"/>
                <a:cs typeface="Calibri"/>
              </a:rPr>
              <a:t>ch</a:t>
            </a:r>
            <a:r>
              <a:rPr sz="2800" spc="0" dirty="0">
                <a:solidFill>
                  <a:srgbClr val="4E0233"/>
                </a:solidFill>
                <a:latin typeface="Calibri"/>
                <a:cs typeface="Calibri"/>
              </a:rPr>
              <a:t>o</a:t>
            </a:r>
            <a:r>
              <a:rPr sz="2800" spc="-41" dirty="0">
                <a:solidFill>
                  <a:srgbClr val="4E0233"/>
                </a:solidFill>
                <a:latin typeface="Calibri"/>
                <a:cs typeface="Calibri"/>
              </a:rPr>
              <a:t> </a:t>
            </a:r>
            <a:r>
              <a:rPr sz="2800" spc="4" dirty="0">
                <a:solidFill>
                  <a:srgbClr val="4E0233"/>
                </a:solidFill>
                <a:latin typeface="Calibri"/>
                <a:cs typeface="Calibri"/>
              </a:rPr>
              <a:t>m</a:t>
            </a:r>
            <a:r>
              <a:rPr sz="2800" spc="0" dirty="0">
                <a:solidFill>
                  <a:srgbClr val="4E0233"/>
                </a:solidFill>
                <a:latin typeface="Calibri"/>
                <a:cs typeface="Calibri"/>
              </a:rPr>
              <a:t>ọi</a:t>
            </a:r>
            <a:r>
              <a:rPr sz="2800" spc="-38" dirty="0">
                <a:solidFill>
                  <a:srgbClr val="4E0233"/>
                </a:solidFill>
                <a:latin typeface="Calibri"/>
                <a:cs typeface="Calibri"/>
              </a:rPr>
              <a:t> </a:t>
            </a:r>
            <a:r>
              <a:rPr sz="2800" spc="4" dirty="0">
                <a:solidFill>
                  <a:srgbClr val="4E0233"/>
                </a:solidFill>
                <a:latin typeface="Calibri"/>
                <a:cs typeface="Calibri"/>
              </a:rPr>
              <a:t>ng</a:t>
            </a:r>
            <a:r>
              <a:rPr sz="2800" spc="0" dirty="0">
                <a:solidFill>
                  <a:srgbClr val="4E0233"/>
                </a:solidFill>
                <a:latin typeface="Calibri"/>
                <a:cs typeface="Calibri"/>
              </a:rPr>
              <a:t>ư</a:t>
            </a:r>
            <a:r>
              <a:rPr sz="2800" spc="4" dirty="0">
                <a:solidFill>
                  <a:srgbClr val="4E0233"/>
                </a:solidFill>
                <a:latin typeface="Calibri"/>
                <a:cs typeface="Calibri"/>
              </a:rPr>
              <a:t>ời</a:t>
            </a:r>
            <a:r>
              <a:rPr sz="2800" spc="0" dirty="0">
                <a:solidFill>
                  <a:srgbClr val="4E0233"/>
                </a:solidFill>
                <a:latin typeface="Calibri"/>
                <a:cs typeface="Calibri"/>
              </a:rPr>
              <a:t>.</a:t>
            </a:r>
            <a:endParaRPr sz="2800">
              <a:latin typeface="Calibri"/>
              <a:cs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458723" y="454151"/>
            <a:ext cx="6675120" cy="1877568"/>
          </a:xfrm>
          <a:custGeom>
            <a:avLst/>
            <a:gdLst/>
            <a:ahLst/>
            <a:cxnLst/>
            <a:rect l="l" t="t" r="r" b="b"/>
            <a:pathLst>
              <a:path w="6675120" h="1877568">
                <a:moveTo>
                  <a:pt x="0" y="0"/>
                </a:moveTo>
                <a:lnTo>
                  <a:pt x="6675120" y="0"/>
                </a:lnTo>
                <a:lnTo>
                  <a:pt x="6675120" y="1877568"/>
                </a:lnTo>
                <a:lnTo>
                  <a:pt x="0" y="1877568"/>
                </a:lnTo>
                <a:lnTo>
                  <a:pt x="0" y="0"/>
                </a:lnTo>
                <a:close/>
              </a:path>
            </a:pathLst>
          </a:custGeom>
          <a:solidFill>
            <a:srgbClr val="96AA7A"/>
          </a:solidFill>
        </p:spPr>
        <p:txBody>
          <a:bodyPr wrap="square" lIns="0" tIns="0" rIns="0" bIns="0" rtlCol="0">
            <a:noAutofit/>
          </a:bodyPr>
          <a:lstStyle/>
          <a:p>
            <a:endParaRPr/>
          </a:p>
        </p:txBody>
      </p:sp>
      <p:sp>
        <p:nvSpPr>
          <p:cNvPr id="8" name="object 8"/>
          <p:cNvSpPr/>
          <p:nvPr/>
        </p:nvSpPr>
        <p:spPr>
          <a:xfrm>
            <a:off x="7277100" y="461772"/>
            <a:ext cx="2148840" cy="1869948"/>
          </a:xfrm>
          <a:custGeom>
            <a:avLst/>
            <a:gdLst/>
            <a:ahLst/>
            <a:cxnLst/>
            <a:rect l="l" t="t" r="r" b="b"/>
            <a:pathLst>
              <a:path w="2148840" h="1869948">
                <a:moveTo>
                  <a:pt x="0" y="0"/>
                </a:moveTo>
                <a:lnTo>
                  <a:pt x="2148840" y="0"/>
                </a:lnTo>
                <a:lnTo>
                  <a:pt x="2148840" y="1869948"/>
                </a:lnTo>
                <a:lnTo>
                  <a:pt x="0" y="1869948"/>
                </a:lnTo>
                <a:lnTo>
                  <a:pt x="0" y="0"/>
                </a:lnTo>
                <a:close/>
              </a:path>
            </a:pathLst>
          </a:custGeom>
          <a:solidFill>
            <a:srgbClr val="4AACC5"/>
          </a:solidFill>
        </p:spPr>
        <p:txBody>
          <a:bodyPr wrap="square" lIns="0" tIns="0" rIns="0" bIns="0" rtlCol="0">
            <a:noAutofit/>
          </a:bodyPr>
          <a:lstStyle/>
          <a:p>
            <a:endParaRPr/>
          </a:p>
        </p:txBody>
      </p:sp>
      <p:sp>
        <p:nvSpPr>
          <p:cNvPr id="9" name="object 9"/>
          <p:cNvSpPr/>
          <p:nvPr/>
        </p:nvSpPr>
        <p:spPr>
          <a:xfrm>
            <a:off x="9573768" y="452627"/>
            <a:ext cx="2148839" cy="1879092"/>
          </a:xfrm>
          <a:custGeom>
            <a:avLst/>
            <a:gdLst/>
            <a:ahLst/>
            <a:cxnLst/>
            <a:rect l="l" t="t" r="r" b="b"/>
            <a:pathLst>
              <a:path w="2148839" h="1879092">
                <a:moveTo>
                  <a:pt x="0" y="0"/>
                </a:moveTo>
                <a:lnTo>
                  <a:pt x="2148839" y="0"/>
                </a:lnTo>
                <a:lnTo>
                  <a:pt x="2148839" y="1879092"/>
                </a:lnTo>
                <a:lnTo>
                  <a:pt x="0" y="1879092"/>
                </a:lnTo>
                <a:lnTo>
                  <a:pt x="0" y="0"/>
                </a:lnTo>
                <a:close/>
              </a:path>
            </a:pathLst>
          </a:custGeom>
          <a:solidFill>
            <a:srgbClr val="FDDF69"/>
          </a:solidFill>
        </p:spPr>
        <p:txBody>
          <a:bodyPr wrap="square" lIns="0" tIns="0" rIns="0" bIns="0" rtlCol="0">
            <a:noAutofit/>
          </a:bodyPr>
          <a:lstStyle/>
          <a:p>
            <a:endParaRPr/>
          </a:p>
        </p:txBody>
      </p:sp>
      <p:sp>
        <p:nvSpPr>
          <p:cNvPr id="10" name="object 10"/>
          <p:cNvSpPr/>
          <p:nvPr/>
        </p:nvSpPr>
        <p:spPr>
          <a:xfrm>
            <a:off x="458723" y="2481072"/>
            <a:ext cx="6675120" cy="3918204"/>
          </a:xfrm>
          <a:custGeom>
            <a:avLst/>
            <a:gdLst/>
            <a:ahLst/>
            <a:cxnLst/>
            <a:rect l="l" t="t" r="r" b="b"/>
            <a:pathLst>
              <a:path w="6675120" h="3918204">
                <a:moveTo>
                  <a:pt x="0" y="0"/>
                </a:moveTo>
                <a:lnTo>
                  <a:pt x="6675120" y="0"/>
                </a:lnTo>
                <a:lnTo>
                  <a:pt x="6675120" y="3918204"/>
                </a:lnTo>
                <a:lnTo>
                  <a:pt x="0" y="3918204"/>
                </a:lnTo>
                <a:lnTo>
                  <a:pt x="0" y="0"/>
                </a:lnTo>
                <a:close/>
              </a:path>
            </a:pathLst>
          </a:custGeom>
          <a:solidFill>
            <a:srgbClr val="808080"/>
          </a:solidFill>
        </p:spPr>
        <p:txBody>
          <a:bodyPr wrap="square" lIns="0" tIns="0" rIns="0" bIns="0" rtlCol="0">
            <a:noAutofit/>
          </a:bodyPr>
          <a:lstStyle/>
          <a:p>
            <a:endParaRPr/>
          </a:p>
        </p:txBody>
      </p:sp>
      <p:sp>
        <p:nvSpPr>
          <p:cNvPr id="11" name="object 11"/>
          <p:cNvSpPr/>
          <p:nvPr/>
        </p:nvSpPr>
        <p:spPr>
          <a:xfrm>
            <a:off x="7277100" y="4165092"/>
            <a:ext cx="3069336" cy="2240280"/>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8801100" y="2481072"/>
            <a:ext cx="2930652" cy="2157983"/>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3"/>
          <p:cNvSpPr/>
          <p:nvPr/>
        </p:nvSpPr>
        <p:spPr>
          <a:xfrm>
            <a:off x="762" y="761"/>
            <a:ext cx="12190476" cy="6856476"/>
          </a:xfrm>
          <a:custGeom>
            <a:avLst/>
            <a:gdLst/>
            <a:ahLst/>
            <a:cxnLst/>
            <a:rect l="l" t="t" r="r" b="b"/>
            <a:pathLst>
              <a:path w="12190476" h="6856476">
                <a:moveTo>
                  <a:pt x="0" y="0"/>
                </a:moveTo>
                <a:lnTo>
                  <a:pt x="12190476" y="0"/>
                </a:lnTo>
                <a:lnTo>
                  <a:pt x="12190476" y="6856476"/>
                </a:lnTo>
                <a:lnTo>
                  <a:pt x="0" y="6856476"/>
                </a:lnTo>
                <a:lnTo>
                  <a:pt x="0" y="0"/>
                </a:lnTo>
                <a:close/>
              </a:path>
            </a:pathLst>
          </a:custGeom>
          <a:ln w="0">
            <a:solidFill>
              <a:srgbClr val="000000"/>
            </a:solidFill>
          </a:ln>
        </p:spPr>
        <p:txBody>
          <a:bodyPr wrap="square" lIns="0" tIns="0" rIns="0" bIns="0" rtlCol="0">
            <a:noAutofit/>
          </a:bodyPr>
          <a:lstStyle/>
          <a:p>
            <a:endParaRPr/>
          </a:p>
        </p:txBody>
      </p:sp>
      <p:sp>
        <p:nvSpPr>
          <p:cNvPr id="6" name="object 6"/>
          <p:cNvSpPr txBox="1"/>
          <p:nvPr/>
        </p:nvSpPr>
        <p:spPr>
          <a:xfrm>
            <a:off x="458723" y="2481072"/>
            <a:ext cx="6675120" cy="3918204"/>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9573768" y="452627"/>
            <a:ext cx="2148839" cy="1879092"/>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7277100" y="461772"/>
            <a:ext cx="2148840" cy="186994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458723" y="454151"/>
            <a:ext cx="6675120" cy="1877568"/>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762" y="761"/>
            <a:ext cx="12190476" cy="6856476"/>
          </a:xfrm>
          <a:prstGeom prst="rect">
            <a:avLst/>
          </a:prstGeom>
        </p:spPr>
        <p:txBody>
          <a:bodyPr wrap="square" lIns="0" tIns="0" rIns="0" bIns="0" rtlCol="0">
            <a:noAutofit/>
          </a:bodyPr>
          <a:lstStyle/>
          <a:p>
            <a:pPr>
              <a:lnSpc>
                <a:spcPts val="750"/>
              </a:lnSpc>
              <a:spcBef>
                <a:spcPts val="16"/>
              </a:spcBef>
            </a:pPr>
            <a:endParaRPr sz="750"/>
          </a:p>
          <a:p>
            <a:pPr marL="822197">
              <a:lnSpc>
                <a:spcPct val="101725"/>
              </a:lnSpc>
              <a:spcBef>
                <a:spcPts val="6000"/>
              </a:spcBef>
            </a:pPr>
            <a:r>
              <a:rPr sz="3700" spc="4" dirty="0">
                <a:solidFill>
                  <a:srgbClr val="FFFFFF"/>
                </a:solidFill>
                <a:latin typeface="Calibri"/>
                <a:cs typeface="Calibri"/>
              </a:rPr>
              <a:t>S</a:t>
            </a:r>
            <a:r>
              <a:rPr sz="3700" spc="0" dirty="0">
                <a:solidFill>
                  <a:srgbClr val="FFFFFF"/>
                </a:solidFill>
                <a:latin typeface="Calibri"/>
                <a:cs typeface="Calibri"/>
              </a:rPr>
              <a:t>Ự</a:t>
            </a:r>
            <a:r>
              <a:rPr sz="3700" spc="-43" dirty="0">
                <a:solidFill>
                  <a:srgbClr val="FFFFFF"/>
                </a:solidFill>
                <a:latin typeface="Calibri"/>
                <a:cs typeface="Calibri"/>
              </a:rPr>
              <a:t> </a:t>
            </a:r>
            <a:r>
              <a:rPr sz="3700" spc="4" dirty="0">
                <a:solidFill>
                  <a:srgbClr val="FFFFFF"/>
                </a:solidFill>
                <a:latin typeface="Calibri"/>
                <a:cs typeface="Calibri"/>
              </a:rPr>
              <a:t>TH</a:t>
            </a:r>
            <a:r>
              <a:rPr sz="3700" spc="-284" dirty="0">
                <a:solidFill>
                  <a:srgbClr val="FFFFFF"/>
                </a:solidFill>
                <a:latin typeface="Calibri"/>
                <a:cs typeface="Calibri"/>
              </a:rPr>
              <a:t>Ậ</a:t>
            </a:r>
            <a:r>
              <a:rPr sz="3700" spc="0" dirty="0">
                <a:solidFill>
                  <a:srgbClr val="FFFFFF"/>
                </a:solidFill>
                <a:latin typeface="Calibri"/>
                <a:cs typeface="Calibri"/>
              </a:rPr>
              <a:t>T</a:t>
            </a:r>
            <a:r>
              <a:rPr sz="3700" spc="-80" dirty="0">
                <a:solidFill>
                  <a:srgbClr val="FFFFFF"/>
                </a:solidFill>
                <a:latin typeface="Calibri"/>
                <a:cs typeface="Calibri"/>
              </a:rPr>
              <a:t> </a:t>
            </a:r>
            <a:r>
              <a:rPr sz="3700" spc="0" dirty="0">
                <a:solidFill>
                  <a:srgbClr val="FFFFFF"/>
                </a:solidFill>
                <a:latin typeface="Calibri"/>
                <a:cs typeface="Calibri"/>
              </a:rPr>
              <a:t>4:</a:t>
            </a:r>
            <a:r>
              <a:rPr sz="3700" spc="-9" dirty="0">
                <a:solidFill>
                  <a:srgbClr val="FFFFFF"/>
                </a:solidFill>
                <a:latin typeface="Calibri"/>
                <a:cs typeface="Calibri"/>
              </a:rPr>
              <a:t> </a:t>
            </a:r>
            <a:r>
              <a:rPr sz="3700" spc="-29" dirty="0">
                <a:solidFill>
                  <a:srgbClr val="FFFFFF"/>
                </a:solidFill>
                <a:latin typeface="Calibri"/>
                <a:cs typeface="Calibri"/>
              </a:rPr>
              <a:t>C</a:t>
            </a:r>
            <a:r>
              <a:rPr sz="3700" spc="-44" dirty="0">
                <a:solidFill>
                  <a:srgbClr val="FFFFFF"/>
                </a:solidFill>
                <a:latin typeface="Calibri"/>
                <a:cs typeface="Calibri"/>
              </a:rPr>
              <a:t>O</a:t>
            </a:r>
            <a:r>
              <a:rPr sz="3700" spc="4" dirty="0">
                <a:solidFill>
                  <a:srgbClr val="FFFFFF"/>
                </a:solidFill>
                <a:latin typeface="Calibri"/>
                <a:cs typeface="Calibri"/>
              </a:rPr>
              <a:t>VID-</a:t>
            </a:r>
            <a:r>
              <a:rPr sz="3700" spc="0" dirty="0">
                <a:solidFill>
                  <a:srgbClr val="FFFFFF"/>
                </a:solidFill>
                <a:latin typeface="Calibri"/>
                <a:cs typeface="Calibri"/>
              </a:rPr>
              <a:t>19</a:t>
            </a:r>
            <a:r>
              <a:rPr sz="3700" spc="-108" dirty="0">
                <a:solidFill>
                  <a:srgbClr val="FFFFFF"/>
                </a:solidFill>
                <a:latin typeface="Calibri"/>
                <a:cs typeface="Calibri"/>
              </a:rPr>
              <a:t> </a:t>
            </a:r>
            <a:r>
              <a:rPr sz="3700" spc="0" dirty="0">
                <a:solidFill>
                  <a:srgbClr val="FFFFFF"/>
                </a:solidFill>
                <a:latin typeface="Calibri"/>
                <a:cs typeface="Calibri"/>
              </a:rPr>
              <a:t>K</a:t>
            </a:r>
            <a:r>
              <a:rPr sz="3700" spc="4" dirty="0">
                <a:solidFill>
                  <a:srgbClr val="FFFFFF"/>
                </a:solidFill>
                <a:latin typeface="Calibri"/>
                <a:cs typeface="Calibri"/>
              </a:rPr>
              <a:t>HÔN</a:t>
            </a:r>
            <a:r>
              <a:rPr sz="3700" spc="0" dirty="0">
                <a:solidFill>
                  <a:srgbClr val="FFFFFF"/>
                </a:solidFill>
                <a:latin typeface="Calibri"/>
                <a:cs typeface="Calibri"/>
              </a:rPr>
              <a:t>G</a:t>
            </a:r>
            <a:endParaRPr sz="3700">
              <a:latin typeface="Calibri"/>
              <a:cs typeface="Calibri"/>
            </a:endParaRPr>
          </a:p>
          <a:p>
            <a:pPr marL="822197">
              <a:lnSpc>
                <a:spcPts val="3995"/>
              </a:lnSpc>
              <a:spcBef>
                <a:spcPts val="199"/>
              </a:spcBef>
            </a:pPr>
            <a:r>
              <a:rPr sz="5550" spc="4" baseline="2952" dirty="0">
                <a:solidFill>
                  <a:srgbClr val="FFFFFF"/>
                </a:solidFill>
                <a:latin typeface="Calibri"/>
                <a:cs typeface="Calibri"/>
              </a:rPr>
              <a:t>l</a:t>
            </a:r>
            <a:r>
              <a:rPr sz="5550" spc="-69" baseline="2952" dirty="0">
                <a:solidFill>
                  <a:srgbClr val="FFFFFF"/>
                </a:solidFill>
                <a:latin typeface="Calibri"/>
                <a:cs typeface="Calibri"/>
              </a:rPr>
              <a:t>â</a:t>
            </a:r>
            <a:r>
              <a:rPr sz="5550" spc="0" baseline="2952" dirty="0">
                <a:solidFill>
                  <a:srgbClr val="FFFFFF"/>
                </a:solidFill>
                <a:latin typeface="Calibri"/>
                <a:cs typeface="Calibri"/>
              </a:rPr>
              <a:t>y</a:t>
            </a:r>
            <a:r>
              <a:rPr sz="5550" spc="-42" baseline="2952" dirty="0">
                <a:solidFill>
                  <a:srgbClr val="FFFFFF"/>
                </a:solidFill>
                <a:latin typeface="Calibri"/>
                <a:cs typeface="Calibri"/>
              </a:rPr>
              <a:t> </a:t>
            </a:r>
            <a:r>
              <a:rPr sz="5550" spc="4" baseline="2952" dirty="0">
                <a:solidFill>
                  <a:srgbClr val="FFFFFF"/>
                </a:solidFill>
                <a:latin typeface="Calibri"/>
                <a:cs typeface="Calibri"/>
              </a:rPr>
              <a:t>tru</a:t>
            </a:r>
            <a:r>
              <a:rPr sz="5550" spc="-44" baseline="2952" dirty="0">
                <a:solidFill>
                  <a:srgbClr val="FFFFFF"/>
                </a:solidFill>
                <a:latin typeface="Calibri"/>
                <a:cs typeface="Calibri"/>
              </a:rPr>
              <a:t>y</a:t>
            </a:r>
            <a:r>
              <a:rPr sz="5550" spc="4" baseline="2952" dirty="0">
                <a:solidFill>
                  <a:srgbClr val="FFFFFF"/>
                </a:solidFill>
                <a:latin typeface="Calibri"/>
                <a:cs typeface="Calibri"/>
              </a:rPr>
              <a:t>ề</a:t>
            </a:r>
            <a:r>
              <a:rPr sz="5550" spc="0" baseline="2952" dirty="0">
                <a:solidFill>
                  <a:srgbClr val="FFFFFF"/>
                </a:solidFill>
                <a:latin typeface="Calibri"/>
                <a:cs typeface="Calibri"/>
              </a:rPr>
              <a:t>n</a:t>
            </a:r>
            <a:r>
              <a:rPr sz="5550" spc="-99" baseline="2952" dirty="0">
                <a:solidFill>
                  <a:srgbClr val="FFFFFF"/>
                </a:solidFill>
                <a:latin typeface="Calibri"/>
                <a:cs typeface="Calibri"/>
              </a:rPr>
              <a:t> </a:t>
            </a:r>
            <a:r>
              <a:rPr sz="5550" spc="4" baseline="2952" dirty="0">
                <a:solidFill>
                  <a:srgbClr val="FFFFFF"/>
                </a:solidFill>
                <a:latin typeface="Calibri"/>
                <a:cs typeface="Calibri"/>
              </a:rPr>
              <a:t>qu</a:t>
            </a:r>
            <a:r>
              <a:rPr sz="5550" spc="0" baseline="2952" dirty="0">
                <a:solidFill>
                  <a:srgbClr val="FFFFFF"/>
                </a:solidFill>
                <a:latin typeface="Calibri"/>
                <a:cs typeface="Calibri"/>
              </a:rPr>
              <a:t>a</a:t>
            </a:r>
            <a:r>
              <a:rPr sz="5550" spc="-56" baseline="2952" dirty="0">
                <a:solidFill>
                  <a:srgbClr val="FFFFFF"/>
                </a:solidFill>
                <a:latin typeface="Calibri"/>
                <a:cs typeface="Calibri"/>
              </a:rPr>
              <a:t> </a:t>
            </a:r>
            <a:r>
              <a:rPr sz="5550" spc="4" baseline="2952" dirty="0">
                <a:solidFill>
                  <a:srgbClr val="FFFFFF"/>
                </a:solidFill>
                <a:latin typeface="Calibri"/>
                <a:cs typeface="Calibri"/>
              </a:rPr>
              <a:t>ruồi/muỗ</a:t>
            </a:r>
            <a:r>
              <a:rPr sz="5550" spc="0" baseline="2952" dirty="0">
                <a:solidFill>
                  <a:srgbClr val="FFFFFF"/>
                </a:solidFill>
                <a:latin typeface="Calibri"/>
                <a:cs typeface="Calibri"/>
              </a:rPr>
              <a:t>i</a:t>
            </a:r>
            <a:endParaRPr sz="3700">
              <a:latin typeface="Calibri"/>
              <a:cs typeface="Calibri"/>
            </a:endParaRPr>
          </a:p>
          <a:p>
            <a:pPr marL="624928" marR="5396390" algn="just">
              <a:lnSpc>
                <a:spcPts val="3020"/>
              </a:lnSpc>
              <a:spcBef>
                <a:spcPts val="5432"/>
              </a:spcBef>
            </a:pPr>
            <a:r>
              <a:rPr sz="2800" spc="69" dirty="0">
                <a:solidFill>
                  <a:srgbClr val="4E0233"/>
                </a:solidFill>
                <a:latin typeface="Calibri"/>
                <a:cs typeface="Calibri"/>
              </a:rPr>
              <a:t>Ch</a:t>
            </a:r>
            <a:r>
              <a:rPr sz="2800" spc="0" dirty="0">
                <a:solidFill>
                  <a:srgbClr val="4E0233"/>
                </a:solidFill>
                <a:latin typeface="Calibri"/>
                <a:cs typeface="Calibri"/>
              </a:rPr>
              <a:t>o</a:t>
            </a:r>
            <a:r>
              <a:rPr sz="2800" spc="20" dirty="0">
                <a:solidFill>
                  <a:srgbClr val="4E0233"/>
                </a:solidFill>
                <a:latin typeface="Calibri"/>
                <a:cs typeface="Calibri"/>
              </a:rPr>
              <a:t> </a:t>
            </a:r>
            <a:r>
              <a:rPr sz="2800" spc="69" dirty="0">
                <a:solidFill>
                  <a:srgbClr val="4E0233"/>
                </a:solidFill>
                <a:latin typeface="Calibri"/>
                <a:cs typeface="Calibri"/>
              </a:rPr>
              <a:t>đế</a:t>
            </a:r>
            <a:r>
              <a:rPr sz="2800" spc="0" dirty="0">
                <a:solidFill>
                  <a:srgbClr val="4E0233"/>
                </a:solidFill>
                <a:latin typeface="Calibri"/>
                <a:cs typeface="Calibri"/>
              </a:rPr>
              <a:t>n</a:t>
            </a:r>
            <a:r>
              <a:rPr sz="2800" spc="20" dirty="0">
                <a:solidFill>
                  <a:srgbClr val="4E0233"/>
                </a:solidFill>
                <a:latin typeface="Calibri"/>
                <a:cs typeface="Calibri"/>
              </a:rPr>
              <a:t> </a:t>
            </a:r>
            <a:r>
              <a:rPr sz="2800" spc="69" dirty="0">
                <a:solidFill>
                  <a:srgbClr val="4E0233"/>
                </a:solidFill>
                <a:latin typeface="Calibri"/>
                <a:cs typeface="Calibri"/>
              </a:rPr>
              <a:t>n</a:t>
            </a:r>
            <a:r>
              <a:rPr sz="2800" spc="9" dirty="0">
                <a:solidFill>
                  <a:srgbClr val="4E0233"/>
                </a:solidFill>
                <a:latin typeface="Calibri"/>
                <a:cs typeface="Calibri"/>
              </a:rPr>
              <a:t>a</a:t>
            </a:r>
            <a:r>
              <a:rPr sz="2800" spc="-134" dirty="0">
                <a:solidFill>
                  <a:srgbClr val="4E0233"/>
                </a:solidFill>
                <a:latin typeface="Calibri"/>
                <a:cs typeface="Calibri"/>
              </a:rPr>
              <a:t>y</a:t>
            </a:r>
            <a:r>
              <a:rPr sz="2800" spc="0" dirty="0">
                <a:solidFill>
                  <a:srgbClr val="4E0233"/>
                </a:solidFill>
                <a:latin typeface="Calibri"/>
                <a:cs typeface="Calibri"/>
              </a:rPr>
              <a:t>,</a:t>
            </a:r>
            <a:r>
              <a:rPr sz="2800" spc="17" dirty="0">
                <a:solidFill>
                  <a:srgbClr val="4E0233"/>
                </a:solidFill>
                <a:latin typeface="Calibri"/>
                <a:cs typeface="Calibri"/>
              </a:rPr>
              <a:t> </a:t>
            </a:r>
            <a:r>
              <a:rPr sz="2800" spc="69" dirty="0">
                <a:solidFill>
                  <a:srgbClr val="4E0233"/>
                </a:solidFill>
                <a:latin typeface="Calibri"/>
                <a:cs typeface="Calibri"/>
              </a:rPr>
              <a:t>kh</a:t>
            </a:r>
            <a:r>
              <a:rPr sz="2800" spc="64" dirty="0">
                <a:solidFill>
                  <a:srgbClr val="4E0233"/>
                </a:solidFill>
                <a:latin typeface="Calibri"/>
                <a:cs typeface="Calibri"/>
              </a:rPr>
              <a:t>ô</a:t>
            </a:r>
            <a:r>
              <a:rPr sz="2800" spc="69" dirty="0">
                <a:solidFill>
                  <a:srgbClr val="4E0233"/>
                </a:solidFill>
                <a:latin typeface="Calibri"/>
                <a:cs typeface="Calibri"/>
              </a:rPr>
              <a:t>n</a:t>
            </a:r>
            <a:r>
              <a:rPr sz="2800" spc="0" dirty="0">
                <a:solidFill>
                  <a:srgbClr val="4E0233"/>
                </a:solidFill>
                <a:latin typeface="Calibri"/>
                <a:cs typeface="Calibri"/>
              </a:rPr>
              <a:t>g </a:t>
            </a:r>
            <a:r>
              <a:rPr sz="2800" spc="44" dirty="0">
                <a:solidFill>
                  <a:srgbClr val="4E0233"/>
                </a:solidFill>
                <a:latin typeface="Calibri"/>
                <a:cs typeface="Calibri"/>
              </a:rPr>
              <a:t>c</a:t>
            </a:r>
            <a:r>
              <a:rPr sz="2800" spc="0" dirty="0">
                <a:solidFill>
                  <a:srgbClr val="4E0233"/>
                </a:solidFill>
                <a:latin typeface="Calibri"/>
                <a:cs typeface="Calibri"/>
              </a:rPr>
              <a:t>ó</a:t>
            </a:r>
            <a:r>
              <a:rPr sz="2800" spc="38" dirty="0">
                <a:solidFill>
                  <a:srgbClr val="4E0233"/>
                </a:solidFill>
                <a:latin typeface="Calibri"/>
                <a:cs typeface="Calibri"/>
              </a:rPr>
              <a:t> </a:t>
            </a:r>
            <a:r>
              <a:rPr sz="2800" spc="69" dirty="0">
                <a:solidFill>
                  <a:srgbClr val="4E0233"/>
                </a:solidFill>
                <a:latin typeface="Calibri"/>
                <a:cs typeface="Calibri"/>
              </a:rPr>
              <a:t>bằ</a:t>
            </a:r>
            <a:r>
              <a:rPr sz="2800" spc="75" dirty="0">
                <a:solidFill>
                  <a:srgbClr val="4E0233"/>
                </a:solidFill>
                <a:latin typeface="Calibri"/>
                <a:cs typeface="Calibri"/>
              </a:rPr>
              <a:t>n</a:t>
            </a:r>
            <a:r>
              <a:rPr sz="2800" spc="0" dirty="0">
                <a:solidFill>
                  <a:srgbClr val="4E0233"/>
                </a:solidFill>
                <a:latin typeface="Calibri"/>
                <a:cs typeface="Calibri"/>
              </a:rPr>
              <a:t>g</a:t>
            </a:r>
            <a:r>
              <a:rPr sz="2800" spc="24" dirty="0">
                <a:solidFill>
                  <a:srgbClr val="4E0233"/>
                </a:solidFill>
                <a:latin typeface="Calibri"/>
                <a:cs typeface="Calibri"/>
              </a:rPr>
              <a:t> </a:t>
            </a:r>
            <a:r>
              <a:rPr sz="2800" spc="75" dirty="0">
                <a:solidFill>
                  <a:srgbClr val="4E0233"/>
                </a:solidFill>
                <a:latin typeface="Calibri"/>
                <a:cs typeface="Calibri"/>
              </a:rPr>
              <a:t>ch</a:t>
            </a:r>
            <a:r>
              <a:rPr sz="2800" spc="69" dirty="0">
                <a:solidFill>
                  <a:srgbClr val="4E0233"/>
                </a:solidFill>
                <a:latin typeface="Calibri"/>
                <a:cs typeface="Calibri"/>
              </a:rPr>
              <a:t>ứ</a:t>
            </a:r>
            <a:r>
              <a:rPr sz="2800" spc="75" dirty="0">
                <a:solidFill>
                  <a:srgbClr val="4E0233"/>
                </a:solidFill>
                <a:latin typeface="Calibri"/>
                <a:cs typeface="Calibri"/>
              </a:rPr>
              <a:t>n</a:t>
            </a:r>
            <a:r>
              <a:rPr sz="2800" spc="0" dirty="0">
                <a:solidFill>
                  <a:srgbClr val="4E0233"/>
                </a:solidFill>
                <a:latin typeface="Calibri"/>
                <a:cs typeface="Calibri"/>
              </a:rPr>
              <a:t>g</a:t>
            </a:r>
            <a:r>
              <a:rPr sz="2800" spc="8" dirty="0">
                <a:solidFill>
                  <a:srgbClr val="4E0233"/>
                </a:solidFill>
                <a:latin typeface="Calibri"/>
                <a:cs typeface="Calibri"/>
              </a:rPr>
              <a:t> </a:t>
            </a:r>
            <a:r>
              <a:rPr sz="2800" spc="75" dirty="0">
                <a:solidFill>
                  <a:srgbClr val="4E0233"/>
                </a:solidFill>
                <a:latin typeface="Calibri"/>
                <a:cs typeface="Calibri"/>
              </a:rPr>
              <a:t>h</a:t>
            </a:r>
            <a:r>
              <a:rPr sz="2800" spc="69" dirty="0">
                <a:solidFill>
                  <a:srgbClr val="4E0233"/>
                </a:solidFill>
                <a:latin typeface="Calibri"/>
                <a:cs typeface="Calibri"/>
              </a:rPr>
              <a:t>oặ</a:t>
            </a:r>
            <a:r>
              <a:rPr sz="2800" spc="0" dirty="0">
                <a:solidFill>
                  <a:srgbClr val="4E0233"/>
                </a:solidFill>
                <a:latin typeface="Calibri"/>
                <a:cs typeface="Calibri"/>
              </a:rPr>
              <a:t>c </a:t>
            </a:r>
            <a:r>
              <a:rPr sz="2800" spc="25" dirty="0">
                <a:solidFill>
                  <a:srgbClr val="4E0233"/>
                </a:solidFill>
                <a:latin typeface="Calibri"/>
                <a:cs typeface="Calibri"/>
              </a:rPr>
              <a:t>th</a:t>
            </a:r>
            <a:r>
              <a:rPr sz="2800" spc="19" dirty="0">
                <a:solidFill>
                  <a:srgbClr val="4E0233"/>
                </a:solidFill>
                <a:latin typeface="Calibri"/>
                <a:cs typeface="Calibri"/>
              </a:rPr>
              <a:t>ô</a:t>
            </a:r>
            <a:r>
              <a:rPr sz="2800" spc="25" dirty="0">
                <a:solidFill>
                  <a:srgbClr val="4E0233"/>
                </a:solidFill>
                <a:latin typeface="Calibri"/>
                <a:cs typeface="Calibri"/>
              </a:rPr>
              <a:t>n</a:t>
            </a:r>
            <a:r>
              <a:rPr sz="2800" spc="0" dirty="0">
                <a:solidFill>
                  <a:srgbClr val="4E0233"/>
                </a:solidFill>
                <a:latin typeface="Calibri"/>
                <a:cs typeface="Calibri"/>
              </a:rPr>
              <a:t>g</a:t>
            </a:r>
            <a:r>
              <a:rPr sz="2800" spc="-16" dirty="0">
                <a:solidFill>
                  <a:srgbClr val="4E0233"/>
                </a:solidFill>
                <a:latin typeface="Calibri"/>
                <a:cs typeface="Calibri"/>
              </a:rPr>
              <a:t> </a:t>
            </a:r>
            <a:r>
              <a:rPr sz="2800" spc="25" dirty="0">
                <a:solidFill>
                  <a:srgbClr val="4E0233"/>
                </a:solidFill>
                <a:latin typeface="Calibri"/>
                <a:cs typeface="Calibri"/>
              </a:rPr>
              <a:t>ti</a:t>
            </a:r>
            <a:r>
              <a:rPr sz="2800" spc="0" dirty="0">
                <a:solidFill>
                  <a:srgbClr val="4E0233"/>
                </a:solidFill>
                <a:latin typeface="Calibri"/>
                <a:cs typeface="Calibri"/>
              </a:rPr>
              <a:t>n</a:t>
            </a:r>
            <a:r>
              <a:rPr sz="2800" spc="14" dirty="0">
                <a:solidFill>
                  <a:srgbClr val="4E0233"/>
                </a:solidFill>
                <a:latin typeface="Calibri"/>
                <a:cs typeface="Calibri"/>
              </a:rPr>
              <a:t> </a:t>
            </a:r>
            <a:r>
              <a:rPr sz="2800" spc="25" dirty="0">
                <a:solidFill>
                  <a:srgbClr val="4E0233"/>
                </a:solidFill>
                <a:latin typeface="Calibri"/>
                <a:cs typeface="Calibri"/>
              </a:rPr>
              <a:t>n</a:t>
            </a:r>
            <a:r>
              <a:rPr sz="2800" spc="19" dirty="0">
                <a:solidFill>
                  <a:srgbClr val="4E0233"/>
                </a:solidFill>
                <a:latin typeface="Calibri"/>
                <a:cs typeface="Calibri"/>
              </a:rPr>
              <a:t>à</a:t>
            </a:r>
            <a:r>
              <a:rPr sz="2800" spc="0" dirty="0">
                <a:solidFill>
                  <a:srgbClr val="4E0233"/>
                </a:solidFill>
                <a:latin typeface="Calibri"/>
                <a:cs typeface="Calibri"/>
              </a:rPr>
              <a:t>o</a:t>
            </a:r>
            <a:r>
              <a:rPr sz="2800" spc="2" dirty="0">
                <a:solidFill>
                  <a:srgbClr val="4E0233"/>
                </a:solidFill>
                <a:latin typeface="Calibri"/>
                <a:cs typeface="Calibri"/>
              </a:rPr>
              <a:t> </a:t>
            </a:r>
            <a:r>
              <a:rPr sz="2800" spc="25" dirty="0">
                <a:solidFill>
                  <a:srgbClr val="4E0233"/>
                </a:solidFill>
                <a:latin typeface="Calibri"/>
                <a:cs typeface="Calibri"/>
              </a:rPr>
              <a:t>ch</a:t>
            </a:r>
            <a:r>
              <a:rPr sz="2800" spc="0" dirty="0">
                <a:solidFill>
                  <a:srgbClr val="4E0233"/>
                </a:solidFill>
                <a:latin typeface="Calibri"/>
                <a:cs typeface="Calibri"/>
              </a:rPr>
              <a:t>o</a:t>
            </a:r>
            <a:r>
              <a:rPr sz="2800" spc="3" dirty="0">
                <a:solidFill>
                  <a:srgbClr val="4E0233"/>
                </a:solidFill>
                <a:latin typeface="Calibri"/>
                <a:cs typeface="Calibri"/>
              </a:rPr>
              <a:t> </a:t>
            </a:r>
            <a:r>
              <a:rPr sz="2800" spc="25" dirty="0">
                <a:solidFill>
                  <a:srgbClr val="4E0233"/>
                </a:solidFill>
                <a:latin typeface="Calibri"/>
                <a:cs typeface="Calibri"/>
              </a:rPr>
              <a:t>th</a:t>
            </a:r>
            <a:r>
              <a:rPr sz="2800" spc="-34" dirty="0">
                <a:solidFill>
                  <a:srgbClr val="4E0233"/>
                </a:solidFill>
                <a:latin typeface="Calibri"/>
                <a:cs typeface="Calibri"/>
              </a:rPr>
              <a:t>ấ</a:t>
            </a:r>
            <a:r>
              <a:rPr sz="2800" spc="0" dirty="0">
                <a:solidFill>
                  <a:srgbClr val="4E0233"/>
                </a:solidFill>
                <a:latin typeface="Calibri"/>
                <a:cs typeface="Calibri"/>
              </a:rPr>
              <a:t>y</a:t>
            </a:r>
            <a:r>
              <a:rPr sz="2800" spc="-5" dirty="0">
                <a:solidFill>
                  <a:srgbClr val="4E0233"/>
                </a:solidFill>
                <a:latin typeface="Calibri"/>
                <a:cs typeface="Calibri"/>
              </a:rPr>
              <a:t> </a:t>
            </a:r>
            <a:r>
              <a:rPr sz="2800" spc="25" dirty="0">
                <a:solidFill>
                  <a:srgbClr val="4E0233"/>
                </a:solidFill>
                <a:latin typeface="Calibri"/>
                <a:cs typeface="Calibri"/>
              </a:rPr>
              <a:t>vi</a:t>
            </a:r>
            <a:r>
              <a:rPr sz="2800" spc="19" dirty="0">
                <a:solidFill>
                  <a:srgbClr val="4E0233"/>
                </a:solidFill>
                <a:latin typeface="Calibri"/>
                <a:cs typeface="Calibri"/>
              </a:rPr>
              <a:t>r</a:t>
            </a:r>
            <a:r>
              <a:rPr sz="2800" spc="25" dirty="0">
                <a:solidFill>
                  <a:srgbClr val="4E0233"/>
                </a:solidFill>
                <a:latin typeface="Calibri"/>
                <a:cs typeface="Calibri"/>
              </a:rPr>
              <a:t>u</a:t>
            </a:r>
            <a:r>
              <a:rPr sz="2800" spc="0" dirty="0">
                <a:solidFill>
                  <a:srgbClr val="4E0233"/>
                </a:solidFill>
                <a:latin typeface="Calibri"/>
                <a:cs typeface="Calibri"/>
              </a:rPr>
              <a:t>s </a:t>
            </a:r>
            <a:r>
              <a:rPr sz="2800" spc="4" dirty="0">
                <a:solidFill>
                  <a:srgbClr val="4E0233"/>
                </a:solidFill>
                <a:latin typeface="Calibri"/>
                <a:cs typeface="Calibri"/>
              </a:rPr>
              <a:t>C</a:t>
            </a:r>
            <a:r>
              <a:rPr sz="2800" spc="-4" dirty="0">
                <a:solidFill>
                  <a:srgbClr val="4E0233"/>
                </a:solidFill>
                <a:latin typeface="Calibri"/>
                <a:cs typeface="Calibri"/>
              </a:rPr>
              <a:t>O</a:t>
            </a:r>
            <a:r>
              <a:rPr sz="2800" spc="29" dirty="0">
                <a:solidFill>
                  <a:srgbClr val="4E0233"/>
                </a:solidFill>
                <a:latin typeface="Calibri"/>
                <a:cs typeface="Calibri"/>
              </a:rPr>
              <a:t>VID</a:t>
            </a:r>
            <a:r>
              <a:rPr sz="2800" spc="25" dirty="0">
                <a:solidFill>
                  <a:srgbClr val="4E0233"/>
                </a:solidFill>
                <a:latin typeface="Calibri"/>
                <a:cs typeface="Calibri"/>
              </a:rPr>
              <a:t>-</a:t>
            </a:r>
            <a:r>
              <a:rPr sz="2800" spc="29" dirty="0">
                <a:solidFill>
                  <a:srgbClr val="4E0233"/>
                </a:solidFill>
                <a:latin typeface="Calibri"/>
                <a:cs typeface="Calibri"/>
              </a:rPr>
              <a:t>1</a:t>
            </a:r>
            <a:r>
              <a:rPr sz="2800" spc="0" dirty="0">
                <a:solidFill>
                  <a:srgbClr val="4E0233"/>
                </a:solidFill>
                <a:latin typeface="Calibri"/>
                <a:cs typeface="Calibri"/>
              </a:rPr>
              <a:t>9</a:t>
            </a:r>
            <a:r>
              <a:rPr sz="2800" spc="-55" dirty="0">
                <a:solidFill>
                  <a:srgbClr val="4E0233"/>
                </a:solidFill>
                <a:latin typeface="Calibri"/>
                <a:cs typeface="Calibri"/>
              </a:rPr>
              <a:t> </a:t>
            </a:r>
            <a:r>
              <a:rPr sz="2800" spc="29" dirty="0">
                <a:solidFill>
                  <a:srgbClr val="4E0233"/>
                </a:solidFill>
                <a:latin typeface="Calibri"/>
                <a:cs typeface="Calibri"/>
              </a:rPr>
              <a:t>l</a:t>
            </a:r>
            <a:r>
              <a:rPr sz="2800" spc="-29" dirty="0">
                <a:solidFill>
                  <a:srgbClr val="4E0233"/>
                </a:solidFill>
                <a:latin typeface="Calibri"/>
                <a:cs typeface="Calibri"/>
              </a:rPr>
              <a:t>â</a:t>
            </a:r>
            <a:r>
              <a:rPr sz="2800" spc="0" dirty="0">
                <a:solidFill>
                  <a:srgbClr val="4E0233"/>
                </a:solidFill>
                <a:latin typeface="Calibri"/>
                <a:cs typeface="Calibri"/>
              </a:rPr>
              <a:t>y </a:t>
            </a:r>
            <a:r>
              <a:rPr sz="2800" spc="4" dirty="0">
                <a:solidFill>
                  <a:srgbClr val="4E0233"/>
                </a:solidFill>
                <a:latin typeface="Calibri"/>
                <a:cs typeface="Calibri"/>
              </a:rPr>
              <a:t>t</a:t>
            </a:r>
            <a:r>
              <a:rPr sz="2800" spc="0" dirty="0">
                <a:solidFill>
                  <a:srgbClr val="4E0233"/>
                </a:solidFill>
                <a:latin typeface="Calibri"/>
                <a:cs typeface="Calibri"/>
              </a:rPr>
              <a:t>r</a:t>
            </a:r>
            <a:r>
              <a:rPr sz="2800" spc="4" dirty="0">
                <a:solidFill>
                  <a:srgbClr val="4E0233"/>
                </a:solidFill>
                <a:latin typeface="Calibri"/>
                <a:cs typeface="Calibri"/>
              </a:rPr>
              <a:t>u</a:t>
            </a:r>
            <a:r>
              <a:rPr sz="2800" spc="-34" dirty="0">
                <a:solidFill>
                  <a:srgbClr val="4E0233"/>
                </a:solidFill>
                <a:latin typeface="Calibri"/>
                <a:cs typeface="Calibri"/>
              </a:rPr>
              <a:t>y</a:t>
            </a:r>
            <a:r>
              <a:rPr sz="2800" spc="4" dirty="0">
                <a:solidFill>
                  <a:srgbClr val="4E0233"/>
                </a:solidFill>
                <a:latin typeface="Calibri"/>
                <a:cs typeface="Calibri"/>
              </a:rPr>
              <a:t>ề</a:t>
            </a:r>
            <a:r>
              <a:rPr sz="2800" spc="0" dirty="0">
                <a:solidFill>
                  <a:srgbClr val="4E0233"/>
                </a:solidFill>
                <a:latin typeface="Calibri"/>
                <a:cs typeface="Calibri"/>
              </a:rPr>
              <a:t>n</a:t>
            </a:r>
            <a:r>
              <a:rPr sz="2800" spc="-75" dirty="0">
                <a:solidFill>
                  <a:srgbClr val="4E0233"/>
                </a:solidFill>
                <a:latin typeface="Calibri"/>
                <a:cs typeface="Calibri"/>
              </a:rPr>
              <a:t> </a:t>
            </a:r>
            <a:r>
              <a:rPr sz="2800" spc="4" dirty="0">
                <a:solidFill>
                  <a:srgbClr val="4E0233"/>
                </a:solidFill>
                <a:latin typeface="Calibri"/>
                <a:cs typeface="Calibri"/>
              </a:rPr>
              <a:t>qu</a:t>
            </a:r>
            <a:r>
              <a:rPr sz="2800" spc="0" dirty="0">
                <a:solidFill>
                  <a:srgbClr val="4E0233"/>
                </a:solidFill>
                <a:latin typeface="Calibri"/>
                <a:cs typeface="Calibri"/>
              </a:rPr>
              <a:t>a</a:t>
            </a:r>
            <a:r>
              <a:rPr sz="2800" spc="-42" dirty="0">
                <a:solidFill>
                  <a:srgbClr val="4E0233"/>
                </a:solidFill>
                <a:latin typeface="Calibri"/>
                <a:cs typeface="Calibri"/>
              </a:rPr>
              <a:t> </a:t>
            </a:r>
            <a:r>
              <a:rPr sz="2800" spc="0" dirty="0">
                <a:solidFill>
                  <a:srgbClr val="4E0233"/>
                </a:solidFill>
                <a:latin typeface="Calibri"/>
                <a:cs typeface="Calibri"/>
              </a:rPr>
              <a:t>r</a:t>
            </a:r>
            <a:r>
              <a:rPr sz="2800" spc="4" dirty="0">
                <a:solidFill>
                  <a:srgbClr val="4E0233"/>
                </a:solidFill>
                <a:latin typeface="Calibri"/>
                <a:cs typeface="Calibri"/>
              </a:rPr>
              <a:t>u</a:t>
            </a:r>
            <a:r>
              <a:rPr sz="2800" spc="0" dirty="0">
                <a:solidFill>
                  <a:srgbClr val="4E0233"/>
                </a:solidFill>
                <a:latin typeface="Calibri"/>
                <a:cs typeface="Calibri"/>
              </a:rPr>
              <a:t>ồ</a:t>
            </a:r>
            <a:r>
              <a:rPr sz="2800" spc="4" dirty="0">
                <a:solidFill>
                  <a:srgbClr val="4E0233"/>
                </a:solidFill>
                <a:latin typeface="Calibri"/>
                <a:cs typeface="Calibri"/>
              </a:rPr>
              <a:t>i</a:t>
            </a:r>
            <a:r>
              <a:rPr sz="2800" spc="0" dirty="0">
                <a:solidFill>
                  <a:srgbClr val="4E0233"/>
                </a:solidFill>
                <a:latin typeface="Calibri"/>
                <a:cs typeface="Calibri"/>
              </a:rPr>
              <a:t>/</a:t>
            </a:r>
            <a:r>
              <a:rPr sz="2800" spc="4" dirty="0">
                <a:solidFill>
                  <a:srgbClr val="4E0233"/>
                </a:solidFill>
                <a:latin typeface="Calibri"/>
                <a:cs typeface="Calibri"/>
              </a:rPr>
              <a:t>mu</a:t>
            </a:r>
            <a:r>
              <a:rPr sz="2800" spc="0" dirty="0">
                <a:solidFill>
                  <a:srgbClr val="4E0233"/>
                </a:solidFill>
                <a:latin typeface="Calibri"/>
                <a:cs typeface="Calibri"/>
              </a:rPr>
              <a:t>ỗ</a:t>
            </a:r>
            <a:r>
              <a:rPr sz="2800" spc="4" dirty="0">
                <a:solidFill>
                  <a:srgbClr val="4E0233"/>
                </a:solidFill>
                <a:latin typeface="Calibri"/>
                <a:cs typeface="Calibri"/>
              </a:rPr>
              <a:t>i</a:t>
            </a:r>
            <a:r>
              <a:rPr sz="2800" spc="0" dirty="0">
                <a:solidFill>
                  <a:srgbClr val="4E0233"/>
                </a:solidFill>
                <a:latin typeface="Calibri"/>
                <a:cs typeface="Calibri"/>
              </a:rPr>
              <a:t>.</a:t>
            </a:r>
            <a:endParaRPr sz="2800">
              <a:latin typeface="Calibri"/>
              <a:cs typeface="Calibri"/>
            </a:endParaRPr>
          </a:p>
          <a:p>
            <a:pPr marL="624928" marR="5396331" algn="just">
              <a:lnSpc>
                <a:spcPts val="3020"/>
              </a:lnSpc>
              <a:spcBef>
                <a:spcPts val="669"/>
              </a:spcBef>
            </a:pPr>
            <a:r>
              <a:rPr sz="2800" spc="25" dirty="0">
                <a:solidFill>
                  <a:srgbClr val="4E0233"/>
                </a:solidFill>
                <a:latin typeface="Calibri"/>
                <a:cs typeface="Calibri"/>
              </a:rPr>
              <a:t>Vi</a:t>
            </a:r>
            <a:r>
              <a:rPr sz="2800" spc="19" dirty="0">
                <a:solidFill>
                  <a:srgbClr val="4E0233"/>
                </a:solidFill>
                <a:latin typeface="Calibri"/>
                <a:cs typeface="Calibri"/>
              </a:rPr>
              <a:t>r</a:t>
            </a:r>
            <a:r>
              <a:rPr sz="2800" spc="29" dirty="0">
                <a:solidFill>
                  <a:srgbClr val="4E0233"/>
                </a:solidFill>
                <a:latin typeface="Calibri"/>
                <a:cs typeface="Calibri"/>
              </a:rPr>
              <a:t>u</a:t>
            </a:r>
            <a:r>
              <a:rPr sz="2800" spc="0" dirty="0">
                <a:solidFill>
                  <a:srgbClr val="4E0233"/>
                </a:solidFill>
                <a:latin typeface="Calibri"/>
                <a:cs typeface="Calibri"/>
              </a:rPr>
              <a:t>s</a:t>
            </a:r>
            <a:r>
              <a:rPr sz="2800" spc="-2" dirty="0">
                <a:solidFill>
                  <a:srgbClr val="4E0233"/>
                </a:solidFill>
                <a:latin typeface="Calibri"/>
                <a:cs typeface="Calibri"/>
              </a:rPr>
              <a:t> </a:t>
            </a:r>
            <a:r>
              <a:rPr sz="2800" spc="-25" dirty="0">
                <a:solidFill>
                  <a:srgbClr val="4E0233"/>
                </a:solidFill>
                <a:latin typeface="Calibri"/>
                <a:cs typeface="Calibri"/>
              </a:rPr>
              <a:t>g</a:t>
            </a:r>
            <a:r>
              <a:rPr sz="2800" spc="-29" dirty="0">
                <a:solidFill>
                  <a:srgbClr val="4E0233"/>
                </a:solidFill>
                <a:latin typeface="Calibri"/>
                <a:cs typeface="Calibri"/>
              </a:rPr>
              <a:t>â</a:t>
            </a:r>
            <a:r>
              <a:rPr sz="2800" spc="0" dirty="0">
                <a:solidFill>
                  <a:srgbClr val="4E0233"/>
                </a:solidFill>
                <a:latin typeface="Calibri"/>
                <a:cs typeface="Calibri"/>
              </a:rPr>
              <a:t>y</a:t>
            </a:r>
            <a:r>
              <a:rPr sz="2800" spc="15" dirty="0">
                <a:solidFill>
                  <a:srgbClr val="4E0233"/>
                </a:solidFill>
                <a:latin typeface="Calibri"/>
                <a:cs typeface="Calibri"/>
              </a:rPr>
              <a:t> </a:t>
            </a:r>
            <a:r>
              <a:rPr sz="2800" spc="-34" dirty="0">
                <a:solidFill>
                  <a:srgbClr val="4E0233"/>
                </a:solidFill>
                <a:latin typeface="Calibri"/>
                <a:cs typeface="Calibri"/>
              </a:rPr>
              <a:t>r</a:t>
            </a:r>
            <a:r>
              <a:rPr sz="2800" spc="0" dirty="0">
                <a:solidFill>
                  <a:srgbClr val="4E0233"/>
                </a:solidFill>
                <a:latin typeface="Calibri"/>
                <a:cs typeface="Calibri"/>
              </a:rPr>
              <a:t>a</a:t>
            </a:r>
            <a:r>
              <a:rPr sz="2800" spc="31" dirty="0">
                <a:solidFill>
                  <a:srgbClr val="4E0233"/>
                </a:solidFill>
                <a:latin typeface="Calibri"/>
                <a:cs typeface="Calibri"/>
              </a:rPr>
              <a:t> </a:t>
            </a:r>
            <a:r>
              <a:rPr sz="2800" spc="4" dirty="0">
                <a:solidFill>
                  <a:srgbClr val="4E0233"/>
                </a:solidFill>
                <a:latin typeface="Calibri"/>
                <a:cs typeface="Calibri"/>
              </a:rPr>
              <a:t>C</a:t>
            </a:r>
            <a:r>
              <a:rPr sz="2800" spc="-4" dirty="0">
                <a:solidFill>
                  <a:srgbClr val="4E0233"/>
                </a:solidFill>
                <a:latin typeface="Calibri"/>
                <a:cs typeface="Calibri"/>
              </a:rPr>
              <a:t>O</a:t>
            </a:r>
            <a:r>
              <a:rPr sz="2800" spc="29" dirty="0">
                <a:solidFill>
                  <a:srgbClr val="4E0233"/>
                </a:solidFill>
                <a:latin typeface="Calibri"/>
                <a:cs typeface="Calibri"/>
              </a:rPr>
              <a:t>VID</a:t>
            </a:r>
            <a:r>
              <a:rPr sz="2800" spc="25" dirty="0">
                <a:solidFill>
                  <a:srgbClr val="4E0233"/>
                </a:solidFill>
                <a:latin typeface="Calibri"/>
                <a:cs typeface="Calibri"/>
              </a:rPr>
              <a:t>-</a:t>
            </a:r>
            <a:r>
              <a:rPr sz="2800" spc="29" dirty="0">
                <a:solidFill>
                  <a:srgbClr val="4E0233"/>
                </a:solidFill>
                <a:latin typeface="Calibri"/>
                <a:cs typeface="Calibri"/>
              </a:rPr>
              <a:t>1</a:t>
            </a:r>
            <a:r>
              <a:rPr sz="2800" spc="0" dirty="0">
                <a:solidFill>
                  <a:srgbClr val="4E0233"/>
                </a:solidFill>
                <a:latin typeface="Calibri"/>
                <a:cs typeface="Calibri"/>
              </a:rPr>
              <a:t>9</a:t>
            </a:r>
            <a:r>
              <a:rPr sz="2800" spc="-55" dirty="0">
                <a:solidFill>
                  <a:srgbClr val="4E0233"/>
                </a:solidFill>
                <a:latin typeface="Calibri"/>
                <a:cs typeface="Calibri"/>
              </a:rPr>
              <a:t> </a:t>
            </a:r>
            <a:r>
              <a:rPr sz="2800" spc="29" dirty="0">
                <a:solidFill>
                  <a:srgbClr val="4E0233"/>
                </a:solidFill>
                <a:latin typeface="Calibri"/>
                <a:cs typeface="Calibri"/>
              </a:rPr>
              <a:t>l</a:t>
            </a:r>
            <a:r>
              <a:rPr sz="2800" spc="-29" dirty="0">
                <a:solidFill>
                  <a:srgbClr val="4E0233"/>
                </a:solidFill>
                <a:latin typeface="Calibri"/>
                <a:cs typeface="Calibri"/>
              </a:rPr>
              <a:t>â</a:t>
            </a:r>
            <a:r>
              <a:rPr sz="2800" spc="0" dirty="0">
                <a:solidFill>
                  <a:srgbClr val="4E0233"/>
                </a:solidFill>
                <a:latin typeface="Calibri"/>
                <a:cs typeface="Calibri"/>
              </a:rPr>
              <a:t>y</a:t>
            </a:r>
            <a:r>
              <a:rPr sz="2800" spc="22" dirty="0">
                <a:solidFill>
                  <a:srgbClr val="4E0233"/>
                </a:solidFill>
                <a:latin typeface="Calibri"/>
                <a:cs typeface="Calibri"/>
              </a:rPr>
              <a:t> </a:t>
            </a:r>
            <a:r>
              <a:rPr sz="2800" spc="29" dirty="0">
                <a:solidFill>
                  <a:srgbClr val="4E0233"/>
                </a:solidFill>
                <a:latin typeface="Calibri"/>
                <a:cs typeface="Calibri"/>
              </a:rPr>
              <a:t>l</a:t>
            </a:r>
            <a:r>
              <a:rPr sz="2800" spc="25" dirty="0">
                <a:solidFill>
                  <a:srgbClr val="4E0233"/>
                </a:solidFill>
                <a:latin typeface="Calibri"/>
                <a:cs typeface="Calibri"/>
              </a:rPr>
              <a:t>a</a:t>
            </a:r>
            <a:r>
              <a:rPr sz="2800" spc="0" dirty="0">
                <a:solidFill>
                  <a:srgbClr val="4E0233"/>
                </a:solidFill>
                <a:latin typeface="Calibri"/>
                <a:cs typeface="Calibri"/>
              </a:rPr>
              <a:t>n</a:t>
            </a:r>
            <a:r>
              <a:rPr sz="2800" spc="20" dirty="0">
                <a:solidFill>
                  <a:srgbClr val="4E0233"/>
                </a:solidFill>
                <a:latin typeface="Calibri"/>
                <a:cs typeface="Calibri"/>
              </a:rPr>
              <a:t> </a:t>
            </a:r>
            <a:r>
              <a:rPr sz="2800" spc="29" dirty="0">
                <a:solidFill>
                  <a:srgbClr val="4E0233"/>
                </a:solidFill>
                <a:latin typeface="Calibri"/>
                <a:cs typeface="Calibri"/>
              </a:rPr>
              <a:t>ch</a:t>
            </a:r>
            <a:r>
              <a:rPr sz="2800" spc="0" dirty="0">
                <a:solidFill>
                  <a:srgbClr val="4E0233"/>
                </a:solidFill>
                <a:latin typeface="Calibri"/>
                <a:cs typeface="Calibri"/>
              </a:rPr>
              <a:t>ủ</a:t>
            </a:r>
            <a:r>
              <a:rPr sz="2800" spc="13" dirty="0">
                <a:solidFill>
                  <a:srgbClr val="4E0233"/>
                </a:solidFill>
                <a:latin typeface="Calibri"/>
                <a:cs typeface="Calibri"/>
              </a:rPr>
              <a:t> </a:t>
            </a:r>
            <a:r>
              <a:rPr sz="2800" spc="-9" dirty="0">
                <a:solidFill>
                  <a:srgbClr val="4E0233"/>
                </a:solidFill>
                <a:latin typeface="Calibri"/>
                <a:cs typeface="Calibri"/>
              </a:rPr>
              <a:t>y</a:t>
            </a:r>
            <a:r>
              <a:rPr sz="2800" spc="29" dirty="0">
                <a:solidFill>
                  <a:srgbClr val="4E0233"/>
                </a:solidFill>
                <a:latin typeface="Calibri"/>
                <a:cs typeface="Calibri"/>
              </a:rPr>
              <a:t>ế</a:t>
            </a:r>
            <a:r>
              <a:rPr sz="2800" spc="0" dirty="0">
                <a:solidFill>
                  <a:srgbClr val="4E0233"/>
                </a:solidFill>
                <a:latin typeface="Calibri"/>
                <a:cs typeface="Calibri"/>
              </a:rPr>
              <a:t>u</a:t>
            </a:r>
            <a:r>
              <a:rPr sz="2800" spc="13" dirty="0">
                <a:solidFill>
                  <a:srgbClr val="4E0233"/>
                </a:solidFill>
                <a:latin typeface="Calibri"/>
                <a:cs typeface="Calibri"/>
              </a:rPr>
              <a:t> </a:t>
            </a:r>
            <a:r>
              <a:rPr sz="2800" spc="29" dirty="0">
                <a:solidFill>
                  <a:srgbClr val="4E0233"/>
                </a:solidFill>
                <a:latin typeface="Calibri"/>
                <a:cs typeface="Calibri"/>
              </a:rPr>
              <a:t>qu</a:t>
            </a:r>
            <a:r>
              <a:rPr sz="2800" spc="0" dirty="0">
                <a:solidFill>
                  <a:srgbClr val="4E0233"/>
                </a:solidFill>
                <a:latin typeface="Calibri"/>
                <a:cs typeface="Calibri"/>
              </a:rPr>
              <a:t>a </a:t>
            </a:r>
            <a:r>
              <a:rPr sz="2800" spc="9" dirty="0">
                <a:solidFill>
                  <a:srgbClr val="4E0233"/>
                </a:solidFill>
                <a:latin typeface="Calibri"/>
                <a:cs typeface="Calibri"/>
              </a:rPr>
              <a:t>c</a:t>
            </a:r>
            <a:r>
              <a:rPr sz="2800" spc="29" dirty="0">
                <a:solidFill>
                  <a:srgbClr val="4E0233"/>
                </a:solidFill>
                <a:latin typeface="Calibri"/>
                <a:cs typeface="Calibri"/>
              </a:rPr>
              <a:t>á</a:t>
            </a:r>
            <a:r>
              <a:rPr sz="2800" spc="0" dirty="0">
                <a:solidFill>
                  <a:srgbClr val="4E0233"/>
                </a:solidFill>
                <a:latin typeface="Calibri"/>
                <a:cs typeface="Calibri"/>
              </a:rPr>
              <a:t>c</a:t>
            </a:r>
            <a:r>
              <a:rPr sz="2800" spc="25" dirty="0">
                <a:solidFill>
                  <a:srgbClr val="4E0233"/>
                </a:solidFill>
                <a:latin typeface="Calibri"/>
                <a:cs typeface="Calibri"/>
              </a:rPr>
              <a:t> </a:t>
            </a:r>
            <a:r>
              <a:rPr sz="2800" spc="34" dirty="0">
                <a:solidFill>
                  <a:srgbClr val="4E0233"/>
                </a:solidFill>
                <a:latin typeface="Calibri"/>
                <a:cs typeface="Calibri"/>
              </a:rPr>
              <a:t>gi</a:t>
            </a:r>
            <a:r>
              <a:rPr sz="2800" spc="29" dirty="0">
                <a:solidFill>
                  <a:srgbClr val="4E0233"/>
                </a:solidFill>
                <a:latin typeface="Calibri"/>
                <a:cs typeface="Calibri"/>
              </a:rPr>
              <a:t>ọ</a:t>
            </a:r>
            <a:r>
              <a:rPr sz="2800" spc="0" dirty="0">
                <a:solidFill>
                  <a:srgbClr val="4E0233"/>
                </a:solidFill>
                <a:latin typeface="Calibri"/>
                <a:cs typeface="Calibri"/>
              </a:rPr>
              <a:t>t</a:t>
            </a:r>
            <a:r>
              <a:rPr sz="2800" spc="18" dirty="0">
                <a:solidFill>
                  <a:srgbClr val="4E0233"/>
                </a:solidFill>
                <a:latin typeface="Calibri"/>
                <a:cs typeface="Calibri"/>
              </a:rPr>
              <a:t> </a:t>
            </a:r>
            <a:r>
              <a:rPr sz="2800" spc="34" dirty="0">
                <a:solidFill>
                  <a:srgbClr val="4E0233"/>
                </a:solidFill>
                <a:latin typeface="Calibri"/>
                <a:cs typeface="Calibri"/>
              </a:rPr>
              <a:t>b</a:t>
            </a:r>
            <a:r>
              <a:rPr sz="2800" spc="29" dirty="0">
                <a:solidFill>
                  <a:srgbClr val="4E0233"/>
                </a:solidFill>
                <a:latin typeface="Calibri"/>
                <a:cs typeface="Calibri"/>
              </a:rPr>
              <a:t>ắ</a:t>
            </a:r>
            <a:r>
              <a:rPr sz="2800" spc="0" dirty="0">
                <a:solidFill>
                  <a:srgbClr val="4E0233"/>
                </a:solidFill>
                <a:latin typeface="Calibri"/>
                <a:cs typeface="Calibri"/>
              </a:rPr>
              <a:t>n</a:t>
            </a:r>
            <a:r>
              <a:rPr sz="2800" spc="14" dirty="0">
                <a:solidFill>
                  <a:srgbClr val="4E0233"/>
                </a:solidFill>
                <a:latin typeface="Calibri"/>
                <a:cs typeface="Calibri"/>
              </a:rPr>
              <a:t> </a:t>
            </a:r>
            <a:r>
              <a:rPr sz="2800" spc="34" dirty="0">
                <a:solidFill>
                  <a:srgbClr val="4E0233"/>
                </a:solidFill>
                <a:latin typeface="Calibri"/>
                <a:cs typeface="Calibri"/>
              </a:rPr>
              <a:t>đ</a:t>
            </a:r>
            <a:r>
              <a:rPr sz="2800" spc="29" dirty="0">
                <a:solidFill>
                  <a:srgbClr val="4E0233"/>
                </a:solidFill>
                <a:latin typeface="Calibri"/>
                <a:cs typeface="Calibri"/>
              </a:rPr>
              <a:t>ư</a:t>
            </a:r>
            <a:r>
              <a:rPr sz="2800" spc="34" dirty="0">
                <a:solidFill>
                  <a:srgbClr val="4E0233"/>
                </a:solidFill>
                <a:latin typeface="Calibri"/>
                <a:cs typeface="Calibri"/>
              </a:rPr>
              <a:t>ợ</a:t>
            </a:r>
            <a:r>
              <a:rPr sz="2800" spc="0" dirty="0">
                <a:solidFill>
                  <a:srgbClr val="4E0233"/>
                </a:solidFill>
                <a:latin typeface="Calibri"/>
                <a:cs typeface="Calibri"/>
              </a:rPr>
              <a:t>c</a:t>
            </a:r>
            <a:r>
              <a:rPr sz="2800" spc="11" dirty="0">
                <a:solidFill>
                  <a:srgbClr val="4E0233"/>
                </a:solidFill>
                <a:latin typeface="Calibri"/>
                <a:cs typeface="Calibri"/>
              </a:rPr>
              <a:t> </a:t>
            </a:r>
            <a:r>
              <a:rPr sz="2800" spc="4" dirty="0">
                <a:solidFill>
                  <a:srgbClr val="4E0233"/>
                </a:solidFill>
                <a:latin typeface="Calibri"/>
                <a:cs typeface="Calibri"/>
              </a:rPr>
              <a:t>t</a:t>
            </a:r>
            <a:r>
              <a:rPr sz="2800" spc="34" dirty="0">
                <a:solidFill>
                  <a:srgbClr val="4E0233"/>
                </a:solidFill>
                <a:latin typeface="Calibri"/>
                <a:cs typeface="Calibri"/>
              </a:rPr>
              <a:t>ạ</a:t>
            </a:r>
            <a:r>
              <a:rPr sz="2800" spc="0" dirty="0">
                <a:solidFill>
                  <a:srgbClr val="4E0233"/>
                </a:solidFill>
                <a:latin typeface="Calibri"/>
                <a:cs typeface="Calibri"/>
              </a:rPr>
              <a:t>o</a:t>
            </a:r>
            <a:r>
              <a:rPr sz="2800" spc="29" dirty="0">
                <a:solidFill>
                  <a:srgbClr val="4E0233"/>
                </a:solidFill>
                <a:latin typeface="Calibri"/>
                <a:cs typeface="Calibri"/>
              </a:rPr>
              <a:t> </a:t>
            </a:r>
            <a:r>
              <a:rPr sz="2800" spc="-25" dirty="0">
                <a:solidFill>
                  <a:srgbClr val="4E0233"/>
                </a:solidFill>
                <a:latin typeface="Calibri"/>
                <a:cs typeface="Calibri"/>
              </a:rPr>
              <a:t>r</a:t>
            </a:r>
            <a:r>
              <a:rPr sz="2800" spc="0" dirty="0">
                <a:solidFill>
                  <a:srgbClr val="4E0233"/>
                </a:solidFill>
                <a:latin typeface="Calibri"/>
                <a:cs typeface="Calibri"/>
              </a:rPr>
              <a:t>a</a:t>
            </a:r>
            <a:r>
              <a:rPr sz="2800" spc="44" dirty="0">
                <a:solidFill>
                  <a:srgbClr val="4E0233"/>
                </a:solidFill>
                <a:latin typeface="Calibri"/>
                <a:cs typeface="Calibri"/>
              </a:rPr>
              <a:t> </a:t>
            </a:r>
            <a:r>
              <a:rPr sz="2800" spc="39" dirty="0">
                <a:solidFill>
                  <a:srgbClr val="4E0233"/>
                </a:solidFill>
                <a:latin typeface="Calibri"/>
                <a:cs typeface="Calibri"/>
              </a:rPr>
              <a:t>kh</a:t>
            </a:r>
            <a:r>
              <a:rPr sz="2800" spc="0" dirty="0">
                <a:solidFill>
                  <a:srgbClr val="4E0233"/>
                </a:solidFill>
                <a:latin typeface="Calibri"/>
                <a:cs typeface="Calibri"/>
              </a:rPr>
              <a:t>i</a:t>
            </a:r>
            <a:r>
              <a:rPr sz="2800" spc="33" dirty="0">
                <a:solidFill>
                  <a:srgbClr val="4E0233"/>
                </a:solidFill>
                <a:latin typeface="Calibri"/>
                <a:cs typeface="Calibri"/>
              </a:rPr>
              <a:t> </a:t>
            </a:r>
            <a:r>
              <a:rPr sz="2800" spc="39" dirty="0">
                <a:solidFill>
                  <a:srgbClr val="4E0233"/>
                </a:solidFill>
                <a:latin typeface="Calibri"/>
                <a:cs typeface="Calibri"/>
              </a:rPr>
              <a:t>ng</a:t>
            </a:r>
            <a:r>
              <a:rPr sz="2800" spc="34" dirty="0">
                <a:solidFill>
                  <a:srgbClr val="4E0233"/>
                </a:solidFill>
                <a:latin typeface="Calibri"/>
                <a:cs typeface="Calibri"/>
              </a:rPr>
              <a:t>ư</a:t>
            </a:r>
            <a:r>
              <a:rPr sz="2800" spc="39" dirty="0">
                <a:solidFill>
                  <a:srgbClr val="4E0233"/>
                </a:solidFill>
                <a:latin typeface="Calibri"/>
                <a:cs typeface="Calibri"/>
              </a:rPr>
              <a:t>ờ</a:t>
            </a:r>
            <a:r>
              <a:rPr sz="2800" spc="0" dirty="0">
                <a:solidFill>
                  <a:srgbClr val="4E0233"/>
                </a:solidFill>
                <a:latin typeface="Calibri"/>
                <a:cs typeface="Calibri"/>
              </a:rPr>
              <a:t>i </a:t>
            </a:r>
            <a:r>
              <a:rPr sz="2800" spc="39" dirty="0">
                <a:solidFill>
                  <a:srgbClr val="4E0233"/>
                </a:solidFill>
                <a:latin typeface="Calibri"/>
                <a:cs typeface="Calibri"/>
              </a:rPr>
              <a:t>nhiễ</a:t>
            </a:r>
            <a:r>
              <a:rPr sz="2800" spc="0" dirty="0">
                <a:solidFill>
                  <a:srgbClr val="4E0233"/>
                </a:solidFill>
                <a:latin typeface="Calibri"/>
                <a:cs typeface="Calibri"/>
              </a:rPr>
              <a:t>m </a:t>
            </a:r>
            <a:r>
              <a:rPr sz="2800" spc="109" dirty="0">
                <a:solidFill>
                  <a:srgbClr val="4E0233"/>
                </a:solidFill>
                <a:latin typeface="Calibri"/>
                <a:cs typeface="Calibri"/>
              </a:rPr>
              <a:t>bện</a:t>
            </a:r>
            <a:r>
              <a:rPr sz="2800" spc="0" dirty="0">
                <a:solidFill>
                  <a:srgbClr val="4E0233"/>
                </a:solidFill>
                <a:latin typeface="Calibri"/>
                <a:cs typeface="Calibri"/>
              </a:rPr>
              <a:t>h </a:t>
            </a:r>
            <a:r>
              <a:rPr sz="2800" spc="109" dirty="0">
                <a:solidFill>
                  <a:srgbClr val="4E0233"/>
                </a:solidFill>
                <a:latin typeface="Calibri"/>
                <a:cs typeface="Calibri"/>
              </a:rPr>
              <a:t>h</a:t>
            </a:r>
            <a:r>
              <a:rPr sz="2800" spc="50" dirty="0">
                <a:solidFill>
                  <a:srgbClr val="4E0233"/>
                </a:solidFill>
                <a:latin typeface="Calibri"/>
                <a:cs typeface="Calibri"/>
              </a:rPr>
              <a:t>o</a:t>
            </a:r>
            <a:r>
              <a:rPr sz="2800" spc="0" dirty="0">
                <a:solidFill>
                  <a:srgbClr val="4E0233"/>
                </a:solidFill>
                <a:latin typeface="Calibri"/>
                <a:cs typeface="Calibri"/>
              </a:rPr>
              <a:t>,</a:t>
            </a:r>
            <a:r>
              <a:rPr sz="2800" spc="21" dirty="0">
                <a:solidFill>
                  <a:srgbClr val="4E0233"/>
                </a:solidFill>
                <a:latin typeface="Calibri"/>
                <a:cs typeface="Calibri"/>
              </a:rPr>
              <a:t> </a:t>
            </a:r>
            <a:r>
              <a:rPr sz="2800" spc="109" dirty="0">
                <a:solidFill>
                  <a:srgbClr val="4E0233"/>
                </a:solidFill>
                <a:latin typeface="Calibri"/>
                <a:cs typeface="Calibri"/>
              </a:rPr>
              <a:t>h</a:t>
            </a:r>
            <a:r>
              <a:rPr sz="2800" spc="75" dirty="0">
                <a:solidFill>
                  <a:srgbClr val="4E0233"/>
                </a:solidFill>
                <a:latin typeface="Calibri"/>
                <a:cs typeface="Calibri"/>
              </a:rPr>
              <a:t>ắ</a:t>
            </a:r>
            <a:r>
              <a:rPr sz="2800" spc="0" dirty="0">
                <a:solidFill>
                  <a:srgbClr val="4E0233"/>
                </a:solidFill>
                <a:latin typeface="Calibri"/>
                <a:cs typeface="Calibri"/>
              </a:rPr>
              <a:t>t</a:t>
            </a:r>
            <a:r>
              <a:rPr sz="2800" spc="25" dirty="0">
                <a:solidFill>
                  <a:srgbClr val="4E0233"/>
                </a:solidFill>
                <a:latin typeface="Calibri"/>
                <a:cs typeface="Calibri"/>
              </a:rPr>
              <a:t> </a:t>
            </a:r>
            <a:r>
              <a:rPr sz="2800" spc="109" dirty="0">
                <a:solidFill>
                  <a:srgbClr val="4E0233"/>
                </a:solidFill>
                <a:latin typeface="Calibri"/>
                <a:cs typeface="Calibri"/>
              </a:rPr>
              <a:t>hơ</a:t>
            </a:r>
            <a:r>
              <a:rPr sz="2800" spc="0" dirty="0">
                <a:solidFill>
                  <a:srgbClr val="4E0233"/>
                </a:solidFill>
                <a:latin typeface="Calibri"/>
                <a:cs typeface="Calibri"/>
              </a:rPr>
              <a:t>i</a:t>
            </a:r>
            <a:r>
              <a:rPr sz="2800" spc="20" dirty="0">
                <a:solidFill>
                  <a:srgbClr val="4E0233"/>
                </a:solidFill>
                <a:latin typeface="Calibri"/>
                <a:cs typeface="Calibri"/>
              </a:rPr>
              <a:t> </a:t>
            </a:r>
            <a:r>
              <a:rPr sz="2800" spc="109" dirty="0">
                <a:solidFill>
                  <a:srgbClr val="4E0233"/>
                </a:solidFill>
                <a:latin typeface="Calibri"/>
                <a:cs typeface="Calibri"/>
              </a:rPr>
              <a:t>h</a:t>
            </a:r>
            <a:r>
              <a:rPr sz="2800" spc="104" dirty="0">
                <a:solidFill>
                  <a:srgbClr val="4E0233"/>
                </a:solidFill>
                <a:latin typeface="Calibri"/>
                <a:cs typeface="Calibri"/>
              </a:rPr>
              <a:t>oặ</a:t>
            </a:r>
            <a:r>
              <a:rPr sz="2800" spc="0" dirty="0">
                <a:solidFill>
                  <a:srgbClr val="4E0233"/>
                </a:solidFill>
                <a:latin typeface="Calibri"/>
                <a:cs typeface="Calibri"/>
              </a:rPr>
              <a:t>c</a:t>
            </a:r>
            <a:r>
              <a:rPr sz="2800" spc="8" dirty="0">
                <a:solidFill>
                  <a:srgbClr val="4E0233"/>
                </a:solidFill>
                <a:latin typeface="Calibri"/>
                <a:cs typeface="Calibri"/>
              </a:rPr>
              <a:t> </a:t>
            </a:r>
            <a:r>
              <a:rPr sz="2800" spc="109" dirty="0">
                <a:solidFill>
                  <a:srgbClr val="4E0233"/>
                </a:solidFill>
                <a:latin typeface="Calibri"/>
                <a:cs typeface="Calibri"/>
              </a:rPr>
              <a:t>nó</a:t>
            </a:r>
            <a:r>
              <a:rPr sz="2800" spc="114" dirty="0">
                <a:solidFill>
                  <a:srgbClr val="4E0233"/>
                </a:solidFill>
                <a:latin typeface="Calibri"/>
                <a:cs typeface="Calibri"/>
              </a:rPr>
              <a:t>i</a:t>
            </a:r>
            <a:r>
              <a:rPr sz="2800" spc="0" dirty="0">
                <a:solidFill>
                  <a:srgbClr val="4E0233"/>
                </a:solidFill>
                <a:latin typeface="Calibri"/>
                <a:cs typeface="Calibri"/>
              </a:rPr>
              <a:t>.</a:t>
            </a:r>
            <a:r>
              <a:rPr sz="2800" spc="25" dirty="0">
                <a:solidFill>
                  <a:srgbClr val="4E0233"/>
                </a:solidFill>
                <a:latin typeface="Calibri"/>
                <a:cs typeface="Calibri"/>
              </a:rPr>
              <a:t> </a:t>
            </a:r>
            <a:r>
              <a:rPr sz="2800" spc="114" dirty="0">
                <a:solidFill>
                  <a:srgbClr val="4E0233"/>
                </a:solidFill>
                <a:latin typeface="Calibri"/>
                <a:cs typeface="Calibri"/>
              </a:rPr>
              <a:t>B</a:t>
            </a:r>
            <a:r>
              <a:rPr sz="2800" spc="109" dirty="0">
                <a:solidFill>
                  <a:srgbClr val="4E0233"/>
                </a:solidFill>
                <a:latin typeface="Calibri"/>
                <a:cs typeface="Calibri"/>
              </a:rPr>
              <a:t>ạ</a:t>
            </a:r>
            <a:r>
              <a:rPr sz="2800" spc="0" dirty="0">
                <a:solidFill>
                  <a:srgbClr val="4E0233"/>
                </a:solidFill>
                <a:latin typeface="Calibri"/>
                <a:cs typeface="Calibri"/>
              </a:rPr>
              <a:t>n</a:t>
            </a:r>
            <a:r>
              <a:rPr sz="2800" spc="24" dirty="0">
                <a:solidFill>
                  <a:srgbClr val="4E0233"/>
                </a:solidFill>
                <a:latin typeface="Calibri"/>
                <a:cs typeface="Calibri"/>
              </a:rPr>
              <a:t> </a:t>
            </a:r>
            <a:r>
              <a:rPr sz="2800" spc="114" dirty="0">
                <a:solidFill>
                  <a:srgbClr val="4E0233"/>
                </a:solidFill>
                <a:latin typeface="Calibri"/>
                <a:cs typeface="Calibri"/>
              </a:rPr>
              <a:t>cũn</a:t>
            </a:r>
            <a:r>
              <a:rPr sz="2800" spc="0" dirty="0">
                <a:solidFill>
                  <a:srgbClr val="4E0233"/>
                </a:solidFill>
                <a:latin typeface="Calibri"/>
                <a:cs typeface="Calibri"/>
              </a:rPr>
              <a:t>g</a:t>
            </a:r>
            <a:r>
              <a:rPr sz="2800" spc="18" dirty="0">
                <a:solidFill>
                  <a:srgbClr val="4E0233"/>
                </a:solidFill>
                <a:latin typeface="Calibri"/>
                <a:cs typeface="Calibri"/>
              </a:rPr>
              <a:t> </a:t>
            </a:r>
            <a:r>
              <a:rPr sz="2800" spc="89" dirty="0">
                <a:solidFill>
                  <a:srgbClr val="4E0233"/>
                </a:solidFill>
                <a:latin typeface="Calibri"/>
                <a:cs typeface="Calibri"/>
              </a:rPr>
              <a:t>c</a:t>
            </a:r>
            <a:r>
              <a:rPr sz="2800" spc="0" dirty="0">
                <a:solidFill>
                  <a:srgbClr val="4E0233"/>
                </a:solidFill>
                <a:latin typeface="Calibri"/>
                <a:cs typeface="Calibri"/>
              </a:rPr>
              <a:t>ó </a:t>
            </a:r>
            <a:r>
              <a:rPr sz="2800" spc="4" dirty="0">
                <a:solidFill>
                  <a:srgbClr val="4E0233"/>
                </a:solidFill>
                <a:latin typeface="Calibri"/>
                <a:cs typeface="Calibri"/>
              </a:rPr>
              <a:t>th</a:t>
            </a:r>
            <a:r>
              <a:rPr sz="2800" spc="0" dirty="0">
                <a:solidFill>
                  <a:srgbClr val="4E0233"/>
                </a:solidFill>
                <a:latin typeface="Calibri"/>
                <a:cs typeface="Calibri"/>
              </a:rPr>
              <a:t>ể</a:t>
            </a:r>
            <a:r>
              <a:rPr sz="2800" spc="-27"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ị</a:t>
            </a:r>
            <a:r>
              <a:rPr sz="2800" spc="-16" dirty="0">
                <a:solidFill>
                  <a:srgbClr val="4E0233"/>
                </a:solidFill>
                <a:latin typeface="Calibri"/>
                <a:cs typeface="Calibri"/>
              </a:rPr>
              <a:t> </a:t>
            </a:r>
            <a:r>
              <a:rPr sz="2800" spc="4" dirty="0">
                <a:solidFill>
                  <a:srgbClr val="4E0233"/>
                </a:solidFill>
                <a:latin typeface="Calibri"/>
                <a:cs typeface="Calibri"/>
              </a:rPr>
              <a:t>nhiễ</a:t>
            </a:r>
            <a:r>
              <a:rPr sz="2800" spc="0" dirty="0">
                <a:solidFill>
                  <a:srgbClr val="4E0233"/>
                </a:solidFill>
                <a:latin typeface="Calibri"/>
                <a:cs typeface="Calibri"/>
              </a:rPr>
              <a:t>m</a:t>
            </a:r>
            <a:r>
              <a:rPr sz="2800" spc="-67" dirty="0">
                <a:solidFill>
                  <a:srgbClr val="4E0233"/>
                </a:solidFill>
                <a:latin typeface="Calibri"/>
                <a:cs typeface="Calibri"/>
              </a:rPr>
              <a:t> </a:t>
            </a:r>
            <a:r>
              <a:rPr sz="2800" spc="4" dirty="0">
                <a:solidFill>
                  <a:srgbClr val="4E0233"/>
                </a:solidFill>
                <a:latin typeface="Calibri"/>
                <a:cs typeface="Calibri"/>
              </a:rPr>
              <a:t>bện</a:t>
            </a:r>
            <a:r>
              <a:rPr sz="2800" spc="0" dirty="0">
                <a:solidFill>
                  <a:srgbClr val="4E0233"/>
                </a:solidFill>
                <a:latin typeface="Calibri"/>
                <a:cs typeface="Calibri"/>
              </a:rPr>
              <a:t>h</a:t>
            </a:r>
            <a:r>
              <a:rPr sz="2800" spc="-58"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ằ</a:t>
            </a:r>
            <a:r>
              <a:rPr sz="2800" spc="4" dirty="0">
                <a:solidFill>
                  <a:srgbClr val="4E0233"/>
                </a:solidFill>
                <a:latin typeface="Calibri"/>
                <a:cs typeface="Calibri"/>
              </a:rPr>
              <a:t>n</a:t>
            </a:r>
            <a:r>
              <a:rPr sz="2800" spc="0" dirty="0">
                <a:solidFill>
                  <a:srgbClr val="4E0233"/>
                </a:solidFill>
                <a:latin typeface="Calibri"/>
                <a:cs typeface="Calibri"/>
              </a:rPr>
              <a:t>g</a:t>
            </a:r>
            <a:r>
              <a:rPr sz="2800" spc="-45"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á</a:t>
            </a:r>
            <a:r>
              <a:rPr sz="2800" spc="4" dirty="0">
                <a:solidFill>
                  <a:srgbClr val="4E0233"/>
                </a:solidFill>
                <a:latin typeface="Calibri"/>
                <a:cs typeface="Calibri"/>
              </a:rPr>
              <a:t>c</a:t>
            </a:r>
            <a:r>
              <a:rPr sz="2800" spc="0" dirty="0">
                <a:solidFill>
                  <a:srgbClr val="4E0233"/>
                </a:solidFill>
                <a:latin typeface="Calibri"/>
                <a:cs typeface="Calibri"/>
              </a:rPr>
              <a:t>h</a:t>
            </a:r>
            <a:r>
              <a:rPr sz="2800" spc="-51" dirty="0">
                <a:solidFill>
                  <a:srgbClr val="4E0233"/>
                </a:solidFill>
                <a:latin typeface="Calibri"/>
                <a:cs typeface="Calibri"/>
              </a:rPr>
              <a:t> </a:t>
            </a:r>
            <a:r>
              <a:rPr sz="2800" spc="4" dirty="0">
                <a:solidFill>
                  <a:srgbClr val="4E0233"/>
                </a:solidFill>
                <a:latin typeface="Calibri"/>
                <a:cs typeface="Calibri"/>
              </a:rPr>
              <a:t>ch</a:t>
            </a:r>
            <a:r>
              <a:rPr sz="2800" spc="0" dirty="0">
                <a:solidFill>
                  <a:srgbClr val="4E0233"/>
                </a:solidFill>
                <a:latin typeface="Calibri"/>
                <a:cs typeface="Calibri"/>
              </a:rPr>
              <a:t>ạm</a:t>
            </a:r>
            <a:r>
              <a:rPr sz="2800" spc="-57" dirty="0">
                <a:solidFill>
                  <a:srgbClr val="4E0233"/>
                </a:solidFill>
                <a:latin typeface="Calibri"/>
                <a:cs typeface="Calibri"/>
              </a:rPr>
              <a:t> </a:t>
            </a:r>
            <a:r>
              <a:rPr sz="2800" spc="-39" dirty="0">
                <a:solidFill>
                  <a:srgbClr val="4E0233"/>
                </a:solidFill>
                <a:latin typeface="Calibri"/>
                <a:cs typeface="Calibri"/>
              </a:rPr>
              <a:t>v</a:t>
            </a:r>
            <a:r>
              <a:rPr sz="2800" spc="0" dirty="0">
                <a:solidFill>
                  <a:srgbClr val="4E0233"/>
                </a:solidFill>
                <a:latin typeface="Calibri"/>
                <a:cs typeface="Calibri"/>
              </a:rPr>
              <a:t>ào</a:t>
            </a:r>
            <a:r>
              <a:rPr sz="2800" spc="-40"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ề </a:t>
            </a:r>
            <a:r>
              <a:rPr sz="2800" spc="59" dirty="0">
                <a:solidFill>
                  <a:srgbClr val="4E0233"/>
                </a:solidFill>
                <a:latin typeface="Calibri"/>
                <a:cs typeface="Calibri"/>
              </a:rPr>
              <a:t>m</a:t>
            </a:r>
            <a:r>
              <a:rPr sz="2800" spc="25" dirty="0">
                <a:solidFill>
                  <a:srgbClr val="4E0233"/>
                </a:solidFill>
                <a:latin typeface="Calibri"/>
                <a:cs typeface="Calibri"/>
              </a:rPr>
              <a:t>ặ</a:t>
            </a:r>
            <a:r>
              <a:rPr sz="2800" spc="0" dirty="0">
                <a:solidFill>
                  <a:srgbClr val="4E0233"/>
                </a:solidFill>
                <a:latin typeface="Calibri"/>
                <a:cs typeface="Calibri"/>
              </a:rPr>
              <a:t>t</a:t>
            </a:r>
            <a:r>
              <a:rPr sz="2800" spc="31" dirty="0">
                <a:solidFill>
                  <a:srgbClr val="4E0233"/>
                </a:solidFill>
                <a:latin typeface="Calibri"/>
                <a:cs typeface="Calibri"/>
              </a:rPr>
              <a:t> </a:t>
            </a:r>
            <a:r>
              <a:rPr sz="2800" spc="59" dirty="0">
                <a:solidFill>
                  <a:srgbClr val="4E0233"/>
                </a:solidFill>
                <a:latin typeface="Calibri"/>
                <a:cs typeface="Calibri"/>
              </a:rPr>
              <a:t>b</a:t>
            </a:r>
            <a:r>
              <a:rPr sz="2800" spc="0" dirty="0">
                <a:solidFill>
                  <a:srgbClr val="4E0233"/>
                </a:solidFill>
                <a:latin typeface="Calibri"/>
                <a:cs typeface="Calibri"/>
              </a:rPr>
              <a:t>ị</a:t>
            </a:r>
            <a:r>
              <a:rPr sz="2800" spc="50" dirty="0">
                <a:solidFill>
                  <a:srgbClr val="4E0233"/>
                </a:solidFill>
                <a:latin typeface="Calibri"/>
                <a:cs typeface="Calibri"/>
              </a:rPr>
              <a:t> </a:t>
            </a:r>
            <a:r>
              <a:rPr sz="2800" spc="0" dirty="0">
                <a:solidFill>
                  <a:srgbClr val="4E0233"/>
                </a:solidFill>
                <a:latin typeface="Calibri"/>
                <a:cs typeface="Calibri"/>
              </a:rPr>
              <a:t>ô</a:t>
            </a:r>
            <a:r>
              <a:rPr sz="2800" spc="57" dirty="0">
                <a:solidFill>
                  <a:srgbClr val="4E0233"/>
                </a:solidFill>
                <a:latin typeface="Calibri"/>
                <a:cs typeface="Calibri"/>
              </a:rPr>
              <a:t> </a:t>
            </a:r>
            <a:r>
              <a:rPr sz="2800" spc="59" dirty="0">
                <a:solidFill>
                  <a:srgbClr val="4E0233"/>
                </a:solidFill>
                <a:latin typeface="Calibri"/>
                <a:cs typeface="Calibri"/>
              </a:rPr>
              <a:t>nhiễ</a:t>
            </a:r>
            <a:r>
              <a:rPr sz="2800" spc="0" dirty="0">
                <a:solidFill>
                  <a:srgbClr val="4E0233"/>
                </a:solidFill>
                <a:latin typeface="Calibri"/>
                <a:cs typeface="Calibri"/>
              </a:rPr>
              <a:t>m </a:t>
            </a:r>
            <a:r>
              <a:rPr sz="2800" spc="14" dirty="0">
                <a:solidFill>
                  <a:srgbClr val="4E0233"/>
                </a:solidFill>
                <a:latin typeface="Calibri"/>
                <a:cs typeface="Calibri"/>
              </a:rPr>
              <a:t>v</a:t>
            </a:r>
            <a:r>
              <a:rPr sz="2800" spc="0" dirty="0">
                <a:solidFill>
                  <a:srgbClr val="4E0233"/>
                </a:solidFill>
                <a:latin typeface="Calibri"/>
                <a:cs typeface="Calibri"/>
              </a:rPr>
              <a:t>à</a:t>
            </a:r>
            <a:r>
              <a:rPr sz="2800" spc="45" dirty="0">
                <a:solidFill>
                  <a:srgbClr val="4E0233"/>
                </a:solidFill>
                <a:latin typeface="Calibri"/>
                <a:cs typeface="Calibri"/>
              </a:rPr>
              <a:t> </a:t>
            </a:r>
            <a:r>
              <a:rPr sz="2800" spc="54" dirty="0">
                <a:solidFill>
                  <a:srgbClr val="4E0233"/>
                </a:solidFill>
                <a:latin typeface="Calibri"/>
                <a:cs typeface="Calibri"/>
              </a:rPr>
              <a:t>s</a:t>
            </a:r>
            <a:r>
              <a:rPr sz="2800" spc="59" dirty="0">
                <a:solidFill>
                  <a:srgbClr val="4E0233"/>
                </a:solidFill>
                <a:latin typeface="Calibri"/>
                <a:cs typeface="Calibri"/>
              </a:rPr>
              <a:t>a</a:t>
            </a:r>
            <a:r>
              <a:rPr sz="2800" spc="0" dirty="0">
                <a:solidFill>
                  <a:srgbClr val="4E0233"/>
                </a:solidFill>
                <a:latin typeface="Calibri"/>
                <a:cs typeface="Calibri"/>
              </a:rPr>
              <a:t>u</a:t>
            </a:r>
            <a:r>
              <a:rPr sz="2800" spc="43" dirty="0">
                <a:solidFill>
                  <a:srgbClr val="4E0233"/>
                </a:solidFill>
                <a:latin typeface="Calibri"/>
                <a:cs typeface="Calibri"/>
              </a:rPr>
              <a:t> </a:t>
            </a:r>
            <a:r>
              <a:rPr sz="2800" spc="64" dirty="0">
                <a:solidFill>
                  <a:srgbClr val="4E0233"/>
                </a:solidFill>
                <a:latin typeface="Calibri"/>
                <a:cs typeface="Calibri"/>
              </a:rPr>
              <a:t>đ</a:t>
            </a:r>
            <a:r>
              <a:rPr sz="2800" spc="0" dirty="0">
                <a:solidFill>
                  <a:srgbClr val="4E0233"/>
                </a:solidFill>
                <a:latin typeface="Calibri"/>
                <a:cs typeface="Calibri"/>
              </a:rPr>
              <a:t>ó</a:t>
            </a:r>
            <a:r>
              <a:rPr sz="2800" spc="51" dirty="0">
                <a:solidFill>
                  <a:srgbClr val="4E0233"/>
                </a:solidFill>
                <a:latin typeface="Calibri"/>
                <a:cs typeface="Calibri"/>
              </a:rPr>
              <a:t> </a:t>
            </a:r>
            <a:r>
              <a:rPr sz="2800" spc="64" dirty="0">
                <a:solidFill>
                  <a:srgbClr val="4E0233"/>
                </a:solidFill>
                <a:latin typeface="Calibri"/>
                <a:cs typeface="Calibri"/>
              </a:rPr>
              <a:t>ch</a:t>
            </a:r>
            <a:r>
              <a:rPr sz="2800" spc="59" dirty="0">
                <a:solidFill>
                  <a:srgbClr val="4E0233"/>
                </a:solidFill>
                <a:latin typeface="Calibri"/>
                <a:cs typeface="Calibri"/>
              </a:rPr>
              <a:t>ạ</a:t>
            </a:r>
            <a:r>
              <a:rPr sz="2800" spc="0" dirty="0">
                <a:solidFill>
                  <a:srgbClr val="4E0233"/>
                </a:solidFill>
                <a:latin typeface="Calibri"/>
                <a:cs typeface="Calibri"/>
              </a:rPr>
              <a:t>m</a:t>
            </a:r>
            <a:r>
              <a:rPr sz="2800" spc="19" dirty="0">
                <a:solidFill>
                  <a:srgbClr val="4E0233"/>
                </a:solidFill>
                <a:latin typeface="Calibri"/>
                <a:cs typeface="Calibri"/>
              </a:rPr>
              <a:t> v</a:t>
            </a:r>
            <a:r>
              <a:rPr sz="2800" spc="59" dirty="0">
                <a:solidFill>
                  <a:srgbClr val="4E0233"/>
                </a:solidFill>
                <a:latin typeface="Calibri"/>
                <a:cs typeface="Calibri"/>
              </a:rPr>
              <a:t>à</a:t>
            </a:r>
            <a:r>
              <a:rPr sz="2800" spc="0" dirty="0">
                <a:solidFill>
                  <a:srgbClr val="4E0233"/>
                </a:solidFill>
                <a:latin typeface="Calibri"/>
                <a:cs typeface="Calibri"/>
              </a:rPr>
              <a:t>o</a:t>
            </a:r>
            <a:r>
              <a:rPr sz="2800" spc="41" dirty="0">
                <a:solidFill>
                  <a:srgbClr val="4E0233"/>
                </a:solidFill>
                <a:latin typeface="Calibri"/>
                <a:cs typeface="Calibri"/>
              </a:rPr>
              <a:t> </a:t>
            </a:r>
            <a:r>
              <a:rPr sz="2800" spc="64" dirty="0">
                <a:solidFill>
                  <a:srgbClr val="4E0233"/>
                </a:solidFill>
                <a:latin typeface="Calibri"/>
                <a:cs typeface="Calibri"/>
              </a:rPr>
              <a:t>m</a:t>
            </a:r>
            <a:r>
              <a:rPr sz="2800" spc="29" dirty="0">
                <a:solidFill>
                  <a:srgbClr val="4E0233"/>
                </a:solidFill>
                <a:latin typeface="Calibri"/>
                <a:cs typeface="Calibri"/>
              </a:rPr>
              <a:t>ắ</a:t>
            </a:r>
            <a:r>
              <a:rPr sz="2800" spc="64" dirty="0">
                <a:solidFill>
                  <a:srgbClr val="4E0233"/>
                </a:solidFill>
                <a:latin typeface="Calibri"/>
                <a:cs typeface="Calibri"/>
              </a:rPr>
              <a:t>t</a:t>
            </a:r>
            <a:r>
              <a:rPr sz="2800" spc="0" dirty="0">
                <a:solidFill>
                  <a:srgbClr val="4E0233"/>
                </a:solidFill>
                <a:latin typeface="Calibri"/>
                <a:cs typeface="Calibri"/>
              </a:rPr>
              <a:t>, </a:t>
            </a:r>
            <a:r>
              <a:rPr sz="2800" spc="4" dirty="0">
                <a:solidFill>
                  <a:srgbClr val="4E0233"/>
                </a:solidFill>
                <a:latin typeface="Calibri"/>
                <a:cs typeface="Calibri"/>
              </a:rPr>
              <a:t>mũ</a:t>
            </a:r>
            <a:r>
              <a:rPr sz="2800" spc="0" dirty="0">
                <a:solidFill>
                  <a:srgbClr val="4E0233"/>
                </a:solidFill>
                <a:latin typeface="Calibri"/>
                <a:cs typeface="Calibri"/>
              </a:rPr>
              <a:t>i</a:t>
            </a:r>
            <a:r>
              <a:rPr sz="2800" spc="-38" dirty="0">
                <a:solidFill>
                  <a:srgbClr val="4E0233"/>
                </a:solidFill>
                <a:latin typeface="Calibri"/>
                <a:cs typeface="Calibri"/>
              </a:rPr>
              <a:t> </a:t>
            </a:r>
            <a:r>
              <a:rPr sz="2800" spc="4" dirty="0">
                <a:solidFill>
                  <a:srgbClr val="4E0233"/>
                </a:solidFill>
                <a:latin typeface="Calibri"/>
                <a:cs typeface="Calibri"/>
              </a:rPr>
              <a:t>h</a:t>
            </a:r>
            <a:r>
              <a:rPr sz="2800" spc="0" dirty="0">
                <a:solidFill>
                  <a:srgbClr val="4E0233"/>
                </a:solidFill>
                <a:latin typeface="Calibri"/>
                <a:cs typeface="Calibri"/>
              </a:rPr>
              <a:t>oặc</a:t>
            </a:r>
            <a:r>
              <a:rPr sz="2800" spc="-44" dirty="0">
                <a:solidFill>
                  <a:srgbClr val="4E0233"/>
                </a:solidFill>
                <a:latin typeface="Calibri"/>
                <a:cs typeface="Calibri"/>
              </a:rPr>
              <a:t> </a:t>
            </a:r>
            <a:r>
              <a:rPr sz="2800" spc="4" dirty="0">
                <a:solidFill>
                  <a:srgbClr val="4E0233"/>
                </a:solidFill>
                <a:latin typeface="Calibri"/>
                <a:cs typeface="Calibri"/>
              </a:rPr>
              <a:t>miện</a:t>
            </a:r>
            <a:r>
              <a:rPr sz="2800" spc="0" dirty="0">
                <a:solidFill>
                  <a:srgbClr val="4E0233"/>
                </a:solidFill>
                <a:latin typeface="Calibri"/>
                <a:cs typeface="Calibri"/>
              </a:rPr>
              <a:t>g</a:t>
            </a:r>
            <a:r>
              <a:rPr sz="2800" spc="-60" dirty="0">
                <a:solidFill>
                  <a:srgbClr val="4E0233"/>
                </a:solidFill>
                <a:latin typeface="Calibri"/>
                <a:cs typeface="Calibri"/>
              </a:rPr>
              <a:t> </a:t>
            </a:r>
            <a:r>
              <a:rPr sz="2800" spc="4" dirty="0">
                <a:solidFill>
                  <a:srgbClr val="4E0233"/>
                </a:solidFill>
                <a:latin typeface="Calibri"/>
                <a:cs typeface="Calibri"/>
              </a:rPr>
              <a:t>t</a:t>
            </a:r>
            <a:r>
              <a:rPr sz="2800" spc="0" dirty="0">
                <a:solidFill>
                  <a:srgbClr val="4E0233"/>
                </a:solidFill>
                <a:latin typeface="Calibri"/>
                <a:cs typeface="Calibri"/>
              </a:rPr>
              <a:t>rư</a:t>
            </a:r>
            <a:r>
              <a:rPr sz="2800" spc="4" dirty="0">
                <a:solidFill>
                  <a:srgbClr val="4E0233"/>
                </a:solidFill>
                <a:latin typeface="Calibri"/>
                <a:cs typeface="Calibri"/>
              </a:rPr>
              <a:t>ớ</a:t>
            </a:r>
            <a:r>
              <a:rPr sz="2800" spc="0" dirty="0">
                <a:solidFill>
                  <a:srgbClr val="4E0233"/>
                </a:solidFill>
                <a:latin typeface="Calibri"/>
                <a:cs typeface="Calibri"/>
              </a:rPr>
              <a:t>c</a:t>
            </a:r>
            <a:r>
              <a:rPr sz="2800" spc="-53" dirty="0">
                <a:solidFill>
                  <a:srgbClr val="4E0233"/>
                </a:solidFill>
                <a:latin typeface="Calibri"/>
                <a:cs typeface="Calibri"/>
              </a:rPr>
              <a:t> </a:t>
            </a:r>
            <a:r>
              <a:rPr sz="2800" spc="4" dirty="0">
                <a:solidFill>
                  <a:srgbClr val="4E0233"/>
                </a:solidFill>
                <a:latin typeface="Calibri"/>
                <a:cs typeface="Calibri"/>
              </a:rPr>
              <a:t>kh</a:t>
            </a:r>
            <a:r>
              <a:rPr sz="2800" spc="0" dirty="0">
                <a:solidFill>
                  <a:srgbClr val="4E0233"/>
                </a:solidFill>
                <a:latin typeface="Calibri"/>
                <a:cs typeface="Calibri"/>
              </a:rPr>
              <a:t>i</a:t>
            </a:r>
            <a:r>
              <a:rPr sz="2800" spc="-28" dirty="0">
                <a:solidFill>
                  <a:srgbClr val="4E0233"/>
                </a:solidFill>
                <a:latin typeface="Calibri"/>
                <a:cs typeface="Calibri"/>
              </a:rPr>
              <a:t> </a:t>
            </a:r>
            <a:r>
              <a:rPr sz="2800" spc="0" dirty="0">
                <a:solidFill>
                  <a:srgbClr val="4E0233"/>
                </a:solidFill>
                <a:latin typeface="Calibri"/>
                <a:cs typeface="Calibri"/>
              </a:rPr>
              <a:t>rửa</a:t>
            </a:r>
            <a:r>
              <a:rPr sz="2800" spc="-39" dirty="0">
                <a:solidFill>
                  <a:srgbClr val="4E0233"/>
                </a:solidFill>
                <a:latin typeface="Calibri"/>
                <a:cs typeface="Calibri"/>
              </a:rPr>
              <a:t> </a:t>
            </a:r>
            <a:r>
              <a:rPr sz="2800" spc="-29" dirty="0">
                <a:solidFill>
                  <a:srgbClr val="4E0233"/>
                </a:solidFill>
                <a:latin typeface="Calibri"/>
                <a:cs typeface="Calibri"/>
              </a:rPr>
              <a:t>t</a:t>
            </a:r>
            <a:r>
              <a:rPr sz="2800" spc="-54" dirty="0">
                <a:solidFill>
                  <a:srgbClr val="4E0233"/>
                </a:solidFill>
                <a:latin typeface="Calibri"/>
                <a:cs typeface="Calibri"/>
              </a:rPr>
              <a:t>a</a:t>
            </a:r>
            <a:r>
              <a:rPr sz="2800" spc="-184" dirty="0">
                <a:solidFill>
                  <a:srgbClr val="4E0233"/>
                </a:solidFill>
                <a:latin typeface="Calibri"/>
                <a:cs typeface="Calibri"/>
              </a:rPr>
              <a:t>y</a:t>
            </a:r>
            <a:r>
              <a:rPr sz="2800" spc="0" dirty="0">
                <a:solidFill>
                  <a:srgbClr val="4E0233"/>
                </a:solidFill>
                <a:latin typeface="Calibri"/>
                <a:cs typeface="Calibri"/>
              </a:rPr>
              <a:t>.</a:t>
            </a:r>
            <a:endParaRPr sz="2800">
              <a:latin typeface="Calibri"/>
              <a:cs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458723" y="461772"/>
            <a:ext cx="6675120" cy="1866900"/>
          </a:xfrm>
          <a:custGeom>
            <a:avLst/>
            <a:gdLst/>
            <a:ahLst/>
            <a:cxnLst/>
            <a:rect l="l" t="t" r="r" b="b"/>
            <a:pathLst>
              <a:path w="6675120" h="1866900">
                <a:moveTo>
                  <a:pt x="0" y="0"/>
                </a:moveTo>
                <a:lnTo>
                  <a:pt x="6675120" y="0"/>
                </a:lnTo>
                <a:lnTo>
                  <a:pt x="6675120" y="1866900"/>
                </a:lnTo>
                <a:lnTo>
                  <a:pt x="0" y="1866900"/>
                </a:lnTo>
                <a:lnTo>
                  <a:pt x="0" y="0"/>
                </a:lnTo>
                <a:close/>
              </a:path>
            </a:pathLst>
          </a:custGeom>
          <a:solidFill>
            <a:srgbClr val="585858"/>
          </a:solidFill>
        </p:spPr>
        <p:txBody>
          <a:bodyPr wrap="square" lIns="0" tIns="0" rIns="0" bIns="0" rtlCol="0">
            <a:noAutofit/>
          </a:bodyPr>
          <a:lstStyle/>
          <a:p>
            <a:endParaRPr/>
          </a:p>
        </p:txBody>
      </p:sp>
      <p:sp>
        <p:nvSpPr>
          <p:cNvPr id="9" name="object 9"/>
          <p:cNvSpPr/>
          <p:nvPr/>
        </p:nvSpPr>
        <p:spPr>
          <a:xfrm>
            <a:off x="7280148" y="467868"/>
            <a:ext cx="2148840" cy="1877568"/>
          </a:xfrm>
          <a:custGeom>
            <a:avLst/>
            <a:gdLst/>
            <a:ahLst/>
            <a:cxnLst/>
            <a:rect l="l" t="t" r="r" b="b"/>
            <a:pathLst>
              <a:path w="2148840" h="1877568">
                <a:moveTo>
                  <a:pt x="0" y="0"/>
                </a:moveTo>
                <a:lnTo>
                  <a:pt x="2148840" y="0"/>
                </a:lnTo>
                <a:lnTo>
                  <a:pt x="2148840" y="1877567"/>
                </a:lnTo>
                <a:lnTo>
                  <a:pt x="0" y="1877567"/>
                </a:lnTo>
                <a:lnTo>
                  <a:pt x="0" y="0"/>
                </a:lnTo>
                <a:close/>
              </a:path>
            </a:pathLst>
          </a:custGeom>
          <a:solidFill>
            <a:srgbClr val="664A5F"/>
          </a:solidFill>
        </p:spPr>
        <p:txBody>
          <a:bodyPr wrap="square" lIns="0" tIns="0" rIns="0" bIns="0" rtlCol="0">
            <a:noAutofit/>
          </a:bodyPr>
          <a:lstStyle/>
          <a:p>
            <a:endParaRPr/>
          </a:p>
        </p:txBody>
      </p:sp>
      <p:sp>
        <p:nvSpPr>
          <p:cNvPr id="10" name="object 10"/>
          <p:cNvSpPr/>
          <p:nvPr/>
        </p:nvSpPr>
        <p:spPr>
          <a:xfrm>
            <a:off x="9573768" y="470915"/>
            <a:ext cx="2148839" cy="1857756"/>
          </a:xfrm>
          <a:custGeom>
            <a:avLst/>
            <a:gdLst/>
            <a:ahLst/>
            <a:cxnLst/>
            <a:rect l="l" t="t" r="r" b="b"/>
            <a:pathLst>
              <a:path w="2148839" h="1857756">
                <a:moveTo>
                  <a:pt x="0" y="0"/>
                </a:moveTo>
                <a:lnTo>
                  <a:pt x="2148839" y="0"/>
                </a:lnTo>
                <a:lnTo>
                  <a:pt x="2148839" y="1857756"/>
                </a:lnTo>
                <a:lnTo>
                  <a:pt x="0" y="1857756"/>
                </a:lnTo>
                <a:lnTo>
                  <a:pt x="0" y="0"/>
                </a:lnTo>
                <a:close/>
              </a:path>
            </a:pathLst>
          </a:custGeom>
          <a:solidFill>
            <a:srgbClr val="E48578"/>
          </a:solidFill>
        </p:spPr>
        <p:txBody>
          <a:bodyPr wrap="square" lIns="0" tIns="0" rIns="0" bIns="0" rtlCol="0">
            <a:noAutofit/>
          </a:bodyPr>
          <a:lstStyle/>
          <a:p>
            <a:endParaRPr/>
          </a:p>
        </p:txBody>
      </p:sp>
      <p:sp>
        <p:nvSpPr>
          <p:cNvPr id="11" name="object 11"/>
          <p:cNvSpPr/>
          <p:nvPr/>
        </p:nvSpPr>
        <p:spPr>
          <a:xfrm>
            <a:off x="458723" y="2476500"/>
            <a:ext cx="6675120" cy="3922776"/>
          </a:xfrm>
          <a:custGeom>
            <a:avLst/>
            <a:gdLst/>
            <a:ahLst/>
            <a:cxnLst/>
            <a:rect l="l" t="t" r="r" b="b"/>
            <a:pathLst>
              <a:path w="6675120" h="3922776">
                <a:moveTo>
                  <a:pt x="0" y="0"/>
                </a:moveTo>
                <a:lnTo>
                  <a:pt x="6675120" y="0"/>
                </a:lnTo>
                <a:lnTo>
                  <a:pt x="6675120" y="3922776"/>
                </a:lnTo>
                <a:lnTo>
                  <a:pt x="0" y="3922776"/>
                </a:lnTo>
                <a:lnTo>
                  <a:pt x="0" y="0"/>
                </a:lnTo>
                <a:close/>
              </a:path>
            </a:pathLst>
          </a:custGeom>
          <a:solidFill>
            <a:srgbClr val="808080"/>
          </a:solidFill>
        </p:spPr>
        <p:txBody>
          <a:bodyPr wrap="square" lIns="0" tIns="0" rIns="0" bIns="0" rtlCol="0">
            <a:noAutofit/>
          </a:bodyPr>
          <a:lstStyle/>
          <a:p>
            <a:endParaRPr/>
          </a:p>
        </p:txBody>
      </p:sp>
      <p:sp>
        <p:nvSpPr>
          <p:cNvPr id="12" name="object 12"/>
          <p:cNvSpPr/>
          <p:nvPr/>
        </p:nvSpPr>
        <p:spPr>
          <a:xfrm>
            <a:off x="7280148" y="2481072"/>
            <a:ext cx="4453128" cy="3922776"/>
          </a:xfrm>
          <a:custGeom>
            <a:avLst/>
            <a:gdLst/>
            <a:ahLst/>
            <a:cxnLst/>
            <a:rect l="l" t="t" r="r" b="b"/>
            <a:pathLst>
              <a:path w="4453128" h="3922776">
                <a:moveTo>
                  <a:pt x="0" y="0"/>
                </a:moveTo>
                <a:lnTo>
                  <a:pt x="4453128" y="0"/>
                </a:lnTo>
                <a:lnTo>
                  <a:pt x="4453128" y="3922776"/>
                </a:lnTo>
                <a:lnTo>
                  <a:pt x="0" y="3922776"/>
                </a:lnTo>
                <a:lnTo>
                  <a:pt x="0" y="0"/>
                </a:lnTo>
                <a:close/>
              </a:path>
            </a:pathLst>
          </a:custGeom>
          <a:solidFill>
            <a:srgbClr val="E48578"/>
          </a:solidFill>
        </p:spPr>
        <p:txBody>
          <a:bodyPr wrap="square" lIns="0" tIns="0" rIns="0" bIns="0" rtlCol="0">
            <a:noAutofit/>
          </a:bodyPr>
          <a:lstStyle/>
          <a:p>
            <a:endParaRPr/>
          </a:p>
        </p:txBody>
      </p:sp>
      <p:sp>
        <p:nvSpPr>
          <p:cNvPr id="13" name="object 13"/>
          <p:cNvSpPr/>
          <p:nvPr/>
        </p:nvSpPr>
        <p:spPr>
          <a:xfrm>
            <a:off x="7517892" y="3230879"/>
            <a:ext cx="3977640" cy="2424684"/>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762" y="761"/>
            <a:ext cx="12190476" cy="6856476"/>
          </a:xfrm>
          <a:custGeom>
            <a:avLst/>
            <a:gdLst/>
            <a:ahLst/>
            <a:cxnLst/>
            <a:rect l="l" t="t" r="r" b="b"/>
            <a:pathLst>
              <a:path w="12190476" h="6856476">
                <a:moveTo>
                  <a:pt x="0" y="0"/>
                </a:moveTo>
                <a:lnTo>
                  <a:pt x="12190476" y="0"/>
                </a:lnTo>
                <a:lnTo>
                  <a:pt x="12190476" y="6856476"/>
                </a:lnTo>
                <a:lnTo>
                  <a:pt x="0" y="6856476"/>
                </a:lnTo>
                <a:lnTo>
                  <a:pt x="0" y="0"/>
                </a:lnTo>
                <a:close/>
              </a:path>
            </a:pathLst>
          </a:custGeom>
          <a:ln w="0">
            <a:solidFill>
              <a:srgbClr val="000000"/>
            </a:solidFill>
          </a:ln>
        </p:spPr>
        <p:txBody>
          <a:bodyPr wrap="square" lIns="0" tIns="0" rIns="0" bIns="0" rtlCol="0">
            <a:noAutofit/>
          </a:bodyPr>
          <a:lstStyle/>
          <a:p>
            <a:endParaRPr/>
          </a:p>
        </p:txBody>
      </p:sp>
      <p:sp>
        <p:nvSpPr>
          <p:cNvPr id="7" name="object 7"/>
          <p:cNvSpPr txBox="1"/>
          <p:nvPr/>
        </p:nvSpPr>
        <p:spPr>
          <a:xfrm>
            <a:off x="7280148" y="2481072"/>
            <a:ext cx="4453128" cy="3922776"/>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458723" y="2476500"/>
            <a:ext cx="6675120" cy="3922776"/>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9573768" y="470916"/>
            <a:ext cx="2148839" cy="1857755"/>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7280148" y="467868"/>
            <a:ext cx="2148840" cy="1877567"/>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458723" y="461772"/>
            <a:ext cx="6675120" cy="18669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762" y="761"/>
            <a:ext cx="12190476" cy="6856476"/>
          </a:xfrm>
          <a:prstGeom prst="rect">
            <a:avLst/>
          </a:prstGeom>
        </p:spPr>
        <p:txBody>
          <a:bodyPr wrap="square" lIns="0" tIns="0" rIns="0" bIns="0" rtlCol="0">
            <a:noAutofit/>
          </a:bodyPr>
          <a:lstStyle/>
          <a:p>
            <a:pPr>
              <a:lnSpc>
                <a:spcPts val="1000"/>
              </a:lnSpc>
            </a:pPr>
            <a:endParaRPr sz="1000"/>
          </a:p>
          <a:p>
            <a:pPr marL="820839" marR="5605464">
              <a:lnSpc>
                <a:spcPts val="3020"/>
              </a:lnSpc>
              <a:spcBef>
                <a:spcPts val="4248"/>
              </a:spcBef>
            </a:pPr>
            <a:r>
              <a:rPr sz="2800" spc="0" dirty="0">
                <a:solidFill>
                  <a:srgbClr val="FFFFFF"/>
                </a:solidFill>
                <a:latin typeface="Calibri"/>
                <a:cs typeface="Calibri"/>
              </a:rPr>
              <a:t>SỰ</a:t>
            </a:r>
            <a:r>
              <a:rPr sz="2800" spc="-28" dirty="0">
                <a:solidFill>
                  <a:srgbClr val="FFFFFF"/>
                </a:solidFill>
                <a:latin typeface="Calibri"/>
                <a:cs typeface="Calibri"/>
              </a:rPr>
              <a:t> </a:t>
            </a:r>
            <a:r>
              <a:rPr sz="2800" spc="4" dirty="0">
                <a:solidFill>
                  <a:srgbClr val="FFFFFF"/>
                </a:solidFill>
                <a:latin typeface="Calibri"/>
                <a:cs typeface="Calibri"/>
              </a:rPr>
              <a:t>TH</a:t>
            </a:r>
            <a:r>
              <a:rPr sz="2800" spc="-214" dirty="0">
                <a:solidFill>
                  <a:srgbClr val="FFFFFF"/>
                </a:solidFill>
                <a:latin typeface="Calibri"/>
                <a:cs typeface="Calibri"/>
              </a:rPr>
              <a:t>Ậ</a:t>
            </a:r>
            <a:r>
              <a:rPr sz="2800" spc="0" dirty="0">
                <a:solidFill>
                  <a:srgbClr val="FFFFFF"/>
                </a:solidFill>
                <a:latin typeface="Calibri"/>
                <a:cs typeface="Calibri"/>
              </a:rPr>
              <a:t>T</a:t>
            </a:r>
            <a:r>
              <a:rPr sz="2800" spc="-60" dirty="0">
                <a:solidFill>
                  <a:srgbClr val="FFFFFF"/>
                </a:solidFill>
                <a:latin typeface="Calibri"/>
                <a:cs typeface="Calibri"/>
              </a:rPr>
              <a:t> </a:t>
            </a:r>
            <a:r>
              <a:rPr sz="2800" spc="4" dirty="0">
                <a:solidFill>
                  <a:srgbClr val="FFFFFF"/>
                </a:solidFill>
                <a:latin typeface="Calibri"/>
                <a:cs typeface="Calibri"/>
              </a:rPr>
              <a:t>5</a:t>
            </a:r>
            <a:r>
              <a:rPr sz="2800" spc="0" dirty="0">
                <a:solidFill>
                  <a:srgbClr val="FFFFFF"/>
                </a:solidFill>
                <a:latin typeface="Calibri"/>
                <a:cs typeface="Calibri"/>
              </a:rPr>
              <a:t>:</a:t>
            </a:r>
            <a:r>
              <a:rPr sz="2800" spc="-21" dirty="0">
                <a:solidFill>
                  <a:srgbClr val="FFFFFF"/>
                </a:solidFill>
                <a:latin typeface="Calibri"/>
                <a:cs typeface="Calibri"/>
              </a:rPr>
              <a:t> </a:t>
            </a:r>
            <a:r>
              <a:rPr sz="2800" spc="4" dirty="0">
                <a:solidFill>
                  <a:srgbClr val="FFFFFF"/>
                </a:solidFill>
                <a:latin typeface="Calibri"/>
                <a:cs typeface="Calibri"/>
              </a:rPr>
              <a:t>Phu</a:t>
            </a:r>
            <a:r>
              <a:rPr sz="2800" spc="0" dirty="0">
                <a:solidFill>
                  <a:srgbClr val="FFFFFF"/>
                </a:solidFill>
                <a:latin typeface="Calibri"/>
                <a:cs typeface="Calibri"/>
              </a:rPr>
              <a:t>n</a:t>
            </a:r>
            <a:r>
              <a:rPr sz="2800" spc="-58" dirty="0">
                <a:solidFill>
                  <a:srgbClr val="FFFFFF"/>
                </a:solidFill>
                <a:latin typeface="Calibri"/>
                <a:cs typeface="Calibri"/>
              </a:rPr>
              <a:t> </a:t>
            </a:r>
            <a:r>
              <a:rPr sz="2800" spc="-39" dirty="0">
                <a:solidFill>
                  <a:srgbClr val="FFFFFF"/>
                </a:solidFill>
                <a:latin typeface="Calibri"/>
                <a:cs typeface="Calibri"/>
              </a:rPr>
              <a:t>v</a:t>
            </a:r>
            <a:r>
              <a:rPr sz="2800" spc="0" dirty="0">
                <a:solidFill>
                  <a:srgbClr val="FFFFFF"/>
                </a:solidFill>
                <a:latin typeface="Calibri"/>
                <a:cs typeface="Calibri"/>
              </a:rPr>
              <a:t>à</a:t>
            </a:r>
            <a:r>
              <a:rPr sz="2800" spc="-25" dirty="0">
                <a:solidFill>
                  <a:srgbClr val="FFFFFF"/>
                </a:solidFill>
                <a:latin typeface="Calibri"/>
                <a:cs typeface="Calibri"/>
              </a:rPr>
              <a:t> </a:t>
            </a:r>
            <a:r>
              <a:rPr sz="2800" spc="4" dirty="0">
                <a:solidFill>
                  <a:srgbClr val="FFFFFF"/>
                </a:solidFill>
                <a:latin typeface="Calibri"/>
                <a:cs typeface="Calibri"/>
              </a:rPr>
              <a:t>đ</a:t>
            </a:r>
            <a:r>
              <a:rPr sz="2800" spc="0" dirty="0">
                <a:solidFill>
                  <a:srgbClr val="FFFFFF"/>
                </a:solidFill>
                <a:latin typeface="Calibri"/>
                <a:cs typeface="Calibri"/>
              </a:rPr>
              <a:t>ưa</a:t>
            </a:r>
            <a:r>
              <a:rPr sz="2800" spc="-45" dirty="0">
                <a:solidFill>
                  <a:srgbClr val="FFFFFF"/>
                </a:solidFill>
                <a:latin typeface="Calibri"/>
                <a:cs typeface="Calibri"/>
              </a:rPr>
              <a:t> </a:t>
            </a:r>
            <a:r>
              <a:rPr sz="2800" spc="4" dirty="0">
                <a:solidFill>
                  <a:srgbClr val="FFFFFF"/>
                </a:solidFill>
                <a:latin typeface="Calibri"/>
                <a:cs typeface="Calibri"/>
              </a:rPr>
              <a:t>thu</a:t>
            </a:r>
            <a:r>
              <a:rPr sz="2800" spc="0" dirty="0">
                <a:solidFill>
                  <a:srgbClr val="FFFFFF"/>
                </a:solidFill>
                <a:latin typeface="Calibri"/>
                <a:cs typeface="Calibri"/>
              </a:rPr>
              <a:t>ốc</a:t>
            </a:r>
            <a:r>
              <a:rPr sz="2800" spc="-55" dirty="0">
                <a:solidFill>
                  <a:srgbClr val="FFFFFF"/>
                </a:solidFill>
                <a:latin typeface="Calibri"/>
                <a:cs typeface="Calibri"/>
              </a:rPr>
              <a:t> </a:t>
            </a:r>
            <a:r>
              <a:rPr sz="2800" spc="-29" dirty="0">
                <a:solidFill>
                  <a:srgbClr val="FFFFFF"/>
                </a:solidFill>
                <a:latin typeface="Calibri"/>
                <a:cs typeface="Calibri"/>
              </a:rPr>
              <a:t>t</a:t>
            </a:r>
            <a:r>
              <a:rPr sz="2800" spc="-54" dirty="0">
                <a:solidFill>
                  <a:srgbClr val="FFFFFF"/>
                </a:solidFill>
                <a:latin typeface="Calibri"/>
                <a:cs typeface="Calibri"/>
              </a:rPr>
              <a:t>ẩ</a:t>
            </a:r>
            <a:r>
              <a:rPr sz="2800" spc="0" dirty="0">
                <a:solidFill>
                  <a:srgbClr val="FFFFFF"/>
                </a:solidFill>
                <a:latin typeface="Calibri"/>
                <a:cs typeface="Calibri"/>
              </a:rPr>
              <a:t>y</a:t>
            </a:r>
            <a:r>
              <a:rPr sz="2800" spc="-35" dirty="0">
                <a:solidFill>
                  <a:srgbClr val="FFFFFF"/>
                </a:solidFill>
                <a:latin typeface="Calibri"/>
                <a:cs typeface="Calibri"/>
              </a:rPr>
              <a:t> </a:t>
            </a:r>
            <a:r>
              <a:rPr sz="2800" spc="4" dirty="0">
                <a:solidFill>
                  <a:srgbClr val="FFFFFF"/>
                </a:solidFill>
                <a:latin typeface="Calibri"/>
                <a:cs typeface="Calibri"/>
              </a:rPr>
              <a:t>h</a:t>
            </a:r>
            <a:r>
              <a:rPr sz="2800" spc="0" dirty="0">
                <a:solidFill>
                  <a:srgbClr val="FFFFFF"/>
                </a:solidFill>
                <a:latin typeface="Calibri"/>
                <a:cs typeface="Calibri"/>
              </a:rPr>
              <a:t>oặc </a:t>
            </a:r>
            <a:r>
              <a:rPr sz="2800" spc="4" dirty="0">
                <a:solidFill>
                  <a:srgbClr val="FFFFFF"/>
                </a:solidFill>
                <a:latin typeface="Calibri"/>
                <a:cs typeface="Calibri"/>
              </a:rPr>
              <a:t>ch</a:t>
            </a:r>
            <a:r>
              <a:rPr sz="2800" spc="-29" dirty="0">
                <a:solidFill>
                  <a:srgbClr val="FFFFFF"/>
                </a:solidFill>
                <a:latin typeface="Calibri"/>
                <a:cs typeface="Calibri"/>
              </a:rPr>
              <a:t>ấ</a:t>
            </a:r>
            <a:r>
              <a:rPr sz="2800" spc="0" dirty="0">
                <a:solidFill>
                  <a:srgbClr val="FFFFFF"/>
                </a:solidFill>
                <a:latin typeface="Calibri"/>
                <a:cs typeface="Calibri"/>
              </a:rPr>
              <a:t>t</a:t>
            </a:r>
            <a:r>
              <a:rPr sz="2800" spc="-39" dirty="0">
                <a:solidFill>
                  <a:srgbClr val="FFFFFF"/>
                </a:solidFill>
                <a:latin typeface="Calibri"/>
                <a:cs typeface="Calibri"/>
              </a:rPr>
              <a:t> </a:t>
            </a:r>
            <a:r>
              <a:rPr sz="2800" spc="4" dirty="0">
                <a:solidFill>
                  <a:srgbClr val="FFFFFF"/>
                </a:solidFill>
                <a:latin typeface="Calibri"/>
                <a:cs typeface="Calibri"/>
              </a:rPr>
              <a:t>kh</a:t>
            </a:r>
            <a:r>
              <a:rPr sz="2800" spc="0" dirty="0">
                <a:solidFill>
                  <a:srgbClr val="FFFFFF"/>
                </a:solidFill>
                <a:latin typeface="Calibri"/>
                <a:cs typeface="Calibri"/>
              </a:rPr>
              <a:t>ử</a:t>
            </a:r>
            <a:r>
              <a:rPr sz="2800" spc="-44" dirty="0">
                <a:solidFill>
                  <a:srgbClr val="FFFFFF"/>
                </a:solidFill>
                <a:latin typeface="Calibri"/>
                <a:cs typeface="Calibri"/>
              </a:rPr>
              <a:t> </a:t>
            </a:r>
            <a:r>
              <a:rPr sz="2800" spc="4" dirty="0">
                <a:solidFill>
                  <a:srgbClr val="FFFFFF"/>
                </a:solidFill>
                <a:latin typeface="Calibri"/>
                <a:cs typeface="Calibri"/>
              </a:rPr>
              <a:t>t</a:t>
            </a:r>
            <a:r>
              <a:rPr sz="2800" spc="0" dirty="0">
                <a:solidFill>
                  <a:srgbClr val="FFFFFF"/>
                </a:solidFill>
                <a:latin typeface="Calibri"/>
                <a:cs typeface="Calibri"/>
              </a:rPr>
              <a:t>r</a:t>
            </a:r>
            <a:r>
              <a:rPr sz="2800" spc="4" dirty="0">
                <a:solidFill>
                  <a:srgbClr val="FFFFFF"/>
                </a:solidFill>
                <a:latin typeface="Calibri"/>
                <a:cs typeface="Calibri"/>
              </a:rPr>
              <a:t>ùn</a:t>
            </a:r>
            <a:r>
              <a:rPr sz="2800" spc="0" dirty="0">
                <a:solidFill>
                  <a:srgbClr val="FFFFFF"/>
                </a:solidFill>
                <a:latin typeface="Calibri"/>
                <a:cs typeface="Calibri"/>
              </a:rPr>
              <a:t>g</a:t>
            </a:r>
            <a:r>
              <a:rPr sz="2800" spc="-51" dirty="0">
                <a:solidFill>
                  <a:srgbClr val="FFFFFF"/>
                </a:solidFill>
                <a:latin typeface="Calibri"/>
                <a:cs typeface="Calibri"/>
              </a:rPr>
              <a:t> </a:t>
            </a:r>
            <a:r>
              <a:rPr sz="2800" spc="4" dirty="0">
                <a:solidFill>
                  <a:srgbClr val="FFFFFF"/>
                </a:solidFill>
                <a:latin typeface="Calibri"/>
                <a:cs typeface="Calibri"/>
              </a:rPr>
              <a:t>kh</a:t>
            </a:r>
            <a:r>
              <a:rPr sz="2800" spc="0" dirty="0">
                <a:solidFill>
                  <a:srgbClr val="FFFFFF"/>
                </a:solidFill>
                <a:latin typeface="Calibri"/>
                <a:cs typeface="Calibri"/>
              </a:rPr>
              <a:t>ác</a:t>
            </a:r>
            <a:r>
              <a:rPr sz="2800" spc="-42" dirty="0">
                <a:solidFill>
                  <a:srgbClr val="FFFFFF"/>
                </a:solidFill>
                <a:latin typeface="Calibri"/>
                <a:cs typeface="Calibri"/>
              </a:rPr>
              <a:t> </a:t>
            </a:r>
            <a:r>
              <a:rPr sz="2800" spc="-39" dirty="0">
                <a:solidFill>
                  <a:srgbClr val="FFFFFF"/>
                </a:solidFill>
                <a:latin typeface="Calibri"/>
                <a:cs typeface="Calibri"/>
              </a:rPr>
              <a:t>v</a:t>
            </a:r>
            <a:r>
              <a:rPr sz="2800" spc="0" dirty="0">
                <a:solidFill>
                  <a:srgbClr val="FFFFFF"/>
                </a:solidFill>
                <a:latin typeface="Calibri"/>
                <a:cs typeface="Calibri"/>
              </a:rPr>
              <a:t>ào</a:t>
            </a:r>
            <a:r>
              <a:rPr sz="2800" spc="-40" dirty="0">
                <a:solidFill>
                  <a:srgbClr val="FFFFFF"/>
                </a:solidFill>
                <a:latin typeface="Calibri"/>
                <a:cs typeface="Calibri"/>
              </a:rPr>
              <a:t> </a:t>
            </a:r>
            <a:r>
              <a:rPr sz="2800" spc="-19" dirty="0">
                <a:solidFill>
                  <a:srgbClr val="FFFFFF"/>
                </a:solidFill>
                <a:latin typeface="Calibri"/>
                <a:cs typeface="Calibri"/>
              </a:rPr>
              <a:t>c</a:t>
            </a:r>
            <a:r>
              <a:rPr sz="2800" spc="0" dirty="0">
                <a:solidFill>
                  <a:srgbClr val="FFFFFF"/>
                </a:solidFill>
                <a:latin typeface="Calibri"/>
                <a:cs typeface="Calibri"/>
              </a:rPr>
              <a:t>ơ</a:t>
            </a:r>
            <a:r>
              <a:rPr sz="2800" spc="-22" dirty="0">
                <a:solidFill>
                  <a:srgbClr val="FFFFFF"/>
                </a:solidFill>
                <a:latin typeface="Calibri"/>
                <a:cs typeface="Calibri"/>
              </a:rPr>
              <a:t> </a:t>
            </a:r>
            <a:r>
              <a:rPr sz="2800" spc="4" dirty="0">
                <a:solidFill>
                  <a:srgbClr val="FFFFFF"/>
                </a:solidFill>
                <a:latin typeface="Calibri"/>
                <a:cs typeface="Calibri"/>
              </a:rPr>
              <a:t>th</a:t>
            </a:r>
            <a:r>
              <a:rPr sz="2800" spc="0" dirty="0">
                <a:solidFill>
                  <a:srgbClr val="FFFFFF"/>
                </a:solidFill>
                <a:latin typeface="Calibri"/>
                <a:cs typeface="Calibri"/>
              </a:rPr>
              <a:t>ể</a:t>
            </a:r>
            <a:r>
              <a:rPr sz="2800" spc="-27" dirty="0">
                <a:solidFill>
                  <a:srgbClr val="FFFFFF"/>
                </a:solidFill>
                <a:latin typeface="Calibri"/>
                <a:cs typeface="Calibri"/>
              </a:rPr>
              <a:t> </a:t>
            </a:r>
            <a:r>
              <a:rPr sz="2800" spc="4" dirty="0">
                <a:solidFill>
                  <a:srgbClr val="FFFFFF"/>
                </a:solidFill>
                <a:latin typeface="Calibri"/>
                <a:cs typeface="Calibri"/>
              </a:rPr>
              <a:t>b</a:t>
            </a:r>
            <a:r>
              <a:rPr sz="2800" spc="0" dirty="0">
                <a:solidFill>
                  <a:srgbClr val="FFFFFF"/>
                </a:solidFill>
                <a:latin typeface="Calibri"/>
                <a:cs typeface="Calibri"/>
              </a:rPr>
              <a:t>ạn</a:t>
            </a:r>
            <a:r>
              <a:rPr sz="2800" spc="-42" dirty="0">
                <a:solidFill>
                  <a:srgbClr val="FFFFFF"/>
                </a:solidFill>
                <a:latin typeface="Calibri"/>
                <a:cs typeface="Calibri"/>
              </a:rPr>
              <a:t> </a:t>
            </a:r>
            <a:r>
              <a:rPr sz="2800" spc="0" dirty="0">
                <a:solidFill>
                  <a:srgbClr val="FFFFFF"/>
                </a:solidFill>
                <a:latin typeface="Calibri"/>
                <a:cs typeface="Calibri"/>
              </a:rPr>
              <a:t>sẽ </a:t>
            </a:r>
            <a:r>
              <a:rPr sz="2800" spc="4" dirty="0">
                <a:solidFill>
                  <a:srgbClr val="FFFFFF"/>
                </a:solidFill>
                <a:latin typeface="Calibri"/>
                <a:cs typeface="Calibri"/>
              </a:rPr>
              <a:t>KHÔ</a:t>
            </a:r>
            <a:r>
              <a:rPr sz="2800" spc="0" dirty="0">
                <a:solidFill>
                  <a:srgbClr val="FFFFFF"/>
                </a:solidFill>
                <a:latin typeface="Calibri"/>
                <a:cs typeface="Calibri"/>
              </a:rPr>
              <a:t>NG</a:t>
            </a:r>
            <a:r>
              <a:rPr sz="2800" spc="-81" dirty="0">
                <a:solidFill>
                  <a:srgbClr val="FFFFFF"/>
                </a:solidFill>
                <a:latin typeface="Calibri"/>
                <a:cs typeface="Calibri"/>
              </a:rPr>
              <a:t> </a:t>
            </a:r>
            <a:r>
              <a:rPr sz="2800" spc="4" dirty="0">
                <a:solidFill>
                  <a:srgbClr val="FFFFFF"/>
                </a:solidFill>
                <a:latin typeface="Calibri"/>
                <a:cs typeface="Calibri"/>
              </a:rPr>
              <a:t>b</a:t>
            </a:r>
            <a:r>
              <a:rPr sz="2800" spc="0" dirty="0">
                <a:solidFill>
                  <a:srgbClr val="FFFFFF"/>
                </a:solidFill>
                <a:latin typeface="Calibri"/>
                <a:cs typeface="Calibri"/>
              </a:rPr>
              <a:t>ảo</a:t>
            </a:r>
            <a:r>
              <a:rPr sz="2800" spc="-42" dirty="0">
                <a:solidFill>
                  <a:srgbClr val="FFFFFF"/>
                </a:solidFill>
                <a:latin typeface="Calibri"/>
                <a:cs typeface="Calibri"/>
              </a:rPr>
              <a:t> </a:t>
            </a:r>
            <a:r>
              <a:rPr sz="2800" spc="-25" dirty="0">
                <a:solidFill>
                  <a:srgbClr val="FFFFFF"/>
                </a:solidFill>
                <a:latin typeface="Calibri"/>
                <a:cs typeface="Calibri"/>
              </a:rPr>
              <a:t>v</a:t>
            </a:r>
            <a:r>
              <a:rPr sz="2800" spc="0" dirty="0">
                <a:solidFill>
                  <a:srgbClr val="FFFFFF"/>
                </a:solidFill>
                <a:latin typeface="Calibri"/>
                <a:cs typeface="Calibri"/>
              </a:rPr>
              <a:t>ệ</a:t>
            </a:r>
            <a:r>
              <a:rPr sz="2800" spc="-16" dirty="0">
                <a:solidFill>
                  <a:srgbClr val="FFFFFF"/>
                </a:solidFill>
                <a:latin typeface="Calibri"/>
                <a:cs typeface="Calibri"/>
              </a:rPr>
              <a:t> </a:t>
            </a:r>
            <a:r>
              <a:rPr sz="2800" spc="4" dirty="0">
                <a:solidFill>
                  <a:srgbClr val="FFFFFF"/>
                </a:solidFill>
                <a:latin typeface="Calibri"/>
                <a:cs typeface="Calibri"/>
              </a:rPr>
              <a:t>b</a:t>
            </a:r>
            <a:r>
              <a:rPr sz="2800" spc="0" dirty="0">
                <a:solidFill>
                  <a:srgbClr val="FFFFFF"/>
                </a:solidFill>
                <a:latin typeface="Calibri"/>
                <a:cs typeface="Calibri"/>
              </a:rPr>
              <a:t>ạn</a:t>
            </a:r>
            <a:r>
              <a:rPr sz="2800" spc="-42" dirty="0">
                <a:solidFill>
                  <a:srgbClr val="FFFFFF"/>
                </a:solidFill>
                <a:latin typeface="Calibri"/>
                <a:cs typeface="Calibri"/>
              </a:rPr>
              <a:t> </a:t>
            </a:r>
            <a:r>
              <a:rPr sz="2800" spc="4" dirty="0">
                <a:solidFill>
                  <a:srgbClr val="FFFFFF"/>
                </a:solidFill>
                <a:latin typeface="Calibri"/>
                <a:cs typeface="Calibri"/>
              </a:rPr>
              <a:t>ch</a:t>
            </a:r>
            <a:r>
              <a:rPr sz="2800" spc="0" dirty="0">
                <a:solidFill>
                  <a:srgbClr val="FFFFFF"/>
                </a:solidFill>
                <a:latin typeface="Calibri"/>
                <a:cs typeface="Calibri"/>
              </a:rPr>
              <a:t>ố</a:t>
            </a:r>
            <a:r>
              <a:rPr sz="2800" spc="4" dirty="0">
                <a:solidFill>
                  <a:srgbClr val="FFFFFF"/>
                </a:solidFill>
                <a:latin typeface="Calibri"/>
                <a:cs typeface="Calibri"/>
              </a:rPr>
              <a:t>n</a:t>
            </a:r>
            <a:r>
              <a:rPr sz="2800" spc="0" dirty="0">
                <a:solidFill>
                  <a:srgbClr val="FFFFFF"/>
                </a:solidFill>
                <a:latin typeface="Calibri"/>
                <a:cs typeface="Calibri"/>
              </a:rPr>
              <a:t>g</a:t>
            </a:r>
            <a:r>
              <a:rPr sz="2800" spc="-59" dirty="0">
                <a:solidFill>
                  <a:srgbClr val="FFFFFF"/>
                </a:solidFill>
                <a:latin typeface="Calibri"/>
                <a:cs typeface="Calibri"/>
              </a:rPr>
              <a:t> </a:t>
            </a:r>
            <a:r>
              <a:rPr sz="2800" spc="4" dirty="0">
                <a:solidFill>
                  <a:srgbClr val="FFFFFF"/>
                </a:solidFill>
                <a:latin typeface="Calibri"/>
                <a:cs typeface="Calibri"/>
              </a:rPr>
              <a:t>l</a:t>
            </a:r>
            <a:r>
              <a:rPr sz="2800" spc="0" dirty="0">
                <a:solidFill>
                  <a:srgbClr val="FFFFFF"/>
                </a:solidFill>
                <a:latin typeface="Calibri"/>
                <a:cs typeface="Calibri"/>
              </a:rPr>
              <a:t>ại</a:t>
            </a:r>
            <a:r>
              <a:rPr sz="2800" spc="-21" dirty="0">
                <a:solidFill>
                  <a:srgbClr val="FFFFFF"/>
                </a:solidFill>
                <a:latin typeface="Calibri"/>
                <a:cs typeface="Calibri"/>
              </a:rPr>
              <a:t> </a:t>
            </a:r>
            <a:r>
              <a:rPr sz="2800" spc="-19" dirty="0">
                <a:solidFill>
                  <a:srgbClr val="FFFFFF"/>
                </a:solidFill>
                <a:latin typeface="Calibri"/>
                <a:cs typeface="Calibri"/>
              </a:rPr>
              <a:t>C</a:t>
            </a:r>
            <a:r>
              <a:rPr sz="2800" spc="-29" dirty="0">
                <a:solidFill>
                  <a:srgbClr val="FFFFFF"/>
                </a:solidFill>
                <a:latin typeface="Calibri"/>
                <a:cs typeface="Calibri"/>
              </a:rPr>
              <a:t>O</a:t>
            </a:r>
            <a:r>
              <a:rPr sz="2800" spc="4" dirty="0">
                <a:solidFill>
                  <a:srgbClr val="FFFFFF"/>
                </a:solidFill>
                <a:latin typeface="Calibri"/>
                <a:cs typeface="Calibri"/>
              </a:rPr>
              <a:t>VID</a:t>
            </a:r>
            <a:r>
              <a:rPr sz="2800" spc="0" dirty="0">
                <a:solidFill>
                  <a:srgbClr val="FFFFFF"/>
                </a:solidFill>
                <a:latin typeface="Calibri"/>
                <a:cs typeface="Calibri"/>
              </a:rPr>
              <a:t>-</a:t>
            </a:r>
            <a:r>
              <a:rPr sz="2800" spc="4" dirty="0">
                <a:solidFill>
                  <a:srgbClr val="FFFFFF"/>
                </a:solidFill>
                <a:latin typeface="Calibri"/>
                <a:cs typeface="Calibri"/>
              </a:rPr>
              <a:t>1</a:t>
            </a:r>
            <a:r>
              <a:rPr sz="2800" spc="0" dirty="0">
                <a:solidFill>
                  <a:srgbClr val="FFFFFF"/>
                </a:solidFill>
                <a:latin typeface="Calibri"/>
                <a:cs typeface="Calibri"/>
              </a:rPr>
              <a:t>9 </a:t>
            </a:r>
            <a:r>
              <a:rPr sz="2800" spc="-39" dirty="0">
                <a:solidFill>
                  <a:srgbClr val="FFFFFF"/>
                </a:solidFill>
                <a:latin typeface="Calibri"/>
                <a:cs typeface="Calibri"/>
              </a:rPr>
              <a:t>v</a:t>
            </a:r>
            <a:r>
              <a:rPr sz="2800" spc="0" dirty="0">
                <a:solidFill>
                  <a:srgbClr val="FFFFFF"/>
                </a:solidFill>
                <a:latin typeface="Calibri"/>
                <a:cs typeface="Calibri"/>
              </a:rPr>
              <a:t>à</a:t>
            </a:r>
            <a:r>
              <a:rPr sz="2800" spc="-25" dirty="0">
                <a:solidFill>
                  <a:srgbClr val="FFFFFF"/>
                </a:solidFill>
                <a:latin typeface="Calibri"/>
                <a:cs typeface="Calibri"/>
              </a:rPr>
              <a:t> </a:t>
            </a:r>
            <a:r>
              <a:rPr sz="2800" spc="-19" dirty="0">
                <a:solidFill>
                  <a:srgbClr val="FFFFFF"/>
                </a:solidFill>
                <a:latin typeface="Calibri"/>
                <a:cs typeface="Calibri"/>
              </a:rPr>
              <a:t>c</a:t>
            </a:r>
            <a:r>
              <a:rPr sz="2800" spc="0" dirty="0">
                <a:solidFill>
                  <a:srgbClr val="FFFFFF"/>
                </a:solidFill>
                <a:latin typeface="Calibri"/>
                <a:cs typeface="Calibri"/>
              </a:rPr>
              <a:t>ó</a:t>
            </a:r>
            <a:r>
              <a:rPr sz="2800" spc="-26" dirty="0">
                <a:solidFill>
                  <a:srgbClr val="FFFFFF"/>
                </a:solidFill>
                <a:latin typeface="Calibri"/>
                <a:cs typeface="Calibri"/>
              </a:rPr>
              <a:t> </a:t>
            </a:r>
            <a:r>
              <a:rPr sz="2800" spc="4" dirty="0">
                <a:solidFill>
                  <a:srgbClr val="FFFFFF"/>
                </a:solidFill>
                <a:latin typeface="Calibri"/>
                <a:cs typeface="Calibri"/>
              </a:rPr>
              <a:t>th</a:t>
            </a:r>
            <a:r>
              <a:rPr sz="2800" spc="0" dirty="0">
                <a:solidFill>
                  <a:srgbClr val="FFFFFF"/>
                </a:solidFill>
                <a:latin typeface="Calibri"/>
                <a:cs typeface="Calibri"/>
              </a:rPr>
              <a:t>ể</a:t>
            </a:r>
            <a:r>
              <a:rPr sz="2800" spc="-27" dirty="0">
                <a:solidFill>
                  <a:srgbClr val="FFFFFF"/>
                </a:solidFill>
                <a:latin typeface="Calibri"/>
                <a:cs typeface="Calibri"/>
              </a:rPr>
              <a:t> </a:t>
            </a:r>
            <a:r>
              <a:rPr sz="2800" spc="-50" dirty="0">
                <a:solidFill>
                  <a:srgbClr val="FFFFFF"/>
                </a:solidFill>
                <a:latin typeface="Calibri"/>
                <a:cs typeface="Calibri"/>
              </a:rPr>
              <a:t>g</a:t>
            </a:r>
            <a:r>
              <a:rPr sz="2800" spc="-54" dirty="0">
                <a:solidFill>
                  <a:srgbClr val="FFFFFF"/>
                </a:solidFill>
                <a:latin typeface="Calibri"/>
                <a:cs typeface="Calibri"/>
              </a:rPr>
              <a:t>â</a:t>
            </a:r>
            <a:r>
              <a:rPr sz="2800" spc="0" dirty="0">
                <a:solidFill>
                  <a:srgbClr val="FFFFFF"/>
                </a:solidFill>
                <a:latin typeface="Calibri"/>
                <a:cs typeface="Calibri"/>
              </a:rPr>
              <a:t>y</a:t>
            </a:r>
            <a:r>
              <a:rPr sz="2800" spc="-39" dirty="0">
                <a:solidFill>
                  <a:srgbClr val="FFFFFF"/>
                </a:solidFill>
                <a:latin typeface="Calibri"/>
                <a:cs typeface="Calibri"/>
              </a:rPr>
              <a:t> </a:t>
            </a:r>
            <a:r>
              <a:rPr sz="2800" spc="4" dirty="0">
                <a:solidFill>
                  <a:srgbClr val="FFFFFF"/>
                </a:solidFill>
                <a:latin typeface="Calibri"/>
                <a:cs typeface="Calibri"/>
              </a:rPr>
              <a:t>ngu</a:t>
            </a:r>
            <a:r>
              <a:rPr sz="2800" spc="0" dirty="0">
                <a:solidFill>
                  <a:srgbClr val="FFFFFF"/>
                </a:solidFill>
                <a:latin typeface="Calibri"/>
                <a:cs typeface="Calibri"/>
              </a:rPr>
              <a:t>y</a:t>
            </a:r>
            <a:r>
              <a:rPr sz="2800" spc="-55" dirty="0">
                <a:solidFill>
                  <a:srgbClr val="FFFFFF"/>
                </a:solidFill>
                <a:latin typeface="Calibri"/>
                <a:cs typeface="Calibri"/>
              </a:rPr>
              <a:t> </a:t>
            </a:r>
            <a:r>
              <a:rPr sz="2800" spc="4" dirty="0">
                <a:solidFill>
                  <a:srgbClr val="FFFFFF"/>
                </a:solidFill>
                <a:latin typeface="Calibri"/>
                <a:cs typeface="Calibri"/>
              </a:rPr>
              <a:t>hiể</a:t>
            </a:r>
            <a:r>
              <a:rPr sz="2800" spc="0" dirty="0">
                <a:solidFill>
                  <a:srgbClr val="FFFFFF"/>
                </a:solidFill>
                <a:latin typeface="Calibri"/>
                <a:cs typeface="Calibri"/>
              </a:rPr>
              <a:t>m</a:t>
            </a:r>
            <a:endParaRPr sz="2800">
              <a:latin typeface="Calibri"/>
              <a:cs typeface="Calibri"/>
            </a:endParaRPr>
          </a:p>
          <a:p>
            <a:pPr marL="645477" marR="5397305" algn="just">
              <a:lnSpc>
                <a:spcPts val="3020"/>
              </a:lnSpc>
              <a:spcBef>
                <a:spcPts val="5009"/>
              </a:spcBef>
            </a:pPr>
            <a:r>
              <a:rPr sz="2800" spc="94" dirty="0">
                <a:solidFill>
                  <a:srgbClr val="4E0233"/>
                </a:solidFill>
                <a:latin typeface="Calibri"/>
                <a:cs typeface="Calibri"/>
              </a:rPr>
              <a:t>D</a:t>
            </a:r>
            <a:r>
              <a:rPr sz="2800" spc="0" dirty="0">
                <a:solidFill>
                  <a:srgbClr val="4E0233"/>
                </a:solidFill>
                <a:latin typeface="Calibri"/>
                <a:cs typeface="Calibri"/>
              </a:rPr>
              <a:t>ù</a:t>
            </a:r>
            <a:r>
              <a:rPr sz="2800" spc="43" dirty="0">
                <a:solidFill>
                  <a:srgbClr val="4E0233"/>
                </a:solidFill>
                <a:latin typeface="Calibri"/>
                <a:cs typeface="Calibri"/>
              </a:rPr>
              <a:t> </a:t>
            </a:r>
            <a:r>
              <a:rPr sz="2800" spc="94" dirty="0">
                <a:solidFill>
                  <a:srgbClr val="4E0233"/>
                </a:solidFill>
                <a:latin typeface="Calibri"/>
                <a:cs typeface="Calibri"/>
              </a:rPr>
              <a:t>t</a:t>
            </a:r>
            <a:r>
              <a:rPr sz="2800" spc="39" dirty="0">
                <a:solidFill>
                  <a:srgbClr val="4E0233"/>
                </a:solidFill>
                <a:latin typeface="Calibri"/>
                <a:cs typeface="Calibri"/>
              </a:rPr>
              <a:t>r</a:t>
            </a:r>
            <a:r>
              <a:rPr sz="2800" spc="89" dirty="0">
                <a:solidFill>
                  <a:srgbClr val="4E0233"/>
                </a:solidFill>
                <a:latin typeface="Calibri"/>
                <a:cs typeface="Calibri"/>
              </a:rPr>
              <a:t>o</a:t>
            </a:r>
            <a:r>
              <a:rPr sz="2800" spc="94" dirty="0">
                <a:solidFill>
                  <a:srgbClr val="4E0233"/>
                </a:solidFill>
                <a:latin typeface="Calibri"/>
                <a:cs typeface="Calibri"/>
              </a:rPr>
              <a:t>n</a:t>
            </a:r>
            <a:r>
              <a:rPr sz="2800" spc="0" dirty="0">
                <a:solidFill>
                  <a:srgbClr val="4E0233"/>
                </a:solidFill>
                <a:latin typeface="Calibri"/>
                <a:cs typeface="Calibri"/>
              </a:rPr>
              <a:t>g</a:t>
            </a:r>
            <a:r>
              <a:rPr sz="2800" spc="18" dirty="0">
                <a:solidFill>
                  <a:srgbClr val="4E0233"/>
                </a:solidFill>
                <a:latin typeface="Calibri"/>
                <a:cs typeface="Calibri"/>
              </a:rPr>
              <a:t> </a:t>
            </a:r>
            <a:r>
              <a:rPr sz="2800" spc="94" dirty="0">
                <a:solidFill>
                  <a:srgbClr val="4E0233"/>
                </a:solidFill>
                <a:latin typeface="Calibri"/>
                <a:cs typeface="Calibri"/>
              </a:rPr>
              <a:t>b</a:t>
            </a:r>
            <a:r>
              <a:rPr sz="2800" spc="59" dirty="0">
                <a:solidFill>
                  <a:srgbClr val="4E0233"/>
                </a:solidFill>
                <a:latin typeface="Calibri"/>
                <a:cs typeface="Calibri"/>
              </a:rPr>
              <a:t>ấ</a:t>
            </a:r>
            <a:r>
              <a:rPr sz="2800" spc="0" dirty="0">
                <a:solidFill>
                  <a:srgbClr val="4E0233"/>
                </a:solidFill>
                <a:latin typeface="Calibri"/>
                <a:cs typeface="Calibri"/>
              </a:rPr>
              <a:t>t</a:t>
            </a:r>
            <a:r>
              <a:rPr sz="2800" spc="42" dirty="0">
                <a:solidFill>
                  <a:srgbClr val="4E0233"/>
                </a:solidFill>
                <a:latin typeface="Calibri"/>
                <a:cs typeface="Calibri"/>
              </a:rPr>
              <a:t> </a:t>
            </a:r>
            <a:r>
              <a:rPr sz="2800" spc="94" dirty="0">
                <a:solidFill>
                  <a:srgbClr val="4E0233"/>
                </a:solidFill>
                <a:latin typeface="Calibri"/>
                <a:cs typeface="Calibri"/>
              </a:rPr>
              <a:t>k</a:t>
            </a:r>
            <a:r>
              <a:rPr sz="2800" spc="0" dirty="0">
                <a:solidFill>
                  <a:srgbClr val="4E0233"/>
                </a:solidFill>
                <a:latin typeface="Calibri"/>
                <a:cs typeface="Calibri"/>
              </a:rPr>
              <a:t>ỳ</a:t>
            </a:r>
            <a:r>
              <a:rPr sz="2800" spc="49" dirty="0">
                <a:solidFill>
                  <a:srgbClr val="4E0233"/>
                </a:solidFill>
                <a:latin typeface="Calibri"/>
                <a:cs typeface="Calibri"/>
              </a:rPr>
              <a:t> </a:t>
            </a:r>
            <a:r>
              <a:rPr sz="2800" spc="94" dirty="0">
                <a:solidFill>
                  <a:srgbClr val="4E0233"/>
                </a:solidFill>
                <a:latin typeface="Calibri"/>
                <a:cs typeface="Calibri"/>
              </a:rPr>
              <a:t>t</a:t>
            </a:r>
            <a:r>
              <a:rPr sz="2800" spc="89" dirty="0">
                <a:solidFill>
                  <a:srgbClr val="4E0233"/>
                </a:solidFill>
                <a:latin typeface="Calibri"/>
                <a:cs typeface="Calibri"/>
              </a:rPr>
              <a:t>rư</a:t>
            </a:r>
            <a:r>
              <a:rPr sz="2800" spc="94" dirty="0">
                <a:solidFill>
                  <a:srgbClr val="4E0233"/>
                </a:solidFill>
                <a:latin typeface="Calibri"/>
                <a:cs typeface="Calibri"/>
              </a:rPr>
              <a:t>ờn</a:t>
            </a:r>
            <a:r>
              <a:rPr sz="2800" spc="0" dirty="0">
                <a:solidFill>
                  <a:srgbClr val="4E0233"/>
                </a:solidFill>
                <a:latin typeface="Calibri"/>
                <a:cs typeface="Calibri"/>
              </a:rPr>
              <a:t>g </a:t>
            </a:r>
            <a:r>
              <a:rPr sz="2800" spc="94" dirty="0">
                <a:solidFill>
                  <a:srgbClr val="4E0233"/>
                </a:solidFill>
                <a:latin typeface="Calibri"/>
                <a:cs typeface="Calibri"/>
              </a:rPr>
              <a:t>h</a:t>
            </a:r>
            <a:r>
              <a:rPr sz="2800" spc="100" dirty="0">
                <a:solidFill>
                  <a:srgbClr val="4E0233"/>
                </a:solidFill>
                <a:latin typeface="Calibri"/>
                <a:cs typeface="Calibri"/>
              </a:rPr>
              <a:t>ợ</a:t>
            </a:r>
            <a:r>
              <a:rPr sz="2800" spc="0" dirty="0">
                <a:solidFill>
                  <a:srgbClr val="4E0233"/>
                </a:solidFill>
                <a:latin typeface="Calibri"/>
                <a:cs typeface="Calibri"/>
              </a:rPr>
              <a:t>p</a:t>
            </a:r>
            <a:r>
              <a:rPr sz="2800" spc="39" dirty="0">
                <a:solidFill>
                  <a:srgbClr val="4E0233"/>
                </a:solidFill>
                <a:latin typeface="Calibri"/>
                <a:cs typeface="Calibri"/>
              </a:rPr>
              <a:t> </a:t>
            </a:r>
            <a:r>
              <a:rPr sz="2800" spc="100" dirty="0">
                <a:solidFill>
                  <a:srgbClr val="4E0233"/>
                </a:solidFill>
                <a:latin typeface="Calibri"/>
                <a:cs typeface="Calibri"/>
              </a:rPr>
              <a:t>n</a:t>
            </a:r>
            <a:r>
              <a:rPr sz="2800" spc="94" dirty="0">
                <a:solidFill>
                  <a:srgbClr val="4E0233"/>
                </a:solidFill>
                <a:latin typeface="Calibri"/>
                <a:cs typeface="Calibri"/>
              </a:rPr>
              <a:t>ào</a:t>
            </a:r>
            <a:r>
              <a:rPr sz="2800" spc="0" dirty="0">
                <a:solidFill>
                  <a:srgbClr val="4E0233"/>
                </a:solidFill>
                <a:latin typeface="Calibri"/>
                <a:cs typeface="Calibri"/>
              </a:rPr>
              <a:t>,</a:t>
            </a:r>
            <a:r>
              <a:rPr sz="2800" spc="35" dirty="0">
                <a:solidFill>
                  <a:srgbClr val="4E0233"/>
                </a:solidFill>
                <a:latin typeface="Calibri"/>
                <a:cs typeface="Calibri"/>
              </a:rPr>
              <a:t> </a:t>
            </a:r>
            <a:r>
              <a:rPr sz="2800" spc="100" dirty="0">
                <a:solidFill>
                  <a:srgbClr val="4E0233"/>
                </a:solidFill>
                <a:latin typeface="Calibri"/>
                <a:cs typeface="Calibri"/>
              </a:rPr>
              <a:t>kh</a:t>
            </a:r>
            <a:r>
              <a:rPr sz="2800" spc="94" dirty="0">
                <a:solidFill>
                  <a:srgbClr val="4E0233"/>
                </a:solidFill>
                <a:latin typeface="Calibri"/>
                <a:cs typeface="Calibri"/>
              </a:rPr>
              <a:t>ô</a:t>
            </a:r>
            <a:r>
              <a:rPr sz="2800" spc="100" dirty="0">
                <a:solidFill>
                  <a:srgbClr val="4E0233"/>
                </a:solidFill>
                <a:latin typeface="Calibri"/>
                <a:cs typeface="Calibri"/>
              </a:rPr>
              <a:t>n</a:t>
            </a:r>
            <a:r>
              <a:rPr sz="2800" spc="0" dirty="0">
                <a:solidFill>
                  <a:srgbClr val="4E0233"/>
                </a:solidFill>
                <a:latin typeface="Calibri"/>
                <a:cs typeface="Calibri"/>
              </a:rPr>
              <a:t>g </a:t>
            </a:r>
            <a:r>
              <a:rPr sz="2800" spc="69" dirty="0">
                <a:solidFill>
                  <a:srgbClr val="4E0233"/>
                </a:solidFill>
                <a:latin typeface="Calibri"/>
                <a:cs typeface="Calibri"/>
              </a:rPr>
              <a:t>nê</a:t>
            </a:r>
            <a:r>
              <a:rPr sz="2800" spc="0" dirty="0">
                <a:solidFill>
                  <a:srgbClr val="4E0233"/>
                </a:solidFill>
                <a:latin typeface="Calibri"/>
                <a:cs typeface="Calibri"/>
              </a:rPr>
              <a:t>n</a:t>
            </a:r>
            <a:r>
              <a:rPr sz="2800" spc="15" dirty="0">
                <a:solidFill>
                  <a:srgbClr val="4E0233"/>
                </a:solidFill>
                <a:latin typeface="Calibri"/>
                <a:cs typeface="Calibri"/>
              </a:rPr>
              <a:t> </a:t>
            </a:r>
            <a:r>
              <a:rPr sz="2800" spc="69" dirty="0">
                <a:solidFill>
                  <a:srgbClr val="4E0233"/>
                </a:solidFill>
                <a:latin typeface="Calibri"/>
                <a:cs typeface="Calibri"/>
              </a:rPr>
              <a:t>phu</a:t>
            </a:r>
            <a:r>
              <a:rPr sz="2800" spc="0" dirty="0">
                <a:solidFill>
                  <a:srgbClr val="4E0233"/>
                </a:solidFill>
                <a:latin typeface="Calibri"/>
                <a:cs typeface="Calibri"/>
              </a:rPr>
              <a:t>n </a:t>
            </a:r>
            <a:r>
              <a:rPr sz="2800" spc="69" dirty="0">
                <a:solidFill>
                  <a:srgbClr val="4E0233"/>
                </a:solidFill>
                <a:latin typeface="Calibri"/>
                <a:cs typeface="Calibri"/>
              </a:rPr>
              <a:t>h</a:t>
            </a:r>
            <a:r>
              <a:rPr sz="2800" spc="64" dirty="0">
                <a:solidFill>
                  <a:srgbClr val="4E0233"/>
                </a:solidFill>
                <a:latin typeface="Calibri"/>
                <a:cs typeface="Calibri"/>
              </a:rPr>
              <a:t>o</a:t>
            </a:r>
            <a:r>
              <a:rPr sz="2800" spc="69" dirty="0">
                <a:solidFill>
                  <a:srgbClr val="4E0233"/>
                </a:solidFill>
                <a:latin typeface="Calibri"/>
                <a:cs typeface="Calibri"/>
              </a:rPr>
              <a:t>ặ</a:t>
            </a:r>
            <a:r>
              <a:rPr sz="2800" spc="0" dirty="0">
                <a:solidFill>
                  <a:srgbClr val="4E0233"/>
                </a:solidFill>
                <a:latin typeface="Calibri"/>
                <a:cs typeface="Calibri"/>
              </a:rPr>
              <a:t>c</a:t>
            </a:r>
            <a:r>
              <a:rPr sz="2800" spc="19" dirty="0">
                <a:solidFill>
                  <a:srgbClr val="4E0233"/>
                </a:solidFill>
                <a:latin typeface="Calibri"/>
                <a:cs typeface="Calibri"/>
              </a:rPr>
              <a:t> </a:t>
            </a:r>
            <a:r>
              <a:rPr sz="2800" spc="75" dirty="0">
                <a:solidFill>
                  <a:srgbClr val="4E0233"/>
                </a:solidFill>
                <a:latin typeface="Calibri"/>
                <a:cs typeface="Calibri"/>
              </a:rPr>
              <a:t>xị</a:t>
            </a:r>
            <a:r>
              <a:rPr sz="2800" spc="0" dirty="0">
                <a:solidFill>
                  <a:srgbClr val="4E0233"/>
                </a:solidFill>
                <a:latin typeface="Calibri"/>
                <a:cs typeface="Calibri"/>
              </a:rPr>
              <a:t>t</a:t>
            </a:r>
            <a:r>
              <a:rPr sz="2800" spc="45" dirty="0">
                <a:solidFill>
                  <a:srgbClr val="4E0233"/>
                </a:solidFill>
                <a:latin typeface="Calibri"/>
                <a:cs typeface="Calibri"/>
              </a:rPr>
              <a:t> </a:t>
            </a:r>
            <a:r>
              <a:rPr sz="2800" spc="75" dirty="0">
                <a:solidFill>
                  <a:srgbClr val="4E0233"/>
                </a:solidFill>
                <a:latin typeface="Calibri"/>
                <a:cs typeface="Calibri"/>
              </a:rPr>
              <a:t>thu</a:t>
            </a:r>
            <a:r>
              <a:rPr sz="2800" spc="69" dirty="0">
                <a:solidFill>
                  <a:srgbClr val="4E0233"/>
                </a:solidFill>
                <a:latin typeface="Calibri"/>
                <a:cs typeface="Calibri"/>
              </a:rPr>
              <a:t>ố</a:t>
            </a:r>
            <a:r>
              <a:rPr sz="2800" spc="0" dirty="0">
                <a:solidFill>
                  <a:srgbClr val="4E0233"/>
                </a:solidFill>
                <a:latin typeface="Calibri"/>
                <a:cs typeface="Calibri"/>
              </a:rPr>
              <a:t>c</a:t>
            </a:r>
            <a:r>
              <a:rPr sz="2800" spc="8" dirty="0">
                <a:solidFill>
                  <a:srgbClr val="4E0233"/>
                </a:solidFill>
                <a:latin typeface="Calibri"/>
                <a:cs typeface="Calibri"/>
              </a:rPr>
              <a:t> </a:t>
            </a:r>
            <a:r>
              <a:rPr sz="2800" spc="39" dirty="0">
                <a:solidFill>
                  <a:srgbClr val="4E0233"/>
                </a:solidFill>
                <a:latin typeface="Calibri"/>
                <a:cs typeface="Calibri"/>
              </a:rPr>
              <a:t>t</a:t>
            </a:r>
            <a:r>
              <a:rPr sz="2800" spc="14" dirty="0">
                <a:solidFill>
                  <a:srgbClr val="4E0233"/>
                </a:solidFill>
                <a:latin typeface="Calibri"/>
                <a:cs typeface="Calibri"/>
              </a:rPr>
              <a:t>ẩ</a:t>
            </a:r>
            <a:r>
              <a:rPr sz="2800" spc="0" dirty="0">
                <a:solidFill>
                  <a:srgbClr val="4E0233"/>
                </a:solidFill>
                <a:latin typeface="Calibri"/>
                <a:cs typeface="Calibri"/>
              </a:rPr>
              <a:t>y</a:t>
            </a:r>
            <a:r>
              <a:rPr sz="2800" spc="33" dirty="0">
                <a:solidFill>
                  <a:srgbClr val="4E0233"/>
                </a:solidFill>
                <a:latin typeface="Calibri"/>
                <a:cs typeface="Calibri"/>
              </a:rPr>
              <a:t> </a:t>
            </a:r>
            <a:r>
              <a:rPr sz="2800" spc="75" dirty="0">
                <a:solidFill>
                  <a:srgbClr val="4E0233"/>
                </a:solidFill>
                <a:latin typeface="Calibri"/>
                <a:cs typeface="Calibri"/>
              </a:rPr>
              <a:t>h</a:t>
            </a:r>
            <a:r>
              <a:rPr sz="2800" spc="69" dirty="0">
                <a:solidFill>
                  <a:srgbClr val="4E0233"/>
                </a:solidFill>
                <a:latin typeface="Calibri"/>
                <a:cs typeface="Calibri"/>
              </a:rPr>
              <a:t>oặ</a:t>
            </a:r>
            <a:r>
              <a:rPr sz="2800" spc="0" dirty="0">
                <a:solidFill>
                  <a:srgbClr val="4E0233"/>
                </a:solidFill>
                <a:latin typeface="Calibri"/>
                <a:cs typeface="Calibri"/>
              </a:rPr>
              <a:t>c</a:t>
            </a:r>
            <a:r>
              <a:rPr sz="2800" spc="19" dirty="0">
                <a:solidFill>
                  <a:srgbClr val="4E0233"/>
                </a:solidFill>
                <a:latin typeface="Calibri"/>
                <a:cs typeface="Calibri"/>
              </a:rPr>
              <a:t> </a:t>
            </a:r>
            <a:r>
              <a:rPr sz="2800" spc="75" dirty="0">
                <a:solidFill>
                  <a:srgbClr val="4E0233"/>
                </a:solidFill>
                <a:latin typeface="Calibri"/>
                <a:cs typeface="Calibri"/>
              </a:rPr>
              <a:t>b</a:t>
            </a:r>
            <a:r>
              <a:rPr sz="2800" spc="39" dirty="0">
                <a:solidFill>
                  <a:srgbClr val="4E0233"/>
                </a:solidFill>
                <a:latin typeface="Calibri"/>
                <a:cs typeface="Calibri"/>
              </a:rPr>
              <a:t>ấ</a:t>
            </a:r>
            <a:r>
              <a:rPr sz="2800" spc="0" dirty="0">
                <a:solidFill>
                  <a:srgbClr val="4E0233"/>
                </a:solidFill>
                <a:latin typeface="Calibri"/>
                <a:cs typeface="Calibri"/>
              </a:rPr>
              <a:t>t</a:t>
            </a:r>
            <a:r>
              <a:rPr sz="2800" spc="36" dirty="0">
                <a:solidFill>
                  <a:srgbClr val="4E0233"/>
                </a:solidFill>
                <a:latin typeface="Calibri"/>
                <a:cs typeface="Calibri"/>
              </a:rPr>
              <a:t> </a:t>
            </a:r>
            <a:r>
              <a:rPr sz="2800" spc="75" dirty="0">
                <a:solidFill>
                  <a:srgbClr val="4E0233"/>
                </a:solidFill>
                <a:latin typeface="Calibri"/>
                <a:cs typeface="Calibri"/>
              </a:rPr>
              <a:t>k</a:t>
            </a:r>
            <a:r>
              <a:rPr sz="2800" spc="0" dirty="0">
                <a:solidFill>
                  <a:srgbClr val="4E0233"/>
                </a:solidFill>
                <a:latin typeface="Calibri"/>
                <a:cs typeface="Calibri"/>
              </a:rPr>
              <a:t>ỳ </a:t>
            </a:r>
            <a:r>
              <a:rPr sz="2800" spc="59" dirty="0">
                <a:solidFill>
                  <a:srgbClr val="4E0233"/>
                </a:solidFill>
                <a:latin typeface="Calibri"/>
                <a:cs typeface="Calibri"/>
              </a:rPr>
              <a:t>ch</a:t>
            </a:r>
            <a:r>
              <a:rPr sz="2800" spc="25" dirty="0">
                <a:solidFill>
                  <a:srgbClr val="4E0233"/>
                </a:solidFill>
                <a:latin typeface="Calibri"/>
                <a:cs typeface="Calibri"/>
              </a:rPr>
              <a:t>ấ</a:t>
            </a:r>
            <a:r>
              <a:rPr sz="2800" spc="0" dirty="0">
                <a:solidFill>
                  <a:srgbClr val="4E0233"/>
                </a:solidFill>
                <a:latin typeface="Calibri"/>
                <a:cs typeface="Calibri"/>
              </a:rPr>
              <a:t>t</a:t>
            </a:r>
            <a:r>
              <a:rPr sz="2800" spc="12" dirty="0">
                <a:solidFill>
                  <a:srgbClr val="4E0233"/>
                </a:solidFill>
                <a:latin typeface="Calibri"/>
                <a:cs typeface="Calibri"/>
              </a:rPr>
              <a:t> </a:t>
            </a:r>
            <a:r>
              <a:rPr sz="2800" spc="59" dirty="0">
                <a:solidFill>
                  <a:srgbClr val="4E0233"/>
                </a:solidFill>
                <a:latin typeface="Calibri"/>
                <a:cs typeface="Calibri"/>
              </a:rPr>
              <a:t>kh</a:t>
            </a:r>
            <a:r>
              <a:rPr sz="2800" spc="0" dirty="0">
                <a:solidFill>
                  <a:srgbClr val="4E0233"/>
                </a:solidFill>
                <a:latin typeface="Calibri"/>
                <a:cs typeface="Calibri"/>
              </a:rPr>
              <a:t>ử</a:t>
            </a:r>
            <a:r>
              <a:rPr sz="2800" spc="12" dirty="0">
                <a:solidFill>
                  <a:srgbClr val="4E0233"/>
                </a:solidFill>
                <a:latin typeface="Calibri"/>
                <a:cs typeface="Calibri"/>
              </a:rPr>
              <a:t> </a:t>
            </a:r>
            <a:r>
              <a:rPr sz="2800" spc="59" dirty="0">
                <a:solidFill>
                  <a:srgbClr val="4E0233"/>
                </a:solidFill>
                <a:latin typeface="Calibri"/>
                <a:cs typeface="Calibri"/>
              </a:rPr>
              <a:t>t</a:t>
            </a:r>
            <a:r>
              <a:rPr sz="2800" spc="54" dirty="0">
                <a:solidFill>
                  <a:srgbClr val="4E0233"/>
                </a:solidFill>
                <a:latin typeface="Calibri"/>
                <a:cs typeface="Calibri"/>
              </a:rPr>
              <a:t>r</a:t>
            </a:r>
            <a:r>
              <a:rPr sz="2800" spc="59" dirty="0">
                <a:solidFill>
                  <a:srgbClr val="4E0233"/>
                </a:solidFill>
                <a:latin typeface="Calibri"/>
                <a:cs typeface="Calibri"/>
              </a:rPr>
              <a:t>ùn</a:t>
            </a:r>
            <a:r>
              <a:rPr sz="2800" spc="0" dirty="0">
                <a:solidFill>
                  <a:srgbClr val="4E0233"/>
                </a:solidFill>
                <a:latin typeface="Calibri"/>
                <a:cs typeface="Calibri"/>
              </a:rPr>
              <a:t>g </a:t>
            </a:r>
            <a:r>
              <a:rPr sz="2800" spc="59" dirty="0">
                <a:solidFill>
                  <a:srgbClr val="4E0233"/>
                </a:solidFill>
                <a:latin typeface="Calibri"/>
                <a:cs typeface="Calibri"/>
              </a:rPr>
              <a:t>n</a:t>
            </a:r>
            <a:r>
              <a:rPr sz="2800" spc="54" dirty="0">
                <a:solidFill>
                  <a:srgbClr val="4E0233"/>
                </a:solidFill>
                <a:latin typeface="Calibri"/>
                <a:cs typeface="Calibri"/>
              </a:rPr>
              <a:t>à</a:t>
            </a:r>
            <a:r>
              <a:rPr sz="2800" spc="0" dirty="0">
                <a:solidFill>
                  <a:srgbClr val="4E0233"/>
                </a:solidFill>
                <a:latin typeface="Calibri"/>
                <a:cs typeface="Calibri"/>
              </a:rPr>
              <a:t>o</a:t>
            </a:r>
            <a:r>
              <a:rPr sz="2800" spc="13" dirty="0">
                <a:solidFill>
                  <a:srgbClr val="4E0233"/>
                </a:solidFill>
                <a:latin typeface="Calibri"/>
                <a:cs typeface="Calibri"/>
              </a:rPr>
              <a:t> </a:t>
            </a:r>
            <a:r>
              <a:rPr sz="2800" spc="59" dirty="0">
                <a:solidFill>
                  <a:srgbClr val="4E0233"/>
                </a:solidFill>
                <a:latin typeface="Calibri"/>
                <a:cs typeface="Calibri"/>
              </a:rPr>
              <a:t>kh</a:t>
            </a:r>
            <a:r>
              <a:rPr sz="2800" spc="54" dirty="0">
                <a:solidFill>
                  <a:srgbClr val="4E0233"/>
                </a:solidFill>
                <a:latin typeface="Calibri"/>
                <a:cs typeface="Calibri"/>
              </a:rPr>
              <a:t>á</a:t>
            </a:r>
            <a:r>
              <a:rPr sz="2800" spc="0" dirty="0">
                <a:solidFill>
                  <a:srgbClr val="4E0233"/>
                </a:solidFill>
                <a:latin typeface="Calibri"/>
                <a:cs typeface="Calibri"/>
              </a:rPr>
              <a:t>c</a:t>
            </a:r>
            <a:r>
              <a:rPr sz="2800" spc="8" dirty="0">
                <a:solidFill>
                  <a:srgbClr val="4E0233"/>
                </a:solidFill>
                <a:latin typeface="Calibri"/>
                <a:cs typeface="Calibri"/>
              </a:rPr>
              <a:t> </a:t>
            </a:r>
            <a:r>
              <a:rPr sz="2800" spc="14" dirty="0">
                <a:solidFill>
                  <a:srgbClr val="4E0233"/>
                </a:solidFill>
                <a:latin typeface="Calibri"/>
                <a:cs typeface="Calibri"/>
              </a:rPr>
              <a:t>v</a:t>
            </a:r>
            <a:r>
              <a:rPr sz="2800" spc="54" dirty="0">
                <a:solidFill>
                  <a:srgbClr val="4E0233"/>
                </a:solidFill>
                <a:latin typeface="Calibri"/>
                <a:cs typeface="Calibri"/>
              </a:rPr>
              <a:t>à</a:t>
            </a:r>
            <a:r>
              <a:rPr sz="2800" spc="0" dirty="0">
                <a:solidFill>
                  <a:srgbClr val="4E0233"/>
                </a:solidFill>
                <a:latin typeface="Calibri"/>
                <a:cs typeface="Calibri"/>
              </a:rPr>
              <a:t>o</a:t>
            </a:r>
            <a:r>
              <a:rPr sz="2800" spc="20" dirty="0">
                <a:solidFill>
                  <a:srgbClr val="4E0233"/>
                </a:solidFill>
                <a:latin typeface="Calibri"/>
                <a:cs typeface="Calibri"/>
              </a:rPr>
              <a:t> </a:t>
            </a:r>
            <a:r>
              <a:rPr sz="2800" spc="39" dirty="0">
                <a:solidFill>
                  <a:srgbClr val="4E0233"/>
                </a:solidFill>
                <a:latin typeface="Calibri"/>
                <a:cs typeface="Calibri"/>
              </a:rPr>
              <a:t>c</a:t>
            </a:r>
            <a:r>
              <a:rPr sz="2800" spc="0" dirty="0">
                <a:solidFill>
                  <a:srgbClr val="4E0233"/>
                </a:solidFill>
                <a:latin typeface="Calibri"/>
                <a:cs typeface="Calibri"/>
              </a:rPr>
              <a:t>ơ</a:t>
            </a:r>
            <a:r>
              <a:rPr sz="2800" spc="38" dirty="0">
                <a:solidFill>
                  <a:srgbClr val="4E0233"/>
                </a:solidFill>
                <a:latin typeface="Calibri"/>
                <a:cs typeface="Calibri"/>
              </a:rPr>
              <a:t> </a:t>
            </a:r>
            <a:r>
              <a:rPr sz="2800" spc="64" dirty="0">
                <a:solidFill>
                  <a:srgbClr val="4E0233"/>
                </a:solidFill>
                <a:latin typeface="Calibri"/>
                <a:cs typeface="Calibri"/>
              </a:rPr>
              <a:t>th</a:t>
            </a:r>
            <a:r>
              <a:rPr sz="2800" spc="0" dirty="0">
                <a:solidFill>
                  <a:srgbClr val="4E0233"/>
                </a:solidFill>
                <a:latin typeface="Calibri"/>
                <a:cs typeface="Calibri"/>
              </a:rPr>
              <a:t>ể</a:t>
            </a:r>
            <a:r>
              <a:rPr sz="2800" spc="33" dirty="0">
                <a:solidFill>
                  <a:srgbClr val="4E0233"/>
                </a:solidFill>
                <a:latin typeface="Calibri"/>
                <a:cs typeface="Calibri"/>
              </a:rPr>
              <a:t> </a:t>
            </a:r>
            <a:r>
              <a:rPr sz="2800" spc="64" dirty="0">
                <a:solidFill>
                  <a:srgbClr val="4E0233"/>
                </a:solidFill>
                <a:latin typeface="Calibri"/>
                <a:cs typeface="Calibri"/>
              </a:rPr>
              <a:t>b</a:t>
            </a:r>
            <a:r>
              <a:rPr sz="2800" spc="59" dirty="0">
                <a:solidFill>
                  <a:srgbClr val="4E0233"/>
                </a:solidFill>
                <a:latin typeface="Calibri"/>
                <a:cs typeface="Calibri"/>
              </a:rPr>
              <a:t>ạ</a:t>
            </a:r>
            <a:r>
              <a:rPr sz="2800" spc="64" dirty="0">
                <a:solidFill>
                  <a:srgbClr val="4E0233"/>
                </a:solidFill>
                <a:latin typeface="Calibri"/>
                <a:cs typeface="Calibri"/>
              </a:rPr>
              <a:t>n</a:t>
            </a:r>
            <a:r>
              <a:rPr sz="2800" spc="0" dirty="0">
                <a:solidFill>
                  <a:srgbClr val="4E0233"/>
                </a:solidFill>
                <a:latin typeface="Calibri"/>
                <a:cs typeface="Calibri"/>
              </a:rPr>
              <a:t>. N</a:t>
            </a:r>
            <a:r>
              <a:rPr sz="2800" spc="4" dirty="0">
                <a:solidFill>
                  <a:srgbClr val="4E0233"/>
                </a:solidFill>
                <a:latin typeface="Calibri"/>
                <a:cs typeface="Calibri"/>
              </a:rPr>
              <a:t>h</a:t>
            </a:r>
            <a:r>
              <a:rPr sz="2800" spc="0" dirty="0">
                <a:solidFill>
                  <a:srgbClr val="4E0233"/>
                </a:solidFill>
                <a:latin typeface="Calibri"/>
                <a:cs typeface="Calibri"/>
              </a:rPr>
              <a:t>ữ</a:t>
            </a:r>
            <a:r>
              <a:rPr sz="2800" spc="4" dirty="0">
                <a:solidFill>
                  <a:srgbClr val="4E0233"/>
                </a:solidFill>
                <a:latin typeface="Calibri"/>
                <a:cs typeface="Calibri"/>
              </a:rPr>
              <a:t>n</a:t>
            </a:r>
            <a:r>
              <a:rPr sz="2800" spc="0" dirty="0">
                <a:solidFill>
                  <a:srgbClr val="4E0233"/>
                </a:solidFill>
                <a:latin typeface="Calibri"/>
                <a:cs typeface="Calibri"/>
              </a:rPr>
              <a:t>g</a:t>
            </a:r>
            <a:r>
              <a:rPr sz="2800" spc="-67" dirty="0">
                <a:solidFill>
                  <a:srgbClr val="4E0233"/>
                </a:solidFill>
                <a:latin typeface="Calibri"/>
                <a:cs typeface="Calibri"/>
              </a:rPr>
              <a:t> </a:t>
            </a:r>
            <a:r>
              <a:rPr sz="2800" spc="4" dirty="0">
                <a:solidFill>
                  <a:srgbClr val="4E0233"/>
                </a:solidFill>
                <a:latin typeface="Calibri"/>
                <a:cs typeface="Calibri"/>
              </a:rPr>
              <a:t>ch</a:t>
            </a:r>
            <a:r>
              <a:rPr sz="2800" spc="-29" dirty="0">
                <a:solidFill>
                  <a:srgbClr val="4E0233"/>
                </a:solidFill>
                <a:latin typeface="Calibri"/>
                <a:cs typeface="Calibri"/>
              </a:rPr>
              <a:t>ấ</a:t>
            </a:r>
            <a:r>
              <a:rPr sz="2800" spc="0" dirty="0">
                <a:solidFill>
                  <a:srgbClr val="4E0233"/>
                </a:solidFill>
                <a:latin typeface="Calibri"/>
                <a:cs typeface="Calibri"/>
              </a:rPr>
              <a:t>t</a:t>
            </a:r>
            <a:r>
              <a:rPr sz="2800" spc="-39" dirty="0">
                <a:solidFill>
                  <a:srgbClr val="4E0233"/>
                </a:solidFill>
                <a:latin typeface="Calibri"/>
                <a:cs typeface="Calibri"/>
              </a:rPr>
              <a:t> </a:t>
            </a:r>
            <a:r>
              <a:rPr sz="2800" spc="4" dirty="0">
                <a:solidFill>
                  <a:srgbClr val="4E0233"/>
                </a:solidFill>
                <a:latin typeface="Calibri"/>
                <a:cs typeface="Calibri"/>
              </a:rPr>
              <a:t>n</a:t>
            </a:r>
            <a:r>
              <a:rPr sz="2800" spc="-54" dirty="0">
                <a:solidFill>
                  <a:srgbClr val="4E0233"/>
                </a:solidFill>
                <a:latin typeface="Calibri"/>
                <a:cs typeface="Calibri"/>
              </a:rPr>
              <a:t>à</a:t>
            </a:r>
            <a:r>
              <a:rPr sz="2800" spc="0" dirty="0">
                <a:solidFill>
                  <a:srgbClr val="4E0233"/>
                </a:solidFill>
                <a:latin typeface="Calibri"/>
                <a:cs typeface="Calibri"/>
              </a:rPr>
              <a:t>y</a:t>
            </a:r>
            <a:r>
              <a:rPr sz="2800" spc="-40"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ó</a:t>
            </a:r>
            <a:r>
              <a:rPr sz="2800" spc="-26" dirty="0">
                <a:solidFill>
                  <a:srgbClr val="4E0233"/>
                </a:solidFill>
                <a:latin typeface="Calibri"/>
                <a:cs typeface="Calibri"/>
              </a:rPr>
              <a:t> </a:t>
            </a:r>
            <a:r>
              <a:rPr sz="2800" spc="4" dirty="0">
                <a:solidFill>
                  <a:srgbClr val="4E0233"/>
                </a:solidFill>
                <a:latin typeface="Calibri"/>
                <a:cs typeface="Calibri"/>
              </a:rPr>
              <a:t>th</a:t>
            </a:r>
            <a:r>
              <a:rPr sz="2800" spc="0" dirty="0">
                <a:solidFill>
                  <a:srgbClr val="4E0233"/>
                </a:solidFill>
                <a:latin typeface="Calibri"/>
                <a:cs typeface="Calibri"/>
              </a:rPr>
              <a:t>ể</a:t>
            </a:r>
            <a:r>
              <a:rPr sz="2800" spc="-27" dirty="0">
                <a:solidFill>
                  <a:srgbClr val="4E0233"/>
                </a:solidFill>
                <a:latin typeface="Calibri"/>
                <a:cs typeface="Calibri"/>
              </a:rPr>
              <a:t> </a:t>
            </a:r>
            <a:r>
              <a:rPr sz="2800" spc="4" dirty="0">
                <a:solidFill>
                  <a:srgbClr val="4E0233"/>
                </a:solidFill>
                <a:latin typeface="Calibri"/>
                <a:cs typeface="Calibri"/>
              </a:rPr>
              <a:t>đ</a:t>
            </a:r>
            <a:r>
              <a:rPr sz="2800" spc="0" dirty="0">
                <a:solidFill>
                  <a:srgbClr val="4E0233"/>
                </a:solidFill>
                <a:latin typeface="Calibri"/>
                <a:cs typeface="Calibri"/>
              </a:rPr>
              <a:t>ộc</a:t>
            </a:r>
            <a:r>
              <a:rPr sz="2800" spc="-32" dirty="0">
                <a:solidFill>
                  <a:srgbClr val="4E0233"/>
                </a:solidFill>
                <a:latin typeface="Calibri"/>
                <a:cs typeface="Calibri"/>
              </a:rPr>
              <a:t> </a:t>
            </a:r>
            <a:r>
              <a:rPr sz="2800" spc="4" dirty="0">
                <a:solidFill>
                  <a:srgbClr val="4E0233"/>
                </a:solidFill>
                <a:latin typeface="Calibri"/>
                <a:cs typeface="Calibri"/>
              </a:rPr>
              <a:t>h</a:t>
            </a:r>
            <a:r>
              <a:rPr sz="2800" spc="0" dirty="0">
                <a:solidFill>
                  <a:srgbClr val="4E0233"/>
                </a:solidFill>
                <a:latin typeface="Calibri"/>
                <a:cs typeface="Calibri"/>
              </a:rPr>
              <a:t>ại</a:t>
            </a:r>
            <a:r>
              <a:rPr sz="2800" spc="-29" dirty="0">
                <a:solidFill>
                  <a:srgbClr val="4E0233"/>
                </a:solidFill>
                <a:latin typeface="Calibri"/>
                <a:cs typeface="Calibri"/>
              </a:rPr>
              <a:t> </a:t>
            </a:r>
            <a:r>
              <a:rPr sz="2800" spc="4" dirty="0">
                <a:solidFill>
                  <a:srgbClr val="4E0233"/>
                </a:solidFill>
                <a:latin typeface="Calibri"/>
                <a:cs typeface="Calibri"/>
              </a:rPr>
              <a:t>nế</a:t>
            </a:r>
            <a:r>
              <a:rPr sz="2800" spc="0" dirty="0">
                <a:solidFill>
                  <a:srgbClr val="4E0233"/>
                </a:solidFill>
                <a:latin typeface="Calibri"/>
                <a:cs typeface="Calibri"/>
              </a:rPr>
              <a:t>u</a:t>
            </a:r>
            <a:r>
              <a:rPr sz="2800" spc="-43" dirty="0">
                <a:solidFill>
                  <a:srgbClr val="4E0233"/>
                </a:solidFill>
                <a:latin typeface="Calibri"/>
                <a:cs typeface="Calibri"/>
              </a:rPr>
              <a:t> </a:t>
            </a:r>
            <a:r>
              <a:rPr sz="2800" spc="0" dirty="0">
                <a:solidFill>
                  <a:srgbClr val="4E0233"/>
                </a:solidFill>
                <a:latin typeface="Calibri"/>
                <a:cs typeface="Calibri"/>
              </a:rPr>
              <a:t>ăn</a:t>
            </a:r>
            <a:r>
              <a:rPr sz="2800" spc="-28" dirty="0">
                <a:solidFill>
                  <a:srgbClr val="4E0233"/>
                </a:solidFill>
                <a:latin typeface="Calibri"/>
                <a:cs typeface="Calibri"/>
              </a:rPr>
              <a:t> </a:t>
            </a:r>
            <a:r>
              <a:rPr sz="2800" spc="-39" dirty="0">
                <a:solidFill>
                  <a:srgbClr val="4E0233"/>
                </a:solidFill>
                <a:latin typeface="Calibri"/>
                <a:cs typeface="Calibri"/>
              </a:rPr>
              <a:t>v</a:t>
            </a:r>
            <a:r>
              <a:rPr sz="2800" spc="0" dirty="0">
                <a:solidFill>
                  <a:srgbClr val="4E0233"/>
                </a:solidFill>
                <a:latin typeface="Calibri"/>
                <a:cs typeface="Calibri"/>
              </a:rPr>
              <a:t>ào </a:t>
            </a:r>
            <a:r>
              <a:rPr sz="2800" spc="19" dirty="0">
                <a:solidFill>
                  <a:srgbClr val="4E0233"/>
                </a:solidFill>
                <a:latin typeface="Calibri"/>
                <a:cs typeface="Calibri"/>
              </a:rPr>
              <a:t>v</a:t>
            </a:r>
            <a:r>
              <a:rPr sz="2800" spc="0" dirty="0">
                <a:solidFill>
                  <a:srgbClr val="4E0233"/>
                </a:solidFill>
                <a:latin typeface="Calibri"/>
                <a:cs typeface="Calibri"/>
              </a:rPr>
              <a:t>à</a:t>
            </a:r>
            <a:r>
              <a:rPr sz="2800" spc="43" dirty="0">
                <a:solidFill>
                  <a:srgbClr val="4E0233"/>
                </a:solidFill>
                <a:latin typeface="Calibri"/>
                <a:cs typeface="Calibri"/>
              </a:rPr>
              <a:t> </a:t>
            </a:r>
            <a:r>
              <a:rPr sz="2800" spc="9" dirty="0">
                <a:solidFill>
                  <a:srgbClr val="4E0233"/>
                </a:solidFill>
                <a:latin typeface="Calibri"/>
                <a:cs typeface="Calibri"/>
              </a:rPr>
              <a:t>g</a:t>
            </a:r>
            <a:r>
              <a:rPr sz="2800" spc="4" dirty="0">
                <a:solidFill>
                  <a:srgbClr val="4E0233"/>
                </a:solidFill>
                <a:latin typeface="Calibri"/>
                <a:cs typeface="Calibri"/>
              </a:rPr>
              <a:t>â</a:t>
            </a:r>
            <a:r>
              <a:rPr sz="2800" spc="0" dirty="0">
                <a:solidFill>
                  <a:srgbClr val="4E0233"/>
                </a:solidFill>
                <a:latin typeface="Calibri"/>
                <a:cs typeface="Calibri"/>
              </a:rPr>
              <a:t>y</a:t>
            </a:r>
            <a:r>
              <a:rPr sz="2800" spc="30" dirty="0">
                <a:solidFill>
                  <a:srgbClr val="4E0233"/>
                </a:solidFill>
                <a:latin typeface="Calibri"/>
                <a:cs typeface="Calibri"/>
              </a:rPr>
              <a:t> </a:t>
            </a:r>
            <a:r>
              <a:rPr sz="2800" spc="64" dirty="0">
                <a:solidFill>
                  <a:srgbClr val="4E0233"/>
                </a:solidFill>
                <a:latin typeface="Calibri"/>
                <a:cs typeface="Calibri"/>
              </a:rPr>
              <a:t>kíc</a:t>
            </a:r>
            <a:r>
              <a:rPr sz="2800" spc="0" dirty="0">
                <a:solidFill>
                  <a:srgbClr val="4E0233"/>
                </a:solidFill>
                <a:latin typeface="Calibri"/>
                <a:cs typeface="Calibri"/>
              </a:rPr>
              <a:t>h</a:t>
            </a:r>
            <a:r>
              <a:rPr sz="2800" spc="24" dirty="0">
                <a:solidFill>
                  <a:srgbClr val="4E0233"/>
                </a:solidFill>
                <a:latin typeface="Calibri"/>
                <a:cs typeface="Calibri"/>
              </a:rPr>
              <a:t> </a:t>
            </a:r>
            <a:r>
              <a:rPr sz="2800" spc="59" dirty="0">
                <a:solidFill>
                  <a:srgbClr val="4E0233"/>
                </a:solidFill>
                <a:latin typeface="Calibri"/>
                <a:cs typeface="Calibri"/>
              </a:rPr>
              <a:t>ứ</a:t>
            </a:r>
            <a:r>
              <a:rPr sz="2800" spc="64" dirty="0">
                <a:solidFill>
                  <a:srgbClr val="4E0233"/>
                </a:solidFill>
                <a:latin typeface="Calibri"/>
                <a:cs typeface="Calibri"/>
              </a:rPr>
              <a:t>n</a:t>
            </a:r>
            <a:r>
              <a:rPr sz="2800" spc="0" dirty="0">
                <a:solidFill>
                  <a:srgbClr val="4E0233"/>
                </a:solidFill>
                <a:latin typeface="Calibri"/>
                <a:cs typeface="Calibri"/>
              </a:rPr>
              <a:t>g</a:t>
            </a:r>
            <a:r>
              <a:rPr sz="2800" spc="30" dirty="0">
                <a:solidFill>
                  <a:srgbClr val="4E0233"/>
                </a:solidFill>
                <a:latin typeface="Calibri"/>
                <a:cs typeface="Calibri"/>
              </a:rPr>
              <a:t> </a:t>
            </a:r>
            <a:r>
              <a:rPr sz="2800" spc="19" dirty="0">
                <a:solidFill>
                  <a:srgbClr val="4E0233"/>
                </a:solidFill>
                <a:latin typeface="Calibri"/>
                <a:cs typeface="Calibri"/>
              </a:rPr>
              <a:t>v</a:t>
            </a:r>
            <a:r>
              <a:rPr sz="2800" spc="0" dirty="0">
                <a:solidFill>
                  <a:srgbClr val="4E0233"/>
                </a:solidFill>
                <a:latin typeface="Calibri"/>
                <a:cs typeface="Calibri"/>
              </a:rPr>
              <a:t>à</a:t>
            </a:r>
            <a:r>
              <a:rPr sz="2800" spc="43" dirty="0">
                <a:solidFill>
                  <a:srgbClr val="4E0233"/>
                </a:solidFill>
                <a:latin typeface="Calibri"/>
                <a:cs typeface="Calibri"/>
              </a:rPr>
              <a:t> </a:t>
            </a:r>
            <a:r>
              <a:rPr sz="2800" spc="34" dirty="0">
                <a:solidFill>
                  <a:srgbClr val="4E0233"/>
                </a:solidFill>
                <a:latin typeface="Calibri"/>
                <a:cs typeface="Calibri"/>
              </a:rPr>
              <a:t>t</a:t>
            </a:r>
            <a:r>
              <a:rPr sz="2800" spc="59" dirty="0">
                <a:solidFill>
                  <a:srgbClr val="4E0233"/>
                </a:solidFill>
                <a:latin typeface="Calibri"/>
                <a:cs typeface="Calibri"/>
              </a:rPr>
              <a:t>ổ</a:t>
            </a:r>
            <a:r>
              <a:rPr sz="2800" spc="0" dirty="0">
                <a:solidFill>
                  <a:srgbClr val="4E0233"/>
                </a:solidFill>
                <a:latin typeface="Calibri"/>
                <a:cs typeface="Calibri"/>
              </a:rPr>
              <a:t>n</a:t>
            </a:r>
            <a:r>
              <a:rPr sz="2800" spc="31" dirty="0">
                <a:solidFill>
                  <a:srgbClr val="4E0233"/>
                </a:solidFill>
                <a:latin typeface="Calibri"/>
                <a:cs typeface="Calibri"/>
              </a:rPr>
              <a:t> </a:t>
            </a:r>
            <a:r>
              <a:rPr sz="2800" spc="64" dirty="0">
                <a:solidFill>
                  <a:srgbClr val="4E0233"/>
                </a:solidFill>
                <a:latin typeface="Calibri"/>
                <a:cs typeface="Calibri"/>
              </a:rPr>
              <a:t>th</a:t>
            </a:r>
            <a:r>
              <a:rPr sz="2800" spc="59" dirty="0">
                <a:solidFill>
                  <a:srgbClr val="4E0233"/>
                </a:solidFill>
                <a:latin typeface="Calibri"/>
                <a:cs typeface="Calibri"/>
              </a:rPr>
              <a:t>ư</a:t>
            </a:r>
            <a:r>
              <a:rPr sz="2800" spc="64" dirty="0">
                <a:solidFill>
                  <a:srgbClr val="4E0233"/>
                </a:solidFill>
                <a:latin typeface="Calibri"/>
                <a:cs typeface="Calibri"/>
              </a:rPr>
              <a:t>ơ</a:t>
            </a:r>
            <a:r>
              <a:rPr sz="2800" spc="69" dirty="0">
                <a:solidFill>
                  <a:srgbClr val="4E0233"/>
                </a:solidFill>
                <a:latin typeface="Calibri"/>
                <a:cs typeface="Calibri"/>
              </a:rPr>
              <a:t>n</a:t>
            </a:r>
            <a:r>
              <a:rPr sz="2800" spc="0" dirty="0">
                <a:solidFill>
                  <a:srgbClr val="4E0233"/>
                </a:solidFill>
                <a:latin typeface="Calibri"/>
                <a:cs typeface="Calibri"/>
              </a:rPr>
              <a:t>g </a:t>
            </a:r>
            <a:r>
              <a:rPr sz="2800" spc="69" dirty="0">
                <a:solidFill>
                  <a:srgbClr val="4E0233"/>
                </a:solidFill>
                <a:latin typeface="Calibri"/>
                <a:cs typeface="Calibri"/>
              </a:rPr>
              <a:t>ch</a:t>
            </a:r>
            <a:r>
              <a:rPr sz="2800" spc="0" dirty="0">
                <a:solidFill>
                  <a:srgbClr val="4E0233"/>
                </a:solidFill>
                <a:latin typeface="Calibri"/>
                <a:cs typeface="Calibri"/>
              </a:rPr>
              <a:t>o</a:t>
            </a:r>
            <a:r>
              <a:rPr sz="2800" spc="38" dirty="0">
                <a:solidFill>
                  <a:srgbClr val="4E0233"/>
                </a:solidFill>
                <a:latin typeface="Calibri"/>
                <a:cs typeface="Calibri"/>
              </a:rPr>
              <a:t> </a:t>
            </a:r>
            <a:r>
              <a:rPr sz="2800" spc="69" dirty="0">
                <a:solidFill>
                  <a:srgbClr val="4E0233"/>
                </a:solidFill>
                <a:latin typeface="Calibri"/>
                <a:cs typeface="Calibri"/>
              </a:rPr>
              <a:t>d</a:t>
            </a:r>
            <a:r>
              <a:rPr sz="2800" spc="0" dirty="0">
                <a:solidFill>
                  <a:srgbClr val="4E0233"/>
                </a:solidFill>
                <a:latin typeface="Calibri"/>
                <a:cs typeface="Calibri"/>
              </a:rPr>
              <a:t>a</a:t>
            </a:r>
            <a:r>
              <a:rPr sz="2800" spc="51" dirty="0">
                <a:solidFill>
                  <a:srgbClr val="4E0233"/>
                </a:solidFill>
                <a:latin typeface="Calibri"/>
                <a:cs typeface="Calibri"/>
              </a:rPr>
              <a:t> </a:t>
            </a:r>
            <a:r>
              <a:rPr sz="2800" spc="25" dirty="0">
                <a:solidFill>
                  <a:srgbClr val="4E0233"/>
                </a:solidFill>
                <a:latin typeface="Calibri"/>
                <a:cs typeface="Calibri"/>
              </a:rPr>
              <a:t>v</a:t>
            </a:r>
            <a:r>
              <a:rPr sz="2800" spc="0" dirty="0">
                <a:solidFill>
                  <a:srgbClr val="4E0233"/>
                </a:solidFill>
                <a:latin typeface="Calibri"/>
                <a:cs typeface="Calibri"/>
              </a:rPr>
              <a:t>à </a:t>
            </a:r>
            <a:r>
              <a:rPr sz="2800" spc="4" dirty="0">
                <a:solidFill>
                  <a:srgbClr val="4E0233"/>
                </a:solidFill>
                <a:latin typeface="Calibri"/>
                <a:cs typeface="Calibri"/>
              </a:rPr>
              <a:t>m</a:t>
            </a:r>
            <a:r>
              <a:rPr sz="2800" spc="-29" dirty="0">
                <a:solidFill>
                  <a:srgbClr val="4E0233"/>
                </a:solidFill>
                <a:latin typeface="Calibri"/>
                <a:cs typeface="Calibri"/>
              </a:rPr>
              <a:t>ắ</a:t>
            </a:r>
            <a:r>
              <a:rPr sz="2800" spc="0" dirty="0">
                <a:solidFill>
                  <a:srgbClr val="4E0233"/>
                </a:solidFill>
                <a:latin typeface="Calibri"/>
                <a:cs typeface="Calibri"/>
              </a:rPr>
              <a:t>t</a:t>
            </a:r>
            <a:r>
              <a:rPr sz="2800" spc="-35" dirty="0">
                <a:solidFill>
                  <a:srgbClr val="4E0233"/>
                </a:solidFill>
                <a:latin typeface="Calibri"/>
                <a:cs typeface="Calibri"/>
              </a:rPr>
              <a:t> </a:t>
            </a:r>
            <a:r>
              <a:rPr sz="2800" spc="4" dirty="0">
                <a:solidFill>
                  <a:srgbClr val="4E0233"/>
                </a:solidFill>
                <a:latin typeface="Calibri"/>
                <a:cs typeface="Calibri"/>
              </a:rPr>
              <a:t>củ</a:t>
            </a:r>
            <a:r>
              <a:rPr sz="2800" spc="0" dirty="0">
                <a:solidFill>
                  <a:srgbClr val="4E0233"/>
                </a:solidFill>
                <a:latin typeface="Calibri"/>
                <a:cs typeface="Calibri"/>
              </a:rPr>
              <a:t>a</a:t>
            </a:r>
            <a:r>
              <a:rPr sz="2800" spc="-39"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ạ</a:t>
            </a:r>
            <a:r>
              <a:rPr sz="2800" spc="4" dirty="0">
                <a:solidFill>
                  <a:srgbClr val="4E0233"/>
                </a:solidFill>
                <a:latin typeface="Calibri"/>
                <a:cs typeface="Calibri"/>
              </a:rPr>
              <a:t>n</a:t>
            </a:r>
            <a:r>
              <a:rPr sz="2800" spc="0" dirty="0">
                <a:solidFill>
                  <a:srgbClr val="4E0233"/>
                </a:solidFill>
                <a:latin typeface="Calibri"/>
                <a:cs typeface="Calibri"/>
              </a:rPr>
              <a:t>.</a:t>
            </a:r>
            <a:endParaRPr sz="2800">
              <a:latin typeface="Calibri"/>
              <a:cs typeface="Calibri"/>
            </a:endParaRPr>
          </a:p>
          <a:p>
            <a:pPr marL="645477" marR="5397920" algn="just">
              <a:lnSpc>
                <a:spcPts val="3020"/>
              </a:lnSpc>
              <a:spcBef>
                <a:spcPts val="669"/>
              </a:spcBef>
            </a:pPr>
            <a:r>
              <a:rPr sz="2800" spc="19" dirty="0">
                <a:solidFill>
                  <a:srgbClr val="4E0233"/>
                </a:solidFill>
                <a:latin typeface="Calibri"/>
                <a:cs typeface="Calibri"/>
              </a:rPr>
              <a:t>Thu</a:t>
            </a:r>
            <a:r>
              <a:rPr sz="2800" spc="14" dirty="0">
                <a:solidFill>
                  <a:srgbClr val="4E0233"/>
                </a:solidFill>
                <a:latin typeface="Calibri"/>
                <a:cs typeface="Calibri"/>
              </a:rPr>
              <a:t>ố</a:t>
            </a:r>
            <a:r>
              <a:rPr sz="2800" spc="0" dirty="0">
                <a:solidFill>
                  <a:srgbClr val="4E0233"/>
                </a:solidFill>
                <a:latin typeface="Calibri"/>
                <a:cs typeface="Calibri"/>
              </a:rPr>
              <a:t>c</a:t>
            </a:r>
            <a:r>
              <a:rPr sz="2800" spc="-29" dirty="0">
                <a:solidFill>
                  <a:srgbClr val="4E0233"/>
                </a:solidFill>
                <a:latin typeface="Calibri"/>
                <a:cs typeface="Calibri"/>
              </a:rPr>
              <a:t> </a:t>
            </a:r>
            <a:r>
              <a:rPr sz="2800" spc="-14" dirty="0">
                <a:solidFill>
                  <a:srgbClr val="4E0233"/>
                </a:solidFill>
                <a:latin typeface="Calibri"/>
                <a:cs typeface="Calibri"/>
              </a:rPr>
              <a:t>t</a:t>
            </a:r>
            <a:r>
              <a:rPr sz="2800" spc="-39" dirty="0">
                <a:solidFill>
                  <a:srgbClr val="4E0233"/>
                </a:solidFill>
                <a:latin typeface="Calibri"/>
                <a:cs typeface="Calibri"/>
              </a:rPr>
              <a:t>ẩ</a:t>
            </a:r>
            <a:r>
              <a:rPr sz="2800" spc="0" dirty="0">
                <a:solidFill>
                  <a:srgbClr val="4E0233"/>
                </a:solidFill>
                <a:latin typeface="Calibri"/>
                <a:cs typeface="Calibri"/>
              </a:rPr>
              <a:t>y </a:t>
            </a:r>
            <a:r>
              <a:rPr sz="2800" spc="-25" dirty="0">
                <a:solidFill>
                  <a:srgbClr val="4E0233"/>
                </a:solidFill>
                <a:latin typeface="Calibri"/>
                <a:cs typeface="Calibri"/>
              </a:rPr>
              <a:t>v</a:t>
            </a:r>
            <a:r>
              <a:rPr sz="2800" spc="0" dirty="0">
                <a:solidFill>
                  <a:srgbClr val="4E0233"/>
                </a:solidFill>
                <a:latin typeface="Calibri"/>
                <a:cs typeface="Calibri"/>
              </a:rPr>
              <a:t>à</a:t>
            </a:r>
            <a:r>
              <a:rPr sz="2800" spc="8" dirty="0">
                <a:solidFill>
                  <a:srgbClr val="4E0233"/>
                </a:solidFill>
                <a:latin typeface="Calibri"/>
                <a:cs typeface="Calibri"/>
              </a:rPr>
              <a:t> </a:t>
            </a:r>
            <a:r>
              <a:rPr sz="2800" spc="19" dirty="0">
                <a:solidFill>
                  <a:srgbClr val="4E0233"/>
                </a:solidFill>
                <a:latin typeface="Calibri"/>
                <a:cs typeface="Calibri"/>
              </a:rPr>
              <a:t>ch</a:t>
            </a:r>
            <a:r>
              <a:rPr sz="2800" spc="-14" dirty="0">
                <a:solidFill>
                  <a:srgbClr val="4E0233"/>
                </a:solidFill>
                <a:latin typeface="Calibri"/>
                <a:cs typeface="Calibri"/>
              </a:rPr>
              <a:t>ấ</a:t>
            </a:r>
            <a:r>
              <a:rPr sz="2800" spc="0" dirty="0">
                <a:solidFill>
                  <a:srgbClr val="4E0233"/>
                </a:solidFill>
                <a:latin typeface="Calibri"/>
                <a:cs typeface="Calibri"/>
              </a:rPr>
              <a:t>t</a:t>
            </a:r>
            <a:r>
              <a:rPr sz="2800" spc="-9" dirty="0">
                <a:solidFill>
                  <a:srgbClr val="4E0233"/>
                </a:solidFill>
                <a:latin typeface="Calibri"/>
                <a:cs typeface="Calibri"/>
              </a:rPr>
              <a:t> </a:t>
            </a:r>
            <a:r>
              <a:rPr sz="2800" spc="19" dirty="0">
                <a:solidFill>
                  <a:srgbClr val="4E0233"/>
                </a:solidFill>
                <a:latin typeface="Calibri"/>
                <a:cs typeface="Calibri"/>
              </a:rPr>
              <a:t>kh</a:t>
            </a:r>
            <a:r>
              <a:rPr sz="2800" spc="0" dirty="0">
                <a:solidFill>
                  <a:srgbClr val="4E0233"/>
                </a:solidFill>
                <a:latin typeface="Calibri"/>
                <a:cs typeface="Calibri"/>
              </a:rPr>
              <a:t>ử</a:t>
            </a:r>
            <a:r>
              <a:rPr sz="2800" spc="-9" dirty="0">
                <a:solidFill>
                  <a:srgbClr val="4E0233"/>
                </a:solidFill>
                <a:latin typeface="Calibri"/>
                <a:cs typeface="Calibri"/>
              </a:rPr>
              <a:t> </a:t>
            </a:r>
            <a:r>
              <a:rPr sz="2800" spc="19" dirty="0">
                <a:solidFill>
                  <a:srgbClr val="4E0233"/>
                </a:solidFill>
                <a:latin typeface="Calibri"/>
                <a:cs typeface="Calibri"/>
              </a:rPr>
              <a:t>t</a:t>
            </a:r>
            <a:r>
              <a:rPr sz="2800" spc="14" dirty="0">
                <a:solidFill>
                  <a:srgbClr val="4E0233"/>
                </a:solidFill>
                <a:latin typeface="Calibri"/>
                <a:cs typeface="Calibri"/>
              </a:rPr>
              <a:t>r</a:t>
            </a:r>
            <a:r>
              <a:rPr sz="2800" spc="19" dirty="0">
                <a:solidFill>
                  <a:srgbClr val="4E0233"/>
                </a:solidFill>
                <a:latin typeface="Calibri"/>
                <a:cs typeface="Calibri"/>
              </a:rPr>
              <a:t>ù</a:t>
            </a:r>
            <a:r>
              <a:rPr sz="2800" spc="25" dirty="0">
                <a:solidFill>
                  <a:srgbClr val="4E0233"/>
                </a:solidFill>
                <a:latin typeface="Calibri"/>
                <a:cs typeface="Calibri"/>
              </a:rPr>
              <a:t>n</a:t>
            </a:r>
            <a:r>
              <a:rPr sz="2800" spc="0" dirty="0">
                <a:solidFill>
                  <a:srgbClr val="4E0233"/>
                </a:solidFill>
                <a:latin typeface="Calibri"/>
                <a:cs typeface="Calibri"/>
              </a:rPr>
              <a:t>g</a:t>
            </a:r>
            <a:r>
              <a:rPr sz="2800" spc="-11" dirty="0">
                <a:solidFill>
                  <a:srgbClr val="4E0233"/>
                </a:solidFill>
                <a:latin typeface="Calibri"/>
                <a:cs typeface="Calibri"/>
              </a:rPr>
              <a:t> </a:t>
            </a:r>
            <a:r>
              <a:rPr sz="2800" spc="25" dirty="0">
                <a:solidFill>
                  <a:srgbClr val="4E0233"/>
                </a:solidFill>
                <a:latin typeface="Calibri"/>
                <a:cs typeface="Calibri"/>
              </a:rPr>
              <a:t>ch</a:t>
            </a:r>
            <a:r>
              <a:rPr sz="2800" spc="0" dirty="0">
                <a:solidFill>
                  <a:srgbClr val="4E0233"/>
                </a:solidFill>
                <a:latin typeface="Calibri"/>
                <a:cs typeface="Calibri"/>
              </a:rPr>
              <a:t>ỉ</a:t>
            </a:r>
            <a:r>
              <a:rPr sz="2800" spc="11" dirty="0">
                <a:solidFill>
                  <a:srgbClr val="4E0233"/>
                </a:solidFill>
                <a:latin typeface="Calibri"/>
                <a:cs typeface="Calibri"/>
              </a:rPr>
              <a:t> </a:t>
            </a:r>
            <a:r>
              <a:rPr sz="2800" spc="25" dirty="0">
                <a:solidFill>
                  <a:srgbClr val="4E0233"/>
                </a:solidFill>
                <a:latin typeface="Calibri"/>
                <a:cs typeface="Calibri"/>
              </a:rPr>
              <a:t>nê</a:t>
            </a:r>
            <a:r>
              <a:rPr sz="2800" spc="0" dirty="0">
                <a:solidFill>
                  <a:srgbClr val="4E0233"/>
                </a:solidFill>
                <a:latin typeface="Calibri"/>
                <a:cs typeface="Calibri"/>
              </a:rPr>
              <a:t>n</a:t>
            </a:r>
            <a:r>
              <a:rPr sz="2800" spc="1" dirty="0">
                <a:solidFill>
                  <a:srgbClr val="4E0233"/>
                </a:solidFill>
                <a:latin typeface="Calibri"/>
                <a:cs typeface="Calibri"/>
              </a:rPr>
              <a:t> </a:t>
            </a:r>
            <a:r>
              <a:rPr sz="2800" spc="25" dirty="0">
                <a:solidFill>
                  <a:srgbClr val="4E0233"/>
                </a:solidFill>
                <a:latin typeface="Calibri"/>
                <a:cs typeface="Calibri"/>
              </a:rPr>
              <a:t>đ</a:t>
            </a:r>
            <a:r>
              <a:rPr sz="2800" spc="19" dirty="0">
                <a:solidFill>
                  <a:srgbClr val="4E0233"/>
                </a:solidFill>
                <a:latin typeface="Calibri"/>
                <a:cs typeface="Calibri"/>
              </a:rPr>
              <a:t>ư</a:t>
            </a:r>
            <a:r>
              <a:rPr sz="2800" spc="25" dirty="0">
                <a:solidFill>
                  <a:srgbClr val="4E0233"/>
                </a:solidFill>
                <a:latin typeface="Calibri"/>
                <a:cs typeface="Calibri"/>
              </a:rPr>
              <a:t>ợ</a:t>
            </a:r>
            <a:r>
              <a:rPr sz="2800" spc="0" dirty="0">
                <a:solidFill>
                  <a:srgbClr val="4E0233"/>
                </a:solidFill>
                <a:latin typeface="Calibri"/>
                <a:cs typeface="Calibri"/>
              </a:rPr>
              <a:t>c sử</a:t>
            </a:r>
            <a:r>
              <a:rPr sz="2800" spc="-27" dirty="0">
                <a:solidFill>
                  <a:srgbClr val="4E0233"/>
                </a:solidFill>
                <a:latin typeface="Calibri"/>
                <a:cs typeface="Calibri"/>
              </a:rPr>
              <a:t> </a:t>
            </a:r>
            <a:r>
              <a:rPr sz="2800" spc="4" dirty="0">
                <a:solidFill>
                  <a:srgbClr val="4E0233"/>
                </a:solidFill>
                <a:latin typeface="Calibri"/>
                <a:cs typeface="Calibri"/>
              </a:rPr>
              <a:t>dụn</a:t>
            </a:r>
            <a:r>
              <a:rPr sz="2800" spc="0" dirty="0">
                <a:solidFill>
                  <a:srgbClr val="4E0233"/>
                </a:solidFill>
                <a:latin typeface="Calibri"/>
                <a:cs typeface="Calibri"/>
              </a:rPr>
              <a:t>g</a:t>
            </a:r>
            <a:r>
              <a:rPr sz="2800" spc="-47"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ẩn</a:t>
            </a:r>
            <a:r>
              <a:rPr sz="2800" spc="-39" dirty="0">
                <a:solidFill>
                  <a:srgbClr val="4E0233"/>
                </a:solidFill>
                <a:latin typeface="Calibri"/>
                <a:cs typeface="Calibri"/>
              </a:rPr>
              <a:t> </a:t>
            </a:r>
            <a:r>
              <a:rPr sz="2800" spc="4" dirty="0">
                <a:solidFill>
                  <a:srgbClr val="4E0233"/>
                </a:solidFill>
                <a:latin typeface="Calibri"/>
                <a:cs typeface="Calibri"/>
              </a:rPr>
              <a:t>th</a:t>
            </a:r>
            <a:r>
              <a:rPr sz="2800" spc="0" dirty="0">
                <a:solidFill>
                  <a:srgbClr val="4E0233"/>
                </a:solidFill>
                <a:latin typeface="Calibri"/>
                <a:cs typeface="Calibri"/>
              </a:rPr>
              <a:t>ận</a:t>
            </a:r>
            <a:r>
              <a:rPr sz="2800" spc="-52" dirty="0">
                <a:solidFill>
                  <a:srgbClr val="4E0233"/>
                </a:solidFill>
                <a:latin typeface="Calibri"/>
                <a:cs typeface="Calibri"/>
              </a:rPr>
              <a:t> </a:t>
            </a:r>
            <a:r>
              <a:rPr sz="2800" spc="4" dirty="0">
                <a:solidFill>
                  <a:srgbClr val="4E0233"/>
                </a:solidFill>
                <a:latin typeface="Calibri"/>
                <a:cs typeface="Calibri"/>
              </a:rPr>
              <a:t>đ</a:t>
            </a:r>
            <a:r>
              <a:rPr sz="2800" spc="0" dirty="0">
                <a:solidFill>
                  <a:srgbClr val="4E0233"/>
                </a:solidFill>
                <a:latin typeface="Calibri"/>
                <a:cs typeface="Calibri"/>
              </a:rPr>
              <a:t>ể</a:t>
            </a:r>
            <a:r>
              <a:rPr sz="2800" spc="-19" dirty="0">
                <a:solidFill>
                  <a:srgbClr val="4E0233"/>
                </a:solidFill>
                <a:latin typeface="Calibri"/>
                <a:cs typeface="Calibri"/>
              </a:rPr>
              <a:t> </a:t>
            </a:r>
            <a:r>
              <a:rPr sz="2800" spc="4" dirty="0">
                <a:solidFill>
                  <a:srgbClr val="4E0233"/>
                </a:solidFill>
                <a:latin typeface="Calibri"/>
                <a:cs typeface="Calibri"/>
              </a:rPr>
              <a:t>kh</a:t>
            </a:r>
            <a:r>
              <a:rPr sz="2800" spc="0" dirty="0">
                <a:solidFill>
                  <a:srgbClr val="4E0233"/>
                </a:solidFill>
                <a:latin typeface="Calibri"/>
                <a:cs typeface="Calibri"/>
              </a:rPr>
              <a:t>ử</a:t>
            </a:r>
            <a:r>
              <a:rPr sz="2800" spc="-44" dirty="0">
                <a:solidFill>
                  <a:srgbClr val="4E0233"/>
                </a:solidFill>
                <a:latin typeface="Calibri"/>
                <a:cs typeface="Calibri"/>
              </a:rPr>
              <a:t> </a:t>
            </a:r>
            <a:r>
              <a:rPr sz="2800" spc="4" dirty="0">
                <a:solidFill>
                  <a:srgbClr val="4E0233"/>
                </a:solidFill>
                <a:latin typeface="Calibri"/>
                <a:cs typeface="Calibri"/>
              </a:rPr>
              <a:t>t</a:t>
            </a:r>
            <a:r>
              <a:rPr sz="2800" spc="0" dirty="0">
                <a:solidFill>
                  <a:srgbClr val="4E0233"/>
                </a:solidFill>
                <a:latin typeface="Calibri"/>
                <a:cs typeface="Calibri"/>
              </a:rPr>
              <a:t>r</a:t>
            </a:r>
            <a:r>
              <a:rPr sz="2800" spc="4" dirty="0">
                <a:solidFill>
                  <a:srgbClr val="4E0233"/>
                </a:solidFill>
                <a:latin typeface="Calibri"/>
                <a:cs typeface="Calibri"/>
              </a:rPr>
              <a:t>ùn</a:t>
            </a:r>
            <a:r>
              <a:rPr sz="2800" spc="0" dirty="0">
                <a:solidFill>
                  <a:srgbClr val="4E0233"/>
                </a:solidFill>
                <a:latin typeface="Calibri"/>
                <a:cs typeface="Calibri"/>
              </a:rPr>
              <a:t>g</a:t>
            </a:r>
            <a:r>
              <a:rPr sz="2800" spc="-51"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ề</a:t>
            </a:r>
            <a:r>
              <a:rPr sz="2800" spc="-18" dirty="0">
                <a:solidFill>
                  <a:srgbClr val="4E0233"/>
                </a:solidFill>
                <a:latin typeface="Calibri"/>
                <a:cs typeface="Calibri"/>
              </a:rPr>
              <a:t> </a:t>
            </a:r>
            <a:r>
              <a:rPr sz="2800" spc="4" dirty="0">
                <a:solidFill>
                  <a:srgbClr val="4E0233"/>
                </a:solidFill>
                <a:latin typeface="Calibri"/>
                <a:cs typeface="Calibri"/>
              </a:rPr>
              <a:t>m</a:t>
            </a:r>
            <a:r>
              <a:rPr sz="2800" spc="-29" dirty="0">
                <a:solidFill>
                  <a:srgbClr val="4E0233"/>
                </a:solidFill>
                <a:latin typeface="Calibri"/>
                <a:cs typeface="Calibri"/>
              </a:rPr>
              <a:t>ặ</a:t>
            </a:r>
            <a:r>
              <a:rPr sz="2800" spc="4" dirty="0">
                <a:solidFill>
                  <a:srgbClr val="4E0233"/>
                </a:solidFill>
                <a:latin typeface="Calibri"/>
                <a:cs typeface="Calibri"/>
              </a:rPr>
              <a:t>t</a:t>
            </a:r>
            <a:r>
              <a:rPr sz="2800" spc="0" dirty="0">
                <a:solidFill>
                  <a:srgbClr val="4E0233"/>
                </a:solidFill>
                <a:latin typeface="Calibri"/>
                <a:cs typeface="Calibri"/>
              </a:rPr>
              <a:t>.</a:t>
            </a:r>
            <a:endParaRPr sz="2800">
              <a:latin typeface="Calibri"/>
              <a:cs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458723" y="454151"/>
            <a:ext cx="6675120" cy="1877568"/>
          </a:xfrm>
          <a:custGeom>
            <a:avLst/>
            <a:gdLst/>
            <a:ahLst/>
            <a:cxnLst/>
            <a:rect l="l" t="t" r="r" b="b"/>
            <a:pathLst>
              <a:path w="6675120" h="1877568">
                <a:moveTo>
                  <a:pt x="0" y="0"/>
                </a:moveTo>
                <a:lnTo>
                  <a:pt x="6675120" y="0"/>
                </a:lnTo>
                <a:lnTo>
                  <a:pt x="6675120" y="1877568"/>
                </a:lnTo>
                <a:lnTo>
                  <a:pt x="0" y="1877568"/>
                </a:lnTo>
                <a:lnTo>
                  <a:pt x="0" y="0"/>
                </a:lnTo>
                <a:close/>
              </a:path>
            </a:pathLst>
          </a:custGeom>
          <a:solidFill>
            <a:srgbClr val="5F3A58"/>
          </a:solidFill>
        </p:spPr>
        <p:txBody>
          <a:bodyPr wrap="square" lIns="0" tIns="0" rIns="0" bIns="0" rtlCol="0">
            <a:noAutofit/>
          </a:bodyPr>
          <a:lstStyle/>
          <a:p>
            <a:endParaRPr/>
          </a:p>
        </p:txBody>
      </p:sp>
      <p:sp>
        <p:nvSpPr>
          <p:cNvPr id="8" name="object 8"/>
          <p:cNvSpPr/>
          <p:nvPr/>
        </p:nvSpPr>
        <p:spPr>
          <a:xfrm>
            <a:off x="7277100" y="461772"/>
            <a:ext cx="2148840" cy="1869948"/>
          </a:xfrm>
          <a:custGeom>
            <a:avLst/>
            <a:gdLst/>
            <a:ahLst/>
            <a:cxnLst/>
            <a:rect l="l" t="t" r="r" b="b"/>
            <a:pathLst>
              <a:path w="2148840" h="1869948">
                <a:moveTo>
                  <a:pt x="0" y="0"/>
                </a:moveTo>
                <a:lnTo>
                  <a:pt x="2148840" y="0"/>
                </a:lnTo>
                <a:lnTo>
                  <a:pt x="2148840" y="1869948"/>
                </a:lnTo>
                <a:lnTo>
                  <a:pt x="0" y="1869948"/>
                </a:lnTo>
                <a:lnTo>
                  <a:pt x="0" y="0"/>
                </a:lnTo>
                <a:close/>
              </a:path>
            </a:pathLst>
          </a:custGeom>
          <a:solidFill>
            <a:srgbClr val="4AACC5"/>
          </a:solidFill>
        </p:spPr>
        <p:txBody>
          <a:bodyPr wrap="square" lIns="0" tIns="0" rIns="0" bIns="0" rtlCol="0">
            <a:noAutofit/>
          </a:bodyPr>
          <a:lstStyle/>
          <a:p>
            <a:endParaRPr/>
          </a:p>
        </p:txBody>
      </p:sp>
      <p:sp>
        <p:nvSpPr>
          <p:cNvPr id="9" name="object 9"/>
          <p:cNvSpPr/>
          <p:nvPr/>
        </p:nvSpPr>
        <p:spPr>
          <a:xfrm>
            <a:off x="9573768" y="452627"/>
            <a:ext cx="2148839" cy="1879092"/>
          </a:xfrm>
          <a:custGeom>
            <a:avLst/>
            <a:gdLst/>
            <a:ahLst/>
            <a:cxnLst/>
            <a:rect l="l" t="t" r="r" b="b"/>
            <a:pathLst>
              <a:path w="2148839" h="1879092">
                <a:moveTo>
                  <a:pt x="0" y="0"/>
                </a:moveTo>
                <a:lnTo>
                  <a:pt x="2148839" y="0"/>
                </a:lnTo>
                <a:lnTo>
                  <a:pt x="2148839" y="1879092"/>
                </a:lnTo>
                <a:lnTo>
                  <a:pt x="0" y="1879092"/>
                </a:lnTo>
                <a:lnTo>
                  <a:pt x="0" y="0"/>
                </a:lnTo>
                <a:close/>
              </a:path>
            </a:pathLst>
          </a:custGeom>
          <a:solidFill>
            <a:srgbClr val="F5B32F"/>
          </a:solidFill>
        </p:spPr>
        <p:txBody>
          <a:bodyPr wrap="square" lIns="0" tIns="0" rIns="0" bIns="0" rtlCol="0">
            <a:noAutofit/>
          </a:bodyPr>
          <a:lstStyle/>
          <a:p>
            <a:endParaRPr/>
          </a:p>
        </p:txBody>
      </p:sp>
      <p:sp>
        <p:nvSpPr>
          <p:cNvPr id="10" name="object 10"/>
          <p:cNvSpPr/>
          <p:nvPr/>
        </p:nvSpPr>
        <p:spPr>
          <a:xfrm>
            <a:off x="458723" y="2481072"/>
            <a:ext cx="6675120" cy="3918204"/>
          </a:xfrm>
          <a:custGeom>
            <a:avLst/>
            <a:gdLst/>
            <a:ahLst/>
            <a:cxnLst/>
            <a:rect l="l" t="t" r="r" b="b"/>
            <a:pathLst>
              <a:path w="6675120" h="3918204">
                <a:moveTo>
                  <a:pt x="0" y="0"/>
                </a:moveTo>
                <a:lnTo>
                  <a:pt x="6675120" y="0"/>
                </a:lnTo>
                <a:lnTo>
                  <a:pt x="6675120" y="3918204"/>
                </a:lnTo>
                <a:lnTo>
                  <a:pt x="0" y="3918204"/>
                </a:lnTo>
                <a:lnTo>
                  <a:pt x="0" y="0"/>
                </a:lnTo>
                <a:close/>
              </a:path>
            </a:pathLst>
          </a:custGeom>
          <a:solidFill>
            <a:srgbClr val="808080"/>
          </a:solidFill>
        </p:spPr>
        <p:txBody>
          <a:bodyPr wrap="square" lIns="0" tIns="0" rIns="0" bIns="0" rtlCol="0">
            <a:noAutofit/>
          </a:bodyPr>
          <a:lstStyle/>
          <a:p>
            <a:endParaRPr/>
          </a:p>
        </p:txBody>
      </p:sp>
      <p:sp>
        <p:nvSpPr>
          <p:cNvPr id="11" name="object 11"/>
          <p:cNvSpPr/>
          <p:nvPr/>
        </p:nvSpPr>
        <p:spPr>
          <a:xfrm>
            <a:off x="7277100" y="2481072"/>
            <a:ext cx="4456176" cy="3918204"/>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762" y="761"/>
            <a:ext cx="12190476" cy="6856476"/>
          </a:xfrm>
          <a:custGeom>
            <a:avLst/>
            <a:gdLst/>
            <a:ahLst/>
            <a:cxnLst/>
            <a:rect l="l" t="t" r="r" b="b"/>
            <a:pathLst>
              <a:path w="12190476" h="6856476">
                <a:moveTo>
                  <a:pt x="0" y="0"/>
                </a:moveTo>
                <a:lnTo>
                  <a:pt x="12190476" y="0"/>
                </a:lnTo>
                <a:lnTo>
                  <a:pt x="12190476" y="6856476"/>
                </a:lnTo>
                <a:lnTo>
                  <a:pt x="0" y="6856476"/>
                </a:lnTo>
                <a:lnTo>
                  <a:pt x="0" y="0"/>
                </a:lnTo>
                <a:close/>
              </a:path>
            </a:pathLst>
          </a:custGeom>
          <a:ln w="0">
            <a:solidFill>
              <a:srgbClr val="000000"/>
            </a:solidFill>
          </a:ln>
        </p:spPr>
        <p:txBody>
          <a:bodyPr wrap="square" lIns="0" tIns="0" rIns="0" bIns="0" rtlCol="0">
            <a:noAutofit/>
          </a:bodyPr>
          <a:lstStyle/>
          <a:p>
            <a:endParaRPr/>
          </a:p>
        </p:txBody>
      </p:sp>
      <p:sp>
        <p:nvSpPr>
          <p:cNvPr id="6" name="object 6"/>
          <p:cNvSpPr txBox="1"/>
          <p:nvPr/>
        </p:nvSpPr>
        <p:spPr>
          <a:xfrm>
            <a:off x="458723" y="2481072"/>
            <a:ext cx="6675120" cy="3918204"/>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9573768" y="452627"/>
            <a:ext cx="2148839" cy="1879092"/>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7277100" y="461772"/>
            <a:ext cx="2148840" cy="186994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458723" y="454151"/>
            <a:ext cx="6675120" cy="1877568"/>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762" y="761"/>
            <a:ext cx="12190476" cy="6856476"/>
          </a:xfrm>
          <a:prstGeom prst="rect">
            <a:avLst/>
          </a:prstGeom>
        </p:spPr>
        <p:txBody>
          <a:bodyPr wrap="square" lIns="0" tIns="0" rIns="0" bIns="0" rtlCol="0">
            <a:noAutofit/>
          </a:bodyPr>
          <a:lstStyle/>
          <a:p>
            <a:pPr>
              <a:lnSpc>
                <a:spcPts val="750"/>
              </a:lnSpc>
              <a:spcBef>
                <a:spcPts val="29"/>
              </a:spcBef>
            </a:pPr>
            <a:endParaRPr sz="750"/>
          </a:p>
          <a:p>
            <a:pPr marL="822197" marR="5905266">
              <a:lnSpc>
                <a:spcPts val="3350"/>
              </a:lnSpc>
              <a:spcBef>
                <a:spcPts val="7167"/>
              </a:spcBef>
            </a:pPr>
            <a:r>
              <a:rPr sz="3100" spc="4" dirty="0">
                <a:solidFill>
                  <a:srgbClr val="FFFFFF"/>
                </a:solidFill>
                <a:latin typeface="Calibri"/>
                <a:cs typeface="Calibri"/>
              </a:rPr>
              <a:t>S</a:t>
            </a:r>
            <a:r>
              <a:rPr sz="3100" spc="0" dirty="0">
                <a:solidFill>
                  <a:srgbClr val="FFFFFF"/>
                </a:solidFill>
                <a:latin typeface="Calibri"/>
                <a:cs typeface="Calibri"/>
              </a:rPr>
              <a:t>Ự</a:t>
            </a:r>
            <a:r>
              <a:rPr sz="3100" spc="-36" dirty="0">
                <a:solidFill>
                  <a:srgbClr val="FFFFFF"/>
                </a:solidFill>
                <a:latin typeface="Calibri"/>
                <a:cs typeface="Calibri"/>
              </a:rPr>
              <a:t> </a:t>
            </a:r>
            <a:r>
              <a:rPr sz="3100" spc="4" dirty="0">
                <a:solidFill>
                  <a:srgbClr val="FFFFFF"/>
                </a:solidFill>
                <a:latin typeface="Calibri"/>
                <a:cs typeface="Calibri"/>
              </a:rPr>
              <a:t>T</a:t>
            </a:r>
            <a:r>
              <a:rPr sz="3100" spc="0" dirty="0">
                <a:solidFill>
                  <a:srgbClr val="FFFFFF"/>
                </a:solidFill>
                <a:latin typeface="Calibri"/>
                <a:cs typeface="Calibri"/>
              </a:rPr>
              <a:t>H</a:t>
            </a:r>
            <a:r>
              <a:rPr sz="3100" spc="-239" dirty="0">
                <a:solidFill>
                  <a:srgbClr val="FFFFFF"/>
                </a:solidFill>
                <a:latin typeface="Calibri"/>
                <a:cs typeface="Calibri"/>
              </a:rPr>
              <a:t>Ậ</a:t>
            </a:r>
            <a:r>
              <a:rPr sz="3100" spc="0" dirty="0">
                <a:solidFill>
                  <a:srgbClr val="FFFFFF"/>
                </a:solidFill>
                <a:latin typeface="Calibri"/>
                <a:cs typeface="Calibri"/>
              </a:rPr>
              <a:t>T</a:t>
            </a:r>
            <a:r>
              <a:rPr sz="3100" spc="-67" dirty="0">
                <a:solidFill>
                  <a:srgbClr val="FFFFFF"/>
                </a:solidFill>
                <a:latin typeface="Calibri"/>
                <a:cs typeface="Calibri"/>
              </a:rPr>
              <a:t> </a:t>
            </a:r>
            <a:r>
              <a:rPr sz="3100" spc="0" dirty="0">
                <a:solidFill>
                  <a:srgbClr val="FFFFFF"/>
                </a:solidFill>
                <a:latin typeface="Calibri"/>
                <a:cs typeface="Calibri"/>
              </a:rPr>
              <a:t>6:</a:t>
            </a:r>
            <a:r>
              <a:rPr sz="3100" spc="-8" dirty="0">
                <a:solidFill>
                  <a:srgbClr val="FFFFFF"/>
                </a:solidFill>
                <a:latin typeface="Calibri"/>
                <a:cs typeface="Calibri"/>
              </a:rPr>
              <a:t> </a:t>
            </a:r>
            <a:r>
              <a:rPr sz="3100" spc="4" dirty="0">
                <a:solidFill>
                  <a:srgbClr val="FFFFFF"/>
                </a:solidFill>
                <a:latin typeface="Calibri"/>
                <a:cs typeface="Calibri"/>
              </a:rPr>
              <a:t>V</a:t>
            </a:r>
            <a:r>
              <a:rPr sz="3100" spc="0" dirty="0">
                <a:solidFill>
                  <a:srgbClr val="FFFFFF"/>
                </a:solidFill>
                <a:latin typeface="Calibri"/>
                <a:cs typeface="Calibri"/>
              </a:rPr>
              <a:t>i</a:t>
            </a:r>
            <a:r>
              <a:rPr sz="3100" spc="4" dirty="0">
                <a:solidFill>
                  <a:srgbClr val="FFFFFF"/>
                </a:solidFill>
                <a:latin typeface="Calibri"/>
                <a:cs typeface="Calibri"/>
              </a:rPr>
              <a:t>ru</a:t>
            </a:r>
            <a:r>
              <a:rPr sz="3100" spc="0" dirty="0">
                <a:solidFill>
                  <a:srgbClr val="FFFFFF"/>
                </a:solidFill>
                <a:latin typeface="Calibri"/>
                <a:cs typeface="Calibri"/>
              </a:rPr>
              <a:t>s</a:t>
            </a:r>
            <a:r>
              <a:rPr sz="3100" spc="-63" dirty="0">
                <a:solidFill>
                  <a:srgbClr val="FFFFFF"/>
                </a:solidFill>
                <a:latin typeface="Calibri"/>
                <a:cs typeface="Calibri"/>
              </a:rPr>
              <a:t> </a:t>
            </a:r>
            <a:r>
              <a:rPr sz="3100" spc="-25" dirty="0">
                <a:solidFill>
                  <a:srgbClr val="FFFFFF"/>
                </a:solidFill>
                <a:latin typeface="Calibri"/>
                <a:cs typeface="Calibri"/>
              </a:rPr>
              <a:t>C</a:t>
            </a:r>
            <a:r>
              <a:rPr sz="3100" spc="-34" dirty="0">
                <a:solidFill>
                  <a:srgbClr val="FFFFFF"/>
                </a:solidFill>
                <a:latin typeface="Calibri"/>
                <a:cs typeface="Calibri"/>
              </a:rPr>
              <a:t>O</a:t>
            </a:r>
            <a:r>
              <a:rPr sz="3100" spc="4" dirty="0">
                <a:solidFill>
                  <a:srgbClr val="FFFFFF"/>
                </a:solidFill>
                <a:latin typeface="Calibri"/>
                <a:cs typeface="Calibri"/>
              </a:rPr>
              <a:t>VI</a:t>
            </a:r>
            <a:r>
              <a:rPr sz="3100" spc="0" dirty="0">
                <a:solidFill>
                  <a:srgbClr val="FFFFFF"/>
                </a:solidFill>
                <a:latin typeface="Calibri"/>
                <a:cs typeface="Calibri"/>
              </a:rPr>
              <a:t>D</a:t>
            </a:r>
            <a:r>
              <a:rPr sz="3100" spc="4" dirty="0">
                <a:solidFill>
                  <a:srgbClr val="FFFFFF"/>
                </a:solidFill>
                <a:latin typeface="Calibri"/>
                <a:cs typeface="Calibri"/>
              </a:rPr>
              <a:t>-</a:t>
            </a:r>
            <a:r>
              <a:rPr sz="3100" spc="0" dirty="0">
                <a:solidFill>
                  <a:srgbClr val="FFFFFF"/>
                </a:solidFill>
                <a:latin typeface="Calibri"/>
                <a:cs typeface="Calibri"/>
              </a:rPr>
              <a:t>19</a:t>
            </a:r>
            <a:r>
              <a:rPr sz="3100" spc="-90" dirty="0">
                <a:solidFill>
                  <a:srgbClr val="FFFFFF"/>
                </a:solidFill>
                <a:latin typeface="Calibri"/>
                <a:cs typeface="Calibri"/>
              </a:rPr>
              <a:t> </a:t>
            </a:r>
            <a:r>
              <a:rPr sz="3100" spc="-25" dirty="0">
                <a:solidFill>
                  <a:srgbClr val="FFFFFF"/>
                </a:solidFill>
                <a:latin typeface="Calibri"/>
                <a:cs typeface="Calibri"/>
              </a:rPr>
              <a:t>c</a:t>
            </a:r>
            <a:r>
              <a:rPr sz="3100" spc="0" dirty="0">
                <a:solidFill>
                  <a:srgbClr val="FFFFFF"/>
                </a:solidFill>
                <a:latin typeface="Calibri"/>
                <a:cs typeface="Calibri"/>
              </a:rPr>
              <a:t>ó</a:t>
            </a:r>
            <a:r>
              <a:rPr sz="3100" spc="-29" dirty="0">
                <a:solidFill>
                  <a:srgbClr val="FFFFFF"/>
                </a:solidFill>
                <a:latin typeface="Calibri"/>
                <a:cs typeface="Calibri"/>
              </a:rPr>
              <a:t> </a:t>
            </a:r>
            <a:r>
              <a:rPr sz="3100" spc="4" dirty="0">
                <a:solidFill>
                  <a:srgbClr val="FFFFFF"/>
                </a:solidFill>
                <a:latin typeface="Calibri"/>
                <a:cs typeface="Calibri"/>
              </a:rPr>
              <a:t>th</a:t>
            </a:r>
            <a:r>
              <a:rPr sz="3100" spc="0" dirty="0">
                <a:solidFill>
                  <a:srgbClr val="FFFFFF"/>
                </a:solidFill>
                <a:latin typeface="Calibri"/>
                <a:cs typeface="Calibri"/>
              </a:rPr>
              <a:t>ể l</a:t>
            </a:r>
            <a:r>
              <a:rPr sz="3100" spc="-59" dirty="0">
                <a:solidFill>
                  <a:srgbClr val="FFFFFF"/>
                </a:solidFill>
                <a:latin typeface="Calibri"/>
                <a:cs typeface="Calibri"/>
              </a:rPr>
              <a:t>â</a:t>
            </a:r>
            <a:r>
              <a:rPr sz="3100" spc="0" dirty="0">
                <a:solidFill>
                  <a:srgbClr val="FFFFFF"/>
                </a:solidFill>
                <a:latin typeface="Calibri"/>
                <a:cs typeface="Calibri"/>
              </a:rPr>
              <a:t>y</a:t>
            </a:r>
            <a:r>
              <a:rPr sz="3100" spc="-35" dirty="0">
                <a:solidFill>
                  <a:srgbClr val="FFFFFF"/>
                </a:solidFill>
                <a:latin typeface="Calibri"/>
                <a:cs typeface="Calibri"/>
              </a:rPr>
              <a:t> </a:t>
            </a:r>
            <a:r>
              <a:rPr sz="3100" spc="0" dirty="0">
                <a:solidFill>
                  <a:srgbClr val="FFFFFF"/>
                </a:solidFill>
                <a:latin typeface="Calibri"/>
                <a:cs typeface="Calibri"/>
              </a:rPr>
              <a:t>lan</a:t>
            </a:r>
            <a:r>
              <a:rPr sz="3100" spc="-38" dirty="0">
                <a:solidFill>
                  <a:srgbClr val="FFFFFF"/>
                </a:solidFill>
                <a:latin typeface="Calibri"/>
                <a:cs typeface="Calibri"/>
              </a:rPr>
              <a:t> </a:t>
            </a:r>
            <a:r>
              <a:rPr sz="3100" spc="0" dirty="0">
                <a:solidFill>
                  <a:srgbClr val="FFFFFF"/>
                </a:solidFill>
                <a:latin typeface="Calibri"/>
                <a:cs typeface="Calibri"/>
              </a:rPr>
              <a:t>ở</a:t>
            </a:r>
            <a:r>
              <a:rPr sz="3100" spc="-17" dirty="0">
                <a:solidFill>
                  <a:srgbClr val="FFFFFF"/>
                </a:solidFill>
                <a:latin typeface="Calibri"/>
                <a:cs typeface="Calibri"/>
              </a:rPr>
              <a:t> </a:t>
            </a:r>
            <a:r>
              <a:rPr sz="3100" spc="4" dirty="0">
                <a:solidFill>
                  <a:srgbClr val="FFFFFF"/>
                </a:solidFill>
                <a:latin typeface="Calibri"/>
                <a:cs typeface="Calibri"/>
              </a:rPr>
              <a:t>vùn</a:t>
            </a:r>
            <a:r>
              <a:rPr sz="3100" spc="0" dirty="0">
                <a:solidFill>
                  <a:srgbClr val="FFFFFF"/>
                </a:solidFill>
                <a:latin typeface="Calibri"/>
                <a:cs typeface="Calibri"/>
              </a:rPr>
              <a:t>g</a:t>
            </a:r>
            <a:r>
              <a:rPr sz="3100" spc="-61" dirty="0">
                <a:solidFill>
                  <a:srgbClr val="FFFFFF"/>
                </a:solidFill>
                <a:latin typeface="Calibri"/>
                <a:cs typeface="Calibri"/>
              </a:rPr>
              <a:t> </a:t>
            </a:r>
            <a:r>
              <a:rPr sz="3100" spc="4" dirty="0">
                <a:solidFill>
                  <a:srgbClr val="FFFFFF"/>
                </a:solidFill>
                <a:latin typeface="Calibri"/>
                <a:cs typeface="Calibri"/>
              </a:rPr>
              <a:t>kh</a:t>
            </a:r>
            <a:r>
              <a:rPr sz="3100" spc="0" dirty="0">
                <a:solidFill>
                  <a:srgbClr val="FFFFFF"/>
                </a:solidFill>
                <a:latin typeface="Calibri"/>
                <a:cs typeface="Calibri"/>
              </a:rPr>
              <a:t>í</a:t>
            </a:r>
            <a:r>
              <a:rPr sz="3100" spc="-37" dirty="0">
                <a:solidFill>
                  <a:srgbClr val="FFFFFF"/>
                </a:solidFill>
                <a:latin typeface="Calibri"/>
                <a:cs typeface="Calibri"/>
              </a:rPr>
              <a:t> </a:t>
            </a:r>
            <a:r>
              <a:rPr sz="3100" spc="4" dirty="0">
                <a:solidFill>
                  <a:srgbClr val="FFFFFF"/>
                </a:solidFill>
                <a:latin typeface="Calibri"/>
                <a:cs typeface="Calibri"/>
              </a:rPr>
              <a:t>h</a:t>
            </a:r>
            <a:r>
              <a:rPr sz="3100" spc="0" dirty="0">
                <a:solidFill>
                  <a:srgbClr val="FFFFFF"/>
                </a:solidFill>
                <a:latin typeface="Calibri"/>
                <a:cs typeface="Calibri"/>
              </a:rPr>
              <a:t>ậu</a:t>
            </a:r>
            <a:r>
              <a:rPr sz="3100" spc="-47" dirty="0">
                <a:solidFill>
                  <a:srgbClr val="FFFFFF"/>
                </a:solidFill>
                <a:latin typeface="Calibri"/>
                <a:cs typeface="Calibri"/>
              </a:rPr>
              <a:t> </a:t>
            </a:r>
            <a:r>
              <a:rPr sz="3100" spc="4" dirty="0">
                <a:solidFill>
                  <a:srgbClr val="FFFFFF"/>
                </a:solidFill>
                <a:latin typeface="Calibri"/>
                <a:cs typeface="Calibri"/>
              </a:rPr>
              <a:t>nón</a:t>
            </a:r>
            <a:r>
              <a:rPr sz="3100" spc="0" dirty="0">
                <a:solidFill>
                  <a:srgbClr val="FFFFFF"/>
                </a:solidFill>
                <a:latin typeface="Calibri"/>
                <a:cs typeface="Calibri"/>
              </a:rPr>
              <a:t>g</a:t>
            </a:r>
            <a:r>
              <a:rPr sz="3100" spc="-63" dirty="0">
                <a:solidFill>
                  <a:srgbClr val="FFFFFF"/>
                </a:solidFill>
                <a:latin typeface="Calibri"/>
                <a:cs typeface="Calibri"/>
              </a:rPr>
              <a:t> </a:t>
            </a:r>
            <a:r>
              <a:rPr sz="3100" spc="0" dirty="0">
                <a:solidFill>
                  <a:srgbClr val="FFFFFF"/>
                </a:solidFill>
                <a:latin typeface="Calibri"/>
                <a:cs typeface="Calibri"/>
              </a:rPr>
              <a:t>ẩm</a:t>
            </a:r>
            <a:endParaRPr sz="3100">
              <a:latin typeface="Calibri"/>
              <a:cs typeface="Calibri"/>
            </a:endParaRPr>
          </a:p>
          <a:p>
            <a:pPr marL="880135" marR="5495931">
              <a:lnSpc>
                <a:spcPts val="3360"/>
              </a:lnSpc>
              <a:spcBef>
                <a:spcPts val="8321"/>
              </a:spcBef>
            </a:pPr>
            <a:r>
              <a:rPr sz="2800" spc="4" dirty="0">
                <a:solidFill>
                  <a:srgbClr val="4E0233"/>
                </a:solidFill>
                <a:latin typeface="Calibri"/>
                <a:cs typeface="Calibri"/>
              </a:rPr>
              <a:t>B</a:t>
            </a:r>
            <a:r>
              <a:rPr sz="2800" spc="0" dirty="0">
                <a:solidFill>
                  <a:srgbClr val="4E0233"/>
                </a:solidFill>
                <a:latin typeface="Calibri"/>
                <a:cs typeface="Calibri"/>
              </a:rPr>
              <a:t>ạn</a:t>
            </a:r>
            <a:r>
              <a:rPr sz="2800" spc="-43"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ó</a:t>
            </a:r>
            <a:r>
              <a:rPr sz="2800" spc="-26" dirty="0">
                <a:solidFill>
                  <a:srgbClr val="4E0233"/>
                </a:solidFill>
                <a:latin typeface="Calibri"/>
                <a:cs typeface="Calibri"/>
              </a:rPr>
              <a:t> </a:t>
            </a:r>
            <a:r>
              <a:rPr sz="2800" spc="4" dirty="0">
                <a:solidFill>
                  <a:srgbClr val="4E0233"/>
                </a:solidFill>
                <a:latin typeface="Calibri"/>
                <a:cs typeface="Calibri"/>
              </a:rPr>
              <a:t>th</a:t>
            </a:r>
            <a:r>
              <a:rPr sz="2800" spc="0" dirty="0">
                <a:solidFill>
                  <a:srgbClr val="4E0233"/>
                </a:solidFill>
                <a:latin typeface="Calibri"/>
                <a:cs typeface="Calibri"/>
              </a:rPr>
              <a:t>ể</a:t>
            </a:r>
            <a:r>
              <a:rPr sz="2800" spc="-27" dirty="0">
                <a:solidFill>
                  <a:srgbClr val="4E0233"/>
                </a:solidFill>
                <a:latin typeface="Calibri"/>
                <a:cs typeface="Calibri"/>
              </a:rPr>
              <a:t> </a:t>
            </a:r>
            <a:r>
              <a:rPr sz="2800" spc="4" dirty="0">
                <a:solidFill>
                  <a:srgbClr val="4E0233"/>
                </a:solidFill>
                <a:latin typeface="Calibri"/>
                <a:cs typeface="Calibri"/>
              </a:rPr>
              <a:t>m</a:t>
            </a:r>
            <a:r>
              <a:rPr sz="2800" spc="0" dirty="0">
                <a:solidFill>
                  <a:srgbClr val="4E0233"/>
                </a:solidFill>
                <a:latin typeface="Calibri"/>
                <a:cs typeface="Calibri"/>
              </a:rPr>
              <a:t>ắc</a:t>
            </a:r>
            <a:r>
              <a:rPr sz="2800" spc="-37" dirty="0">
                <a:solidFill>
                  <a:srgbClr val="4E0233"/>
                </a:solidFill>
                <a:latin typeface="Calibri"/>
                <a:cs typeface="Calibri"/>
              </a:rPr>
              <a:t> </a:t>
            </a:r>
            <a:r>
              <a:rPr sz="2800" spc="-19" dirty="0">
                <a:solidFill>
                  <a:srgbClr val="4E0233"/>
                </a:solidFill>
                <a:latin typeface="Calibri"/>
                <a:cs typeface="Calibri"/>
              </a:rPr>
              <a:t>C</a:t>
            </a:r>
            <a:r>
              <a:rPr sz="2800" spc="-29" dirty="0">
                <a:solidFill>
                  <a:srgbClr val="4E0233"/>
                </a:solidFill>
                <a:latin typeface="Calibri"/>
                <a:cs typeface="Calibri"/>
              </a:rPr>
              <a:t>O</a:t>
            </a:r>
            <a:r>
              <a:rPr sz="2800" spc="4" dirty="0">
                <a:solidFill>
                  <a:srgbClr val="4E0233"/>
                </a:solidFill>
                <a:latin typeface="Calibri"/>
                <a:cs typeface="Calibri"/>
              </a:rPr>
              <a:t>VID</a:t>
            </a:r>
            <a:r>
              <a:rPr sz="2800" spc="0" dirty="0">
                <a:solidFill>
                  <a:srgbClr val="4E0233"/>
                </a:solidFill>
                <a:latin typeface="Calibri"/>
                <a:cs typeface="Calibri"/>
              </a:rPr>
              <a:t>-</a:t>
            </a:r>
            <a:r>
              <a:rPr sz="2800" spc="4" dirty="0">
                <a:solidFill>
                  <a:srgbClr val="4E0233"/>
                </a:solidFill>
                <a:latin typeface="Calibri"/>
                <a:cs typeface="Calibri"/>
              </a:rPr>
              <a:t>19</a:t>
            </a:r>
            <a:r>
              <a:rPr sz="2800" spc="0" dirty="0">
                <a:solidFill>
                  <a:srgbClr val="4E0233"/>
                </a:solidFill>
                <a:latin typeface="Calibri"/>
                <a:cs typeface="Calibri"/>
              </a:rPr>
              <a:t>,</a:t>
            </a:r>
            <a:r>
              <a:rPr sz="2800" spc="-117" dirty="0">
                <a:solidFill>
                  <a:srgbClr val="4E0233"/>
                </a:solidFill>
                <a:latin typeface="Calibri"/>
                <a:cs typeface="Calibri"/>
              </a:rPr>
              <a:t> </a:t>
            </a:r>
            <a:r>
              <a:rPr sz="2800" spc="4" dirty="0">
                <a:solidFill>
                  <a:srgbClr val="4E0233"/>
                </a:solidFill>
                <a:latin typeface="Calibri"/>
                <a:cs typeface="Calibri"/>
              </a:rPr>
              <a:t>b</a:t>
            </a:r>
            <a:r>
              <a:rPr sz="2800" spc="-29" dirty="0">
                <a:solidFill>
                  <a:srgbClr val="4E0233"/>
                </a:solidFill>
                <a:latin typeface="Calibri"/>
                <a:cs typeface="Calibri"/>
              </a:rPr>
              <a:t>ấ</a:t>
            </a:r>
            <a:r>
              <a:rPr sz="2800" spc="0" dirty="0">
                <a:solidFill>
                  <a:srgbClr val="4E0233"/>
                </a:solidFill>
                <a:latin typeface="Calibri"/>
                <a:cs typeface="Calibri"/>
              </a:rPr>
              <a:t>t</a:t>
            </a:r>
            <a:r>
              <a:rPr sz="2800" spc="-27" dirty="0">
                <a:solidFill>
                  <a:srgbClr val="4E0233"/>
                </a:solidFill>
                <a:latin typeface="Calibri"/>
                <a:cs typeface="Calibri"/>
              </a:rPr>
              <a:t> </a:t>
            </a:r>
            <a:r>
              <a:rPr sz="2800" spc="-89" dirty="0">
                <a:solidFill>
                  <a:srgbClr val="4E0233"/>
                </a:solidFill>
                <a:latin typeface="Calibri"/>
                <a:cs typeface="Calibri"/>
              </a:rPr>
              <a:t>k</a:t>
            </a:r>
            <a:r>
              <a:rPr sz="2800" spc="0" dirty="0">
                <a:solidFill>
                  <a:srgbClr val="4E0233"/>
                </a:solidFill>
                <a:latin typeface="Calibri"/>
                <a:cs typeface="Calibri"/>
              </a:rPr>
              <a:t>ể</a:t>
            </a:r>
            <a:r>
              <a:rPr sz="2800" spc="-16" dirty="0">
                <a:solidFill>
                  <a:srgbClr val="4E0233"/>
                </a:solidFill>
                <a:latin typeface="Calibri"/>
                <a:cs typeface="Calibri"/>
              </a:rPr>
              <a:t> </a:t>
            </a:r>
            <a:r>
              <a:rPr sz="2800" spc="4" dirty="0">
                <a:solidFill>
                  <a:srgbClr val="4E0233"/>
                </a:solidFill>
                <a:latin typeface="Calibri"/>
                <a:cs typeface="Calibri"/>
              </a:rPr>
              <a:t>thờ</a:t>
            </a:r>
            <a:r>
              <a:rPr sz="2800" spc="0" dirty="0">
                <a:solidFill>
                  <a:srgbClr val="4E0233"/>
                </a:solidFill>
                <a:latin typeface="Calibri"/>
                <a:cs typeface="Calibri"/>
              </a:rPr>
              <a:t>i </a:t>
            </a:r>
            <a:r>
              <a:rPr sz="2800" spc="4" dirty="0">
                <a:solidFill>
                  <a:srgbClr val="4E0233"/>
                </a:solidFill>
                <a:latin typeface="Calibri"/>
                <a:cs typeface="Calibri"/>
              </a:rPr>
              <a:t>ti</a:t>
            </a:r>
            <a:r>
              <a:rPr sz="2800" spc="-14" dirty="0">
                <a:solidFill>
                  <a:srgbClr val="4E0233"/>
                </a:solidFill>
                <a:latin typeface="Calibri"/>
                <a:cs typeface="Calibri"/>
              </a:rPr>
              <a:t>ế</a:t>
            </a:r>
            <a:r>
              <a:rPr sz="2800" spc="0" dirty="0">
                <a:solidFill>
                  <a:srgbClr val="4E0233"/>
                </a:solidFill>
                <a:latin typeface="Calibri"/>
                <a:cs typeface="Calibri"/>
              </a:rPr>
              <a:t>t</a:t>
            </a:r>
            <a:r>
              <a:rPr sz="2800" spc="-29" dirty="0">
                <a:solidFill>
                  <a:srgbClr val="4E0233"/>
                </a:solidFill>
                <a:latin typeface="Calibri"/>
                <a:cs typeface="Calibri"/>
              </a:rPr>
              <a:t> </a:t>
            </a:r>
            <a:r>
              <a:rPr sz="2800" spc="4" dirty="0">
                <a:solidFill>
                  <a:srgbClr val="4E0233"/>
                </a:solidFill>
                <a:latin typeface="Calibri"/>
                <a:cs typeface="Calibri"/>
              </a:rPr>
              <a:t>n</a:t>
            </a:r>
            <a:r>
              <a:rPr sz="2800" spc="0" dirty="0">
                <a:solidFill>
                  <a:srgbClr val="4E0233"/>
                </a:solidFill>
                <a:latin typeface="Calibri"/>
                <a:cs typeface="Calibri"/>
              </a:rPr>
              <a:t>ắ</a:t>
            </a:r>
            <a:r>
              <a:rPr sz="2800" spc="4" dirty="0">
                <a:solidFill>
                  <a:srgbClr val="4E0233"/>
                </a:solidFill>
                <a:latin typeface="Calibri"/>
                <a:cs typeface="Calibri"/>
              </a:rPr>
              <a:t>n</a:t>
            </a:r>
            <a:r>
              <a:rPr sz="2800" spc="0" dirty="0">
                <a:solidFill>
                  <a:srgbClr val="4E0233"/>
                </a:solidFill>
                <a:latin typeface="Calibri"/>
                <a:cs typeface="Calibri"/>
              </a:rPr>
              <a:t>g</a:t>
            </a:r>
            <a:r>
              <a:rPr sz="2800" spc="-45" dirty="0">
                <a:solidFill>
                  <a:srgbClr val="4E0233"/>
                </a:solidFill>
                <a:latin typeface="Calibri"/>
                <a:cs typeface="Calibri"/>
              </a:rPr>
              <a:t> </a:t>
            </a:r>
            <a:r>
              <a:rPr sz="2800" spc="4" dirty="0">
                <a:solidFill>
                  <a:srgbClr val="4E0233"/>
                </a:solidFill>
                <a:latin typeface="Calibri"/>
                <a:cs typeface="Calibri"/>
              </a:rPr>
              <a:t>h</a:t>
            </a:r>
            <a:r>
              <a:rPr sz="2800" spc="-54" dirty="0">
                <a:solidFill>
                  <a:srgbClr val="4E0233"/>
                </a:solidFill>
                <a:latin typeface="Calibri"/>
                <a:cs typeface="Calibri"/>
              </a:rPr>
              <a:t>a</a:t>
            </a:r>
            <a:r>
              <a:rPr sz="2800" spc="0" dirty="0">
                <a:solidFill>
                  <a:srgbClr val="4E0233"/>
                </a:solidFill>
                <a:latin typeface="Calibri"/>
                <a:cs typeface="Calibri"/>
              </a:rPr>
              <a:t>y</a:t>
            </a:r>
            <a:r>
              <a:rPr sz="2800" spc="-40" dirty="0">
                <a:solidFill>
                  <a:srgbClr val="4E0233"/>
                </a:solidFill>
                <a:latin typeface="Calibri"/>
                <a:cs typeface="Calibri"/>
              </a:rPr>
              <a:t> </a:t>
            </a:r>
            <a:r>
              <a:rPr sz="2800" spc="4" dirty="0">
                <a:solidFill>
                  <a:srgbClr val="4E0233"/>
                </a:solidFill>
                <a:latin typeface="Calibri"/>
                <a:cs typeface="Calibri"/>
              </a:rPr>
              <a:t>n</a:t>
            </a:r>
            <a:r>
              <a:rPr sz="2800" spc="0" dirty="0">
                <a:solidFill>
                  <a:srgbClr val="4E0233"/>
                </a:solidFill>
                <a:latin typeface="Calibri"/>
                <a:cs typeface="Calibri"/>
              </a:rPr>
              <a:t>ó</a:t>
            </a:r>
            <a:r>
              <a:rPr sz="2800" spc="4" dirty="0">
                <a:solidFill>
                  <a:srgbClr val="4E0233"/>
                </a:solidFill>
                <a:latin typeface="Calibri"/>
                <a:cs typeface="Calibri"/>
              </a:rPr>
              <a:t>ng</a:t>
            </a:r>
            <a:r>
              <a:rPr sz="2800" spc="0" dirty="0">
                <a:solidFill>
                  <a:srgbClr val="4E0233"/>
                </a:solidFill>
                <a:latin typeface="Calibri"/>
                <a:cs typeface="Calibri"/>
              </a:rPr>
              <a:t>.</a:t>
            </a:r>
            <a:r>
              <a:rPr sz="2800" spc="-64" dirty="0">
                <a:solidFill>
                  <a:srgbClr val="4E0233"/>
                </a:solidFill>
                <a:latin typeface="Calibri"/>
                <a:cs typeface="Calibri"/>
              </a:rPr>
              <a:t> </a:t>
            </a:r>
            <a:r>
              <a:rPr sz="2800" spc="4" dirty="0">
                <a:solidFill>
                  <a:srgbClr val="4E0233"/>
                </a:solidFill>
                <a:latin typeface="Calibri"/>
                <a:cs typeface="Calibri"/>
              </a:rPr>
              <a:t>C</a:t>
            </a:r>
            <a:r>
              <a:rPr sz="2800" spc="0" dirty="0">
                <a:solidFill>
                  <a:srgbClr val="4E0233"/>
                </a:solidFill>
                <a:latin typeface="Calibri"/>
                <a:cs typeface="Calibri"/>
              </a:rPr>
              <a:t>ác</a:t>
            </a:r>
            <a:r>
              <a:rPr sz="2800" spc="-30" dirty="0">
                <a:solidFill>
                  <a:srgbClr val="4E0233"/>
                </a:solidFill>
                <a:latin typeface="Calibri"/>
                <a:cs typeface="Calibri"/>
              </a:rPr>
              <a:t> </a:t>
            </a:r>
            <a:r>
              <a:rPr sz="2800" spc="4" dirty="0">
                <a:solidFill>
                  <a:srgbClr val="4E0233"/>
                </a:solidFill>
                <a:latin typeface="Calibri"/>
                <a:cs typeface="Calibri"/>
              </a:rPr>
              <a:t>qu</a:t>
            </a:r>
            <a:r>
              <a:rPr sz="2800" spc="0" dirty="0">
                <a:solidFill>
                  <a:srgbClr val="4E0233"/>
                </a:solidFill>
                <a:latin typeface="Calibri"/>
                <a:cs typeface="Calibri"/>
              </a:rPr>
              <a:t>ốc</a:t>
            </a:r>
            <a:r>
              <a:rPr sz="2800" spc="-45" dirty="0">
                <a:solidFill>
                  <a:srgbClr val="4E0233"/>
                </a:solidFill>
                <a:latin typeface="Calibri"/>
                <a:cs typeface="Calibri"/>
              </a:rPr>
              <a:t> </a:t>
            </a:r>
            <a:r>
              <a:rPr sz="2800" spc="4" dirty="0">
                <a:solidFill>
                  <a:srgbClr val="4E0233"/>
                </a:solidFill>
                <a:latin typeface="Calibri"/>
                <a:cs typeface="Calibri"/>
              </a:rPr>
              <a:t>gi</a:t>
            </a:r>
            <a:r>
              <a:rPr sz="2800" spc="0" dirty="0">
                <a:solidFill>
                  <a:srgbClr val="4E0233"/>
                </a:solidFill>
                <a:latin typeface="Calibri"/>
                <a:cs typeface="Calibri"/>
              </a:rPr>
              <a:t>a</a:t>
            </a:r>
            <a:r>
              <a:rPr sz="2800" spc="-32"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ó</a:t>
            </a:r>
            <a:r>
              <a:rPr sz="2800" spc="-26" dirty="0">
                <a:solidFill>
                  <a:srgbClr val="4E0233"/>
                </a:solidFill>
                <a:latin typeface="Calibri"/>
                <a:cs typeface="Calibri"/>
              </a:rPr>
              <a:t> </a:t>
            </a:r>
            <a:r>
              <a:rPr sz="2800" spc="4" dirty="0">
                <a:solidFill>
                  <a:srgbClr val="4E0233"/>
                </a:solidFill>
                <a:latin typeface="Calibri"/>
                <a:cs typeface="Calibri"/>
              </a:rPr>
              <a:t>thờ</a:t>
            </a:r>
            <a:r>
              <a:rPr sz="2800" spc="0" dirty="0">
                <a:solidFill>
                  <a:srgbClr val="4E0233"/>
                </a:solidFill>
                <a:latin typeface="Calibri"/>
                <a:cs typeface="Calibri"/>
              </a:rPr>
              <a:t>i </a:t>
            </a:r>
            <a:r>
              <a:rPr sz="2800" spc="4" dirty="0">
                <a:solidFill>
                  <a:srgbClr val="4E0233"/>
                </a:solidFill>
                <a:latin typeface="Calibri"/>
                <a:cs typeface="Calibri"/>
              </a:rPr>
              <a:t>ti</a:t>
            </a:r>
            <a:r>
              <a:rPr sz="2800" spc="-14" dirty="0">
                <a:solidFill>
                  <a:srgbClr val="4E0233"/>
                </a:solidFill>
                <a:latin typeface="Calibri"/>
                <a:cs typeface="Calibri"/>
              </a:rPr>
              <a:t>ế</a:t>
            </a:r>
            <a:r>
              <a:rPr sz="2800" spc="0" dirty="0">
                <a:solidFill>
                  <a:srgbClr val="4E0233"/>
                </a:solidFill>
                <a:latin typeface="Calibri"/>
                <a:cs typeface="Calibri"/>
              </a:rPr>
              <a:t>t</a:t>
            </a:r>
            <a:r>
              <a:rPr sz="2800" spc="-29" dirty="0">
                <a:solidFill>
                  <a:srgbClr val="4E0233"/>
                </a:solidFill>
                <a:latin typeface="Calibri"/>
                <a:cs typeface="Calibri"/>
              </a:rPr>
              <a:t> </a:t>
            </a:r>
            <a:r>
              <a:rPr sz="2800" spc="4" dirty="0">
                <a:solidFill>
                  <a:srgbClr val="4E0233"/>
                </a:solidFill>
                <a:latin typeface="Calibri"/>
                <a:cs typeface="Calibri"/>
              </a:rPr>
              <a:t>n</a:t>
            </a:r>
            <a:r>
              <a:rPr sz="2800" spc="0" dirty="0">
                <a:solidFill>
                  <a:srgbClr val="4E0233"/>
                </a:solidFill>
                <a:latin typeface="Calibri"/>
                <a:cs typeface="Calibri"/>
              </a:rPr>
              <a:t>ó</a:t>
            </a:r>
            <a:r>
              <a:rPr sz="2800" spc="4" dirty="0">
                <a:solidFill>
                  <a:srgbClr val="4E0233"/>
                </a:solidFill>
                <a:latin typeface="Calibri"/>
                <a:cs typeface="Calibri"/>
              </a:rPr>
              <a:t>n</a:t>
            </a:r>
            <a:r>
              <a:rPr sz="2800" spc="0" dirty="0">
                <a:solidFill>
                  <a:srgbClr val="4E0233"/>
                </a:solidFill>
                <a:latin typeface="Calibri"/>
                <a:cs typeface="Calibri"/>
              </a:rPr>
              <a:t>g</a:t>
            </a:r>
            <a:r>
              <a:rPr sz="2800" spc="-47" dirty="0">
                <a:solidFill>
                  <a:srgbClr val="4E0233"/>
                </a:solidFill>
                <a:latin typeface="Calibri"/>
                <a:cs typeface="Calibri"/>
              </a:rPr>
              <a:t> </a:t>
            </a:r>
            <a:r>
              <a:rPr sz="2800" spc="4" dirty="0">
                <a:solidFill>
                  <a:srgbClr val="4E0233"/>
                </a:solidFill>
                <a:latin typeface="Calibri"/>
                <a:cs typeface="Calibri"/>
              </a:rPr>
              <a:t>cũn</a:t>
            </a:r>
            <a:r>
              <a:rPr sz="2800" spc="0" dirty="0">
                <a:solidFill>
                  <a:srgbClr val="4E0233"/>
                </a:solidFill>
                <a:latin typeface="Calibri"/>
                <a:cs typeface="Calibri"/>
              </a:rPr>
              <a:t>g</a:t>
            </a:r>
            <a:r>
              <a:rPr sz="2800" spc="-44" dirty="0">
                <a:solidFill>
                  <a:srgbClr val="4E0233"/>
                </a:solidFill>
                <a:latin typeface="Calibri"/>
                <a:cs typeface="Calibri"/>
              </a:rPr>
              <a:t> </a:t>
            </a:r>
            <a:r>
              <a:rPr sz="2800" spc="4" dirty="0">
                <a:solidFill>
                  <a:srgbClr val="4E0233"/>
                </a:solidFill>
                <a:latin typeface="Calibri"/>
                <a:cs typeface="Calibri"/>
              </a:rPr>
              <a:t>đ</a:t>
            </a:r>
            <a:r>
              <a:rPr sz="2800" spc="0" dirty="0">
                <a:solidFill>
                  <a:srgbClr val="4E0233"/>
                </a:solidFill>
                <a:latin typeface="Calibri"/>
                <a:cs typeface="Calibri"/>
              </a:rPr>
              <a:t>ã</a:t>
            </a:r>
            <a:r>
              <a:rPr sz="2800" spc="-28"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áo</a:t>
            </a:r>
            <a:r>
              <a:rPr sz="2800" spc="-42"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áo</a:t>
            </a:r>
            <a:r>
              <a:rPr sz="2800" spc="-39"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ác</a:t>
            </a:r>
            <a:r>
              <a:rPr sz="2800" spc="-27" dirty="0">
                <a:solidFill>
                  <a:srgbClr val="4E0233"/>
                </a:solidFill>
                <a:latin typeface="Calibri"/>
                <a:cs typeface="Calibri"/>
              </a:rPr>
              <a:t> </a:t>
            </a:r>
            <a:r>
              <a:rPr sz="2800" spc="4" dirty="0">
                <a:solidFill>
                  <a:srgbClr val="4E0233"/>
                </a:solidFill>
                <a:latin typeface="Calibri"/>
                <a:cs typeface="Calibri"/>
              </a:rPr>
              <a:t>t</a:t>
            </a:r>
            <a:r>
              <a:rPr sz="2800" spc="0" dirty="0">
                <a:solidFill>
                  <a:srgbClr val="4E0233"/>
                </a:solidFill>
                <a:latin typeface="Calibri"/>
                <a:cs typeface="Calibri"/>
              </a:rPr>
              <a:t>rư</a:t>
            </a:r>
            <a:r>
              <a:rPr sz="2800" spc="4" dirty="0">
                <a:solidFill>
                  <a:srgbClr val="4E0233"/>
                </a:solidFill>
                <a:latin typeface="Calibri"/>
                <a:cs typeface="Calibri"/>
              </a:rPr>
              <a:t>ờn</a:t>
            </a:r>
            <a:r>
              <a:rPr sz="2800" spc="0" dirty="0">
                <a:solidFill>
                  <a:srgbClr val="4E0233"/>
                </a:solidFill>
                <a:latin typeface="Calibri"/>
                <a:cs typeface="Calibri"/>
              </a:rPr>
              <a:t>g </a:t>
            </a:r>
            <a:r>
              <a:rPr sz="2800" spc="4" dirty="0">
                <a:solidFill>
                  <a:srgbClr val="4E0233"/>
                </a:solidFill>
                <a:latin typeface="Calibri"/>
                <a:cs typeface="Calibri"/>
              </a:rPr>
              <a:t>hợ</a:t>
            </a:r>
            <a:r>
              <a:rPr sz="2800" spc="0" dirty="0">
                <a:solidFill>
                  <a:srgbClr val="4E0233"/>
                </a:solidFill>
                <a:latin typeface="Calibri"/>
                <a:cs typeface="Calibri"/>
              </a:rPr>
              <a:t>p</a:t>
            </a:r>
            <a:r>
              <a:rPr sz="2800" spc="-45" dirty="0">
                <a:solidFill>
                  <a:srgbClr val="4E0233"/>
                </a:solidFill>
                <a:latin typeface="Calibri"/>
                <a:cs typeface="Calibri"/>
              </a:rPr>
              <a:t> </a:t>
            </a:r>
            <a:r>
              <a:rPr sz="2800" spc="4" dirty="0">
                <a:solidFill>
                  <a:srgbClr val="4E0233"/>
                </a:solidFill>
                <a:latin typeface="Calibri"/>
                <a:cs typeface="Calibri"/>
              </a:rPr>
              <a:t>m</a:t>
            </a:r>
            <a:r>
              <a:rPr sz="2800" spc="0" dirty="0">
                <a:solidFill>
                  <a:srgbClr val="4E0233"/>
                </a:solidFill>
                <a:latin typeface="Calibri"/>
                <a:cs typeface="Calibri"/>
              </a:rPr>
              <a:t>ắc</a:t>
            </a:r>
            <a:r>
              <a:rPr sz="2800" spc="-37" dirty="0">
                <a:solidFill>
                  <a:srgbClr val="4E0233"/>
                </a:solidFill>
                <a:latin typeface="Calibri"/>
                <a:cs typeface="Calibri"/>
              </a:rPr>
              <a:t> </a:t>
            </a:r>
            <a:r>
              <a:rPr sz="2800" spc="-19" dirty="0">
                <a:solidFill>
                  <a:srgbClr val="4E0233"/>
                </a:solidFill>
                <a:latin typeface="Calibri"/>
                <a:cs typeface="Calibri"/>
              </a:rPr>
              <a:t>C</a:t>
            </a:r>
            <a:r>
              <a:rPr sz="2800" spc="-29" dirty="0">
                <a:solidFill>
                  <a:srgbClr val="4E0233"/>
                </a:solidFill>
                <a:latin typeface="Calibri"/>
                <a:cs typeface="Calibri"/>
              </a:rPr>
              <a:t>O</a:t>
            </a:r>
            <a:r>
              <a:rPr sz="2800" spc="4" dirty="0">
                <a:solidFill>
                  <a:srgbClr val="4E0233"/>
                </a:solidFill>
                <a:latin typeface="Calibri"/>
                <a:cs typeface="Calibri"/>
              </a:rPr>
              <a:t>VID</a:t>
            </a:r>
            <a:r>
              <a:rPr sz="2800" spc="0" dirty="0">
                <a:solidFill>
                  <a:srgbClr val="4E0233"/>
                </a:solidFill>
                <a:latin typeface="Calibri"/>
                <a:cs typeface="Calibri"/>
              </a:rPr>
              <a:t>-</a:t>
            </a:r>
            <a:r>
              <a:rPr sz="2800" spc="4" dirty="0">
                <a:solidFill>
                  <a:srgbClr val="4E0233"/>
                </a:solidFill>
                <a:latin typeface="Calibri"/>
                <a:cs typeface="Calibri"/>
              </a:rPr>
              <a:t>19</a:t>
            </a:r>
            <a:r>
              <a:rPr sz="2800" spc="0" dirty="0">
                <a:solidFill>
                  <a:srgbClr val="4E0233"/>
                </a:solidFill>
                <a:latin typeface="Calibri"/>
                <a:cs typeface="Calibri"/>
              </a:rPr>
              <a:t>.</a:t>
            </a:r>
            <a:endParaRPr sz="2800">
              <a:latin typeface="Calibri"/>
              <a:cs typeface="Calibri"/>
            </a:endParaRPr>
          </a:p>
          <a:p>
            <a:pPr marL="880135" marR="5528494" algn="just">
              <a:lnSpc>
                <a:spcPts val="3360"/>
              </a:lnSpc>
              <a:spcBef>
                <a:spcPts val="670"/>
              </a:spcBef>
            </a:pPr>
            <a:r>
              <a:rPr sz="2800" spc="4" dirty="0">
                <a:solidFill>
                  <a:srgbClr val="4E0233"/>
                </a:solidFill>
                <a:latin typeface="Calibri"/>
                <a:cs typeface="Calibri"/>
              </a:rPr>
              <a:t>C</a:t>
            </a:r>
            <a:r>
              <a:rPr sz="2800" spc="0" dirty="0">
                <a:solidFill>
                  <a:srgbClr val="4E0233"/>
                </a:solidFill>
                <a:latin typeface="Calibri"/>
                <a:cs typeface="Calibri"/>
              </a:rPr>
              <a:t>á</a:t>
            </a:r>
            <a:r>
              <a:rPr sz="2800" spc="4" dirty="0">
                <a:solidFill>
                  <a:srgbClr val="4E0233"/>
                </a:solidFill>
                <a:latin typeface="Calibri"/>
                <a:cs typeface="Calibri"/>
              </a:rPr>
              <a:t>c</a:t>
            </a:r>
            <a:r>
              <a:rPr sz="2800" spc="0" dirty="0">
                <a:solidFill>
                  <a:srgbClr val="4E0233"/>
                </a:solidFill>
                <a:latin typeface="Calibri"/>
                <a:cs typeface="Calibri"/>
              </a:rPr>
              <a:t>h</a:t>
            </a:r>
            <a:r>
              <a:rPr sz="2800" spc="-54" dirty="0">
                <a:solidFill>
                  <a:srgbClr val="4E0233"/>
                </a:solidFill>
                <a:latin typeface="Calibri"/>
                <a:cs typeface="Calibri"/>
              </a:rPr>
              <a:t> </a:t>
            </a:r>
            <a:r>
              <a:rPr sz="2800" spc="-25" dirty="0">
                <a:solidFill>
                  <a:srgbClr val="4E0233"/>
                </a:solidFill>
                <a:latin typeface="Calibri"/>
                <a:cs typeface="Calibri"/>
              </a:rPr>
              <a:t>t</a:t>
            </a:r>
            <a:r>
              <a:rPr sz="2800" spc="0" dirty="0">
                <a:solidFill>
                  <a:srgbClr val="4E0233"/>
                </a:solidFill>
                <a:latin typeface="Calibri"/>
                <a:cs typeface="Calibri"/>
              </a:rPr>
              <a:t>ốt</a:t>
            </a:r>
            <a:r>
              <a:rPr sz="2800" spc="-23" dirty="0">
                <a:solidFill>
                  <a:srgbClr val="4E0233"/>
                </a:solidFill>
                <a:latin typeface="Calibri"/>
                <a:cs typeface="Calibri"/>
              </a:rPr>
              <a:t> </a:t>
            </a:r>
            <a:r>
              <a:rPr sz="2800" spc="4" dirty="0">
                <a:solidFill>
                  <a:srgbClr val="4E0233"/>
                </a:solidFill>
                <a:latin typeface="Calibri"/>
                <a:cs typeface="Calibri"/>
              </a:rPr>
              <a:t>nh</a:t>
            </a:r>
            <a:r>
              <a:rPr sz="2800" spc="-29" dirty="0">
                <a:solidFill>
                  <a:srgbClr val="4E0233"/>
                </a:solidFill>
                <a:latin typeface="Calibri"/>
                <a:cs typeface="Calibri"/>
              </a:rPr>
              <a:t>ấ</a:t>
            </a:r>
            <a:r>
              <a:rPr sz="2800" spc="0" dirty="0">
                <a:solidFill>
                  <a:srgbClr val="4E0233"/>
                </a:solidFill>
                <a:latin typeface="Calibri"/>
                <a:cs typeface="Calibri"/>
              </a:rPr>
              <a:t>t</a:t>
            </a:r>
            <a:r>
              <a:rPr sz="2800" spc="-42" dirty="0">
                <a:solidFill>
                  <a:srgbClr val="4E0233"/>
                </a:solidFill>
                <a:latin typeface="Calibri"/>
                <a:cs typeface="Calibri"/>
              </a:rPr>
              <a:t> </a:t>
            </a:r>
            <a:r>
              <a:rPr sz="2800" spc="4" dirty="0">
                <a:solidFill>
                  <a:srgbClr val="4E0233"/>
                </a:solidFill>
                <a:latin typeface="Calibri"/>
                <a:cs typeface="Calibri"/>
              </a:rPr>
              <a:t>đ</a:t>
            </a:r>
            <a:r>
              <a:rPr sz="2800" spc="0" dirty="0">
                <a:solidFill>
                  <a:srgbClr val="4E0233"/>
                </a:solidFill>
                <a:latin typeface="Calibri"/>
                <a:cs typeface="Calibri"/>
              </a:rPr>
              <a:t>ể</a:t>
            </a:r>
            <a:r>
              <a:rPr sz="2800" spc="-19"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ảo</a:t>
            </a:r>
            <a:r>
              <a:rPr sz="2800" spc="-42" dirty="0">
                <a:solidFill>
                  <a:srgbClr val="4E0233"/>
                </a:solidFill>
                <a:latin typeface="Calibri"/>
                <a:cs typeface="Calibri"/>
              </a:rPr>
              <a:t> </a:t>
            </a:r>
            <a:r>
              <a:rPr sz="2800" spc="-25" dirty="0">
                <a:solidFill>
                  <a:srgbClr val="4E0233"/>
                </a:solidFill>
                <a:latin typeface="Calibri"/>
                <a:cs typeface="Calibri"/>
              </a:rPr>
              <a:t>v</a:t>
            </a:r>
            <a:r>
              <a:rPr sz="2800" spc="0" dirty="0">
                <a:solidFill>
                  <a:srgbClr val="4E0233"/>
                </a:solidFill>
                <a:latin typeface="Calibri"/>
                <a:cs typeface="Calibri"/>
              </a:rPr>
              <a:t>ệ</a:t>
            </a:r>
            <a:r>
              <a:rPr sz="2800" spc="-16"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ản</a:t>
            </a:r>
            <a:r>
              <a:rPr sz="2800" spc="-42" dirty="0">
                <a:solidFill>
                  <a:srgbClr val="4E0233"/>
                </a:solidFill>
                <a:latin typeface="Calibri"/>
                <a:cs typeface="Calibri"/>
              </a:rPr>
              <a:t> </a:t>
            </a:r>
            <a:r>
              <a:rPr sz="2800" spc="4" dirty="0">
                <a:solidFill>
                  <a:srgbClr val="4E0233"/>
                </a:solidFill>
                <a:latin typeface="Calibri"/>
                <a:cs typeface="Calibri"/>
              </a:rPr>
              <a:t>th</a:t>
            </a:r>
            <a:r>
              <a:rPr sz="2800" spc="0" dirty="0">
                <a:solidFill>
                  <a:srgbClr val="4E0233"/>
                </a:solidFill>
                <a:latin typeface="Calibri"/>
                <a:cs typeface="Calibri"/>
              </a:rPr>
              <a:t>ân</a:t>
            </a:r>
            <a:r>
              <a:rPr sz="2800" spc="-52" dirty="0">
                <a:solidFill>
                  <a:srgbClr val="4E0233"/>
                </a:solidFill>
                <a:latin typeface="Calibri"/>
                <a:cs typeface="Calibri"/>
              </a:rPr>
              <a:t> </a:t>
            </a:r>
            <a:r>
              <a:rPr sz="2800" spc="4" dirty="0">
                <a:solidFill>
                  <a:srgbClr val="4E0233"/>
                </a:solidFill>
                <a:latin typeface="Calibri"/>
                <a:cs typeface="Calibri"/>
              </a:rPr>
              <a:t>t</a:t>
            </a:r>
            <a:r>
              <a:rPr sz="2800" spc="0" dirty="0">
                <a:solidFill>
                  <a:srgbClr val="4E0233"/>
                </a:solidFill>
                <a:latin typeface="Calibri"/>
                <a:cs typeface="Calibri"/>
              </a:rPr>
              <a:t>rư</a:t>
            </a:r>
            <a:r>
              <a:rPr sz="2800" spc="4" dirty="0">
                <a:solidFill>
                  <a:srgbClr val="4E0233"/>
                </a:solidFill>
                <a:latin typeface="Calibri"/>
                <a:cs typeface="Calibri"/>
              </a:rPr>
              <a:t>ớ</a:t>
            </a:r>
            <a:r>
              <a:rPr sz="2800" spc="0" dirty="0">
                <a:solidFill>
                  <a:srgbClr val="4E0233"/>
                </a:solidFill>
                <a:latin typeface="Calibri"/>
                <a:cs typeface="Calibri"/>
              </a:rPr>
              <a:t>c </a:t>
            </a:r>
            <a:r>
              <a:rPr sz="2800" spc="-19" dirty="0">
                <a:solidFill>
                  <a:srgbClr val="4E0233"/>
                </a:solidFill>
                <a:latin typeface="Calibri"/>
                <a:cs typeface="Calibri"/>
              </a:rPr>
              <a:t>C</a:t>
            </a:r>
            <a:r>
              <a:rPr sz="2800" spc="-29" dirty="0">
                <a:solidFill>
                  <a:srgbClr val="4E0233"/>
                </a:solidFill>
                <a:latin typeface="Calibri"/>
                <a:cs typeface="Calibri"/>
              </a:rPr>
              <a:t>O</a:t>
            </a:r>
            <a:r>
              <a:rPr sz="2800" spc="4" dirty="0">
                <a:solidFill>
                  <a:srgbClr val="4E0233"/>
                </a:solidFill>
                <a:latin typeface="Calibri"/>
                <a:cs typeface="Calibri"/>
              </a:rPr>
              <a:t>VID</a:t>
            </a:r>
            <a:r>
              <a:rPr sz="2800" spc="0" dirty="0">
                <a:solidFill>
                  <a:srgbClr val="4E0233"/>
                </a:solidFill>
                <a:latin typeface="Calibri"/>
                <a:cs typeface="Calibri"/>
              </a:rPr>
              <a:t>-</a:t>
            </a:r>
            <a:r>
              <a:rPr sz="2800" spc="4" dirty="0">
                <a:solidFill>
                  <a:srgbClr val="4E0233"/>
                </a:solidFill>
                <a:latin typeface="Calibri"/>
                <a:cs typeface="Calibri"/>
              </a:rPr>
              <a:t>1</a:t>
            </a:r>
            <a:r>
              <a:rPr sz="2800" spc="0" dirty="0">
                <a:solidFill>
                  <a:srgbClr val="4E0233"/>
                </a:solidFill>
                <a:latin typeface="Calibri"/>
                <a:cs typeface="Calibri"/>
              </a:rPr>
              <a:t>9</a:t>
            </a:r>
            <a:r>
              <a:rPr sz="2800" spc="-110" dirty="0">
                <a:solidFill>
                  <a:srgbClr val="4E0233"/>
                </a:solidFill>
                <a:latin typeface="Calibri"/>
                <a:cs typeface="Calibri"/>
              </a:rPr>
              <a:t> </a:t>
            </a:r>
            <a:r>
              <a:rPr sz="2800" spc="4" dirty="0">
                <a:solidFill>
                  <a:srgbClr val="4E0233"/>
                </a:solidFill>
                <a:latin typeface="Calibri"/>
                <a:cs typeface="Calibri"/>
              </a:rPr>
              <a:t>l</a:t>
            </a:r>
            <a:r>
              <a:rPr sz="2800" spc="0" dirty="0">
                <a:solidFill>
                  <a:srgbClr val="4E0233"/>
                </a:solidFill>
                <a:latin typeface="Calibri"/>
                <a:cs typeface="Calibri"/>
              </a:rPr>
              <a:t>à</a:t>
            </a:r>
            <a:r>
              <a:rPr sz="2800" spc="-19" dirty="0">
                <a:solidFill>
                  <a:srgbClr val="4E0233"/>
                </a:solidFill>
                <a:latin typeface="Calibri"/>
                <a:cs typeface="Calibri"/>
              </a:rPr>
              <a:t> </a:t>
            </a:r>
            <a:r>
              <a:rPr sz="2800" spc="4" dirty="0">
                <a:solidFill>
                  <a:srgbClr val="4E0233"/>
                </a:solidFill>
                <a:latin typeface="Calibri"/>
                <a:cs typeface="Calibri"/>
              </a:rPr>
              <a:t>gi</a:t>
            </a:r>
            <a:r>
              <a:rPr sz="2800" spc="0" dirty="0">
                <a:solidFill>
                  <a:srgbClr val="4E0233"/>
                </a:solidFill>
                <a:latin typeface="Calibri"/>
                <a:cs typeface="Calibri"/>
              </a:rPr>
              <a:t>ữ</a:t>
            </a:r>
            <a:r>
              <a:rPr sz="2800" spc="-36" dirty="0">
                <a:solidFill>
                  <a:srgbClr val="4E0233"/>
                </a:solidFill>
                <a:latin typeface="Calibri"/>
                <a:cs typeface="Calibri"/>
              </a:rPr>
              <a:t> </a:t>
            </a:r>
            <a:r>
              <a:rPr sz="2800" spc="4" dirty="0">
                <a:solidFill>
                  <a:srgbClr val="4E0233"/>
                </a:solidFill>
                <a:latin typeface="Calibri"/>
                <a:cs typeface="Calibri"/>
              </a:rPr>
              <a:t>kh</a:t>
            </a:r>
            <a:r>
              <a:rPr sz="2800" spc="0" dirty="0">
                <a:solidFill>
                  <a:srgbClr val="4E0233"/>
                </a:solidFill>
                <a:latin typeface="Calibri"/>
                <a:cs typeface="Calibri"/>
              </a:rPr>
              <a:t>oả</a:t>
            </a:r>
            <a:r>
              <a:rPr sz="2800" spc="4" dirty="0">
                <a:solidFill>
                  <a:srgbClr val="4E0233"/>
                </a:solidFill>
                <a:latin typeface="Calibri"/>
                <a:cs typeface="Calibri"/>
              </a:rPr>
              <a:t>n</a:t>
            </a:r>
            <a:r>
              <a:rPr sz="2800" spc="0" dirty="0">
                <a:solidFill>
                  <a:srgbClr val="4E0233"/>
                </a:solidFill>
                <a:latin typeface="Calibri"/>
                <a:cs typeface="Calibri"/>
              </a:rPr>
              <a:t>g</a:t>
            </a:r>
            <a:r>
              <a:rPr sz="2800" spc="-73"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á</a:t>
            </a:r>
            <a:r>
              <a:rPr sz="2800" spc="4" dirty="0">
                <a:solidFill>
                  <a:srgbClr val="4E0233"/>
                </a:solidFill>
                <a:latin typeface="Calibri"/>
                <a:cs typeface="Calibri"/>
              </a:rPr>
              <a:t>c</a:t>
            </a:r>
            <a:r>
              <a:rPr sz="2800" spc="0" dirty="0">
                <a:solidFill>
                  <a:srgbClr val="4E0233"/>
                </a:solidFill>
                <a:latin typeface="Calibri"/>
                <a:cs typeface="Calibri"/>
              </a:rPr>
              <a:t>h</a:t>
            </a:r>
            <a:r>
              <a:rPr sz="2800" spc="-51" dirty="0">
                <a:solidFill>
                  <a:srgbClr val="4E0233"/>
                </a:solidFill>
                <a:latin typeface="Calibri"/>
                <a:cs typeface="Calibri"/>
              </a:rPr>
              <a:t> </a:t>
            </a:r>
            <a:r>
              <a:rPr sz="2800" spc="-39" dirty="0">
                <a:solidFill>
                  <a:srgbClr val="4E0233"/>
                </a:solidFill>
                <a:latin typeface="Calibri"/>
                <a:cs typeface="Calibri"/>
              </a:rPr>
              <a:t>v</a:t>
            </a:r>
            <a:r>
              <a:rPr sz="2800" spc="0" dirty="0">
                <a:solidFill>
                  <a:srgbClr val="4E0233"/>
                </a:solidFill>
                <a:latin typeface="Calibri"/>
                <a:cs typeface="Calibri"/>
              </a:rPr>
              <a:t>à</a:t>
            </a:r>
            <a:r>
              <a:rPr sz="2800" spc="-25" dirty="0">
                <a:solidFill>
                  <a:srgbClr val="4E0233"/>
                </a:solidFill>
                <a:latin typeface="Calibri"/>
                <a:cs typeface="Calibri"/>
              </a:rPr>
              <a:t> </a:t>
            </a:r>
            <a:r>
              <a:rPr sz="2800" spc="4" dirty="0">
                <a:solidFill>
                  <a:srgbClr val="4E0233"/>
                </a:solidFill>
                <a:latin typeface="Calibri"/>
                <a:cs typeface="Calibri"/>
              </a:rPr>
              <a:t>th</a:t>
            </a:r>
            <a:r>
              <a:rPr sz="2800" spc="0" dirty="0">
                <a:solidFill>
                  <a:srgbClr val="4E0233"/>
                </a:solidFill>
                <a:latin typeface="Calibri"/>
                <a:cs typeface="Calibri"/>
              </a:rPr>
              <a:t>ư</a:t>
            </a:r>
            <a:r>
              <a:rPr sz="2800" spc="4" dirty="0">
                <a:solidFill>
                  <a:srgbClr val="4E0233"/>
                </a:solidFill>
                <a:latin typeface="Calibri"/>
                <a:cs typeface="Calibri"/>
              </a:rPr>
              <a:t>ờn</a:t>
            </a:r>
            <a:r>
              <a:rPr sz="2800" spc="0" dirty="0">
                <a:solidFill>
                  <a:srgbClr val="4E0233"/>
                </a:solidFill>
                <a:latin typeface="Calibri"/>
                <a:cs typeface="Calibri"/>
              </a:rPr>
              <a:t>g </a:t>
            </a:r>
            <a:r>
              <a:rPr sz="2800" spc="-25" dirty="0">
                <a:solidFill>
                  <a:srgbClr val="4E0233"/>
                </a:solidFill>
                <a:latin typeface="Calibri"/>
                <a:cs typeface="Calibri"/>
              </a:rPr>
              <a:t>x</a:t>
            </a:r>
            <a:r>
              <a:rPr sz="2800" spc="4" dirty="0">
                <a:solidFill>
                  <a:srgbClr val="4E0233"/>
                </a:solidFill>
                <a:latin typeface="Calibri"/>
                <a:cs typeface="Calibri"/>
              </a:rPr>
              <a:t>u</a:t>
            </a:r>
            <a:r>
              <a:rPr sz="2800" spc="-34" dirty="0">
                <a:solidFill>
                  <a:srgbClr val="4E0233"/>
                </a:solidFill>
                <a:latin typeface="Calibri"/>
                <a:cs typeface="Calibri"/>
              </a:rPr>
              <a:t>y</a:t>
            </a:r>
            <a:r>
              <a:rPr sz="2800" spc="4" dirty="0">
                <a:solidFill>
                  <a:srgbClr val="4E0233"/>
                </a:solidFill>
                <a:latin typeface="Calibri"/>
                <a:cs typeface="Calibri"/>
              </a:rPr>
              <a:t>ê</a:t>
            </a:r>
            <a:r>
              <a:rPr sz="2800" spc="0" dirty="0">
                <a:solidFill>
                  <a:srgbClr val="4E0233"/>
                </a:solidFill>
                <a:latin typeface="Calibri"/>
                <a:cs typeface="Calibri"/>
              </a:rPr>
              <a:t>n</a:t>
            </a:r>
            <a:r>
              <a:rPr sz="2800" spc="-68" dirty="0">
                <a:solidFill>
                  <a:srgbClr val="4E0233"/>
                </a:solidFill>
                <a:latin typeface="Calibri"/>
                <a:cs typeface="Calibri"/>
              </a:rPr>
              <a:t> </a:t>
            </a:r>
            <a:r>
              <a:rPr sz="2800" spc="0" dirty="0">
                <a:solidFill>
                  <a:srgbClr val="4E0233"/>
                </a:solidFill>
                <a:latin typeface="Calibri"/>
                <a:cs typeface="Calibri"/>
              </a:rPr>
              <a:t>rửa</a:t>
            </a:r>
            <a:r>
              <a:rPr sz="2800" spc="-39" dirty="0">
                <a:solidFill>
                  <a:srgbClr val="4E0233"/>
                </a:solidFill>
                <a:latin typeface="Calibri"/>
                <a:cs typeface="Calibri"/>
              </a:rPr>
              <a:t> </a:t>
            </a:r>
            <a:r>
              <a:rPr sz="2800" spc="-29" dirty="0">
                <a:solidFill>
                  <a:srgbClr val="4E0233"/>
                </a:solidFill>
                <a:latin typeface="Calibri"/>
                <a:cs typeface="Calibri"/>
              </a:rPr>
              <a:t>t</a:t>
            </a:r>
            <a:r>
              <a:rPr sz="2800" spc="-54" dirty="0">
                <a:solidFill>
                  <a:srgbClr val="4E0233"/>
                </a:solidFill>
                <a:latin typeface="Calibri"/>
                <a:cs typeface="Calibri"/>
              </a:rPr>
              <a:t>a</a:t>
            </a:r>
            <a:r>
              <a:rPr sz="2800" spc="-184" dirty="0">
                <a:solidFill>
                  <a:srgbClr val="4E0233"/>
                </a:solidFill>
                <a:latin typeface="Calibri"/>
                <a:cs typeface="Calibri"/>
              </a:rPr>
              <a:t>y</a:t>
            </a:r>
            <a:r>
              <a:rPr sz="2800" spc="0" dirty="0">
                <a:solidFill>
                  <a:srgbClr val="4E0233"/>
                </a:solidFill>
                <a:latin typeface="Calibri"/>
                <a:cs typeface="Calibri"/>
              </a:rPr>
              <a:t>.</a:t>
            </a:r>
            <a:endParaRPr sz="2800">
              <a:latin typeface="Calibri"/>
              <a:cs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458723" y="454151"/>
            <a:ext cx="6675120" cy="1877568"/>
          </a:xfrm>
          <a:custGeom>
            <a:avLst/>
            <a:gdLst/>
            <a:ahLst/>
            <a:cxnLst/>
            <a:rect l="l" t="t" r="r" b="b"/>
            <a:pathLst>
              <a:path w="6675120" h="1877568">
                <a:moveTo>
                  <a:pt x="0" y="0"/>
                </a:moveTo>
                <a:lnTo>
                  <a:pt x="6675120" y="0"/>
                </a:lnTo>
                <a:lnTo>
                  <a:pt x="6675120" y="1877568"/>
                </a:lnTo>
                <a:lnTo>
                  <a:pt x="0" y="1877568"/>
                </a:lnTo>
                <a:lnTo>
                  <a:pt x="0" y="0"/>
                </a:lnTo>
                <a:close/>
              </a:path>
            </a:pathLst>
          </a:custGeom>
          <a:solidFill>
            <a:srgbClr val="8A6B5F"/>
          </a:solidFill>
        </p:spPr>
        <p:txBody>
          <a:bodyPr wrap="square" lIns="0" tIns="0" rIns="0" bIns="0" rtlCol="0">
            <a:noAutofit/>
          </a:bodyPr>
          <a:lstStyle/>
          <a:p>
            <a:endParaRPr/>
          </a:p>
        </p:txBody>
      </p:sp>
      <p:sp>
        <p:nvSpPr>
          <p:cNvPr id="8" name="object 8"/>
          <p:cNvSpPr/>
          <p:nvPr/>
        </p:nvSpPr>
        <p:spPr>
          <a:xfrm>
            <a:off x="7277100" y="461772"/>
            <a:ext cx="2148840" cy="1869948"/>
          </a:xfrm>
          <a:custGeom>
            <a:avLst/>
            <a:gdLst/>
            <a:ahLst/>
            <a:cxnLst/>
            <a:rect l="l" t="t" r="r" b="b"/>
            <a:pathLst>
              <a:path w="2148840" h="1869948">
                <a:moveTo>
                  <a:pt x="0" y="0"/>
                </a:moveTo>
                <a:lnTo>
                  <a:pt x="2148840" y="0"/>
                </a:lnTo>
                <a:lnTo>
                  <a:pt x="2148840" y="1869948"/>
                </a:lnTo>
                <a:lnTo>
                  <a:pt x="0" y="1869948"/>
                </a:lnTo>
                <a:lnTo>
                  <a:pt x="0" y="0"/>
                </a:lnTo>
                <a:close/>
              </a:path>
            </a:pathLst>
          </a:custGeom>
          <a:solidFill>
            <a:srgbClr val="4AACC5"/>
          </a:solidFill>
        </p:spPr>
        <p:txBody>
          <a:bodyPr wrap="square" lIns="0" tIns="0" rIns="0" bIns="0" rtlCol="0">
            <a:noAutofit/>
          </a:bodyPr>
          <a:lstStyle/>
          <a:p>
            <a:endParaRPr/>
          </a:p>
        </p:txBody>
      </p:sp>
      <p:sp>
        <p:nvSpPr>
          <p:cNvPr id="9" name="object 9"/>
          <p:cNvSpPr/>
          <p:nvPr/>
        </p:nvSpPr>
        <p:spPr>
          <a:xfrm>
            <a:off x="9573768" y="452627"/>
            <a:ext cx="2148839" cy="1879092"/>
          </a:xfrm>
          <a:custGeom>
            <a:avLst/>
            <a:gdLst/>
            <a:ahLst/>
            <a:cxnLst/>
            <a:rect l="l" t="t" r="r" b="b"/>
            <a:pathLst>
              <a:path w="2148839" h="1879092">
                <a:moveTo>
                  <a:pt x="0" y="0"/>
                </a:moveTo>
                <a:lnTo>
                  <a:pt x="2148839" y="0"/>
                </a:lnTo>
                <a:lnTo>
                  <a:pt x="2148839" y="1879092"/>
                </a:lnTo>
                <a:lnTo>
                  <a:pt x="0" y="1879092"/>
                </a:lnTo>
                <a:lnTo>
                  <a:pt x="0" y="0"/>
                </a:lnTo>
                <a:close/>
              </a:path>
            </a:pathLst>
          </a:custGeom>
          <a:solidFill>
            <a:srgbClr val="FFA34B"/>
          </a:solidFill>
        </p:spPr>
        <p:txBody>
          <a:bodyPr wrap="square" lIns="0" tIns="0" rIns="0" bIns="0" rtlCol="0">
            <a:noAutofit/>
          </a:bodyPr>
          <a:lstStyle/>
          <a:p>
            <a:endParaRPr/>
          </a:p>
        </p:txBody>
      </p:sp>
      <p:sp>
        <p:nvSpPr>
          <p:cNvPr id="10" name="object 10"/>
          <p:cNvSpPr/>
          <p:nvPr/>
        </p:nvSpPr>
        <p:spPr>
          <a:xfrm>
            <a:off x="458723" y="2481072"/>
            <a:ext cx="6675120" cy="3918204"/>
          </a:xfrm>
          <a:custGeom>
            <a:avLst/>
            <a:gdLst/>
            <a:ahLst/>
            <a:cxnLst/>
            <a:rect l="l" t="t" r="r" b="b"/>
            <a:pathLst>
              <a:path w="6675120" h="3918204">
                <a:moveTo>
                  <a:pt x="0" y="0"/>
                </a:moveTo>
                <a:lnTo>
                  <a:pt x="6675120" y="0"/>
                </a:lnTo>
                <a:lnTo>
                  <a:pt x="6675120" y="3918204"/>
                </a:lnTo>
                <a:lnTo>
                  <a:pt x="0" y="3918204"/>
                </a:lnTo>
                <a:lnTo>
                  <a:pt x="0" y="0"/>
                </a:lnTo>
                <a:close/>
              </a:path>
            </a:pathLst>
          </a:custGeom>
          <a:solidFill>
            <a:srgbClr val="808080"/>
          </a:solidFill>
        </p:spPr>
        <p:txBody>
          <a:bodyPr wrap="square" lIns="0" tIns="0" rIns="0" bIns="0" rtlCol="0">
            <a:noAutofit/>
          </a:bodyPr>
          <a:lstStyle/>
          <a:p>
            <a:endParaRPr/>
          </a:p>
        </p:txBody>
      </p:sp>
      <p:sp>
        <p:nvSpPr>
          <p:cNvPr id="11" name="object 11"/>
          <p:cNvSpPr/>
          <p:nvPr/>
        </p:nvSpPr>
        <p:spPr>
          <a:xfrm>
            <a:off x="7277100" y="2481072"/>
            <a:ext cx="4456176" cy="3918204"/>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762" y="761"/>
            <a:ext cx="12190476" cy="6856476"/>
          </a:xfrm>
          <a:custGeom>
            <a:avLst/>
            <a:gdLst/>
            <a:ahLst/>
            <a:cxnLst/>
            <a:rect l="l" t="t" r="r" b="b"/>
            <a:pathLst>
              <a:path w="12190476" h="6856476">
                <a:moveTo>
                  <a:pt x="0" y="0"/>
                </a:moveTo>
                <a:lnTo>
                  <a:pt x="12190476" y="0"/>
                </a:lnTo>
                <a:lnTo>
                  <a:pt x="12190476" y="6856476"/>
                </a:lnTo>
                <a:lnTo>
                  <a:pt x="0" y="6856476"/>
                </a:lnTo>
                <a:lnTo>
                  <a:pt x="0" y="0"/>
                </a:lnTo>
                <a:close/>
              </a:path>
            </a:pathLst>
          </a:custGeom>
          <a:ln w="0">
            <a:solidFill>
              <a:srgbClr val="000000"/>
            </a:solidFill>
          </a:ln>
        </p:spPr>
        <p:txBody>
          <a:bodyPr wrap="square" lIns="0" tIns="0" rIns="0" bIns="0" rtlCol="0">
            <a:noAutofit/>
          </a:bodyPr>
          <a:lstStyle/>
          <a:p>
            <a:endParaRPr/>
          </a:p>
        </p:txBody>
      </p:sp>
      <p:sp>
        <p:nvSpPr>
          <p:cNvPr id="6" name="object 6"/>
          <p:cNvSpPr txBox="1"/>
          <p:nvPr/>
        </p:nvSpPr>
        <p:spPr>
          <a:xfrm>
            <a:off x="458723" y="2481072"/>
            <a:ext cx="6675120" cy="3918204"/>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9573768" y="452627"/>
            <a:ext cx="2148839" cy="1879092"/>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7277100" y="461772"/>
            <a:ext cx="2148840" cy="186994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458723" y="454151"/>
            <a:ext cx="6675120" cy="1877568"/>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762" y="761"/>
            <a:ext cx="12190476" cy="6856476"/>
          </a:xfrm>
          <a:prstGeom prst="rect">
            <a:avLst/>
          </a:prstGeom>
        </p:spPr>
        <p:txBody>
          <a:bodyPr wrap="square" lIns="0" tIns="0" rIns="0" bIns="0" rtlCol="0">
            <a:noAutofit/>
          </a:bodyPr>
          <a:lstStyle/>
          <a:p>
            <a:pPr>
              <a:lnSpc>
                <a:spcPts val="600"/>
              </a:lnSpc>
              <a:spcBef>
                <a:spcPts val="25"/>
              </a:spcBef>
            </a:pPr>
            <a:endParaRPr sz="600"/>
          </a:p>
          <a:p>
            <a:pPr marL="822197" marR="5521187">
              <a:lnSpc>
                <a:spcPts val="4430"/>
              </a:lnSpc>
              <a:spcBef>
                <a:spcPts val="6221"/>
              </a:spcBef>
            </a:pPr>
            <a:r>
              <a:rPr sz="4100" spc="0" dirty="0">
                <a:solidFill>
                  <a:srgbClr val="FFFFFF"/>
                </a:solidFill>
                <a:latin typeface="Calibri"/>
                <a:cs typeface="Calibri"/>
              </a:rPr>
              <a:t>SỰ TH</a:t>
            </a:r>
            <a:r>
              <a:rPr sz="4100" spc="-329" dirty="0">
                <a:solidFill>
                  <a:srgbClr val="FFFFFF"/>
                </a:solidFill>
                <a:latin typeface="Calibri"/>
                <a:cs typeface="Calibri"/>
              </a:rPr>
              <a:t>Ậ</a:t>
            </a:r>
            <a:r>
              <a:rPr sz="4100" spc="0" dirty="0">
                <a:solidFill>
                  <a:srgbClr val="FFFFFF"/>
                </a:solidFill>
                <a:latin typeface="Calibri"/>
                <a:cs typeface="Calibri"/>
              </a:rPr>
              <a:t>T 7: </a:t>
            </a:r>
            <a:r>
              <a:rPr sz="4100" spc="-325" dirty="0">
                <a:solidFill>
                  <a:srgbClr val="FFFFFF"/>
                </a:solidFill>
                <a:latin typeface="Calibri"/>
                <a:cs typeface="Calibri"/>
              </a:rPr>
              <a:t>T</a:t>
            </a:r>
            <a:r>
              <a:rPr sz="4100" spc="0" dirty="0">
                <a:solidFill>
                  <a:srgbClr val="FFFFFF"/>
                </a:solidFill>
                <a:latin typeface="Calibri"/>
                <a:cs typeface="Calibri"/>
              </a:rPr>
              <a:t>ắm nư</a:t>
            </a:r>
            <a:r>
              <a:rPr sz="4100" spc="-4" dirty="0">
                <a:solidFill>
                  <a:srgbClr val="FFFFFF"/>
                </a:solidFill>
                <a:latin typeface="Calibri"/>
                <a:cs typeface="Calibri"/>
              </a:rPr>
              <a:t>ớ</a:t>
            </a:r>
            <a:r>
              <a:rPr sz="4100" spc="0" dirty="0">
                <a:solidFill>
                  <a:srgbClr val="FFFFFF"/>
                </a:solidFill>
                <a:latin typeface="Calibri"/>
                <a:cs typeface="Calibri"/>
              </a:rPr>
              <a:t>c n</a:t>
            </a:r>
            <a:r>
              <a:rPr sz="4100" spc="-4" dirty="0">
                <a:solidFill>
                  <a:srgbClr val="FFFFFF"/>
                </a:solidFill>
                <a:latin typeface="Calibri"/>
                <a:cs typeface="Calibri"/>
              </a:rPr>
              <a:t>ó</a:t>
            </a:r>
            <a:r>
              <a:rPr sz="4100" spc="0" dirty="0">
                <a:solidFill>
                  <a:srgbClr val="FFFFFF"/>
                </a:solidFill>
                <a:latin typeface="Calibri"/>
                <a:cs typeface="Calibri"/>
              </a:rPr>
              <a:t>ng kh</a:t>
            </a:r>
            <a:r>
              <a:rPr sz="4100" spc="-4" dirty="0">
                <a:solidFill>
                  <a:srgbClr val="FFFFFF"/>
                </a:solidFill>
                <a:latin typeface="Calibri"/>
                <a:cs typeface="Calibri"/>
              </a:rPr>
              <a:t>ô</a:t>
            </a:r>
            <a:r>
              <a:rPr sz="4100" spc="0" dirty="0">
                <a:solidFill>
                  <a:srgbClr val="FFFFFF"/>
                </a:solidFill>
                <a:latin typeface="Calibri"/>
                <a:cs typeface="Calibri"/>
              </a:rPr>
              <a:t>ng n</a:t>
            </a:r>
            <a:r>
              <a:rPr sz="4100" spc="-79" dirty="0">
                <a:solidFill>
                  <a:srgbClr val="FFFFFF"/>
                </a:solidFill>
                <a:latin typeface="Calibri"/>
                <a:cs typeface="Calibri"/>
              </a:rPr>
              <a:t>g</a:t>
            </a:r>
            <a:r>
              <a:rPr sz="4100" spc="0" dirty="0">
                <a:solidFill>
                  <a:srgbClr val="FFFFFF"/>
                </a:solidFill>
                <a:latin typeface="Calibri"/>
                <a:cs typeface="Calibri"/>
              </a:rPr>
              <a:t>ăn ngừa </a:t>
            </a:r>
            <a:r>
              <a:rPr sz="4100" spc="-29" dirty="0">
                <a:solidFill>
                  <a:srgbClr val="FFFFFF"/>
                </a:solidFill>
                <a:latin typeface="Calibri"/>
                <a:cs typeface="Calibri"/>
              </a:rPr>
              <a:t>c</a:t>
            </a:r>
            <a:r>
              <a:rPr sz="4100" spc="-25" dirty="0">
                <a:solidFill>
                  <a:srgbClr val="FFFFFF"/>
                </a:solidFill>
                <a:latin typeface="Calibri"/>
                <a:cs typeface="Calibri"/>
              </a:rPr>
              <a:t>o</a:t>
            </a:r>
            <a:r>
              <a:rPr sz="4100" spc="0" dirty="0">
                <a:solidFill>
                  <a:srgbClr val="FFFFFF"/>
                </a:solidFill>
                <a:latin typeface="Calibri"/>
                <a:cs typeface="Calibri"/>
              </a:rPr>
              <a:t>vid-19</a:t>
            </a:r>
            <a:endParaRPr sz="4100">
              <a:latin typeface="Calibri"/>
              <a:cs typeface="Calibri"/>
            </a:endParaRPr>
          </a:p>
          <a:p>
            <a:pPr marL="880135" marR="5537913">
              <a:lnSpc>
                <a:spcPts val="3360"/>
              </a:lnSpc>
              <a:spcBef>
                <a:spcPts val="7597"/>
              </a:spcBef>
            </a:pPr>
            <a:r>
              <a:rPr sz="2800" spc="-214" dirty="0">
                <a:solidFill>
                  <a:srgbClr val="4E0233"/>
                </a:solidFill>
                <a:latin typeface="Calibri"/>
                <a:cs typeface="Calibri"/>
              </a:rPr>
              <a:t>T</a:t>
            </a:r>
            <a:r>
              <a:rPr sz="2800" spc="0" dirty="0">
                <a:solidFill>
                  <a:srgbClr val="4E0233"/>
                </a:solidFill>
                <a:latin typeface="Calibri"/>
                <a:cs typeface="Calibri"/>
              </a:rPr>
              <a:t>ắm</a:t>
            </a:r>
            <a:r>
              <a:rPr sz="2800" spc="-44" dirty="0">
                <a:solidFill>
                  <a:srgbClr val="4E0233"/>
                </a:solidFill>
                <a:latin typeface="Calibri"/>
                <a:cs typeface="Calibri"/>
              </a:rPr>
              <a:t> </a:t>
            </a:r>
            <a:r>
              <a:rPr sz="2800" spc="4" dirty="0">
                <a:solidFill>
                  <a:srgbClr val="4E0233"/>
                </a:solidFill>
                <a:latin typeface="Calibri"/>
                <a:cs typeface="Calibri"/>
              </a:rPr>
              <a:t>n</a:t>
            </a:r>
            <a:r>
              <a:rPr sz="2800" spc="0" dirty="0">
                <a:solidFill>
                  <a:srgbClr val="4E0233"/>
                </a:solidFill>
                <a:latin typeface="Calibri"/>
                <a:cs typeface="Calibri"/>
              </a:rPr>
              <a:t>ư</a:t>
            </a:r>
            <a:r>
              <a:rPr sz="2800" spc="4" dirty="0">
                <a:solidFill>
                  <a:srgbClr val="4E0233"/>
                </a:solidFill>
                <a:latin typeface="Calibri"/>
                <a:cs typeface="Calibri"/>
              </a:rPr>
              <a:t>ớ</a:t>
            </a:r>
            <a:r>
              <a:rPr sz="2800" spc="0" dirty="0">
                <a:solidFill>
                  <a:srgbClr val="4E0233"/>
                </a:solidFill>
                <a:latin typeface="Calibri"/>
                <a:cs typeface="Calibri"/>
              </a:rPr>
              <a:t>c</a:t>
            </a:r>
            <a:r>
              <a:rPr sz="2800" spc="-49" dirty="0">
                <a:solidFill>
                  <a:srgbClr val="4E0233"/>
                </a:solidFill>
                <a:latin typeface="Calibri"/>
                <a:cs typeface="Calibri"/>
              </a:rPr>
              <a:t> </a:t>
            </a:r>
            <a:r>
              <a:rPr sz="2800" spc="4" dirty="0">
                <a:solidFill>
                  <a:srgbClr val="4E0233"/>
                </a:solidFill>
                <a:latin typeface="Calibri"/>
                <a:cs typeface="Calibri"/>
              </a:rPr>
              <a:t>n</a:t>
            </a:r>
            <a:r>
              <a:rPr sz="2800" spc="0" dirty="0">
                <a:solidFill>
                  <a:srgbClr val="4E0233"/>
                </a:solidFill>
                <a:latin typeface="Calibri"/>
                <a:cs typeface="Calibri"/>
              </a:rPr>
              <a:t>ó</a:t>
            </a:r>
            <a:r>
              <a:rPr sz="2800" spc="4" dirty="0">
                <a:solidFill>
                  <a:srgbClr val="4E0233"/>
                </a:solidFill>
                <a:latin typeface="Calibri"/>
                <a:cs typeface="Calibri"/>
              </a:rPr>
              <a:t>n</a:t>
            </a:r>
            <a:r>
              <a:rPr sz="2800" spc="0" dirty="0">
                <a:solidFill>
                  <a:srgbClr val="4E0233"/>
                </a:solidFill>
                <a:latin typeface="Calibri"/>
                <a:cs typeface="Calibri"/>
              </a:rPr>
              <a:t>g</a:t>
            </a:r>
            <a:r>
              <a:rPr sz="2800" spc="-47" dirty="0">
                <a:solidFill>
                  <a:srgbClr val="4E0233"/>
                </a:solidFill>
                <a:latin typeface="Calibri"/>
                <a:cs typeface="Calibri"/>
              </a:rPr>
              <a:t> </a:t>
            </a:r>
            <a:r>
              <a:rPr sz="2800" spc="0" dirty="0">
                <a:solidFill>
                  <a:srgbClr val="4E0233"/>
                </a:solidFill>
                <a:latin typeface="Calibri"/>
                <a:cs typeface="Calibri"/>
              </a:rPr>
              <a:t>sẽ</a:t>
            </a:r>
            <a:r>
              <a:rPr sz="2800" spc="-14" dirty="0">
                <a:solidFill>
                  <a:srgbClr val="4E0233"/>
                </a:solidFill>
                <a:latin typeface="Calibri"/>
                <a:cs typeface="Calibri"/>
              </a:rPr>
              <a:t> </a:t>
            </a:r>
            <a:r>
              <a:rPr sz="2800" spc="4" dirty="0">
                <a:solidFill>
                  <a:srgbClr val="4E0233"/>
                </a:solidFill>
                <a:latin typeface="Calibri"/>
                <a:cs typeface="Calibri"/>
              </a:rPr>
              <a:t>kh</a:t>
            </a:r>
            <a:r>
              <a:rPr sz="2800" spc="0" dirty="0">
                <a:solidFill>
                  <a:srgbClr val="4E0233"/>
                </a:solidFill>
                <a:latin typeface="Calibri"/>
                <a:cs typeface="Calibri"/>
              </a:rPr>
              <a:t>ô</a:t>
            </a:r>
            <a:r>
              <a:rPr sz="2800" spc="4" dirty="0">
                <a:solidFill>
                  <a:srgbClr val="4E0233"/>
                </a:solidFill>
                <a:latin typeface="Calibri"/>
                <a:cs typeface="Calibri"/>
              </a:rPr>
              <a:t>n</a:t>
            </a:r>
            <a:r>
              <a:rPr sz="2800" spc="0" dirty="0">
                <a:solidFill>
                  <a:srgbClr val="4E0233"/>
                </a:solidFill>
                <a:latin typeface="Calibri"/>
                <a:cs typeface="Calibri"/>
              </a:rPr>
              <a:t>g</a:t>
            </a:r>
            <a:r>
              <a:rPr sz="2800" spc="-60" dirty="0">
                <a:solidFill>
                  <a:srgbClr val="4E0233"/>
                </a:solidFill>
                <a:latin typeface="Calibri"/>
                <a:cs typeface="Calibri"/>
              </a:rPr>
              <a:t> </a:t>
            </a:r>
            <a:r>
              <a:rPr sz="2800" spc="4" dirty="0">
                <a:solidFill>
                  <a:srgbClr val="4E0233"/>
                </a:solidFill>
                <a:latin typeface="Calibri"/>
                <a:cs typeface="Calibri"/>
              </a:rPr>
              <a:t>n</a:t>
            </a:r>
            <a:r>
              <a:rPr sz="2800" spc="-50" dirty="0">
                <a:solidFill>
                  <a:srgbClr val="4E0233"/>
                </a:solidFill>
                <a:latin typeface="Calibri"/>
                <a:cs typeface="Calibri"/>
              </a:rPr>
              <a:t>g</a:t>
            </a:r>
            <a:r>
              <a:rPr sz="2800" spc="0" dirty="0">
                <a:solidFill>
                  <a:srgbClr val="4E0233"/>
                </a:solidFill>
                <a:latin typeface="Calibri"/>
                <a:cs typeface="Calibri"/>
              </a:rPr>
              <a:t>ăn</a:t>
            </a:r>
            <a:r>
              <a:rPr sz="2800" spc="-55"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ạn</a:t>
            </a:r>
            <a:r>
              <a:rPr sz="2800" spc="-42" dirty="0">
                <a:solidFill>
                  <a:srgbClr val="4E0233"/>
                </a:solidFill>
                <a:latin typeface="Calibri"/>
                <a:cs typeface="Calibri"/>
              </a:rPr>
              <a:t> </a:t>
            </a:r>
            <a:r>
              <a:rPr sz="2800" spc="4" dirty="0">
                <a:solidFill>
                  <a:srgbClr val="4E0233"/>
                </a:solidFill>
                <a:latin typeface="Calibri"/>
                <a:cs typeface="Calibri"/>
              </a:rPr>
              <a:t>m</a:t>
            </a:r>
            <a:r>
              <a:rPr sz="2800" spc="0" dirty="0">
                <a:solidFill>
                  <a:srgbClr val="4E0233"/>
                </a:solidFill>
                <a:latin typeface="Calibri"/>
                <a:cs typeface="Calibri"/>
              </a:rPr>
              <a:t>ắc </a:t>
            </a:r>
            <a:r>
              <a:rPr sz="2800" spc="-19" dirty="0">
                <a:solidFill>
                  <a:srgbClr val="4E0233"/>
                </a:solidFill>
                <a:latin typeface="Calibri"/>
                <a:cs typeface="Calibri"/>
              </a:rPr>
              <a:t>C</a:t>
            </a:r>
            <a:r>
              <a:rPr sz="2800" spc="-29" dirty="0">
                <a:solidFill>
                  <a:srgbClr val="4E0233"/>
                </a:solidFill>
                <a:latin typeface="Calibri"/>
                <a:cs typeface="Calibri"/>
              </a:rPr>
              <a:t>O</a:t>
            </a:r>
            <a:r>
              <a:rPr sz="2800" spc="4" dirty="0">
                <a:solidFill>
                  <a:srgbClr val="4E0233"/>
                </a:solidFill>
                <a:latin typeface="Calibri"/>
                <a:cs typeface="Calibri"/>
              </a:rPr>
              <a:t>VID</a:t>
            </a:r>
            <a:r>
              <a:rPr sz="2800" spc="0" dirty="0">
                <a:solidFill>
                  <a:srgbClr val="4E0233"/>
                </a:solidFill>
                <a:latin typeface="Calibri"/>
                <a:cs typeface="Calibri"/>
              </a:rPr>
              <a:t>-</a:t>
            </a:r>
            <a:r>
              <a:rPr sz="2800" spc="4" dirty="0">
                <a:solidFill>
                  <a:srgbClr val="4E0233"/>
                </a:solidFill>
                <a:latin typeface="Calibri"/>
                <a:cs typeface="Calibri"/>
              </a:rPr>
              <a:t>19</a:t>
            </a:r>
            <a:r>
              <a:rPr sz="2800" spc="0" dirty="0">
                <a:solidFill>
                  <a:srgbClr val="4E0233"/>
                </a:solidFill>
                <a:latin typeface="Calibri"/>
                <a:cs typeface="Calibri"/>
              </a:rPr>
              <a:t>.</a:t>
            </a:r>
            <a:r>
              <a:rPr sz="2800" spc="-117" dirty="0">
                <a:solidFill>
                  <a:srgbClr val="4E0233"/>
                </a:solidFill>
                <a:latin typeface="Calibri"/>
                <a:cs typeface="Calibri"/>
              </a:rPr>
              <a:t> </a:t>
            </a:r>
            <a:r>
              <a:rPr sz="2800" spc="0" dirty="0">
                <a:solidFill>
                  <a:srgbClr val="4E0233"/>
                </a:solidFill>
                <a:latin typeface="Calibri"/>
                <a:cs typeface="Calibri"/>
              </a:rPr>
              <a:t>N</a:t>
            </a:r>
            <a:r>
              <a:rPr sz="2800" spc="4" dirty="0">
                <a:solidFill>
                  <a:srgbClr val="4E0233"/>
                </a:solidFill>
                <a:latin typeface="Calibri"/>
                <a:cs typeface="Calibri"/>
              </a:rPr>
              <a:t>hi</a:t>
            </a:r>
            <a:r>
              <a:rPr sz="2800" spc="-14" dirty="0">
                <a:solidFill>
                  <a:srgbClr val="4E0233"/>
                </a:solidFill>
                <a:latin typeface="Calibri"/>
                <a:cs typeface="Calibri"/>
              </a:rPr>
              <a:t>ệ</a:t>
            </a:r>
            <a:r>
              <a:rPr sz="2800" spc="0" dirty="0">
                <a:solidFill>
                  <a:srgbClr val="4E0233"/>
                </a:solidFill>
                <a:latin typeface="Calibri"/>
                <a:cs typeface="Calibri"/>
              </a:rPr>
              <a:t>t</a:t>
            </a:r>
            <a:r>
              <a:rPr sz="2800" spc="-52" dirty="0">
                <a:solidFill>
                  <a:srgbClr val="4E0233"/>
                </a:solidFill>
                <a:latin typeface="Calibri"/>
                <a:cs typeface="Calibri"/>
              </a:rPr>
              <a:t> </a:t>
            </a:r>
            <a:r>
              <a:rPr sz="2800" spc="4" dirty="0">
                <a:solidFill>
                  <a:srgbClr val="4E0233"/>
                </a:solidFill>
                <a:latin typeface="Calibri"/>
                <a:cs typeface="Calibri"/>
              </a:rPr>
              <a:t>đ</a:t>
            </a:r>
            <a:r>
              <a:rPr sz="2800" spc="0" dirty="0">
                <a:solidFill>
                  <a:srgbClr val="4E0233"/>
                </a:solidFill>
                <a:latin typeface="Calibri"/>
                <a:cs typeface="Calibri"/>
              </a:rPr>
              <a:t>ộ</a:t>
            </a:r>
            <a:r>
              <a:rPr sz="2800" spc="-30"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ơ</a:t>
            </a:r>
            <a:r>
              <a:rPr sz="2800" spc="-22" dirty="0">
                <a:solidFill>
                  <a:srgbClr val="4E0233"/>
                </a:solidFill>
                <a:latin typeface="Calibri"/>
                <a:cs typeface="Calibri"/>
              </a:rPr>
              <a:t> </a:t>
            </a:r>
            <a:r>
              <a:rPr sz="2800" spc="4" dirty="0">
                <a:solidFill>
                  <a:srgbClr val="4E0233"/>
                </a:solidFill>
                <a:latin typeface="Calibri"/>
                <a:cs typeface="Calibri"/>
              </a:rPr>
              <a:t>th</a:t>
            </a:r>
            <a:r>
              <a:rPr sz="2800" spc="0" dirty="0">
                <a:solidFill>
                  <a:srgbClr val="4E0233"/>
                </a:solidFill>
                <a:latin typeface="Calibri"/>
                <a:cs typeface="Calibri"/>
              </a:rPr>
              <a:t>ể</a:t>
            </a:r>
            <a:r>
              <a:rPr sz="2800" spc="-27" dirty="0">
                <a:solidFill>
                  <a:srgbClr val="4E0233"/>
                </a:solidFill>
                <a:latin typeface="Calibri"/>
                <a:cs typeface="Calibri"/>
              </a:rPr>
              <a:t> </a:t>
            </a:r>
            <a:r>
              <a:rPr sz="2800" spc="4" dirty="0">
                <a:solidFill>
                  <a:srgbClr val="4E0233"/>
                </a:solidFill>
                <a:latin typeface="Calibri"/>
                <a:cs typeface="Calibri"/>
              </a:rPr>
              <a:t>bìn</a:t>
            </a:r>
            <a:r>
              <a:rPr sz="2800" spc="0" dirty="0">
                <a:solidFill>
                  <a:srgbClr val="4E0233"/>
                </a:solidFill>
                <a:latin typeface="Calibri"/>
                <a:cs typeface="Calibri"/>
              </a:rPr>
              <a:t>h</a:t>
            </a:r>
            <a:r>
              <a:rPr sz="2800" spc="-50" dirty="0">
                <a:solidFill>
                  <a:srgbClr val="4E0233"/>
                </a:solidFill>
                <a:latin typeface="Calibri"/>
                <a:cs typeface="Calibri"/>
              </a:rPr>
              <a:t> </a:t>
            </a:r>
            <a:r>
              <a:rPr sz="2800" spc="4" dirty="0">
                <a:solidFill>
                  <a:srgbClr val="4E0233"/>
                </a:solidFill>
                <a:latin typeface="Calibri"/>
                <a:cs typeface="Calibri"/>
              </a:rPr>
              <a:t>th</a:t>
            </a:r>
            <a:r>
              <a:rPr sz="2800" spc="0" dirty="0">
                <a:solidFill>
                  <a:srgbClr val="4E0233"/>
                </a:solidFill>
                <a:latin typeface="Calibri"/>
                <a:cs typeface="Calibri"/>
              </a:rPr>
              <a:t>ư</a:t>
            </a:r>
            <a:r>
              <a:rPr sz="2800" spc="4" dirty="0">
                <a:solidFill>
                  <a:srgbClr val="4E0233"/>
                </a:solidFill>
                <a:latin typeface="Calibri"/>
                <a:cs typeface="Calibri"/>
              </a:rPr>
              <a:t>ờn</a:t>
            </a:r>
            <a:r>
              <a:rPr sz="2800" spc="0" dirty="0">
                <a:solidFill>
                  <a:srgbClr val="4E0233"/>
                </a:solidFill>
                <a:latin typeface="Calibri"/>
                <a:cs typeface="Calibri"/>
              </a:rPr>
              <a:t>g </a:t>
            </a:r>
            <a:r>
              <a:rPr sz="2800" spc="4" dirty="0">
                <a:solidFill>
                  <a:srgbClr val="4E0233"/>
                </a:solidFill>
                <a:latin typeface="Calibri"/>
                <a:cs typeface="Calibri"/>
              </a:rPr>
              <a:t>củ</a:t>
            </a:r>
            <a:r>
              <a:rPr sz="2800" spc="0" dirty="0">
                <a:solidFill>
                  <a:srgbClr val="4E0233"/>
                </a:solidFill>
                <a:latin typeface="Calibri"/>
                <a:cs typeface="Calibri"/>
              </a:rPr>
              <a:t>a</a:t>
            </a:r>
            <a:r>
              <a:rPr sz="2800" spc="-39"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ạn</a:t>
            </a:r>
            <a:r>
              <a:rPr sz="2800" spc="-42" dirty="0">
                <a:solidFill>
                  <a:srgbClr val="4E0233"/>
                </a:solidFill>
                <a:latin typeface="Calibri"/>
                <a:cs typeface="Calibri"/>
              </a:rPr>
              <a:t> </a:t>
            </a:r>
            <a:r>
              <a:rPr sz="2800" spc="-39" dirty="0">
                <a:solidFill>
                  <a:srgbClr val="4E0233"/>
                </a:solidFill>
                <a:latin typeface="Calibri"/>
                <a:cs typeface="Calibri"/>
              </a:rPr>
              <a:t>v</a:t>
            </a:r>
            <a:r>
              <a:rPr sz="2800" spc="0" dirty="0">
                <a:solidFill>
                  <a:srgbClr val="4E0233"/>
                </a:solidFill>
                <a:latin typeface="Calibri"/>
                <a:cs typeface="Calibri"/>
              </a:rPr>
              <a:t>ẫn</a:t>
            </a:r>
            <a:r>
              <a:rPr sz="2800" spc="-40" dirty="0">
                <a:solidFill>
                  <a:srgbClr val="4E0233"/>
                </a:solidFill>
                <a:latin typeface="Calibri"/>
                <a:cs typeface="Calibri"/>
              </a:rPr>
              <a:t> </a:t>
            </a:r>
            <a:r>
              <a:rPr sz="2800" spc="0" dirty="0">
                <a:solidFill>
                  <a:srgbClr val="4E0233"/>
                </a:solidFill>
                <a:latin typeface="Calibri"/>
                <a:cs typeface="Calibri"/>
              </a:rPr>
              <a:t>ở</a:t>
            </a:r>
            <a:r>
              <a:rPr sz="2800" spc="-11" dirty="0">
                <a:solidFill>
                  <a:srgbClr val="4E0233"/>
                </a:solidFill>
                <a:latin typeface="Calibri"/>
                <a:cs typeface="Calibri"/>
              </a:rPr>
              <a:t> </a:t>
            </a:r>
            <a:r>
              <a:rPr sz="2800" spc="4" dirty="0">
                <a:solidFill>
                  <a:srgbClr val="4E0233"/>
                </a:solidFill>
                <a:latin typeface="Calibri"/>
                <a:cs typeface="Calibri"/>
              </a:rPr>
              <a:t>kh</a:t>
            </a:r>
            <a:r>
              <a:rPr sz="2800" spc="0" dirty="0">
                <a:solidFill>
                  <a:srgbClr val="4E0233"/>
                </a:solidFill>
                <a:latin typeface="Calibri"/>
                <a:cs typeface="Calibri"/>
              </a:rPr>
              <a:t>oả</a:t>
            </a:r>
            <a:r>
              <a:rPr sz="2800" spc="4" dirty="0">
                <a:solidFill>
                  <a:srgbClr val="4E0233"/>
                </a:solidFill>
                <a:latin typeface="Calibri"/>
                <a:cs typeface="Calibri"/>
              </a:rPr>
              <a:t>n</a:t>
            </a:r>
            <a:r>
              <a:rPr sz="2800" spc="0" dirty="0">
                <a:solidFill>
                  <a:srgbClr val="4E0233"/>
                </a:solidFill>
                <a:latin typeface="Calibri"/>
                <a:cs typeface="Calibri"/>
              </a:rPr>
              <a:t>g</a:t>
            </a:r>
            <a:r>
              <a:rPr sz="2800" spc="-73" dirty="0">
                <a:solidFill>
                  <a:srgbClr val="4E0233"/>
                </a:solidFill>
                <a:latin typeface="Calibri"/>
                <a:cs typeface="Calibri"/>
              </a:rPr>
              <a:t> </a:t>
            </a:r>
            <a:r>
              <a:rPr sz="2800" spc="4" dirty="0">
                <a:solidFill>
                  <a:srgbClr val="4E0233"/>
                </a:solidFill>
                <a:latin typeface="Calibri"/>
                <a:cs typeface="Calibri"/>
              </a:rPr>
              <a:t>36,</a:t>
            </a:r>
            <a:r>
              <a:rPr sz="2800" spc="0" dirty="0">
                <a:solidFill>
                  <a:srgbClr val="4E0233"/>
                </a:solidFill>
                <a:latin typeface="Calibri"/>
                <a:cs typeface="Calibri"/>
              </a:rPr>
              <a:t>5</a:t>
            </a:r>
            <a:r>
              <a:rPr sz="2800" spc="-49" dirty="0">
                <a:solidFill>
                  <a:srgbClr val="4E0233"/>
                </a:solidFill>
                <a:latin typeface="Calibri"/>
                <a:cs typeface="Calibri"/>
              </a:rPr>
              <a:t> </a:t>
            </a:r>
            <a:r>
              <a:rPr sz="2800" spc="0" dirty="0">
                <a:solidFill>
                  <a:srgbClr val="4E0233"/>
                </a:solidFill>
                <a:latin typeface="Arial"/>
                <a:cs typeface="Arial"/>
              </a:rPr>
              <a:t>°</a:t>
            </a:r>
            <a:r>
              <a:rPr sz="2800" spc="-146" dirty="0">
                <a:solidFill>
                  <a:srgbClr val="4E0233"/>
                </a:solidFill>
                <a:latin typeface="Arial"/>
                <a:cs typeface="Arial"/>
              </a:rPr>
              <a:t> </a:t>
            </a:r>
            <a:r>
              <a:rPr sz="2800" spc="0" dirty="0">
                <a:solidFill>
                  <a:srgbClr val="4E0233"/>
                </a:solidFill>
                <a:latin typeface="Calibri"/>
                <a:cs typeface="Calibri"/>
              </a:rPr>
              <a:t>C</a:t>
            </a:r>
            <a:r>
              <a:rPr sz="2800" spc="-9" dirty="0">
                <a:solidFill>
                  <a:srgbClr val="4E0233"/>
                </a:solidFill>
                <a:latin typeface="Calibri"/>
                <a:cs typeface="Calibri"/>
              </a:rPr>
              <a:t> </a:t>
            </a:r>
            <a:r>
              <a:rPr sz="2800" spc="4" dirty="0">
                <a:solidFill>
                  <a:srgbClr val="4E0233"/>
                </a:solidFill>
                <a:latin typeface="Calibri"/>
                <a:cs typeface="Calibri"/>
              </a:rPr>
              <a:t>đế</a:t>
            </a:r>
            <a:r>
              <a:rPr sz="2800" spc="0" dirty="0">
                <a:solidFill>
                  <a:srgbClr val="4E0233"/>
                </a:solidFill>
                <a:latin typeface="Calibri"/>
                <a:cs typeface="Calibri"/>
              </a:rPr>
              <a:t>n</a:t>
            </a:r>
            <a:r>
              <a:rPr sz="2800" spc="-44" dirty="0">
                <a:solidFill>
                  <a:srgbClr val="4E0233"/>
                </a:solidFill>
                <a:latin typeface="Calibri"/>
                <a:cs typeface="Calibri"/>
              </a:rPr>
              <a:t> </a:t>
            </a:r>
            <a:r>
              <a:rPr sz="2800" spc="4" dirty="0">
                <a:solidFill>
                  <a:srgbClr val="4E0233"/>
                </a:solidFill>
                <a:latin typeface="Calibri"/>
                <a:cs typeface="Calibri"/>
              </a:rPr>
              <a:t>3</a:t>
            </a:r>
            <a:r>
              <a:rPr sz="2800" spc="0" dirty="0">
                <a:solidFill>
                  <a:srgbClr val="4E0233"/>
                </a:solidFill>
                <a:latin typeface="Calibri"/>
                <a:cs typeface="Calibri"/>
              </a:rPr>
              <a:t>7</a:t>
            </a:r>
            <a:r>
              <a:rPr sz="2800" spc="-28" dirty="0">
                <a:solidFill>
                  <a:srgbClr val="4E0233"/>
                </a:solidFill>
                <a:latin typeface="Calibri"/>
                <a:cs typeface="Calibri"/>
              </a:rPr>
              <a:t> </a:t>
            </a:r>
            <a:r>
              <a:rPr sz="2800" spc="0" dirty="0">
                <a:solidFill>
                  <a:srgbClr val="4E0233"/>
                </a:solidFill>
                <a:latin typeface="Arial"/>
                <a:cs typeface="Arial"/>
              </a:rPr>
              <a:t>° </a:t>
            </a:r>
            <a:r>
              <a:rPr sz="2800" spc="-9" dirty="0">
                <a:solidFill>
                  <a:srgbClr val="4E0233"/>
                </a:solidFill>
                <a:latin typeface="Calibri"/>
                <a:cs typeface="Calibri"/>
              </a:rPr>
              <a:t>C</a:t>
            </a:r>
            <a:r>
              <a:rPr sz="2800" spc="0" dirty="0">
                <a:solidFill>
                  <a:srgbClr val="4E0233"/>
                </a:solidFill>
                <a:latin typeface="Calibri"/>
                <a:cs typeface="Calibri"/>
              </a:rPr>
              <a:t>,</a:t>
            </a:r>
            <a:r>
              <a:rPr sz="2800" spc="-21" dirty="0">
                <a:solidFill>
                  <a:srgbClr val="4E0233"/>
                </a:solidFill>
                <a:latin typeface="Calibri"/>
                <a:cs typeface="Calibri"/>
              </a:rPr>
              <a:t> </a:t>
            </a:r>
            <a:r>
              <a:rPr sz="2800" spc="4" dirty="0">
                <a:solidFill>
                  <a:srgbClr val="4E0233"/>
                </a:solidFill>
                <a:latin typeface="Calibri"/>
                <a:cs typeface="Calibri"/>
              </a:rPr>
              <a:t>kh</a:t>
            </a:r>
            <a:r>
              <a:rPr sz="2800" spc="0" dirty="0">
                <a:solidFill>
                  <a:srgbClr val="4E0233"/>
                </a:solidFill>
                <a:latin typeface="Calibri"/>
                <a:cs typeface="Calibri"/>
              </a:rPr>
              <a:t>ô</a:t>
            </a:r>
            <a:r>
              <a:rPr sz="2800" spc="4" dirty="0">
                <a:solidFill>
                  <a:srgbClr val="4E0233"/>
                </a:solidFill>
                <a:latin typeface="Calibri"/>
                <a:cs typeface="Calibri"/>
              </a:rPr>
              <a:t>n</a:t>
            </a:r>
            <a:r>
              <a:rPr sz="2800" spc="0" dirty="0">
                <a:solidFill>
                  <a:srgbClr val="4E0233"/>
                </a:solidFill>
                <a:latin typeface="Calibri"/>
                <a:cs typeface="Calibri"/>
              </a:rPr>
              <a:t>g</a:t>
            </a:r>
            <a:r>
              <a:rPr sz="2800" spc="-60" dirty="0">
                <a:solidFill>
                  <a:srgbClr val="4E0233"/>
                </a:solidFill>
                <a:latin typeface="Calibri"/>
                <a:cs typeface="Calibri"/>
              </a:rPr>
              <a:t> </a:t>
            </a:r>
            <a:r>
              <a:rPr sz="2800" spc="4" dirty="0">
                <a:solidFill>
                  <a:srgbClr val="4E0233"/>
                </a:solidFill>
                <a:latin typeface="Calibri"/>
                <a:cs typeface="Calibri"/>
              </a:rPr>
              <a:t>liê</a:t>
            </a:r>
            <a:r>
              <a:rPr sz="2800" spc="0" dirty="0">
                <a:solidFill>
                  <a:srgbClr val="4E0233"/>
                </a:solidFill>
                <a:latin typeface="Calibri"/>
                <a:cs typeface="Calibri"/>
              </a:rPr>
              <a:t>n</a:t>
            </a:r>
            <a:r>
              <a:rPr sz="2800" spc="-41" dirty="0">
                <a:solidFill>
                  <a:srgbClr val="4E0233"/>
                </a:solidFill>
                <a:latin typeface="Calibri"/>
                <a:cs typeface="Calibri"/>
              </a:rPr>
              <a:t> </a:t>
            </a:r>
            <a:r>
              <a:rPr sz="2800" spc="4" dirty="0">
                <a:solidFill>
                  <a:srgbClr val="4E0233"/>
                </a:solidFill>
                <a:latin typeface="Calibri"/>
                <a:cs typeface="Calibri"/>
              </a:rPr>
              <a:t>qu</a:t>
            </a:r>
            <a:r>
              <a:rPr sz="2800" spc="0" dirty="0">
                <a:solidFill>
                  <a:srgbClr val="4E0233"/>
                </a:solidFill>
                <a:latin typeface="Calibri"/>
                <a:cs typeface="Calibri"/>
              </a:rPr>
              <a:t>an</a:t>
            </a:r>
            <a:r>
              <a:rPr sz="2800" spc="-57" dirty="0">
                <a:solidFill>
                  <a:srgbClr val="4E0233"/>
                </a:solidFill>
                <a:latin typeface="Calibri"/>
                <a:cs typeface="Calibri"/>
              </a:rPr>
              <a:t> </a:t>
            </a:r>
            <a:r>
              <a:rPr sz="2800" spc="4" dirty="0">
                <a:solidFill>
                  <a:srgbClr val="4E0233"/>
                </a:solidFill>
                <a:latin typeface="Calibri"/>
                <a:cs typeface="Calibri"/>
              </a:rPr>
              <a:t>đế</a:t>
            </a:r>
            <a:r>
              <a:rPr sz="2800" spc="0" dirty="0">
                <a:solidFill>
                  <a:srgbClr val="4E0233"/>
                </a:solidFill>
                <a:latin typeface="Calibri"/>
                <a:cs typeface="Calibri"/>
              </a:rPr>
              <a:t>n</a:t>
            </a:r>
            <a:r>
              <a:rPr sz="2800" spc="-44" dirty="0">
                <a:solidFill>
                  <a:srgbClr val="4E0233"/>
                </a:solidFill>
                <a:latin typeface="Calibri"/>
                <a:cs typeface="Calibri"/>
              </a:rPr>
              <a:t> </a:t>
            </a:r>
            <a:r>
              <a:rPr sz="2800" spc="4" dirty="0">
                <a:solidFill>
                  <a:srgbClr val="4E0233"/>
                </a:solidFill>
                <a:latin typeface="Calibri"/>
                <a:cs typeface="Calibri"/>
              </a:rPr>
              <a:t>nhi</a:t>
            </a:r>
            <a:r>
              <a:rPr sz="2800" spc="-14" dirty="0">
                <a:solidFill>
                  <a:srgbClr val="4E0233"/>
                </a:solidFill>
                <a:latin typeface="Calibri"/>
                <a:cs typeface="Calibri"/>
              </a:rPr>
              <a:t>ệ</a:t>
            </a:r>
            <a:r>
              <a:rPr sz="2800" spc="0" dirty="0">
                <a:solidFill>
                  <a:srgbClr val="4E0233"/>
                </a:solidFill>
                <a:latin typeface="Calibri"/>
                <a:cs typeface="Calibri"/>
              </a:rPr>
              <a:t>t</a:t>
            </a:r>
            <a:r>
              <a:rPr sz="2800" spc="-49" dirty="0">
                <a:solidFill>
                  <a:srgbClr val="4E0233"/>
                </a:solidFill>
                <a:latin typeface="Calibri"/>
                <a:cs typeface="Calibri"/>
              </a:rPr>
              <a:t> </a:t>
            </a:r>
            <a:r>
              <a:rPr sz="2800" spc="4" dirty="0">
                <a:solidFill>
                  <a:srgbClr val="4E0233"/>
                </a:solidFill>
                <a:latin typeface="Calibri"/>
                <a:cs typeface="Calibri"/>
              </a:rPr>
              <a:t>đ</a:t>
            </a:r>
            <a:r>
              <a:rPr sz="2800" spc="0" dirty="0">
                <a:solidFill>
                  <a:srgbClr val="4E0233"/>
                </a:solidFill>
                <a:latin typeface="Calibri"/>
                <a:cs typeface="Calibri"/>
              </a:rPr>
              <a:t>ộ</a:t>
            </a:r>
            <a:r>
              <a:rPr sz="2800" spc="-30" dirty="0">
                <a:solidFill>
                  <a:srgbClr val="4E0233"/>
                </a:solidFill>
                <a:latin typeface="Calibri"/>
                <a:cs typeface="Calibri"/>
              </a:rPr>
              <a:t> </a:t>
            </a:r>
            <a:r>
              <a:rPr sz="2800" spc="4" dirty="0">
                <a:solidFill>
                  <a:srgbClr val="4E0233"/>
                </a:solidFill>
                <a:latin typeface="Calibri"/>
                <a:cs typeface="Calibri"/>
              </a:rPr>
              <a:t>n</a:t>
            </a:r>
            <a:r>
              <a:rPr sz="2800" spc="0" dirty="0">
                <a:solidFill>
                  <a:srgbClr val="4E0233"/>
                </a:solidFill>
                <a:latin typeface="Calibri"/>
                <a:cs typeface="Calibri"/>
              </a:rPr>
              <a:t>ư</a:t>
            </a:r>
            <a:r>
              <a:rPr sz="2800" spc="4" dirty="0">
                <a:solidFill>
                  <a:srgbClr val="4E0233"/>
                </a:solidFill>
                <a:latin typeface="Calibri"/>
                <a:cs typeface="Calibri"/>
              </a:rPr>
              <a:t>ớ</a:t>
            </a:r>
            <a:r>
              <a:rPr sz="2800" spc="0" dirty="0">
                <a:solidFill>
                  <a:srgbClr val="4E0233"/>
                </a:solidFill>
                <a:latin typeface="Calibri"/>
                <a:cs typeface="Calibri"/>
              </a:rPr>
              <a:t>c </a:t>
            </a:r>
            <a:r>
              <a:rPr sz="2800" spc="-29" dirty="0">
                <a:solidFill>
                  <a:srgbClr val="4E0233"/>
                </a:solidFill>
                <a:latin typeface="Calibri"/>
                <a:cs typeface="Calibri"/>
              </a:rPr>
              <a:t>t</a:t>
            </a:r>
            <a:r>
              <a:rPr sz="2800" spc="0" dirty="0">
                <a:solidFill>
                  <a:srgbClr val="4E0233"/>
                </a:solidFill>
                <a:latin typeface="Calibri"/>
                <a:cs typeface="Calibri"/>
              </a:rPr>
              <a:t>ắm</a:t>
            </a:r>
            <a:r>
              <a:rPr sz="2800" spc="-40" dirty="0">
                <a:solidFill>
                  <a:srgbClr val="4E0233"/>
                </a:solidFill>
                <a:latin typeface="Calibri"/>
                <a:cs typeface="Calibri"/>
              </a:rPr>
              <a:t> </a:t>
            </a:r>
            <a:r>
              <a:rPr sz="2800" spc="4" dirty="0">
                <a:solidFill>
                  <a:srgbClr val="4E0233"/>
                </a:solidFill>
                <a:latin typeface="Calibri"/>
                <a:cs typeface="Calibri"/>
              </a:rPr>
              <a:t>củ</a:t>
            </a:r>
            <a:r>
              <a:rPr sz="2800" spc="0" dirty="0">
                <a:solidFill>
                  <a:srgbClr val="4E0233"/>
                </a:solidFill>
                <a:latin typeface="Calibri"/>
                <a:cs typeface="Calibri"/>
              </a:rPr>
              <a:t>a</a:t>
            </a:r>
            <a:r>
              <a:rPr sz="2800" spc="-39"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ạn</a:t>
            </a:r>
            <a:r>
              <a:rPr sz="2800" spc="-42" dirty="0">
                <a:solidFill>
                  <a:srgbClr val="4E0233"/>
                </a:solidFill>
                <a:latin typeface="Calibri"/>
                <a:cs typeface="Calibri"/>
              </a:rPr>
              <a:t> </a:t>
            </a:r>
            <a:r>
              <a:rPr sz="2800" spc="4" dirty="0">
                <a:solidFill>
                  <a:srgbClr val="4E0233"/>
                </a:solidFill>
                <a:latin typeface="Calibri"/>
                <a:cs typeface="Calibri"/>
              </a:rPr>
              <a:t>l</a:t>
            </a:r>
            <a:r>
              <a:rPr sz="2800" spc="0" dirty="0">
                <a:solidFill>
                  <a:srgbClr val="4E0233"/>
                </a:solidFill>
                <a:latin typeface="Calibri"/>
                <a:cs typeface="Calibri"/>
              </a:rPr>
              <a:t>à</a:t>
            </a:r>
            <a:r>
              <a:rPr sz="2800" spc="-19"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ao</a:t>
            </a:r>
            <a:r>
              <a:rPr sz="2800" spc="-42" dirty="0">
                <a:solidFill>
                  <a:srgbClr val="4E0233"/>
                </a:solidFill>
                <a:latin typeface="Calibri"/>
                <a:cs typeface="Calibri"/>
              </a:rPr>
              <a:t> </a:t>
            </a:r>
            <a:r>
              <a:rPr sz="2800" spc="4" dirty="0">
                <a:solidFill>
                  <a:srgbClr val="4E0233"/>
                </a:solidFill>
                <a:latin typeface="Calibri"/>
                <a:cs typeface="Calibri"/>
              </a:rPr>
              <a:t>nhiêu</a:t>
            </a:r>
            <a:r>
              <a:rPr sz="2800" spc="0" dirty="0">
                <a:solidFill>
                  <a:srgbClr val="4E0233"/>
                </a:solidFill>
                <a:latin typeface="Calibri"/>
                <a:cs typeface="Calibri"/>
              </a:rPr>
              <a:t>.</a:t>
            </a:r>
            <a:r>
              <a:rPr sz="2800" spc="-71" dirty="0">
                <a:solidFill>
                  <a:srgbClr val="4E0233"/>
                </a:solidFill>
                <a:latin typeface="Calibri"/>
                <a:cs typeface="Calibri"/>
              </a:rPr>
              <a:t> </a:t>
            </a:r>
            <a:r>
              <a:rPr sz="2800" spc="-169" dirty="0">
                <a:solidFill>
                  <a:srgbClr val="4E0233"/>
                </a:solidFill>
                <a:latin typeface="Calibri"/>
                <a:cs typeface="Calibri"/>
              </a:rPr>
              <a:t>T</a:t>
            </a:r>
            <a:r>
              <a:rPr sz="2800" spc="-39" dirty="0">
                <a:solidFill>
                  <a:srgbClr val="4E0233"/>
                </a:solidFill>
                <a:latin typeface="Calibri"/>
                <a:cs typeface="Calibri"/>
              </a:rPr>
              <a:t>r</a:t>
            </a:r>
            <a:r>
              <a:rPr sz="2800" spc="4" dirty="0">
                <a:solidFill>
                  <a:srgbClr val="4E0233"/>
                </a:solidFill>
                <a:latin typeface="Calibri"/>
                <a:cs typeface="Calibri"/>
              </a:rPr>
              <a:t>ê</a:t>
            </a:r>
            <a:r>
              <a:rPr sz="2800" spc="0" dirty="0">
                <a:solidFill>
                  <a:srgbClr val="4E0233"/>
                </a:solidFill>
                <a:latin typeface="Calibri"/>
                <a:cs typeface="Calibri"/>
              </a:rPr>
              <a:t>n</a:t>
            </a:r>
            <a:r>
              <a:rPr sz="2800" spc="-51" dirty="0">
                <a:solidFill>
                  <a:srgbClr val="4E0233"/>
                </a:solidFill>
                <a:latin typeface="Calibri"/>
                <a:cs typeface="Calibri"/>
              </a:rPr>
              <a:t> </a:t>
            </a:r>
            <a:r>
              <a:rPr sz="2800" spc="4" dirty="0">
                <a:solidFill>
                  <a:srgbClr val="4E0233"/>
                </a:solidFill>
                <a:latin typeface="Calibri"/>
                <a:cs typeface="Calibri"/>
              </a:rPr>
              <a:t>th</a:t>
            </a:r>
            <a:r>
              <a:rPr sz="2800" spc="0" dirty="0">
                <a:solidFill>
                  <a:srgbClr val="4E0233"/>
                </a:solidFill>
                <a:latin typeface="Calibri"/>
                <a:cs typeface="Calibri"/>
              </a:rPr>
              <a:t>ực</a:t>
            </a:r>
            <a:r>
              <a:rPr sz="2800" spc="-42" dirty="0">
                <a:solidFill>
                  <a:srgbClr val="4E0233"/>
                </a:solidFill>
                <a:latin typeface="Calibri"/>
                <a:cs typeface="Calibri"/>
              </a:rPr>
              <a:t> </a:t>
            </a:r>
            <a:r>
              <a:rPr sz="2800" spc="-29" dirty="0">
                <a:solidFill>
                  <a:srgbClr val="4E0233"/>
                </a:solidFill>
                <a:latin typeface="Calibri"/>
                <a:cs typeface="Calibri"/>
              </a:rPr>
              <a:t>t</a:t>
            </a:r>
            <a:r>
              <a:rPr sz="2800" spc="4" dirty="0">
                <a:solidFill>
                  <a:srgbClr val="4E0233"/>
                </a:solidFill>
                <a:latin typeface="Calibri"/>
                <a:cs typeface="Calibri"/>
              </a:rPr>
              <a:t>ế</a:t>
            </a:r>
            <a:r>
              <a:rPr sz="2800" spc="0" dirty="0">
                <a:solidFill>
                  <a:srgbClr val="4E0233"/>
                </a:solidFill>
                <a:latin typeface="Calibri"/>
                <a:cs typeface="Calibri"/>
              </a:rPr>
              <a:t>, </a:t>
            </a:r>
            <a:r>
              <a:rPr sz="2800" spc="-29" dirty="0">
                <a:solidFill>
                  <a:srgbClr val="4E0233"/>
                </a:solidFill>
                <a:latin typeface="Calibri"/>
                <a:cs typeface="Calibri"/>
              </a:rPr>
              <a:t>t</a:t>
            </a:r>
            <a:r>
              <a:rPr sz="2800" spc="0" dirty="0">
                <a:solidFill>
                  <a:srgbClr val="4E0233"/>
                </a:solidFill>
                <a:latin typeface="Calibri"/>
                <a:cs typeface="Calibri"/>
              </a:rPr>
              <a:t>ắm</a:t>
            </a:r>
            <a:r>
              <a:rPr sz="2800" spc="-40" dirty="0">
                <a:solidFill>
                  <a:srgbClr val="4E0233"/>
                </a:solidFill>
                <a:latin typeface="Calibri"/>
                <a:cs typeface="Calibri"/>
              </a:rPr>
              <a:t> </a:t>
            </a:r>
            <a:r>
              <a:rPr sz="2800" spc="4" dirty="0">
                <a:solidFill>
                  <a:srgbClr val="4E0233"/>
                </a:solidFill>
                <a:latin typeface="Calibri"/>
                <a:cs typeface="Calibri"/>
              </a:rPr>
              <a:t>n</a:t>
            </a:r>
            <a:r>
              <a:rPr sz="2800" spc="0" dirty="0">
                <a:solidFill>
                  <a:srgbClr val="4E0233"/>
                </a:solidFill>
                <a:latin typeface="Calibri"/>
                <a:cs typeface="Calibri"/>
              </a:rPr>
              <a:t>ư</a:t>
            </a:r>
            <a:r>
              <a:rPr sz="2800" spc="4" dirty="0">
                <a:solidFill>
                  <a:srgbClr val="4E0233"/>
                </a:solidFill>
                <a:latin typeface="Calibri"/>
                <a:cs typeface="Calibri"/>
              </a:rPr>
              <a:t>ớ</a:t>
            </a:r>
            <a:r>
              <a:rPr sz="2800" spc="0" dirty="0">
                <a:solidFill>
                  <a:srgbClr val="4E0233"/>
                </a:solidFill>
                <a:latin typeface="Calibri"/>
                <a:cs typeface="Calibri"/>
              </a:rPr>
              <a:t>c</a:t>
            </a:r>
            <a:r>
              <a:rPr sz="2800" spc="-49" dirty="0">
                <a:solidFill>
                  <a:srgbClr val="4E0233"/>
                </a:solidFill>
                <a:latin typeface="Calibri"/>
                <a:cs typeface="Calibri"/>
              </a:rPr>
              <a:t> </a:t>
            </a:r>
            <a:r>
              <a:rPr sz="2800" spc="4" dirty="0">
                <a:solidFill>
                  <a:srgbClr val="4E0233"/>
                </a:solidFill>
                <a:latin typeface="Calibri"/>
                <a:cs typeface="Calibri"/>
              </a:rPr>
              <a:t>n</a:t>
            </a:r>
            <a:r>
              <a:rPr sz="2800" spc="0" dirty="0">
                <a:solidFill>
                  <a:srgbClr val="4E0233"/>
                </a:solidFill>
                <a:latin typeface="Calibri"/>
                <a:cs typeface="Calibri"/>
              </a:rPr>
              <a:t>ó</a:t>
            </a:r>
            <a:r>
              <a:rPr sz="2800" spc="4" dirty="0">
                <a:solidFill>
                  <a:srgbClr val="4E0233"/>
                </a:solidFill>
                <a:latin typeface="Calibri"/>
                <a:cs typeface="Calibri"/>
              </a:rPr>
              <a:t>n</a:t>
            </a:r>
            <a:r>
              <a:rPr sz="2800" spc="0" dirty="0">
                <a:solidFill>
                  <a:srgbClr val="4E0233"/>
                </a:solidFill>
                <a:latin typeface="Calibri"/>
                <a:cs typeface="Calibri"/>
              </a:rPr>
              <a:t>g</a:t>
            </a:r>
            <a:r>
              <a:rPr sz="2800" spc="-47" dirty="0">
                <a:solidFill>
                  <a:srgbClr val="4E0233"/>
                </a:solidFill>
                <a:latin typeface="Calibri"/>
                <a:cs typeface="Calibri"/>
              </a:rPr>
              <a:t> </a:t>
            </a:r>
            <a:r>
              <a:rPr sz="2800" spc="-25" dirty="0">
                <a:solidFill>
                  <a:srgbClr val="4E0233"/>
                </a:solidFill>
                <a:latin typeface="Calibri"/>
                <a:cs typeface="Calibri"/>
              </a:rPr>
              <a:t>v</a:t>
            </a:r>
            <a:r>
              <a:rPr sz="2800" spc="4" dirty="0">
                <a:solidFill>
                  <a:srgbClr val="4E0233"/>
                </a:solidFill>
                <a:latin typeface="Calibri"/>
                <a:cs typeface="Calibri"/>
              </a:rPr>
              <a:t>ớ</a:t>
            </a:r>
            <a:r>
              <a:rPr sz="2800" spc="0" dirty="0">
                <a:solidFill>
                  <a:srgbClr val="4E0233"/>
                </a:solidFill>
                <a:latin typeface="Calibri"/>
                <a:cs typeface="Calibri"/>
              </a:rPr>
              <a:t>i</a:t>
            </a:r>
            <a:r>
              <a:rPr sz="2800" spc="-30" dirty="0">
                <a:solidFill>
                  <a:srgbClr val="4E0233"/>
                </a:solidFill>
                <a:latin typeface="Calibri"/>
                <a:cs typeface="Calibri"/>
              </a:rPr>
              <a:t> </a:t>
            </a:r>
            <a:r>
              <a:rPr sz="2800" spc="4" dirty="0">
                <a:solidFill>
                  <a:srgbClr val="4E0233"/>
                </a:solidFill>
                <a:latin typeface="Calibri"/>
                <a:cs typeface="Calibri"/>
              </a:rPr>
              <a:t>n</a:t>
            </a:r>
            <a:r>
              <a:rPr sz="2800" spc="0" dirty="0">
                <a:solidFill>
                  <a:srgbClr val="4E0233"/>
                </a:solidFill>
                <a:latin typeface="Calibri"/>
                <a:cs typeface="Calibri"/>
              </a:rPr>
              <a:t>ư</a:t>
            </a:r>
            <a:r>
              <a:rPr sz="2800" spc="4" dirty="0">
                <a:solidFill>
                  <a:srgbClr val="4E0233"/>
                </a:solidFill>
                <a:latin typeface="Calibri"/>
                <a:cs typeface="Calibri"/>
              </a:rPr>
              <a:t>ớ</a:t>
            </a:r>
            <a:r>
              <a:rPr sz="2800" spc="0" dirty="0">
                <a:solidFill>
                  <a:srgbClr val="4E0233"/>
                </a:solidFill>
                <a:latin typeface="Calibri"/>
                <a:cs typeface="Calibri"/>
              </a:rPr>
              <a:t>c</a:t>
            </a:r>
            <a:r>
              <a:rPr sz="2800" spc="-49" dirty="0">
                <a:solidFill>
                  <a:srgbClr val="4E0233"/>
                </a:solidFill>
                <a:latin typeface="Calibri"/>
                <a:cs typeface="Calibri"/>
              </a:rPr>
              <a:t> </a:t>
            </a:r>
            <a:r>
              <a:rPr sz="2800" spc="4" dirty="0">
                <a:solidFill>
                  <a:srgbClr val="4E0233"/>
                </a:solidFill>
                <a:latin typeface="Calibri"/>
                <a:cs typeface="Calibri"/>
              </a:rPr>
              <a:t>c</a:t>
            </a:r>
            <a:r>
              <a:rPr sz="2800" spc="0" dirty="0">
                <a:solidFill>
                  <a:srgbClr val="4E0233"/>
                </a:solidFill>
                <a:latin typeface="Calibri"/>
                <a:cs typeface="Calibri"/>
              </a:rPr>
              <a:t>ực</a:t>
            </a:r>
            <a:r>
              <a:rPr sz="2800" spc="-30" dirty="0">
                <a:solidFill>
                  <a:srgbClr val="4E0233"/>
                </a:solidFill>
                <a:latin typeface="Calibri"/>
                <a:cs typeface="Calibri"/>
              </a:rPr>
              <a:t> </a:t>
            </a:r>
            <a:r>
              <a:rPr sz="2800" spc="4" dirty="0">
                <a:solidFill>
                  <a:srgbClr val="4E0233"/>
                </a:solidFill>
                <a:latin typeface="Calibri"/>
                <a:cs typeface="Calibri"/>
              </a:rPr>
              <a:t>n</a:t>
            </a:r>
            <a:r>
              <a:rPr sz="2800" spc="0" dirty="0">
                <a:solidFill>
                  <a:srgbClr val="4E0233"/>
                </a:solidFill>
                <a:latin typeface="Calibri"/>
                <a:cs typeface="Calibri"/>
              </a:rPr>
              <a:t>ó</a:t>
            </a:r>
            <a:r>
              <a:rPr sz="2800" spc="4" dirty="0">
                <a:solidFill>
                  <a:srgbClr val="4E0233"/>
                </a:solidFill>
                <a:latin typeface="Calibri"/>
                <a:cs typeface="Calibri"/>
              </a:rPr>
              <a:t>n</a:t>
            </a:r>
            <a:r>
              <a:rPr sz="2800" spc="0" dirty="0">
                <a:solidFill>
                  <a:srgbClr val="4E0233"/>
                </a:solidFill>
                <a:latin typeface="Calibri"/>
                <a:cs typeface="Calibri"/>
              </a:rPr>
              <a:t>g</a:t>
            </a:r>
            <a:r>
              <a:rPr sz="2800" spc="-47"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ó </a:t>
            </a:r>
            <a:r>
              <a:rPr sz="2800" spc="4" dirty="0">
                <a:solidFill>
                  <a:srgbClr val="4E0233"/>
                </a:solidFill>
                <a:latin typeface="Calibri"/>
                <a:cs typeface="Calibri"/>
              </a:rPr>
              <a:t>th</a:t>
            </a:r>
            <a:r>
              <a:rPr sz="2800" spc="0" dirty="0">
                <a:solidFill>
                  <a:srgbClr val="4E0233"/>
                </a:solidFill>
                <a:latin typeface="Calibri"/>
                <a:cs typeface="Calibri"/>
              </a:rPr>
              <a:t>ể</a:t>
            </a:r>
            <a:r>
              <a:rPr sz="2800" spc="-27" dirty="0">
                <a:solidFill>
                  <a:srgbClr val="4E0233"/>
                </a:solidFill>
                <a:latin typeface="Calibri"/>
                <a:cs typeface="Calibri"/>
              </a:rPr>
              <a:t> </a:t>
            </a:r>
            <a:r>
              <a:rPr sz="2800" spc="-50" dirty="0">
                <a:solidFill>
                  <a:srgbClr val="4E0233"/>
                </a:solidFill>
                <a:latin typeface="Calibri"/>
                <a:cs typeface="Calibri"/>
              </a:rPr>
              <a:t>g</a:t>
            </a:r>
            <a:r>
              <a:rPr sz="2800" spc="-54" dirty="0">
                <a:solidFill>
                  <a:srgbClr val="4E0233"/>
                </a:solidFill>
                <a:latin typeface="Calibri"/>
                <a:cs typeface="Calibri"/>
              </a:rPr>
              <a:t>â</a:t>
            </a:r>
            <a:r>
              <a:rPr sz="2800" spc="0" dirty="0">
                <a:solidFill>
                  <a:srgbClr val="4E0233"/>
                </a:solidFill>
                <a:latin typeface="Calibri"/>
                <a:cs typeface="Calibri"/>
              </a:rPr>
              <a:t>y</a:t>
            </a:r>
            <a:r>
              <a:rPr sz="2800" spc="-39" dirty="0">
                <a:solidFill>
                  <a:srgbClr val="4E0233"/>
                </a:solidFill>
                <a:latin typeface="Calibri"/>
                <a:cs typeface="Calibri"/>
              </a:rPr>
              <a:t> </a:t>
            </a:r>
            <a:r>
              <a:rPr sz="2800" spc="4" dirty="0">
                <a:solidFill>
                  <a:srgbClr val="4E0233"/>
                </a:solidFill>
                <a:latin typeface="Calibri"/>
                <a:cs typeface="Calibri"/>
              </a:rPr>
              <a:t>h</a:t>
            </a:r>
            <a:r>
              <a:rPr sz="2800" spc="0" dirty="0">
                <a:solidFill>
                  <a:srgbClr val="4E0233"/>
                </a:solidFill>
                <a:latin typeface="Calibri"/>
                <a:cs typeface="Calibri"/>
              </a:rPr>
              <a:t>ạ</a:t>
            </a:r>
            <a:r>
              <a:rPr sz="2800" spc="4" dirty="0">
                <a:solidFill>
                  <a:srgbClr val="4E0233"/>
                </a:solidFill>
                <a:latin typeface="Calibri"/>
                <a:cs typeface="Calibri"/>
              </a:rPr>
              <a:t>i</a:t>
            </a:r>
            <a:r>
              <a:rPr sz="2800" spc="0" dirty="0">
                <a:solidFill>
                  <a:srgbClr val="4E0233"/>
                </a:solidFill>
                <a:latin typeface="Calibri"/>
                <a:cs typeface="Calibri"/>
              </a:rPr>
              <a:t>,</a:t>
            </a:r>
            <a:r>
              <a:rPr sz="2800" spc="-41" dirty="0">
                <a:solidFill>
                  <a:srgbClr val="4E0233"/>
                </a:solidFill>
                <a:latin typeface="Calibri"/>
                <a:cs typeface="Calibri"/>
              </a:rPr>
              <a:t> </a:t>
            </a:r>
            <a:r>
              <a:rPr sz="2800" spc="4" dirty="0">
                <a:solidFill>
                  <a:srgbClr val="4E0233"/>
                </a:solidFill>
                <a:latin typeface="Calibri"/>
                <a:cs typeface="Calibri"/>
              </a:rPr>
              <a:t>v</a:t>
            </a:r>
            <a:r>
              <a:rPr sz="2800" spc="0" dirty="0">
                <a:solidFill>
                  <a:srgbClr val="4E0233"/>
                </a:solidFill>
                <a:latin typeface="Calibri"/>
                <a:cs typeface="Calibri"/>
              </a:rPr>
              <a:t>ì</a:t>
            </a:r>
            <a:r>
              <a:rPr sz="2800" spc="-13" dirty="0">
                <a:solidFill>
                  <a:srgbClr val="4E0233"/>
                </a:solidFill>
                <a:latin typeface="Calibri"/>
                <a:cs typeface="Calibri"/>
              </a:rPr>
              <a:t> </a:t>
            </a:r>
            <a:r>
              <a:rPr sz="2800" spc="4" dirty="0">
                <a:solidFill>
                  <a:srgbClr val="4E0233"/>
                </a:solidFill>
                <a:latin typeface="Calibri"/>
                <a:cs typeface="Calibri"/>
              </a:rPr>
              <a:t>n</a:t>
            </a:r>
            <a:r>
              <a:rPr sz="2800" spc="0" dirty="0">
                <a:solidFill>
                  <a:srgbClr val="4E0233"/>
                </a:solidFill>
                <a:latin typeface="Calibri"/>
                <a:cs typeface="Calibri"/>
              </a:rPr>
              <a:t>ó</a:t>
            </a:r>
            <a:r>
              <a:rPr sz="2800" spc="-29" dirty="0">
                <a:solidFill>
                  <a:srgbClr val="4E0233"/>
                </a:solidFill>
                <a:latin typeface="Calibri"/>
                <a:cs typeface="Calibri"/>
              </a:rPr>
              <a:t> </a:t>
            </a:r>
            <a:r>
              <a:rPr sz="2800" spc="-19" dirty="0">
                <a:solidFill>
                  <a:srgbClr val="4E0233"/>
                </a:solidFill>
                <a:latin typeface="Calibri"/>
                <a:cs typeface="Calibri"/>
              </a:rPr>
              <a:t>c</a:t>
            </a:r>
            <a:r>
              <a:rPr sz="2800" spc="0" dirty="0">
                <a:solidFill>
                  <a:srgbClr val="4E0233"/>
                </a:solidFill>
                <a:latin typeface="Calibri"/>
                <a:cs typeface="Calibri"/>
              </a:rPr>
              <a:t>ó</a:t>
            </a:r>
            <a:r>
              <a:rPr sz="2800" spc="-26" dirty="0">
                <a:solidFill>
                  <a:srgbClr val="4E0233"/>
                </a:solidFill>
                <a:latin typeface="Calibri"/>
                <a:cs typeface="Calibri"/>
              </a:rPr>
              <a:t> </a:t>
            </a:r>
            <a:r>
              <a:rPr sz="2800" spc="4" dirty="0">
                <a:solidFill>
                  <a:srgbClr val="4E0233"/>
                </a:solidFill>
                <a:latin typeface="Calibri"/>
                <a:cs typeface="Calibri"/>
              </a:rPr>
              <a:t>th</a:t>
            </a:r>
            <a:r>
              <a:rPr sz="2800" spc="0" dirty="0">
                <a:solidFill>
                  <a:srgbClr val="4E0233"/>
                </a:solidFill>
                <a:latin typeface="Calibri"/>
                <a:cs typeface="Calibri"/>
              </a:rPr>
              <a:t>ể</a:t>
            </a:r>
            <a:r>
              <a:rPr sz="2800" spc="-27" dirty="0">
                <a:solidFill>
                  <a:srgbClr val="4E0233"/>
                </a:solidFill>
                <a:latin typeface="Calibri"/>
                <a:cs typeface="Calibri"/>
              </a:rPr>
              <a:t> </a:t>
            </a:r>
            <a:r>
              <a:rPr sz="2800" spc="4" dirty="0">
                <a:solidFill>
                  <a:srgbClr val="4E0233"/>
                </a:solidFill>
                <a:latin typeface="Calibri"/>
                <a:cs typeface="Calibri"/>
              </a:rPr>
              <a:t>l</a:t>
            </a:r>
            <a:r>
              <a:rPr sz="2800" spc="0" dirty="0">
                <a:solidFill>
                  <a:srgbClr val="4E0233"/>
                </a:solidFill>
                <a:latin typeface="Calibri"/>
                <a:cs typeface="Calibri"/>
              </a:rPr>
              <a:t>àm</a:t>
            </a:r>
            <a:r>
              <a:rPr sz="2800" spc="-37"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ỏ</a:t>
            </a:r>
            <a:r>
              <a:rPr sz="2800" spc="4" dirty="0">
                <a:solidFill>
                  <a:srgbClr val="4E0233"/>
                </a:solidFill>
                <a:latin typeface="Calibri"/>
                <a:cs typeface="Calibri"/>
              </a:rPr>
              <a:t>n</a:t>
            </a:r>
            <a:r>
              <a:rPr sz="2800" spc="0" dirty="0">
                <a:solidFill>
                  <a:srgbClr val="4E0233"/>
                </a:solidFill>
                <a:latin typeface="Calibri"/>
                <a:cs typeface="Calibri"/>
              </a:rPr>
              <a:t>g</a:t>
            </a:r>
            <a:r>
              <a:rPr sz="2800" spc="-47" dirty="0">
                <a:solidFill>
                  <a:srgbClr val="4E0233"/>
                </a:solidFill>
                <a:latin typeface="Calibri"/>
                <a:cs typeface="Calibri"/>
              </a:rPr>
              <a:t> </a:t>
            </a:r>
            <a:r>
              <a:rPr sz="2800" spc="4" dirty="0">
                <a:solidFill>
                  <a:srgbClr val="4E0233"/>
                </a:solidFill>
                <a:latin typeface="Calibri"/>
                <a:cs typeface="Calibri"/>
              </a:rPr>
              <a:t>b</a:t>
            </a:r>
            <a:r>
              <a:rPr sz="2800" spc="0" dirty="0">
                <a:solidFill>
                  <a:srgbClr val="4E0233"/>
                </a:solidFill>
                <a:latin typeface="Calibri"/>
                <a:cs typeface="Calibri"/>
              </a:rPr>
              <a:t>ạ</a:t>
            </a:r>
            <a:r>
              <a:rPr sz="2800" spc="4" dirty="0">
                <a:solidFill>
                  <a:srgbClr val="4E0233"/>
                </a:solidFill>
                <a:latin typeface="Calibri"/>
                <a:cs typeface="Calibri"/>
              </a:rPr>
              <a:t>n</a:t>
            </a:r>
            <a:r>
              <a:rPr sz="2800" spc="0" dirty="0">
                <a:solidFill>
                  <a:srgbClr val="4E0233"/>
                </a:solidFill>
                <a:latin typeface="Calibri"/>
                <a:cs typeface="Calibri"/>
              </a:rPr>
              <a:t>.</a:t>
            </a:r>
            <a:endParaRPr sz="2800">
              <a:latin typeface="Calibri"/>
              <a:cs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762" y="761"/>
            <a:ext cx="12190476" cy="6856476"/>
          </a:xfrm>
          <a:custGeom>
            <a:avLst/>
            <a:gdLst/>
            <a:ahLst/>
            <a:cxnLst/>
            <a:rect l="l" t="t" r="r" b="b"/>
            <a:pathLst>
              <a:path w="12190476" h="6856476">
                <a:moveTo>
                  <a:pt x="0" y="0"/>
                </a:moveTo>
                <a:lnTo>
                  <a:pt x="12190476" y="0"/>
                </a:lnTo>
                <a:lnTo>
                  <a:pt x="12190476" y="6856476"/>
                </a:lnTo>
                <a:lnTo>
                  <a:pt x="0" y="6856476"/>
                </a:lnTo>
                <a:lnTo>
                  <a:pt x="0" y="0"/>
                </a:lnTo>
                <a:close/>
              </a:path>
            </a:pathLst>
          </a:custGeom>
          <a:ln w="0">
            <a:solidFill>
              <a:srgbClr val="000000"/>
            </a:solidFill>
          </a:ln>
        </p:spPr>
        <p:txBody>
          <a:bodyPr wrap="square" lIns="0" tIns="0" rIns="0" bIns="0" rtlCol="0">
            <a:noAutofit/>
          </a:bodyPr>
          <a:lstStyle/>
          <a:p>
            <a:endParaRPr/>
          </a:p>
        </p:txBody>
      </p:sp>
      <p:sp>
        <p:nvSpPr>
          <p:cNvPr id="8" name="object 8"/>
          <p:cNvSpPr/>
          <p:nvPr/>
        </p:nvSpPr>
        <p:spPr>
          <a:xfrm>
            <a:off x="0" y="112013"/>
            <a:ext cx="3360547" cy="672719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837438" y="156705"/>
            <a:ext cx="13791438" cy="6856476"/>
          </a:xfrm>
          <a:prstGeom prst="rect">
            <a:avLst/>
          </a:prstGeom>
        </p:spPr>
        <p:txBody>
          <a:bodyPr wrap="square" lIns="0" tIns="0" rIns="0" bIns="0" rtlCol="0">
            <a:noAutofit/>
          </a:bodyPr>
          <a:lstStyle/>
          <a:p>
            <a:pPr>
              <a:lnSpc>
                <a:spcPts val="1000"/>
              </a:lnSpc>
            </a:pPr>
            <a:endParaRPr sz="1000" dirty="0"/>
          </a:p>
          <a:p>
            <a:pPr marL="4272983" marR="1398649" algn="ctr">
              <a:lnSpc>
                <a:spcPct val="95825"/>
              </a:lnSpc>
              <a:spcBef>
                <a:spcPts val="4482"/>
              </a:spcBef>
            </a:pPr>
            <a:endParaRPr lang="en-US" sz="4700" b="1" spc="0" dirty="0" smtClean="0">
              <a:solidFill>
                <a:srgbClr val="C00000"/>
              </a:solidFill>
              <a:latin typeface="Arial"/>
              <a:cs typeface="Arial"/>
            </a:endParaRPr>
          </a:p>
          <a:p>
            <a:pPr marL="4272983" marR="1398649" algn="ctr">
              <a:lnSpc>
                <a:spcPct val="95825"/>
              </a:lnSpc>
              <a:spcBef>
                <a:spcPts val="4482"/>
              </a:spcBef>
            </a:pPr>
            <a:r>
              <a:rPr lang="en-US" sz="4700" b="1" spc="0" smtClean="0">
                <a:solidFill>
                  <a:srgbClr val="C00000"/>
                </a:solidFill>
                <a:latin typeface="Arial"/>
                <a:cs typeface="Arial"/>
              </a:rPr>
              <a:t>CẢM ƠN!</a:t>
            </a:r>
            <a:endParaRPr lang="en-US" sz="4700" b="1" spc="0" dirty="0">
              <a:solidFill>
                <a:srgbClr val="C00000"/>
              </a:solidFill>
              <a:latin typeface="Arial"/>
              <a:cs typeface="Arial"/>
            </a:endParaRPr>
          </a:p>
          <a:p>
            <a:pPr marL="4272983" marR="1398649" algn="ctr">
              <a:lnSpc>
                <a:spcPct val="95825"/>
              </a:lnSpc>
              <a:spcBef>
                <a:spcPts val="4482"/>
              </a:spcBef>
            </a:pPr>
            <a:r>
              <a:rPr lang="en-US" sz="2800" b="1" dirty="0" smtClean="0">
                <a:solidFill>
                  <a:srgbClr val="00B050"/>
                </a:solidFill>
                <a:latin typeface="Arial"/>
                <a:cs typeface="Arial"/>
              </a:rPr>
              <a:t>XIN </a:t>
            </a:r>
            <a:r>
              <a:rPr lang="en-US" sz="2800" b="1" dirty="0">
                <a:solidFill>
                  <a:srgbClr val="00B050"/>
                </a:solidFill>
                <a:latin typeface="Arial"/>
                <a:cs typeface="Arial"/>
              </a:rPr>
              <a:t>CHÚC MỌI NGƯỜI MẠNH </a:t>
            </a:r>
            <a:r>
              <a:rPr lang="en-US" sz="2800" b="1" dirty="0" smtClean="0">
                <a:solidFill>
                  <a:srgbClr val="00B050"/>
                </a:solidFill>
                <a:latin typeface="Arial"/>
                <a:cs typeface="Arial"/>
              </a:rPr>
              <a:t>KHOẺ, BÌNH AN, HOÀN </a:t>
            </a:r>
            <a:r>
              <a:rPr lang="en-US" sz="2800" b="1" dirty="0">
                <a:solidFill>
                  <a:srgbClr val="00B050"/>
                </a:solidFill>
                <a:latin typeface="Arial"/>
                <a:cs typeface="Arial"/>
              </a:rPr>
              <a:t>THÀNH </a:t>
            </a:r>
            <a:r>
              <a:rPr lang="en-US" sz="2800" b="1" dirty="0" smtClean="0">
                <a:solidFill>
                  <a:srgbClr val="00B050"/>
                </a:solidFill>
                <a:latin typeface="Arial"/>
                <a:cs typeface="Arial"/>
              </a:rPr>
              <a:t>XUẤT SẮC </a:t>
            </a:r>
            <a:r>
              <a:rPr lang="en-US" sz="2800" b="1" dirty="0">
                <a:solidFill>
                  <a:srgbClr val="00B050"/>
                </a:solidFill>
                <a:latin typeface="Arial"/>
                <a:cs typeface="Arial"/>
              </a:rPr>
              <a:t>NHIỆM VỤ</a:t>
            </a:r>
            <a:endParaRPr lang="en-US" sz="4700" dirty="0">
              <a:solidFill>
                <a:srgbClr val="233D0A"/>
              </a:solidFill>
              <a:latin typeface="Arial"/>
              <a:cs typeface="Arial"/>
            </a:endParaRPr>
          </a:p>
          <a:p>
            <a:pPr marL="4272983" marR="1398649" algn="ctr">
              <a:lnSpc>
                <a:spcPct val="95825"/>
              </a:lnSpc>
              <a:spcBef>
                <a:spcPts val="4482"/>
              </a:spcBef>
            </a:pPr>
            <a:endParaRPr sz="5000" dirty="0">
              <a:latin typeface="Arial"/>
              <a:cs typeface="Arial"/>
            </a:endParaRPr>
          </a:p>
        </p:txBody>
      </p:sp>
      <p:sp>
        <p:nvSpPr>
          <p:cNvPr id="5" name="object 5"/>
          <p:cNvSpPr txBox="1"/>
          <p:nvPr/>
        </p:nvSpPr>
        <p:spPr>
          <a:xfrm>
            <a:off x="5871861" y="3508743"/>
            <a:ext cx="81301"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354244" y="3508743"/>
            <a:ext cx="81518"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6980354" y="3508743"/>
            <a:ext cx="81518"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840293" y="5642343"/>
            <a:ext cx="81119" cy="152400"/>
          </a:xfrm>
          <a:prstGeom prst="rect">
            <a:avLst/>
          </a:prstGeom>
        </p:spPr>
        <p:txBody>
          <a:bodyPr wrap="square" lIns="0" tIns="0" rIns="0" bIns="0" rtlCol="0">
            <a:noAutofit/>
          </a:bodyPr>
          <a:lstStyle/>
          <a:p>
            <a:pPr marL="25400">
              <a:lnSpc>
                <a:spcPts val="1000"/>
              </a:lnSpc>
            </a:pPr>
            <a:endParaRPr sz="1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4656073" y="1720468"/>
            <a:ext cx="5719825" cy="4246069"/>
          </a:xfrm>
          <a:prstGeom prst="rect">
            <a:avLst/>
          </a:prstGeom>
        </p:spPr>
        <p:txBody>
          <a:bodyPr wrap="square" lIns="0" tIns="0" rIns="0" bIns="0" rtlCol="0">
            <a:noAutofit/>
          </a:bodyPr>
          <a:lstStyle/>
          <a:p>
            <a:pPr>
              <a:lnSpc>
                <a:spcPts val="1000"/>
              </a:lnSpc>
            </a:pPr>
            <a:endParaRPr sz="1000" dirty="0"/>
          </a:p>
        </p:txBody>
      </p:sp>
      <p:sp>
        <p:nvSpPr>
          <p:cNvPr id="6" name="object 6"/>
          <p:cNvSpPr/>
          <p:nvPr/>
        </p:nvSpPr>
        <p:spPr>
          <a:xfrm>
            <a:off x="762" y="761"/>
            <a:ext cx="12190476" cy="6856476"/>
          </a:xfrm>
          <a:custGeom>
            <a:avLst/>
            <a:gdLst/>
            <a:ahLst/>
            <a:cxnLst/>
            <a:rect l="l" t="t" r="r" b="b"/>
            <a:pathLst>
              <a:path w="12190476" h="6856476">
                <a:moveTo>
                  <a:pt x="0" y="0"/>
                </a:moveTo>
                <a:lnTo>
                  <a:pt x="12190476" y="0"/>
                </a:lnTo>
                <a:lnTo>
                  <a:pt x="12190476" y="6856476"/>
                </a:lnTo>
                <a:lnTo>
                  <a:pt x="0" y="6856476"/>
                </a:lnTo>
                <a:lnTo>
                  <a:pt x="0" y="0"/>
                </a:lnTo>
                <a:close/>
              </a:path>
            </a:pathLst>
          </a:custGeom>
          <a:ln w="0">
            <a:solidFill>
              <a:srgbClr val="000000"/>
            </a:solidFill>
          </a:ln>
        </p:spPr>
        <p:txBody>
          <a:bodyPr wrap="square" lIns="0" tIns="0" rIns="0" bIns="0" rtlCol="0">
            <a:noAutofit/>
          </a:bodyPr>
          <a:lstStyle/>
          <a:p>
            <a:endParaRPr/>
          </a:p>
        </p:txBody>
      </p:sp>
      <p:sp>
        <p:nvSpPr>
          <p:cNvPr id="7" name="object 7"/>
          <p:cNvSpPr/>
          <p:nvPr/>
        </p:nvSpPr>
        <p:spPr>
          <a:xfrm>
            <a:off x="0" y="142621"/>
            <a:ext cx="3628136" cy="6688074"/>
          </a:xfrm>
          <a:prstGeom prst="rect">
            <a:avLst/>
          </a:prstGeom>
          <a:blipFill>
            <a:blip r:embed="rId2" cstate="print"/>
            <a:stretch>
              <a:fillRect/>
            </a:stretch>
          </a:blipFill>
        </p:spPr>
        <p:txBody>
          <a:bodyPr wrap="square" lIns="0" tIns="0" rIns="0" bIns="0" rtlCol="0">
            <a:noAutofit/>
          </a:bodyPr>
          <a:lstStyle/>
          <a:p>
            <a:endParaRPr/>
          </a:p>
        </p:txBody>
      </p:sp>
      <p:pic>
        <p:nvPicPr>
          <p:cNvPr id="1026" name="Picture 2" descr="TOÀN DÂN PHÒNG CHỐNG DỊCH BẢO VỆ SỨC KHỎE CÔNG ĐỒNG Trang thông tin điện tử  xã Kỳ Tân">
            <a:hlinkClick r:id="rId3" action="ppaction://hlinkfi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856"/>
          <a:stretch/>
        </p:blipFill>
        <p:spPr bwMode="auto">
          <a:xfrm>
            <a:off x="4038600" y="1219200"/>
            <a:ext cx="7239000" cy="444253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352800" y="228600"/>
            <a:ext cx="533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noFill/>
            </a:endParaRPr>
          </a:p>
        </p:txBody>
      </p:sp>
      <p:sp>
        <p:nvSpPr>
          <p:cNvPr id="2" name="TextBox 1"/>
          <p:cNvSpPr txBox="1"/>
          <p:nvPr/>
        </p:nvSpPr>
        <p:spPr>
          <a:xfrm>
            <a:off x="4419600" y="228600"/>
            <a:ext cx="6248400" cy="461665"/>
          </a:xfrm>
          <a:prstGeom prst="rect">
            <a:avLst/>
          </a:prstGeom>
          <a:noFill/>
        </p:spPr>
        <p:txBody>
          <a:bodyPr wrap="square" rtlCol="0">
            <a:spAutoFit/>
          </a:bodyPr>
          <a:lstStyle/>
          <a:p>
            <a:pPr algn="ctr"/>
            <a:r>
              <a:rPr lang="en-US" sz="2400" b="1" dirty="0" smtClean="0">
                <a:solidFill>
                  <a:srgbClr val="C00000"/>
                </a:solidFill>
                <a:latin typeface="Times New Roman" panose="02020603050405020304" pitchFamily="18" charset="0"/>
                <a:cs typeface="Times New Roman" panose="02020603050405020304" pitchFamily="18" charset="0"/>
              </a:rPr>
              <a:t>THỰC HIỆN NGHIÊM THÔNG ĐIỆP 5K</a:t>
            </a:r>
            <a:endParaRPr lang="en-US" sz="24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4656073" y="1720468"/>
            <a:ext cx="5719825" cy="4246069"/>
          </a:xfrm>
          <a:prstGeom prst="rect">
            <a:avLst/>
          </a:prstGeom>
        </p:spPr>
        <p:txBody>
          <a:bodyPr wrap="square" lIns="0" tIns="0" rIns="0" bIns="0" rtlCol="0">
            <a:noAutofit/>
          </a:bodyPr>
          <a:lstStyle/>
          <a:p>
            <a:pPr>
              <a:lnSpc>
                <a:spcPts val="1000"/>
              </a:lnSpc>
            </a:pPr>
            <a:endParaRPr sz="1000" dirty="0"/>
          </a:p>
        </p:txBody>
      </p:sp>
      <p:sp>
        <p:nvSpPr>
          <p:cNvPr id="6" name="object 6"/>
          <p:cNvSpPr/>
          <p:nvPr/>
        </p:nvSpPr>
        <p:spPr>
          <a:xfrm>
            <a:off x="762" y="761"/>
            <a:ext cx="12190476" cy="6856476"/>
          </a:xfrm>
          <a:custGeom>
            <a:avLst/>
            <a:gdLst/>
            <a:ahLst/>
            <a:cxnLst/>
            <a:rect l="l" t="t" r="r" b="b"/>
            <a:pathLst>
              <a:path w="12190476" h="6856476">
                <a:moveTo>
                  <a:pt x="0" y="0"/>
                </a:moveTo>
                <a:lnTo>
                  <a:pt x="12190476" y="0"/>
                </a:lnTo>
                <a:lnTo>
                  <a:pt x="12190476" y="6856476"/>
                </a:lnTo>
                <a:lnTo>
                  <a:pt x="0" y="6856476"/>
                </a:lnTo>
                <a:lnTo>
                  <a:pt x="0" y="0"/>
                </a:lnTo>
                <a:close/>
              </a:path>
            </a:pathLst>
          </a:custGeom>
          <a:ln w="0">
            <a:solidFill>
              <a:srgbClr val="000000"/>
            </a:solidFill>
          </a:ln>
        </p:spPr>
        <p:txBody>
          <a:bodyPr wrap="square" lIns="0" tIns="0" rIns="0" bIns="0" rtlCol="0">
            <a:noAutofit/>
          </a:bodyPr>
          <a:lstStyle/>
          <a:p>
            <a:endParaRPr/>
          </a:p>
        </p:txBody>
      </p:sp>
      <p:sp>
        <p:nvSpPr>
          <p:cNvPr id="7" name="object 7"/>
          <p:cNvSpPr/>
          <p:nvPr/>
        </p:nvSpPr>
        <p:spPr>
          <a:xfrm>
            <a:off x="0" y="142621"/>
            <a:ext cx="3628136" cy="6688074"/>
          </a:xfrm>
          <a:prstGeom prst="rect">
            <a:avLst/>
          </a:prstGeom>
          <a:blipFill>
            <a:blip r:embed="rId2" cstate="print"/>
            <a:stretch>
              <a:fillRect/>
            </a:stretch>
          </a:blipFill>
        </p:spPr>
        <p:txBody>
          <a:bodyPr wrap="square" lIns="0" tIns="0" rIns="0" bIns="0" rtlCol="0">
            <a:noAutofit/>
          </a:bodyPr>
          <a:lstStyle/>
          <a:p>
            <a:endParaRPr/>
          </a:p>
        </p:txBody>
      </p:sp>
      <p:sp>
        <p:nvSpPr>
          <p:cNvPr id="17" name="Rectangle 16"/>
          <p:cNvSpPr/>
          <p:nvPr/>
        </p:nvSpPr>
        <p:spPr>
          <a:xfrm>
            <a:off x="3352800" y="228600"/>
            <a:ext cx="533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noFill/>
            </a:endParaRPr>
          </a:p>
        </p:txBody>
      </p:sp>
      <p:sp>
        <p:nvSpPr>
          <p:cNvPr id="2" name="Rectangle 1"/>
          <p:cNvSpPr/>
          <p:nvPr/>
        </p:nvSpPr>
        <p:spPr>
          <a:xfrm>
            <a:off x="2971800" y="829768"/>
            <a:ext cx="8686801" cy="998415"/>
          </a:xfrm>
          <a:prstGeom prst="rect">
            <a:avLst/>
          </a:prstGeom>
        </p:spPr>
        <p:txBody>
          <a:bodyPr wrap="square">
            <a:spAutoFit/>
          </a:bodyPr>
          <a:lstStyle/>
          <a:p>
            <a:pPr indent="254000" algn="ctr">
              <a:lnSpc>
                <a:spcPct val="109000"/>
              </a:lnSpc>
              <a:spcAft>
                <a:spcPts val="0"/>
              </a:spcAft>
            </a:pPr>
            <a:r>
              <a:rPr lang="vi-VN" sz="2800" b="1" dirty="0">
                <a:solidFill>
                  <a:srgbClr val="C00000"/>
                </a:solidFill>
                <a:latin typeface="Times New Roman" panose="02020603050405020304" pitchFamily="18" charset="0"/>
                <a:ea typeface="Times New Roman" panose="02020603050405020304" pitchFamily="18" charset="0"/>
              </a:rPr>
              <a:t>PHƯƠNG ÁN XỬ </a:t>
            </a:r>
            <a:r>
              <a:rPr lang="en-US" sz="2800" b="1" dirty="0">
                <a:solidFill>
                  <a:srgbClr val="C00000"/>
                </a:solidFill>
                <a:latin typeface="Times New Roman" panose="02020603050405020304" pitchFamily="18" charset="0"/>
                <a:ea typeface="Times New Roman" panose="02020603050405020304" pitchFamily="18" charset="0"/>
              </a:rPr>
              <a:t>LÝ </a:t>
            </a:r>
          </a:p>
          <a:p>
            <a:pPr indent="254000" algn="ctr">
              <a:lnSpc>
                <a:spcPct val="109000"/>
              </a:lnSpc>
              <a:spcAft>
                <a:spcPts val="0"/>
              </a:spcAft>
            </a:pPr>
            <a:r>
              <a:rPr lang="vi-VN" sz="2800" b="1" dirty="0">
                <a:solidFill>
                  <a:srgbClr val="C00000"/>
                </a:solidFill>
                <a:latin typeface="Times New Roman" panose="02020603050405020304" pitchFamily="18" charset="0"/>
                <a:ea typeface="Times New Roman" panose="02020603050405020304" pitchFamily="18" charset="0"/>
              </a:rPr>
              <a:t>KHI CÓ CÁC TRƯỜNG HỢP MẮC COVID-19</a:t>
            </a:r>
            <a:endParaRPr lang="en-US" sz="2800" dirty="0">
              <a:solidFill>
                <a:srgbClr val="C00000"/>
              </a:solidFill>
              <a:latin typeface="Times New Roman" panose="02020603050405020304" pitchFamily="18" charset="0"/>
              <a:ea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2493331799"/>
              </p:ext>
            </p:extLst>
          </p:nvPr>
        </p:nvGraphicFramePr>
        <p:xfrm>
          <a:off x="2090928" y="2718883"/>
          <a:ext cx="10482072" cy="3451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028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E5608969-D31F-4F7D-BD6B-E47C79A3A445}"/>
                                            </p:graphicEl>
                                          </p:spTgt>
                                        </p:tgtEl>
                                        <p:attrNameLst>
                                          <p:attrName>style.visibility</p:attrName>
                                        </p:attrNameLst>
                                      </p:cBhvr>
                                      <p:to>
                                        <p:strVal val="visible"/>
                                      </p:to>
                                    </p:set>
                                    <p:anim calcmode="lin" valueType="num">
                                      <p:cBhvr additive="base">
                                        <p:cTn id="7" dur="500" fill="hold"/>
                                        <p:tgtEl>
                                          <p:spTgt spid="4">
                                            <p:graphicEl>
                                              <a:dgm id="{E5608969-D31F-4F7D-BD6B-E47C79A3A44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E5608969-D31F-4F7D-BD6B-E47C79A3A44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A1B392C0-7534-473A-9EEB-29D4999005A6}"/>
                                            </p:graphicEl>
                                          </p:spTgt>
                                        </p:tgtEl>
                                        <p:attrNameLst>
                                          <p:attrName>style.visibility</p:attrName>
                                        </p:attrNameLst>
                                      </p:cBhvr>
                                      <p:to>
                                        <p:strVal val="visible"/>
                                      </p:to>
                                    </p:set>
                                    <p:anim calcmode="lin" valueType="num">
                                      <p:cBhvr additive="base">
                                        <p:cTn id="13" dur="500" fill="hold"/>
                                        <p:tgtEl>
                                          <p:spTgt spid="4">
                                            <p:graphicEl>
                                              <a:dgm id="{A1B392C0-7534-473A-9EEB-29D4999005A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A1B392C0-7534-473A-9EEB-29D4999005A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4656073" y="1720468"/>
            <a:ext cx="5719825" cy="4246069"/>
          </a:xfrm>
          <a:prstGeom prst="rect">
            <a:avLst/>
          </a:prstGeom>
        </p:spPr>
        <p:txBody>
          <a:bodyPr wrap="square" lIns="0" tIns="0" rIns="0" bIns="0" rtlCol="0">
            <a:noAutofit/>
          </a:bodyPr>
          <a:lstStyle/>
          <a:p>
            <a:pPr>
              <a:lnSpc>
                <a:spcPts val="1000"/>
              </a:lnSpc>
            </a:pPr>
            <a:endParaRPr sz="1000" dirty="0"/>
          </a:p>
        </p:txBody>
      </p:sp>
      <p:sp>
        <p:nvSpPr>
          <p:cNvPr id="6" name="object 6"/>
          <p:cNvSpPr/>
          <p:nvPr/>
        </p:nvSpPr>
        <p:spPr>
          <a:xfrm>
            <a:off x="762" y="761"/>
            <a:ext cx="12190476" cy="6856476"/>
          </a:xfrm>
          <a:custGeom>
            <a:avLst/>
            <a:gdLst/>
            <a:ahLst/>
            <a:cxnLst/>
            <a:rect l="l" t="t" r="r" b="b"/>
            <a:pathLst>
              <a:path w="12190476" h="6856476">
                <a:moveTo>
                  <a:pt x="0" y="0"/>
                </a:moveTo>
                <a:lnTo>
                  <a:pt x="12190476" y="0"/>
                </a:lnTo>
                <a:lnTo>
                  <a:pt x="12190476" y="6856476"/>
                </a:lnTo>
                <a:lnTo>
                  <a:pt x="0" y="6856476"/>
                </a:lnTo>
                <a:lnTo>
                  <a:pt x="0" y="0"/>
                </a:lnTo>
                <a:close/>
              </a:path>
            </a:pathLst>
          </a:custGeom>
          <a:ln w="0">
            <a:solidFill>
              <a:srgbClr val="000000"/>
            </a:solidFill>
          </a:ln>
        </p:spPr>
        <p:txBody>
          <a:bodyPr wrap="square" lIns="0" tIns="0" rIns="0" bIns="0" rtlCol="0">
            <a:noAutofit/>
          </a:bodyPr>
          <a:lstStyle/>
          <a:p>
            <a:endParaRPr/>
          </a:p>
        </p:txBody>
      </p:sp>
      <p:sp>
        <p:nvSpPr>
          <p:cNvPr id="7" name="object 7"/>
          <p:cNvSpPr/>
          <p:nvPr/>
        </p:nvSpPr>
        <p:spPr>
          <a:xfrm>
            <a:off x="0" y="142621"/>
            <a:ext cx="3628136" cy="6688074"/>
          </a:xfrm>
          <a:prstGeom prst="rect">
            <a:avLst/>
          </a:prstGeom>
          <a:blipFill>
            <a:blip r:embed="rId2" cstate="print"/>
            <a:stretch>
              <a:fillRect/>
            </a:stretch>
          </a:blipFill>
        </p:spPr>
        <p:txBody>
          <a:bodyPr wrap="square" lIns="0" tIns="0" rIns="0" bIns="0" rtlCol="0">
            <a:noAutofit/>
          </a:bodyPr>
          <a:lstStyle/>
          <a:p>
            <a:endParaRPr/>
          </a:p>
        </p:txBody>
      </p:sp>
      <p:sp>
        <p:nvSpPr>
          <p:cNvPr id="17" name="Rectangle 16"/>
          <p:cNvSpPr/>
          <p:nvPr/>
        </p:nvSpPr>
        <p:spPr>
          <a:xfrm>
            <a:off x="3352800" y="228600"/>
            <a:ext cx="533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noFill/>
            </a:endParaRPr>
          </a:p>
        </p:txBody>
      </p:sp>
      <p:graphicFrame>
        <p:nvGraphicFramePr>
          <p:cNvPr id="4" name="Diagram 3"/>
          <p:cNvGraphicFramePr/>
          <p:nvPr>
            <p:extLst>
              <p:ext uri="{D42A27DB-BD31-4B8C-83A1-F6EECF244321}">
                <p14:modId xmlns:p14="http://schemas.microsoft.com/office/powerpoint/2010/main" val="2974966900"/>
              </p:ext>
            </p:extLst>
          </p:nvPr>
        </p:nvGraphicFramePr>
        <p:xfrm>
          <a:off x="3058285" y="609600"/>
          <a:ext cx="8915400" cy="5809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342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BC6401BE-6F94-44BB-B0D2-89161BC0A30A}"/>
                                            </p:graphicEl>
                                          </p:spTgt>
                                        </p:tgtEl>
                                        <p:attrNameLst>
                                          <p:attrName>style.visibility</p:attrName>
                                        </p:attrNameLst>
                                      </p:cBhvr>
                                      <p:to>
                                        <p:strVal val="visible"/>
                                      </p:to>
                                    </p:set>
                                    <p:anim calcmode="lin" valueType="num">
                                      <p:cBhvr additive="base">
                                        <p:cTn id="7" dur="500" fill="hold"/>
                                        <p:tgtEl>
                                          <p:spTgt spid="4">
                                            <p:graphicEl>
                                              <a:dgm id="{BC6401BE-6F94-44BB-B0D2-89161BC0A30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BC6401BE-6F94-44BB-B0D2-89161BC0A30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071F32D7-233E-46F3-93D2-F0C6B3BD05F9}"/>
                                            </p:graphicEl>
                                          </p:spTgt>
                                        </p:tgtEl>
                                        <p:attrNameLst>
                                          <p:attrName>style.visibility</p:attrName>
                                        </p:attrNameLst>
                                      </p:cBhvr>
                                      <p:to>
                                        <p:strVal val="visible"/>
                                      </p:to>
                                    </p:set>
                                    <p:anim calcmode="lin" valueType="num">
                                      <p:cBhvr additive="base">
                                        <p:cTn id="13" dur="500" fill="hold"/>
                                        <p:tgtEl>
                                          <p:spTgt spid="4">
                                            <p:graphicEl>
                                              <a:dgm id="{071F32D7-233E-46F3-93D2-F0C6B3BD05F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071F32D7-233E-46F3-93D2-F0C6B3BD05F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4656073" y="1720468"/>
            <a:ext cx="5719825" cy="4246069"/>
          </a:xfrm>
          <a:prstGeom prst="rect">
            <a:avLst/>
          </a:prstGeom>
        </p:spPr>
        <p:txBody>
          <a:bodyPr wrap="square" lIns="0" tIns="0" rIns="0" bIns="0" rtlCol="0">
            <a:noAutofit/>
          </a:bodyPr>
          <a:lstStyle/>
          <a:p>
            <a:pPr>
              <a:lnSpc>
                <a:spcPts val="1000"/>
              </a:lnSpc>
            </a:pPr>
            <a:endParaRPr sz="1000" dirty="0"/>
          </a:p>
        </p:txBody>
      </p:sp>
      <p:sp>
        <p:nvSpPr>
          <p:cNvPr id="6" name="object 6"/>
          <p:cNvSpPr/>
          <p:nvPr/>
        </p:nvSpPr>
        <p:spPr>
          <a:xfrm>
            <a:off x="762" y="761"/>
            <a:ext cx="12190476" cy="6856476"/>
          </a:xfrm>
          <a:custGeom>
            <a:avLst/>
            <a:gdLst/>
            <a:ahLst/>
            <a:cxnLst/>
            <a:rect l="l" t="t" r="r" b="b"/>
            <a:pathLst>
              <a:path w="12190476" h="6856476">
                <a:moveTo>
                  <a:pt x="0" y="0"/>
                </a:moveTo>
                <a:lnTo>
                  <a:pt x="12190476" y="0"/>
                </a:lnTo>
                <a:lnTo>
                  <a:pt x="12190476" y="6856476"/>
                </a:lnTo>
                <a:lnTo>
                  <a:pt x="0" y="6856476"/>
                </a:lnTo>
                <a:lnTo>
                  <a:pt x="0" y="0"/>
                </a:lnTo>
                <a:close/>
              </a:path>
            </a:pathLst>
          </a:custGeom>
          <a:ln w="0">
            <a:solidFill>
              <a:srgbClr val="000000"/>
            </a:solidFill>
          </a:ln>
        </p:spPr>
        <p:txBody>
          <a:bodyPr wrap="square" lIns="0" tIns="0" rIns="0" bIns="0" rtlCol="0">
            <a:noAutofit/>
          </a:bodyPr>
          <a:lstStyle/>
          <a:p>
            <a:endParaRPr/>
          </a:p>
        </p:txBody>
      </p:sp>
      <p:sp>
        <p:nvSpPr>
          <p:cNvPr id="7" name="object 7"/>
          <p:cNvSpPr/>
          <p:nvPr/>
        </p:nvSpPr>
        <p:spPr>
          <a:xfrm>
            <a:off x="0" y="142621"/>
            <a:ext cx="3628136" cy="6688074"/>
          </a:xfrm>
          <a:prstGeom prst="rect">
            <a:avLst/>
          </a:prstGeom>
          <a:blipFill>
            <a:blip r:embed="rId2" cstate="print"/>
            <a:stretch>
              <a:fillRect/>
            </a:stretch>
          </a:blipFill>
        </p:spPr>
        <p:txBody>
          <a:bodyPr wrap="square" lIns="0" tIns="0" rIns="0" bIns="0" rtlCol="0">
            <a:noAutofit/>
          </a:bodyPr>
          <a:lstStyle/>
          <a:p>
            <a:endParaRPr/>
          </a:p>
        </p:txBody>
      </p:sp>
      <p:sp>
        <p:nvSpPr>
          <p:cNvPr id="17" name="Rectangle 16"/>
          <p:cNvSpPr/>
          <p:nvPr/>
        </p:nvSpPr>
        <p:spPr>
          <a:xfrm>
            <a:off x="3352800" y="228600"/>
            <a:ext cx="533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noFill/>
            </a:endParaRPr>
          </a:p>
        </p:txBody>
      </p:sp>
      <p:sp>
        <p:nvSpPr>
          <p:cNvPr id="3" name="Rectangle 2"/>
          <p:cNvSpPr/>
          <p:nvPr/>
        </p:nvSpPr>
        <p:spPr>
          <a:xfrm>
            <a:off x="3048000" y="535901"/>
            <a:ext cx="8915400" cy="6124754"/>
          </a:xfrm>
          <a:prstGeom prst="rect">
            <a:avLst/>
          </a:prstGeom>
        </p:spPr>
        <p:txBody>
          <a:bodyPr wrap="square">
            <a:spAutoFit/>
          </a:bodyPr>
          <a:lstStyle/>
          <a:p>
            <a:pPr lvl="0" algn="ctr">
              <a:spcBef>
                <a:spcPts val="600"/>
              </a:spcBef>
              <a:spcAft>
                <a:spcPts val="600"/>
              </a:spcAft>
              <a:buClr>
                <a:srgbClr val="000000"/>
              </a:buClr>
              <a:buSzPts val="1300"/>
              <a:tabLst>
                <a:tab pos="221615" algn="l"/>
              </a:tabLst>
            </a:pPr>
            <a:r>
              <a:rPr lang="vi-VN" sz="2200" b="1" u="none" strike="noStrike" spc="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KHI CÓ TRƯỜNG HỢP HO, SỐT, KHÓ THỞ</a:t>
            </a:r>
            <a:endParaRPr lang="en-US" sz="2200" u="none" strike="noStrike" spc="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spcBef>
                <a:spcPts val="600"/>
              </a:spcBef>
              <a:spcAft>
                <a:spcPts val="600"/>
              </a:spcAft>
              <a:buClr>
                <a:srgbClr val="000000"/>
              </a:buClr>
              <a:buSzPts val="1300"/>
              <a:tabLst>
                <a:tab pos="688340" algn="l"/>
              </a:tabLst>
            </a:pPr>
            <a:r>
              <a:rPr lang="vi-VN" sz="2200" dirty="0">
                <a:latin typeface="Times New Roman" panose="02020603050405020304" pitchFamily="18" charset="0"/>
                <a:ea typeface="Times New Roman" panose="02020603050405020304" pitchFamily="18" charset="0"/>
                <a:cs typeface="Times New Roman" panose="02020603050405020304" pitchFamily="18" charset="0"/>
              </a:rPr>
              <a:t>1.	Báo cáo ngay cho Ban lãnh đạo nhà trường để ra quyết định phong tỏa tạm thời toàn bộ đơn vị hoặc từng vị trí làm việc có trường hợp nghi nhiễm bệnh trên cơ sở tình hình thực tế để phục vụ cho việc truy vết, cách ly, lấy mẫu.</a:t>
            </a:r>
          </a:p>
          <a:p>
            <a:pPr lvl="0" algn="just">
              <a:spcBef>
                <a:spcPts val="600"/>
              </a:spcBef>
              <a:spcAft>
                <a:spcPts val="600"/>
              </a:spcAft>
              <a:buClr>
                <a:srgbClr val="000000"/>
              </a:buClr>
              <a:buSzPts val="1300"/>
              <a:tabLst>
                <a:tab pos="688340" algn="l"/>
              </a:tabLst>
            </a:pPr>
            <a:r>
              <a:rPr lang="vi-VN" sz="2200" dirty="0">
                <a:latin typeface="Times New Roman" panose="02020603050405020304" pitchFamily="18" charset="0"/>
                <a:ea typeface="Times New Roman" panose="02020603050405020304" pitchFamily="18" charset="0"/>
                <a:cs typeface="Times New Roman" panose="02020603050405020304" pitchFamily="18" charset="0"/>
              </a:rPr>
              <a:t>2.	Thông báo cho ca bệnh để yêu cầu không di chuyển, không tiếp xúc với người xung quanh dưới 02 mét, đeo khẩu trang y tế và chờ người đến hướng dẫn.</a:t>
            </a:r>
          </a:p>
          <a:p>
            <a:pPr lvl="0" algn="just">
              <a:spcBef>
                <a:spcPts val="600"/>
              </a:spcBef>
              <a:spcAft>
                <a:spcPts val="600"/>
              </a:spcAft>
              <a:buClr>
                <a:srgbClr val="000000"/>
              </a:buClr>
              <a:buSzPts val="1300"/>
              <a:tabLst>
                <a:tab pos="688340" algn="l"/>
              </a:tabLst>
            </a:pPr>
            <a:r>
              <a:rPr lang="vi-VN" sz="2200" dirty="0">
                <a:latin typeface="Times New Roman" panose="02020603050405020304" pitchFamily="18" charset="0"/>
                <a:ea typeface="Times New Roman" panose="02020603050405020304" pitchFamily="18" charset="0"/>
                <a:cs typeface="Times New Roman" panose="02020603050405020304" pitchFamily="18" charset="0"/>
              </a:rPr>
              <a:t>3.	Thông báo cho lực lượng đã được phân công (Cô Nguyễn Thị Ngọc-Nhân viên y tế số điẹn thoại 0966920658, Trưởng ban chỉ đạo-Hiệu trưởng 0366880660) để phân luồng lối đi từ khu vực có ca nghi nhiễm đến phòng cách ly y tế tạm thời.</a:t>
            </a:r>
          </a:p>
          <a:p>
            <a:pPr lvl="0" algn="just">
              <a:spcBef>
                <a:spcPts val="600"/>
              </a:spcBef>
              <a:spcAft>
                <a:spcPts val="600"/>
              </a:spcAft>
              <a:buClr>
                <a:srgbClr val="000000"/>
              </a:buClr>
              <a:buSzPts val="1300"/>
              <a:tabLst>
                <a:tab pos="688340" algn="l"/>
              </a:tabLst>
            </a:pPr>
            <a:r>
              <a:rPr lang="vi-VN" sz="2200" dirty="0">
                <a:latin typeface="Times New Roman" panose="02020603050405020304" pitchFamily="18" charset="0"/>
                <a:ea typeface="Times New Roman" panose="02020603050405020304" pitchFamily="18" charset="0"/>
                <a:cs typeface="Times New Roman" panose="02020603050405020304" pitchFamily="18" charset="0"/>
              </a:rPr>
              <a:t>4.	Gọi điện cho cơ quan y tế địa phương (Bác sĩ Luân Thanh Trường điện thoại 0986875557); Thường trực Ban chỉ đạo địa phương (ông Đặng Hoàng Sơn-Phó Chủ tịch xã, Phó Ban chỉ đạo phòng chống Covid 19 xã Thạnh An điện thoại 0978472756)</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05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4656073" y="1720468"/>
            <a:ext cx="5719825" cy="4246069"/>
          </a:xfrm>
          <a:prstGeom prst="rect">
            <a:avLst/>
          </a:prstGeom>
        </p:spPr>
        <p:txBody>
          <a:bodyPr wrap="square" lIns="0" tIns="0" rIns="0" bIns="0" rtlCol="0">
            <a:noAutofit/>
          </a:bodyPr>
          <a:lstStyle/>
          <a:p>
            <a:pPr>
              <a:lnSpc>
                <a:spcPts val="1000"/>
              </a:lnSpc>
            </a:pPr>
            <a:endParaRPr sz="1000" dirty="0"/>
          </a:p>
        </p:txBody>
      </p:sp>
      <p:sp>
        <p:nvSpPr>
          <p:cNvPr id="6" name="object 6"/>
          <p:cNvSpPr/>
          <p:nvPr/>
        </p:nvSpPr>
        <p:spPr>
          <a:xfrm>
            <a:off x="762" y="761"/>
            <a:ext cx="12190476" cy="6856476"/>
          </a:xfrm>
          <a:custGeom>
            <a:avLst/>
            <a:gdLst/>
            <a:ahLst/>
            <a:cxnLst/>
            <a:rect l="l" t="t" r="r" b="b"/>
            <a:pathLst>
              <a:path w="12190476" h="6856476">
                <a:moveTo>
                  <a:pt x="0" y="0"/>
                </a:moveTo>
                <a:lnTo>
                  <a:pt x="12190476" y="0"/>
                </a:lnTo>
                <a:lnTo>
                  <a:pt x="12190476" y="6856476"/>
                </a:lnTo>
                <a:lnTo>
                  <a:pt x="0" y="6856476"/>
                </a:lnTo>
                <a:lnTo>
                  <a:pt x="0" y="0"/>
                </a:lnTo>
                <a:close/>
              </a:path>
            </a:pathLst>
          </a:custGeom>
          <a:ln w="0">
            <a:solidFill>
              <a:srgbClr val="000000"/>
            </a:solidFill>
          </a:ln>
        </p:spPr>
        <p:txBody>
          <a:bodyPr wrap="square" lIns="0" tIns="0" rIns="0" bIns="0" rtlCol="0">
            <a:noAutofit/>
          </a:bodyPr>
          <a:lstStyle/>
          <a:p>
            <a:endParaRPr/>
          </a:p>
        </p:txBody>
      </p:sp>
      <p:sp>
        <p:nvSpPr>
          <p:cNvPr id="7" name="object 7"/>
          <p:cNvSpPr/>
          <p:nvPr/>
        </p:nvSpPr>
        <p:spPr>
          <a:xfrm>
            <a:off x="0" y="142621"/>
            <a:ext cx="3628136" cy="6688074"/>
          </a:xfrm>
          <a:prstGeom prst="rect">
            <a:avLst/>
          </a:prstGeom>
          <a:blipFill>
            <a:blip r:embed="rId2" cstate="print"/>
            <a:stretch>
              <a:fillRect/>
            </a:stretch>
          </a:blipFill>
        </p:spPr>
        <p:txBody>
          <a:bodyPr wrap="square" lIns="0" tIns="0" rIns="0" bIns="0" rtlCol="0">
            <a:noAutofit/>
          </a:bodyPr>
          <a:lstStyle/>
          <a:p>
            <a:endParaRPr/>
          </a:p>
        </p:txBody>
      </p:sp>
      <p:sp>
        <p:nvSpPr>
          <p:cNvPr id="17" name="Rectangle 16"/>
          <p:cNvSpPr/>
          <p:nvPr/>
        </p:nvSpPr>
        <p:spPr>
          <a:xfrm>
            <a:off x="3352800" y="228600"/>
            <a:ext cx="533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noFill/>
            </a:endParaRPr>
          </a:p>
        </p:txBody>
      </p:sp>
      <p:sp>
        <p:nvSpPr>
          <p:cNvPr id="3" name="Rectangle 2"/>
          <p:cNvSpPr/>
          <p:nvPr/>
        </p:nvSpPr>
        <p:spPr>
          <a:xfrm>
            <a:off x="3058284" y="459224"/>
            <a:ext cx="9133715" cy="6324808"/>
          </a:xfrm>
          <a:prstGeom prst="rect">
            <a:avLst/>
          </a:prstGeom>
        </p:spPr>
        <p:txBody>
          <a:bodyPr wrap="square">
            <a:spAutoFit/>
          </a:bodyPr>
          <a:lstStyle/>
          <a:p>
            <a:pPr lvl="0" algn="just">
              <a:spcBef>
                <a:spcPts val="600"/>
              </a:spcBef>
              <a:spcAft>
                <a:spcPts val="600"/>
              </a:spcAft>
              <a:buClr>
                <a:srgbClr val="000000"/>
              </a:buClr>
              <a:buSzPts val="1300"/>
              <a:tabLst>
                <a:tab pos="706120" algn="l"/>
              </a:tabLst>
            </a:pPr>
            <a:r>
              <a:rPr lang="vi-VN" sz="2500" dirty="0">
                <a:latin typeface="Times New Roman" panose="02020603050405020304" pitchFamily="18" charset="0"/>
                <a:ea typeface="Times New Roman" panose="02020603050405020304" pitchFamily="18" charset="0"/>
                <a:cs typeface="Times New Roman" panose="02020603050405020304" pitchFamily="18" charset="0"/>
              </a:rPr>
              <a:t>5.	Không sử dụng phương tiện giao thông công cộng để di chuyển đến cơ sở y tế. Thường xuyên cập nhật thông tin tình hình sức khỏe của người lao động đó.</a:t>
            </a:r>
          </a:p>
          <a:p>
            <a:pPr lvl="0" algn="just">
              <a:spcBef>
                <a:spcPts val="600"/>
              </a:spcBef>
              <a:spcAft>
                <a:spcPts val="600"/>
              </a:spcAft>
              <a:buClr>
                <a:srgbClr val="000000"/>
              </a:buClr>
              <a:buSzPts val="1300"/>
              <a:tabLst>
                <a:tab pos="706120" algn="l"/>
              </a:tabLst>
            </a:pPr>
            <a:r>
              <a:rPr lang="vi-VN" sz="2500" dirty="0">
                <a:latin typeface="Times New Roman" panose="02020603050405020304" pitchFamily="18" charset="0"/>
                <a:ea typeface="Times New Roman" panose="02020603050405020304" pitchFamily="18" charset="0"/>
                <a:cs typeface="Times New Roman" panose="02020603050405020304" pitchFamily="18" charset="0"/>
              </a:rPr>
              <a:t>6.	Thông báo cho đơn vị được phân công (Cô Nguyễn Thị Ngọc-Nhân viên y tế số điẹn thoại 0966920658, Trưởng ban chỉ đạo-Hiệu trưởng 0366880660) chịu trách nhiệm khoanh vùng, khử khuẩn toàn bộ các khu vực có liên quan đến ca bệnh theo hướng dẫn của cơ quan y tế. Lập danh sách người tiếp xúc và thực hiện khử khuẩn tại nơi làm việc khi cơ quan y tế yêu cầu.</a:t>
            </a:r>
          </a:p>
          <a:p>
            <a:pPr lvl="0" algn="just">
              <a:spcBef>
                <a:spcPts val="600"/>
              </a:spcBef>
              <a:spcAft>
                <a:spcPts val="600"/>
              </a:spcAft>
              <a:buClr>
                <a:srgbClr val="000000"/>
              </a:buClr>
              <a:buSzPts val="1300"/>
              <a:tabLst>
                <a:tab pos="706120" algn="l"/>
              </a:tabLst>
            </a:pPr>
            <a:r>
              <a:rPr lang="vi-VN" sz="2500" dirty="0">
                <a:latin typeface="Times New Roman" panose="02020603050405020304" pitchFamily="18" charset="0"/>
                <a:ea typeface="Times New Roman" panose="02020603050405020304" pitchFamily="18" charset="0"/>
                <a:cs typeface="Times New Roman" panose="02020603050405020304" pitchFamily="18" charset="0"/>
              </a:rPr>
              <a:t>7.	Thông báo cho toàn thể người lao động và học sinh đang có mặt tại đơn vị; yêu cầu nghiêm túc khai báo y tế, thực hiện 5K; không để xảy ra hoang mang, lo lắng với người lao động và học sinh.</a:t>
            </a:r>
          </a:p>
          <a:p>
            <a:pPr lvl="0" algn="just">
              <a:spcBef>
                <a:spcPts val="600"/>
              </a:spcBef>
              <a:spcAft>
                <a:spcPts val="600"/>
              </a:spcAft>
              <a:buClr>
                <a:srgbClr val="000000"/>
              </a:buClr>
              <a:buSzPts val="1300"/>
              <a:tabLst>
                <a:tab pos="706120" algn="l"/>
              </a:tabLst>
            </a:pPr>
            <a:r>
              <a:rPr lang="vi-VN" sz="2500" dirty="0">
                <a:latin typeface="Times New Roman" panose="02020603050405020304" pitchFamily="18" charset="0"/>
                <a:ea typeface="Times New Roman" panose="02020603050405020304" pitchFamily="18" charset="0"/>
                <a:cs typeface="Times New Roman" panose="02020603050405020304" pitchFamily="18" charset="0"/>
              </a:rPr>
              <a:t>8.	Khi người lao động và học sinh không có mặt tại đơn vị nếu có các biểu hiện ho, sốt, khó thở... yêu cầu tự theo dõi sức khỏe tại nhà, thông báo cho người sử dụng lao động và cơ quan y tế địa phương.</a:t>
            </a:r>
          </a:p>
        </p:txBody>
      </p:sp>
    </p:spTree>
    <p:extLst>
      <p:ext uri="{BB962C8B-B14F-4D97-AF65-F5344CB8AC3E}">
        <p14:creationId xmlns:p14="http://schemas.microsoft.com/office/powerpoint/2010/main" val="400159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235458" y="0"/>
            <a:ext cx="2369058" cy="6856476"/>
          </a:xfrm>
          <a:prstGeom prst="rect">
            <a:avLst/>
          </a:prstGeom>
          <a:blipFill>
            <a:blip r:embed="rId2" cstate="print"/>
            <a:stretch>
              <a:fillRect/>
            </a:stretch>
          </a:blipFill>
        </p:spPr>
        <p:txBody>
          <a:bodyPr wrap="square" lIns="0" tIns="0" rIns="0" bIns="0" rtlCol="0">
            <a:noAutofit/>
          </a:bodyPr>
          <a:lstStyle/>
          <a:p>
            <a:endParaRPr dirty="0"/>
          </a:p>
        </p:txBody>
      </p:sp>
      <p:sp>
        <p:nvSpPr>
          <p:cNvPr id="6" name="object 6"/>
          <p:cNvSpPr/>
          <p:nvPr/>
        </p:nvSpPr>
        <p:spPr>
          <a:xfrm>
            <a:off x="762" y="761"/>
            <a:ext cx="12190476" cy="6856476"/>
          </a:xfrm>
          <a:custGeom>
            <a:avLst/>
            <a:gdLst/>
            <a:ahLst/>
            <a:cxnLst/>
            <a:rect l="l" t="t" r="r" b="b"/>
            <a:pathLst>
              <a:path w="12190476" h="6856476">
                <a:moveTo>
                  <a:pt x="0" y="0"/>
                </a:moveTo>
                <a:lnTo>
                  <a:pt x="12190476" y="0"/>
                </a:lnTo>
                <a:lnTo>
                  <a:pt x="12190476" y="6856476"/>
                </a:lnTo>
                <a:lnTo>
                  <a:pt x="0" y="6856476"/>
                </a:lnTo>
                <a:lnTo>
                  <a:pt x="0" y="0"/>
                </a:lnTo>
                <a:close/>
              </a:path>
            </a:pathLst>
          </a:custGeom>
          <a:ln w="0">
            <a:solidFill>
              <a:srgbClr val="000000"/>
            </a:solidFill>
          </a:ln>
        </p:spPr>
        <p:txBody>
          <a:bodyPr wrap="square" lIns="0" tIns="0" rIns="0" bIns="0" rtlCol="0">
            <a:noAutofit/>
          </a:bodyPr>
          <a:lstStyle/>
          <a:p>
            <a:endParaRPr/>
          </a:p>
        </p:txBody>
      </p:sp>
      <p:sp>
        <p:nvSpPr>
          <p:cNvPr id="17" name="Rectangle 16"/>
          <p:cNvSpPr/>
          <p:nvPr/>
        </p:nvSpPr>
        <p:spPr>
          <a:xfrm>
            <a:off x="3352800" y="228600"/>
            <a:ext cx="533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noFill/>
            </a:endParaRPr>
          </a:p>
        </p:txBody>
      </p:sp>
      <p:sp>
        <p:nvSpPr>
          <p:cNvPr id="2" name="Rectangle 1"/>
          <p:cNvSpPr/>
          <p:nvPr/>
        </p:nvSpPr>
        <p:spPr>
          <a:xfrm>
            <a:off x="1905000" y="497645"/>
            <a:ext cx="10134600" cy="6241517"/>
          </a:xfrm>
          <a:prstGeom prst="rect">
            <a:avLst/>
          </a:prstGeom>
        </p:spPr>
        <p:txBody>
          <a:bodyPr wrap="square">
            <a:spAutoFit/>
          </a:bodyPr>
          <a:lstStyle/>
          <a:p>
            <a:pPr lvl="0" algn="ctr">
              <a:lnSpc>
                <a:spcPct val="102000"/>
              </a:lnSpc>
              <a:spcBef>
                <a:spcPts val="600"/>
              </a:spcBef>
              <a:spcAft>
                <a:spcPts val="600"/>
              </a:spcAft>
              <a:buClr>
                <a:srgbClr val="000000"/>
              </a:buClr>
              <a:buSzPts val="1400"/>
              <a:tabLst>
                <a:tab pos="230505" algn="l"/>
              </a:tabLst>
            </a:pPr>
            <a:r>
              <a:rPr lang="vi-V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KHI NHẬN ĐƯỢC THÔNG TIN CÓ TRƯỜNG HỢP </a:t>
            </a: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NHIỄM </a:t>
            </a:r>
            <a:r>
              <a:rPr lang="vi-V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COVID-19 TẠI ĐƠN VỊ</a:t>
            </a:r>
            <a:endPar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2000"/>
              </a:lnSpc>
              <a:spcBef>
                <a:spcPts val="600"/>
              </a:spcBef>
              <a:spcAft>
                <a:spcPts val="600"/>
              </a:spcAft>
              <a:buClr>
                <a:srgbClr val="000000"/>
              </a:buClr>
              <a:buSzPts val="1400"/>
              <a:tabLst>
                <a:tab pos="230505" algn="l"/>
              </a:tabLst>
            </a:pPr>
            <a:r>
              <a:rPr lang="vi-VN" sz="2800" dirty="0">
                <a:latin typeface="Times New Roman" panose="02020603050405020304" pitchFamily="18" charset="0"/>
                <a:ea typeface="Times New Roman" panose="02020603050405020304" pitchFamily="18" charset="0"/>
              </a:rPr>
              <a:t>1. Báo cáo ngay cho Ban lãnh đạo nhà trường để ra quyết định phong tỏa tạm thời toàn bộ đơn vị hoặc từng vị trí làm việc có trường hợp mắc bệnh (F0) trên cơ sở tình hình thực tế để phục vụ cho việc truy vết, cách ly, lấy mẫu.</a:t>
            </a:r>
          </a:p>
          <a:p>
            <a:pPr lvl="0" algn="just">
              <a:lnSpc>
                <a:spcPct val="102000"/>
              </a:lnSpc>
              <a:spcBef>
                <a:spcPts val="600"/>
              </a:spcBef>
              <a:spcAft>
                <a:spcPts val="600"/>
              </a:spcAft>
              <a:buClr>
                <a:srgbClr val="000000"/>
              </a:buClr>
              <a:buSzPts val="1400"/>
              <a:tabLst>
                <a:tab pos="230505" algn="l"/>
              </a:tabLst>
            </a:pPr>
            <a:r>
              <a:rPr lang="vi-VN" sz="2800" dirty="0">
                <a:latin typeface="Times New Roman" panose="02020603050405020304" pitchFamily="18" charset="0"/>
                <a:ea typeface="Times New Roman" panose="02020603050405020304" pitchFamily="18" charset="0"/>
              </a:rPr>
              <a:t>2. Thông báo cho ca bệnh để yêu cầu không di chuyển, không tiếp xúc với người xung quanh dưới 02 mét, đeo khẩu trang y tế và chờ người đến hướng dẫn.</a:t>
            </a:r>
          </a:p>
          <a:p>
            <a:pPr lvl="0" algn="just">
              <a:lnSpc>
                <a:spcPct val="102000"/>
              </a:lnSpc>
              <a:spcBef>
                <a:spcPts val="600"/>
              </a:spcBef>
              <a:spcAft>
                <a:spcPts val="600"/>
              </a:spcAft>
              <a:buClr>
                <a:srgbClr val="000000"/>
              </a:buClr>
              <a:buSzPts val="1400"/>
              <a:tabLst>
                <a:tab pos="230505" algn="l"/>
              </a:tabLst>
            </a:pPr>
            <a:r>
              <a:rPr lang="vi-VN" sz="2800" dirty="0">
                <a:latin typeface="Times New Roman" panose="02020603050405020304" pitchFamily="18" charset="0"/>
                <a:ea typeface="Times New Roman" panose="02020603050405020304" pitchFamily="18" charset="0"/>
              </a:rPr>
              <a:t>3. Thông báo cho lực lượng đã được phân công (Cô Nguyễn Thị Ngọc-Nhân viên y tế số điẹn thoại 0966920658, Trưởng ban chỉ đạo-Hiệu trưởng 0366880660) để phân luồng lối đi từ khu vực có ca bệnh đến phòng cách ly y tế tạm thời.</a:t>
            </a:r>
          </a:p>
        </p:txBody>
      </p:sp>
      <p:sp>
        <p:nvSpPr>
          <p:cNvPr id="3" name="Rectangle 2">
            <a:extLst>
              <a:ext uri="{FF2B5EF4-FFF2-40B4-BE49-F238E27FC236}">
                <a16:creationId xmlns:a16="http://schemas.microsoft.com/office/drawing/2014/main" id="{BA278BCA-92A9-4C33-A221-C5291B38C407}"/>
              </a:ext>
            </a:extLst>
          </p:cNvPr>
          <p:cNvSpPr/>
          <p:nvPr/>
        </p:nvSpPr>
        <p:spPr>
          <a:xfrm>
            <a:off x="1676400" y="152400"/>
            <a:ext cx="533400" cy="5334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3541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4656073" y="1720468"/>
            <a:ext cx="5719825" cy="4246069"/>
          </a:xfrm>
          <a:prstGeom prst="rect">
            <a:avLst/>
          </a:prstGeom>
        </p:spPr>
        <p:txBody>
          <a:bodyPr wrap="square" lIns="0" tIns="0" rIns="0" bIns="0" rtlCol="0">
            <a:noAutofit/>
          </a:bodyPr>
          <a:lstStyle/>
          <a:p>
            <a:pPr>
              <a:lnSpc>
                <a:spcPts val="1000"/>
              </a:lnSpc>
            </a:pPr>
            <a:endParaRPr sz="1000" dirty="0"/>
          </a:p>
        </p:txBody>
      </p:sp>
      <p:sp>
        <p:nvSpPr>
          <p:cNvPr id="6" name="object 6"/>
          <p:cNvSpPr/>
          <p:nvPr/>
        </p:nvSpPr>
        <p:spPr>
          <a:xfrm>
            <a:off x="762" y="761"/>
            <a:ext cx="12190476" cy="6856476"/>
          </a:xfrm>
          <a:custGeom>
            <a:avLst/>
            <a:gdLst/>
            <a:ahLst/>
            <a:cxnLst/>
            <a:rect l="l" t="t" r="r" b="b"/>
            <a:pathLst>
              <a:path w="12190476" h="6856476">
                <a:moveTo>
                  <a:pt x="0" y="0"/>
                </a:moveTo>
                <a:lnTo>
                  <a:pt x="12190476" y="0"/>
                </a:lnTo>
                <a:lnTo>
                  <a:pt x="12190476" y="6856476"/>
                </a:lnTo>
                <a:lnTo>
                  <a:pt x="0" y="6856476"/>
                </a:lnTo>
                <a:lnTo>
                  <a:pt x="0" y="0"/>
                </a:lnTo>
                <a:close/>
              </a:path>
            </a:pathLst>
          </a:custGeom>
          <a:ln w="0">
            <a:solidFill>
              <a:srgbClr val="000000"/>
            </a:solidFill>
          </a:ln>
        </p:spPr>
        <p:txBody>
          <a:bodyPr wrap="square" lIns="0" tIns="0" rIns="0" bIns="0" rtlCol="0">
            <a:noAutofit/>
          </a:bodyPr>
          <a:lstStyle/>
          <a:p>
            <a:endParaRPr/>
          </a:p>
        </p:txBody>
      </p:sp>
      <p:sp>
        <p:nvSpPr>
          <p:cNvPr id="7" name="object 7"/>
          <p:cNvSpPr/>
          <p:nvPr/>
        </p:nvSpPr>
        <p:spPr>
          <a:xfrm>
            <a:off x="0" y="142621"/>
            <a:ext cx="3628136" cy="6688074"/>
          </a:xfrm>
          <a:prstGeom prst="rect">
            <a:avLst/>
          </a:prstGeom>
          <a:blipFill>
            <a:blip r:embed="rId2" cstate="print"/>
            <a:stretch>
              <a:fillRect/>
            </a:stretch>
          </a:blipFill>
        </p:spPr>
        <p:txBody>
          <a:bodyPr wrap="square" lIns="0" tIns="0" rIns="0" bIns="0" rtlCol="0">
            <a:noAutofit/>
          </a:bodyPr>
          <a:lstStyle/>
          <a:p>
            <a:endParaRPr/>
          </a:p>
        </p:txBody>
      </p:sp>
      <p:sp>
        <p:nvSpPr>
          <p:cNvPr id="17" name="Rectangle 16"/>
          <p:cNvSpPr/>
          <p:nvPr/>
        </p:nvSpPr>
        <p:spPr>
          <a:xfrm>
            <a:off x="3352800" y="228600"/>
            <a:ext cx="533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noFill/>
            </a:endParaRPr>
          </a:p>
        </p:txBody>
      </p:sp>
      <p:sp>
        <p:nvSpPr>
          <p:cNvPr id="8" name="Rectangle 7"/>
          <p:cNvSpPr/>
          <p:nvPr/>
        </p:nvSpPr>
        <p:spPr>
          <a:xfrm>
            <a:off x="3275838" y="304592"/>
            <a:ext cx="8915400" cy="5786199"/>
          </a:xfrm>
          <a:prstGeom prst="rect">
            <a:avLst/>
          </a:prstGeom>
        </p:spPr>
        <p:txBody>
          <a:bodyPr wrap="square">
            <a:spAutoFit/>
          </a:bodyPr>
          <a:lstStyle/>
          <a:p>
            <a:pPr lvl="0" algn="just">
              <a:spcBef>
                <a:spcPts val="600"/>
              </a:spcBef>
              <a:spcAft>
                <a:spcPts val="600"/>
              </a:spcAft>
              <a:buClr>
                <a:srgbClr val="000000"/>
              </a:buClr>
              <a:buSzPts val="1300"/>
              <a:tabLst>
                <a:tab pos="684530" algn="l"/>
              </a:tabLst>
            </a:pPr>
            <a:r>
              <a:rPr lang="vi-VN" sz="2500" dirty="0">
                <a:latin typeface="Times New Roman" panose="02020603050405020304" pitchFamily="18" charset="0"/>
                <a:ea typeface="Times New Roman" panose="02020603050405020304" pitchFamily="18" charset="0"/>
                <a:cs typeface="Times New Roman" panose="02020603050405020304" pitchFamily="18" charset="0"/>
              </a:rPr>
              <a:t>4. Thông báo ngay cho cơ quan y tế địa phương để chuyển cách ly, điều trị (Bác sĩ Luân Thanh Trường điện thoại 0986875557); Thường trực Ban chỉ đạo địa phương (ông Đặng Hoàng Sơn-Phó Chủ tịch xã, Phó Ban chỉ đạo phòng chống Covid19 xã Thạnh An điện thoại 0978472756);</a:t>
            </a:r>
          </a:p>
          <a:p>
            <a:pPr lvl="0" algn="just">
              <a:spcBef>
                <a:spcPts val="600"/>
              </a:spcBef>
              <a:spcAft>
                <a:spcPts val="600"/>
              </a:spcAft>
              <a:buClr>
                <a:srgbClr val="000000"/>
              </a:buClr>
              <a:buSzPts val="1300"/>
              <a:tabLst>
                <a:tab pos="684530" algn="l"/>
              </a:tabLst>
            </a:pPr>
            <a:r>
              <a:rPr lang="vi-VN" sz="2500" dirty="0">
                <a:latin typeface="Times New Roman" panose="02020603050405020304" pitchFamily="18" charset="0"/>
                <a:ea typeface="Times New Roman" panose="02020603050405020304" pitchFamily="18" charset="0"/>
                <a:cs typeface="Times New Roman" panose="02020603050405020304" pitchFamily="18" charset="0"/>
              </a:rPr>
              <a:t>5. Thông báo cho đơn vị đã được phân công (Cô Nguyễn Thị Ngọc-Nhân viên y tế số điẹn thoại 0966920658, Trưởng ban chỉ đạo-Hiệu trưởng 0366880660) chịu trách nhiệm khoanh vùng, khử khuẩn toàn bộ các khu vực có liên quan đến ca bệnh theo hướng dẫn của cơ quan y tế. Lập danh sách người tiếp xúc và thực hiện khử khuẩn tại nơi làm việc khi cơ quan y tế yêu cầu.</a:t>
            </a:r>
          </a:p>
          <a:p>
            <a:pPr lvl="0" algn="just">
              <a:spcBef>
                <a:spcPts val="600"/>
              </a:spcBef>
              <a:spcAft>
                <a:spcPts val="600"/>
              </a:spcAft>
              <a:buClr>
                <a:srgbClr val="000000"/>
              </a:buClr>
              <a:buSzPts val="1300"/>
              <a:tabLst>
                <a:tab pos="684530" algn="l"/>
              </a:tabLst>
            </a:pPr>
            <a:r>
              <a:rPr lang="vi-VN" sz="2500" dirty="0">
                <a:latin typeface="Times New Roman" panose="02020603050405020304" pitchFamily="18" charset="0"/>
                <a:ea typeface="Times New Roman" panose="02020603050405020304" pitchFamily="18" charset="0"/>
                <a:cs typeface="Times New Roman" panose="02020603050405020304" pitchFamily="18" charset="0"/>
              </a:rPr>
              <a:t>6. Thông báo cho toàn thể người lao động và học sinh đang có mặt tại đơn vị; yêu cầu nghiêm túc khai báo y tế, thực hiện 5K; không để xảy ra hoang mang, lo lắng với người lao động và học sinh.</a:t>
            </a:r>
          </a:p>
        </p:txBody>
      </p:sp>
    </p:spTree>
    <p:extLst>
      <p:ext uri="{BB962C8B-B14F-4D97-AF65-F5344CB8AC3E}">
        <p14:creationId xmlns:p14="http://schemas.microsoft.com/office/powerpoint/2010/main" val="325080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762" y="761"/>
            <a:ext cx="12190476" cy="6856476"/>
          </a:xfrm>
          <a:custGeom>
            <a:avLst/>
            <a:gdLst/>
            <a:ahLst/>
            <a:cxnLst/>
            <a:rect l="l" t="t" r="r" b="b"/>
            <a:pathLst>
              <a:path w="12190476" h="6856476">
                <a:moveTo>
                  <a:pt x="0" y="0"/>
                </a:moveTo>
                <a:lnTo>
                  <a:pt x="12190476" y="0"/>
                </a:lnTo>
                <a:lnTo>
                  <a:pt x="12190476" y="6856476"/>
                </a:lnTo>
                <a:lnTo>
                  <a:pt x="0" y="6856476"/>
                </a:lnTo>
                <a:lnTo>
                  <a:pt x="0" y="0"/>
                </a:lnTo>
                <a:close/>
              </a:path>
            </a:pathLst>
          </a:custGeom>
          <a:ln w="0">
            <a:solidFill>
              <a:srgbClr val="000000"/>
            </a:solidFill>
          </a:ln>
        </p:spPr>
        <p:txBody>
          <a:bodyPr wrap="square" lIns="0" tIns="0" rIns="0" bIns="0" rtlCol="0">
            <a:noAutofit/>
          </a:bodyPr>
          <a:lstStyle/>
          <a:p>
            <a:endParaRPr/>
          </a:p>
        </p:txBody>
      </p:sp>
      <p:sp>
        <p:nvSpPr>
          <p:cNvPr id="17" name="Rectangle 16"/>
          <p:cNvSpPr/>
          <p:nvPr/>
        </p:nvSpPr>
        <p:spPr>
          <a:xfrm>
            <a:off x="3352800" y="228600"/>
            <a:ext cx="533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noFill/>
            </a:endParaRPr>
          </a:p>
        </p:txBody>
      </p:sp>
      <p:sp>
        <p:nvSpPr>
          <p:cNvPr id="9" name="object 7"/>
          <p:cNvSpPr/>
          <p:nvPr/>
        </p:nvSpPr>
        <p:spPr>
          <a:xfrm>
            <a:off x="0" y="142621"/>
            <a:ext cx="3628136" cy="6688074"/>
          </a:xfrm>
          <a:prstGeom prst="rect">
            <a:avLst/>
          </a:prstGeom>
          <a:blipFill>
            <a:blip r:embed="rId2" cstate="print"/>
            <a:stretch>
              <a:fillRect/>
            </a:stretch>
          </a:blipFill>
        </p:spPr>
        <p:txBody>
          <a:bodyPr wrap="square" lIns="0" tIns="0" rIns="0" bIns="0" rtlCol="0">
            <a:noAutofit/>
          </a:bodyPr>
          <a:lstStyle/>
          <a:p>
            <a:endParaRPr/>
          </a:p>
        </p:txBody>
      </p:sp>
      <p:graphicFrame>
        <p:nvGraphicFramePr>
          <p:cNvPr id="2" name="Diagram 1"/>
          <p:cNvGraphicFramePr/>
          <p:nvPr>
            <p:extLst>
              <p:ext uri="{D42A27DB-BD31-4B8C-83A1-F6EECF244321}">
                <p14:modId xmlns:p14="http://schemas.microsoft.com/office/powerpoint/2010/main" val="2423413532"/>
              </p:ext>
            </p:extLst>
          </p:nvPr>
        </p:nvGraphicFramePr>
        <p:xfrm>
          <a:off x="685800" y="1066800"/>
          <a:ext cx="10287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209800" y="228600"/>
            <a:ext cx="84582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indent="254000" algn="ctr">
              <a:lnSpc>
                <a:spcPct val="109000"/>
              </a:lnSpc>
              <a:spcAft>
                <a:spcPts val="0"/>
              </a:spcAft>
            </a:pPr>
            <a:r>
              <a:rPr lang="en-US" b="1" dirty="0">
                <a:solidFill>
                  <a:srgbClr val="C00000"/>
                </a:solidFill>
                <a:latin typeface="Times New Roman" panose="02020603050405020304" pitchFamily="18" charset="0"/>
                <a:ea typeface="Times New Roman" panose="02020603050405020304" pitchFamily="18" charset="0"/>
              </a:rPr>
              <a:t>SƠ ĐỒ </a:t>
            </a:r>
            <a:r>
              <a:rPr lang="vi-VN" b="1" dirty="0">
                <a:solidFill>
                  <a:srgbClr val="C00000"/>
                </a:solidFill>
                <a:latin typeface="Times New Roman" panose="02020603050405020304" pitchFamily="18" charset="0"/>
                <a:ea typeface="Times New Roman" panose="02020603050405020304" pitchFamily="18" charset="0"/>
              </a:rPr>
              <a:t>XỬ </a:t>
            </a:r>
            <a:r>
              <a:rPr lang="en-US" b="1" dirty="0">
                <a:solidFill>
                  <a:srgbClr val="C00000"/>
                </a:solidFill>
                <a:latin typeface="Times New Roman" panose="02020603050405020304" pitchFamily="18" charset="0"/>
                <a:ea typeface="Times New Roman" panose="02020603050405020304" pitchFamily="18" charset="0"/>
              </a:rPr>
              <a:t>LÝ </a:t>
            </a:r>
            <a:r>
              <a:rPr lang="vi-VN" b="1" dirty="0">
                <a:solidFill>
                  <a:srgbClr val="C00000"/>
                </a:solidFill>
                <a:latin typeface="Times New Roman" panose="02020603050405020304" pitchFamily="18" charset="0"/>
                <a:ea typeface="Times New Roman" panose="02020603050405020304" pitchFamily="18" charset="0"/>
              </a:rPr>
              <a:t>KHI CÓ CÁC TRƯỜNG HỢP </a:t>
            </a:r>
            <a:r>
              <a:rPr lang="en-US" b="1" dirty="0">
                <a:solidFill>
                  <a:srgbClr val="C00000"/>
                </a:solidFill>
                <a:latin typeface="Times New Roman" panose="02020603050405020304" pitchFamily="18" charset="0"/>
                <a:ea typeface="Times New Roman" panose="02020603050405020304" pitchFamily="18" charset="0"/>
              </a:rPr>
              <a:t>NGHI HOẶC NHIỄM</a:t>
            </a:r>
            <a:r>
              <a:rPr lang="vi-VN" b="1" dirty="0">
                <a:solidFill>
                  <a:srgbClr val="C00000"/>
                </a:solidFill>
                <a:latin typeface="Times New Roman" panose="02020603050405020304" pitchFamily="18" charset="0"/>
                <a:ea typeface="Times New Roman" panose="02020603050405020304" pitchFamily="18" charset="0"/>
              </a:rPr>
              <a:t> COVID-19</a:t>
            </a:r>
            <a:endParaRPr lang="en-US" dirty="0">
              <a:solidFill>
                <a:srgbClr val="C00000"/>
              </a:solidFill>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84213" y="18923"/>
            <a:ext cx="1207787" cy="1171575"/>
          </a:xfrm>
          <a:prstGeom prst="rect">
            <a:avLst/>
          </a:prstGeom>
        </p:spPr>
      </p:pic>
    </p:spTree>
    <p:extLst>
      <p:ext uri="{BB962C8B-B14F-4D97-AF65-F5344CB8AC3E}">
        <p14:creationId xmlns:p14="http://schemas.microsoft.com/office/powerpoint/2010/main" val="82117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5BDA8C2B-2D55-41D6-9663-7398ACDA8051}"/>
                                            </p:graphicEl>
                                          </p:spTgt>
                                        </p:tgtEl>
                                        <p:attrNameLst>
                                          <p:attrName>style.visibility</p:attrName>
                                        </p:attrNameLst>
                                      </p:cBhvr>
                                      <p:to>
                                        <p:strVal val="visible"/>
                                      </p:to>
                                    </p:set>
                                    <p:anim calcmode="lin" valueType="num">
                                      <p:cBhvr additive="base">
                                        <p:cTn id="13" dur="500" fill="hold"/>
                                        <p:tgtEl>
                                          <p:spTgt spid="2">
                                            <p:graphicEl>
                                              <a:dgm id="{5BDA8C2B-2D55-41D6-9663-7398ACDA805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5BDA8C2B-2D55-41D6-9663-7398ACDA805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37C37FA4-CF4B-4754-880E-6B0F9799A691}"/>
                                            </p:graphicEl>
                                          </p:spTgt>
                                        </p:tgtEl>
                                        <p:attrNameLst>
                                          <p:attrName>style.visibility</p:attrName>
                                        </p:attrNameLst>
                                      </p:cBhvr>
                                      <p:to>
                                        <p:strVal val="visible"/>
                                      </p:to>
                                    </p:set>
                                    <p:anim calcmode="lin" valueType="num">
                                      <p:cBhvr additive="base">
                                        <p:cTn id="19" dur="500" fill="hold"/>
                                        <p:tgtEl>
                                          <p:spTgt spid="2">
                                            <p:graphicEl>
                                              <a:dgm id="{37C37FA4-CF4B-4754-880E-6B0F9799A69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37C37FA4-CF4B-4754-880E-6B0F9799A69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1CBA34FD-79E1-4561-9D78-FA3D0BF4678F}"/>
                                            </p:graphicEl>
                                          </p:spTgt>
                                        </p:tgtEl>
                                        <p:attrNameLst>
                                          <p:attrName>style.visibility</p:attrName>
                                        </p:attrNameLst>
                                      </p:cBhvr>
                                      <p:to>
                                        <p:strVal val="visible"/>
                                      </p:to>
                                    </p:set>
                                    <p:anim calcmode="lin" valueType="num">
                                      <p:cBhvr additive="base">
                                        <p:cTn id="25" dur="500" fill="hold"/>
                                        <p:tgtEl>
                                          <p:spTgt spid="2">
                                            <p:graphicEl>
                                              <a:dgm id="{1CBA34FD-79E1-4561-9D78-FA3D0BF4678F}"/>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1CBA34FD-79E1-4561-9D78-FA3D0BF4678F}"/>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dgm id="{55EBFE6A-2E1B-447C-AE1B-5912377811FA}"/>
                                            </p:graphicEl>
                                          </p:spTgt>
                                        </p:tgtEl>
                                        <p:attrNameLst>
                                          <p:attrName>style.visibility</p:attrName>
                                        </p:attrNameLst>
                                      </p:cBhvr>
                                      <p:to>
                                        <p:strVal val="visible"/>
                                      </p:to>
                                    </p:set>
                                    <p:anim calcmode="lin" valueType="num">
                                      <p:cBhvr additive="base">
                                        <p:cTn id="31" dur="500" fill="hold"/>
                                        <p:tgtEl>
                                          <p:spTgt spid="2">
                                            <p:graphicEl>
                                              <a:dgm id="{55EBFE6A-2E1B-447C-AE1B-5912377811FA}"/>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55EBFE6A-2E1B-447C-AE1B-5912377811FA}"/>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dgm id="{7D40E475-18C5-44F3-A603-1E98C1A6D605}"/>
                                            </p:graphicEl>
                                          </p:spTgt>
                                        </p:tgtEl>
                                        <p:attrNameLst>
                                          <p:attrName>style.visibility</p:attrName>
                                        </p:attrNameLst>
                                      </p:cBhvr>
                                      <p:to>
                                        <p:strVal val="visible"/>
                                      </p:to>
                                    </p:set>
                                    <p:anim calcmode="lin" valueType="num">
                                      <p:cBhvr additive="base">
                                        <p:cTn id="37" dur="500" fill="hold"/>
                                        <p:tgtEl>
                                          <p:spTgt spid="2">
                                            <p:graphicEl>
                                              <a:dgm id="{7D40E475-18C5-44F3-A603-1E98C1A6D60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7D40E475-18C5-44F3-A603-1E98C1A6D605}"/>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4DA34E24-C563-4416-A636-8B337D86766F}"/>
                                            </p:graphicEl>
                                          </p:spTgt>
                                        </p:tgtEl>
                                        <p:attrNameLst>
                                          <p:attrName>style.visibility</p:attrName>
                                        </p:attrNameLst>
                                      </p:cBhvr>
                                      <p:to>
                                        <p:strVal val="visible"/>
                                      </p:to>
                                    </p:set>
                                    <p:anim calcmode="lin" valueType="num">
                                      <p:cBhvr additive="base">
                                        <p:cTn id="43" dur="500" fill="hold"/>
                                        <p:tgtEl>
                                          <p:spTgt spid="2">
                                            <p:graphicEl>
                                              <a:dgm id="{4DA34E24-C563-4416-A636-8B337D86766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4DA34E24-C563-4416-A636-8B337D86766F}"/>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graphicEl>
                                              <a:dgm id="{CB788A4C-0F84-46D2-9760-9D6D970317F4}"/>
                                            </p:graphicEl>
                                          </p:spTgt>
                                        </p:tgtEl>
                                        <p:attrNameLst>
                                          <p:attrName>style.visibility</p:attrName>
                                        </p:attrNameLst>
                                      </p:cBhvr>
                                      <p:to>
                                        <p:strVal val="visible"/>
                                      </p:to>
                                    </p:set>
                                    <p:anim calcmode="lin" valueType="num">
                                      <p:cBhvr additive="base">
                                        <p:cTn id="49" dur="500" fill="hold"/>
                                        <p:tgtEl>
                                          <p:spTgt spid="2">
                                            <p:graphicEl>
                                              <a:dgm id="{CB788A4C-0F84-46D2-9760-9D6D970317F4}"/>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graphicEl>
                                              <a:dgm id="{CB788A4C-0F84-46D2-9760-9D6D970317F4}"/>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graphicEl>
                                              <a:dgm id="{9B824A5D-0879-491E-B8E1-4896390811ED}"/>
                                            </p:graphicEl>
                                          </p:spTgt>
                                        </p:tgtEl>
                                        <p:attrNameLst>
                                          <p:attrName>style.visibility</p:attrName>
                                        </p:attrNameLst>
                                      </p:cBhvr>
                                      <p:to>
                                        <p:strVal val="visible"/>
                                      </p:to>
                                    </p:set>
                                    <p:anim calcmode="lin" valueType="num">
                                      <p:cBhvr additive="base">
                                        <p:cTn id="55" dur="500" fill="hold"/>
                                        <p:tgtEl>
                                          <p:spTgt spid="2">
                                            <p:graphicEl>
                                              <a:dgm id="{9B824A5D-0879-491E-B8E1-4896390811ED}"/>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graphicEl>
                                              <a:dgm id="{9B824A5D-0879-491E-B8E1-4896390811ED}"/>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graphicEl>
                                              <a:dgm id="{AC28EDC7-FCC2-47DC-AFB2-8503B4DEC125}"/>
                                            </p:graphicEl>
                                          </p:spTgt>
                                        </p:tgtEl>
                                        <p:attrNameLst>
                                          <p:attrName>style.visibility</p:attrName>
                                        </p:attrNameLst>
                                      </p:cBhvr>
                                      <p:to>
                                        <p:strVal val="visible"/>
                                      </p:to>
                                    </p:set>
                                    <p:anim calcmode="lin" valueType="num">
                                      <p:cBhvr additive="base">
                                        <p:cTn id="61" dur="500" fill="hold"/>
                                        <p:tgtEl>
                                          <p:spTgt spid="2">
                                            <p:graphicEl>
                                              <a:dgm id="{AC28EDC7-FCC2-47DC-AFB2-8503B4DEC125}"/>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graphicEl>
                                              <a:dgm id="{AC28EDC7-FCC2-47DC-AFB2-8503B4DEC125}"/>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graphicEl>
                                              <a:dgm id="{78FEE593-EA16-4E26-83B6-1763606A423C}"/>
                                            </p:graphicEl>
                                          </p:spTgt>
                                        </p:tgtEl>
                                        <p:attrNameLst>
                                          <p:attrName>style.visibility</p:attrName>
                                        </p:attrNameLst>
                                      </p:cBhvr>
                                      <p:to>
                                        <p:strVal val="visible"/>
                                      </p:to>
                                    </p:set>
                                    <p:anim calcmode="lin" valueType="num">
                                      <p:cBhvr additive="base">
                                        <p:cTn id="67" dur="500" fill="hold"/>
                                        <p:tgtEl>
                                          <p:spTgt spid="2">
                                            <p:graphicEl>
                                              <a:dgm id="{78FEE593-EA16-4E26-83B6-1763606A423C}"/>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graphicEl>
                                              <a:dgm id="{78FEE593-EA16-4E26-83B6-1763606A423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TotalTime>
  <Words>1463</Words>
  <Application>Microsoft Office PowerPoint</Application>
  <PresentationFormat>Widescreen</PresentationFormat>
  <Paragraphs>93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41</cp:revision>
  <cp:lastPrinted>2021-10-04T08:27:42Z</cp:lastPrinted>
  <dcterms:modified xsi:type="dcterms:W3CDTF">2021-10-05T04:17:56Z</dcterms:modified>
</cp:coreProperties>
</file>