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sldIdLst>
    <p:sldId id="256" r:id="rId2"/>
    <p:sldId id="257" r:id="rId3"/>
    <p:sldId id="263" r:id="rId4"/>
    <p:sldId id="269" r:id="rId5"/>
    <p:sldId id="270" r:id="rId6"/>
    <p:sldId id="299" r:id="rId7"/>
    <p:sldId id="258" r:id="rId8"/>
    <p:sldId id="262" r:id="rId9"/>
    <p:sldId id="268" r:id="rId10"/>
    <p:sldId id="261" r:id="rId11"/>
    <p:sldId id="277" r:id="rId12"/>
    <p:sldId id="259" r:id="rId13"/>
    <p:sldId id="266" r:id="rId14"/>
    <p:sldId id="278" r:id="rId15"/>
    <p:sldId id="271" r:id="rId16"/>
    <p:sldId id="279" r:id="rId17"/>
    <p:sldId id="264" r:id="rId18"/>
    <p:sldId id="265" r:id="rId19"/>
    <p:sldId id="267" r:id="rId20"/>
    <p:sldId id="260" r:id="rId21"/>
    <p:sldId id="302" r:id="rId22"/>
    <p:sldId id="291" r:id="rId23"/>
    <p:sldId id="300" r:id="rId24"/>
    <p:sldId id="292" r:id="rId25"/>
    <p:sldId id="293" r:id="rId26"/>
    <p:sldId id="281" r:id="rId27"/>
    <p:sldId id="294" r:id="rId28"/>
    <p:sldId id="295" r:id="rId29"/>
    <p:sldId id="296" r:id="rId30"/>
    <p:sldId id="297" r:id="rId31"/>
    <p:sldId id="30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599" autoAdjust="0"/>
    <p:restoredTop sz="94660"/>
  </p:normalViewPr>
  <p:slideViewPr>
    <p:cSldViewPr snapToGrid="0">
      <p:cViewPr varScale="1">
        <p:scale>
          <a:sx n="52" d="100"/>
          <a:sy n="52" d="100"/>
        </p:scale>
        <p:origin x="72" y="296"/>
      </p:cViewPr>
      <p:guideLst/>
    </p:cSldViewPr>
  </p:slideViewPr>
  <p:notesTextViewPr>
    <p:cViewPr>
      <p:scale>
        <a:sx n="1" d="1"/>
        <a:sy n="1" d="1"/>
      </p:scale>
      <p:origin x="0" y="0"/>
    </p:cViewPr>
  </p:notesTextViewPr>
  <p:sorterViewPr>
    <p:cViewPr>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ED3F01-87A9-4946-A91F-F16F78E9C178}"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D436F-9A99-4487-8BC1-87A0D4DAA6F3}" type="slidenum">
              <a:rPr lang="en-US" smtClean="0"/>
              <a:t>‹#›</a:t>
            </a:fld>
            <a:endParaRPr lang="en-US"/>
          </a:p>
        </p:txBody>
      </p:sp>
    </p:spTree>
    <p:extLst>
      <p:ext uri="{BB962C8B-B14F-4D97-AF65-F5344CB8AC3E}">
        <p14:creationId xmlns:p14="http://schemas.microsoft.com/office/powerpoint/2010/main" val="3043412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ED3F01-87A9-4946-A91F-F16F78E9C178}"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D436F-9A99-4487-8BC1-87A0D4DAA6F3}" type="slidenum">
              <a:rPr lang="en-US" smtClean="0"/>
              <a:t>‹#›</a:t>
            </a:fld>
            <a:endParaRPr lang="en-US"/>
          </a:p>
        </p:txBody>
      </p:sp>
    </p:spTree>
    <p:extLst>
      <p:ext uri="{BB962C8B-B14F-4D97-AF65-F5344CB8AC3E}">
        <p14:creationId xmlns:p14="http://schemas.microsoft.com/office/powerpoint/2010/main" val="4259295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ED3F01-87A9-4946-A91F-F16F78E9C178}"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D436F-9A99-4487-8BC1-87A0D4DAA6F3}" type="slidenum">
              <a:rPr lang="en-US" smtClean="0"/>
              <a:t>‹#›</a:t>
            </a:fld>
            <a:endParaRPr lang="en-US"/>
          </a:p>
        </p:txBody>
      </p:sp>
    </p:spTree>
    <p:extLst>
      <p:ext uri="{BB962C8B-B14F-4D97-AF65-F5344CB8AC3E}">
        <p14:creationId xmlns:p14="http://schemas.microsoft.com/office/powerpoint/2010/main" val="1967820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5884" y="533400"/>
            <a:ext cx="8532283" cy="1219200"/>
          </a:xfrm>
        </p:spPr>
        <p:txBody>
          <a:bodyPr/>
          <a:lstStyle/>
          <a:p>
            <a:r>
              <a:rPr lang="en-US"/>
              <a:t>Click to edit Master title style</a:t>
            </a:r>
          </a:p>
        </p:txBody>
      </p:sp>
      <p:sp>
        <p:nvSpPr>
          <p:cNvPr id="3" name="Text Placeholder 2"/>
          <p:cNvSpPr>
            <a:spLocks noGrp="1"/>
          </p:cNvSpPr>
          <p:nvPr>
            <p:ph type="body" sz="half" idx="1"/>
          </p:nvPr>
        </p:nvSpPr>
        <p:spPr>
          <a:xfrm>
            <a:off x="3045884" y="1905000"/>
            <a:ext cx="4163483" cy="4221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412567" y="1905000"/>
            <a:ext cx="4165600" cy="2033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7412567" y="4090989"/>
            <a:ext cx="416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5A6F4F5F-69E7-43A3-9E46-6E2D697CA3DB}"/>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id="{5AEB5ED8-65BB-4D57-9C6A-073DA5A5A64D}"/>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3B25B3C3-2EA5-402C-A539-2EF8B242E24D}"/>
              </a:ext>
            </a:extLst>
          </p:cNvPr>
          <p:cNvSpPr>
            <a:spLocks noGrp="1"/>
          </p:cNvSpPr>
          <p:nvPr>
            <p:ph type="sldNum" sz="quarter" idx="12"/>
          </p:nvPr>
        </p:nvSpPr>
        <p:spPr/>
        <p:txBody>
          <a:bodyPr/>
          <a:lstStyle>
            <a:lvl1pPr>
              <a:defRPr/>
            </a:lvl1pPr>
          </a:lstStyle>
          <a:p>
            <a:fld id="{9ACD8556-0143-427E-A470-14595A002B69}" type="slidenum">
              <a:rPr lang="en-US" altLang="en-US"/>
              <a:pPr/>
              <a:t>‹#›</a:t>
            </a:fld>
            <a:endParaRPr lang="en-US" altLang="en-US"/>
          </a:p>
        </p:txBody>
      </p:sp>
    </p:spTree>
    <p:extLst>
      <p:ext uri="{BB962C8B-B14F-4D97-AF65-F5344CB8AC3E}">
        <p14:creationId xmlns:p14="http://schemas.microsoft.com/office/powerpoint/2010/main" val="3135086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5884" y="533401"/>
            <a:ext cx="8532283" cy="5592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13945B68-E045-4C42-B0C8-2EC515D787DD}"/>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E19A3A9B-B6F6-4BFF-9A50-3FFCADDF5849}"/>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DD375281-4A7D-4E33-AE51-598197842134}"/>
              </a:ext>
            </a:extLst>
          </p:cNvPr>
          <p:cNvSpPr>
            <a:spLocks noGrp="1"/>
          </p:cNvSpPr>
          <p:nvPr>
            <p:ph type="sldNum" sz="quarter" idx="12"/>
          </p:nvPr>
        </p:nvSpPr>
        <p:spPr/>
        <p:txBody>
          <a:bodyPr/>
          <a:lstStyle>
            <a:lvl1pPr>
              <a:defRPr/>
            </a:lvl1pPr>
          </a:lstStyle>
          <a:p>
            <a:fld id="{C7828DEC-F1C0-4B34-B208-891D78DDD69E}" type="slidenum">
              <a:rPr lang="en-US" altLang="en-US"/>
              <a:pPr/>
              <a:t>‹#›</a:t>
            </a:fld>
            <a:endParaRPr lang="en-US" altLang="en-US"/>
          </a:p>
        </p:txBody>
      </p:sp>
    </p:spTree>
    <p:extLst>
      <p:ext uri="{BB962C8B-B14F-4D97-AF65-F5344CB8AC3E}">
        <p14:creationId xmlns:p14="http://schemas.microsoft.com/office/powerpoint/2010/main" val="1893670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5884" y="533400"/>
            <a:ext cx="8532283" cy="1219200"/>
          </a:xfrm>
        </p:spPr>
        <p:txBody>
          <a:bodyPr/>
          <a:lstStyle/>
          <a:p>
            <a:r>
              <a:rPr lang="en-US"/>
              <a:t>Click to edit Master title style</a:t>
            </a:r>
          </a:p>
        </p:txBody>
      </p:sp>
      <p:sp>
        <p:nvSpPr>
          <p:cNvPr id="3" name="Text Placeholder 2"/>
          <p:cNvSpPr>
            <a:spLocks noGrp="1"/>
          </p:cNvSpPr>
          <p:nvPr>
            <p:ph type="body" sz="half" idx="1"/>
          </p:nvPr>
        </p:nvSpPr>
        <p:spPr>
          <a:xfrm>
            <a:off x="3045884" y="1905000"/>
            <a:ext cx="4163483" cy="4221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12567" y="1905000"/>
            <a:ext cx="4165600" cy="4221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B2D4831-7A39-4A4A-A84D-4F427F8E909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7FAB104B-F934-4A63-AA43-00BAB42BD8C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EC3808D-C2C7-4323-BEF3-051FAB8C17FA}"/>
              </a:ext>
            </a:extLst>
          </p:cNvPr>
          <p:cNvSpPr>
            <a:spLocks noGrp="1"/>
          </p:cNvSpPr>
          <p:nvPr>
            <p:ph type="sldNum" sz="quarter" idx="12"/>
          </p:nvPr>
        </p:nvSpPr>
        <p:spPr/>
        <p:txBody>
          <a:bodyPr/>
          <a:lstStyle>
            <a:lvl1pPr>
              <a:defRPr/>
            </a:lvl1pPr>
          </a:lstStyle>
          <a:p>
            <a:fld id="{8EF005E5-442A-47C4-B312-A20B4D08B27C}" type="slidenum">
              <a:rPr lang="en-US" altLang="en-US"/>
              <a:pPr/>
              <a:t>‹#›</a:t>
            </a:fld>
            <a:endParaRPr lang="en-US" altLang="en-US"/>
          </a:p>
        </p:txBody>
      </p:sp>
    </p:spTree>
    <p:extLst>
      <p:ext uri="{BB962C8B-B14F-4D97-AF65-F5344CB8AC3E}">
        <p14:creationId xmlns:p14="http://schemas.microsoft.com/office/powerpoint/2010/main" val="2732917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5884" y="533400"/>
            <a:ext cx="8532283" cy="1219200"/>
          </a:xfrm>
        </p:spPr>
        <p:txBody>
          <a:bodyPr/>
          <a:lstStyle/>
          <a:p>
            <a:r>
              <a:rPr lang="en-US"/>
              <a:t>Click to edit Master title style</a:t>
            </a:r>
          </a:p>
        </p:txBody>
      </p:sp>
      <p:sp>
        <p:nvSpPr>
          <p:cNvPr id="3" name="Content Placeholder 2"/>
          <p:cNvSpPr>
            <a:spLocks noGrp="1"/>
          </p:cNvSpPr>
          <p:nvPr>
            <p:ph sz="quarter" idx="1"/>
          </p:nvPr>
        </p:nvSpPr>
        <p:spPr>
          <a:xfrm>
            <a:off x="3045884" y="1905000"/>
            <a:ext cx="4163483" cy="2033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412567" y="1905000"/>
            <a:ext cx="4165600" cy="2033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045884" y="4090989"/>
            <a:ext cx="4163483"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7412567" y="4090989"/>
            <a:ext cx="416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A56E44F-7B5E-4B7E-82ED-3FD6641E857C}"/>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8F46706B-5730-4D3F-8DC2-5B4DFA75EA79}"/>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ABE04D1F-E907-42D7-9DE0-3A7B214412F3}"/>
              </a:ext>
            </a:extLst>
          </p:cNvPr>
          <p:cNvSpPr>
            <a:spLocks noGrp="1"/>
          </p:cNvSpPr>
          <p:nvPr>
            <p:ph type="sldNum" sz="quarter" idx="12"/>
          </p:nvPr>
        </p:nvSpPr>
        <p:spPr/>
        <p:txBody>
          <a:bodyPr/>
          <a:lstStyle>
            <a:lvl1pPr>
              <a:defRPr/>
            </a:lvl1pPr>
          </a:lstStyle>
          <a:p>
            <a:fld id="{13C74FB2-75F7-424C-83C8-996F58CC831B}" type="slidenum">
              <a:rPr lang="en-US" altLang="en-US"/>
              <a:pPr/>
              <a:t>‹#›</a:t>
            </a:fld>
            <a:endParaRPr lang="en-US" altLang="en-US"/>
          </a:p>
        </p:txBody>
      </p:sp>
    </p:spTree>
    <p:extLst>
      <p:ext uri="{BB962C8B-B14F-4D97-AF65-F5344CB8AC3E}">
        <p14:creationId xmlns:p14="http://schemas.microsoft.com/office/powerpoint/2010/main" val="4190217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ED3F01-87A9-4946-A91F-F16F78E9C178}"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D436F-9A99-4487-8BC1-87A0D4DAA6F3}" type="slidenum">
              <a:rPr lang="en-US" smtClean="0"/>
              <a:t>‹#›</a:t>
            </a:fld>
            <a:endParaRPr lang="en-US"/>
          </a:p>
        </p:txBody>
      </p:sp>
    </p:spTree>
    <p:extLst>
      <p:ext uri="{BB962C8B-B14F-4D97-AF65-F5344CB8AC3E}">
        <p14:creationId xmlns:p14="http://schemas.microsoft.com/office/powerpoint/2010/main" val="839394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ED3F01-87A9-4946-A91F-F16F78E9C178}"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D436F-9A99-4487-8BC1-87A0D4DAA6F3}" type="slidenum">
              <a:rPr lang="en-US" smtClean="0"/>
              <a:t>‹#›</a:t>
            </a:fld>
            <a:endParaRPr lang="en-US"/>
          </a:p>
        </p:txBody>
      </p:sp>
    </p:spTree>
    <p:extLst>
      <p:ext uri="{BB962C8B-B14F-4D97-AF65-F5344CB8AC3E}">
        <p14:creationId xmlns:p14="http://schemas.microsoft.com/office/powerpoint/2010/main" val="667024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ED3F01-87A9-4946-A91F-F16F78E9C178}"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D436F-9A99-4487-8BC1-87A0D4DAA6F3}" type="slidenum">
              <a:rPr lang="en-US" smtClean="0"/>
              <a:t>‹#›</a:t>
            </a:fld>
            <a:endParaRPr lang="en-US"/>
          </a:p>
        </p:txBody>
      </p:sp>
    </p:spTree>
    <p:extLst>
      <p:ext uri="{BB962C8B-B14F-4D97-AF65-F5344CB8AC3E}">
        <p14:creationId xmlns:p14="http://schemas.microsoft.com/office/powerpoint/2010/main" val="302761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ED3F01-87A9-4946-A91F-F16F78E9C178}" type="datetimeFigureOut">
              <a:rPr lang="en-US" smtClean="0"/>
              <a:t>9/15/2022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ED436F-9A99-4487-8BC1-87A0D4DAA6F3}" type="slidenum">
              <a:rPr lang="en-US" smtClean="0"/>
              <a:t>‹#›</a:t>
            </a:fld>
            <a:endParaRPr lang="en-US"/>
          </a:p>
        </p:txBody>
      </p:sp>
    </p:spTree>
    <p:extLst>
      <p:ext uri="{BB962C8B-B14F-4D97-AF65-F5344CB8AC3E}">
        <p14:creationId xmlns:p14="http://schemas.microsoft.com/office/powerpoint/2010/main" val="1884946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ED3F01-87A9-4946-A91F-F16F78E9C178}" type="datetimeFigureOut">
              <a:rPr lang="en-US" smtClean="0"/>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ED436F-9A99-4487-8BC1-87A0D4DAA6F3}" type="slidenum">
              <a:rPr lang="en-US" smtClean="0"/>
              <a:t>‹#›</a:t>
            </a:fld>
            <a:endParaRPr lang="en-US"/>
          </a:p>
        </p:txBody>
      </p:sp>
    </p:spTree>
    <p:extLst>
      <p:ext uri="{BB962C8B-B14F-4D97-AF65-F5344CB8AC3E}">
        <p14:creationId xmlns:p14="http://schemas.microsoft.com/office/powerpoint/2010/main" val="118319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ED3F01-87A9-4946-A91F-F16F78E9C178}" type="datetimeFigureOut">
              <a:rPr lang="en-US" smtClean="0"/>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ED436F-9A99-4487-8BC1-87A0D4DAA6F3}" type="slidenum">
              <a:rPr lang="en-US" smtClean="0"/>
              <a:t>‹#›</a:t>
            </a:fld>
            <a:endParaRPr lang="en-US"/>
          </a:p>
        </p:txBody>
      </p:sp>
    </p:spTree>
    <p:extLst>
      <p:ext uri="{BB962C8B-B14F-4D97-AF65-F5344CB8AC3E}">
        <p14:creationId xmlns:p14="http://schemas.microsoft.com/office/powerpoint/2010/main" val="1815221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ED3F01-87A9-4946-A91F-F16F78E9C178}"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D436F-9A99-4487-8BC1-87A0D4DAA6F3}" type="slidenum">
              <a:rPr lang="en-US" smtClean="0"/>
              <a:t>‹#›</a:t>
            </a:fld>
            <a:endParaRPr lang="en-US"/>
          </a:p>
        </p:txBody>
      </p:sp>
    </p:spTree>
    <p:extLst>
      <p:ext uri="{BB962C8B-B14F-4D97-AF65-F5344CB8AC3E}">
        <p14:creationId xmlns:p14="http://schemas.microsoft.com/office/powerpoint/2010/main" val="2850215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ED3F01-87A9-4946-A91F-F16F78E9C178}"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D436F-9A99-4487-8BC1-87A0D4DAA6F3}" type="slidenum">
              <a:rPr lang="en-US" smtClean="0"/>
              <a:t>‹#›</a:t>
            </a:fld>
            <a:endParaRPr lang="en-US"/>
          </a:p>
        </p:txBody>
      </p:sp>
    </p:spTree>
    <p:extLst>
      <p:ext uri="{BB962C8B-B14F-4D97-AF65-F5344CB8AC3E}">
        <p14:creationId xmlns:p14="http://schemas.microsoft.com/office/powerpoint/2010/main" val="2291144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D3F01-87A9-4946-A91F-F16F78E9C178}" type="datetimeFigureOut">
              <a:rPr lang="en-US" smtClean="0"/>
              <a:t>9/15/2022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D436F-9A99-4487-8BC1-87A0D4DAA6F3}" type="slidenum">
              <a:rPr lang="en-US" smtClean="0"/>
              <a:t>‹#›</a:t>
            </a:fld>
            <a:endParaRPr lang="en-US"/>
          </a:p>
        </p:txBody>
      </p:sp>
    </p:spTree>
    <p:extLst>
      <p:ext uri="{BB962C8B-B14F-4D97-AF65-F5344CB8AC3E}">
        <p14:creationId xmlns:p14="http://schemas.microsoft.com/office/powerpoint/2010/main" val="288057927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bin"/><Relationship Id="rId1" Type="http://schemas.openxmlformats.org/officeDocument/2006/relationships/slideLayout" Target="../slideLayouts/slideLayout12.xml"/><Relationship Id="rId5" Type="http://schemas.openxmlformats.org/officeDocument/2006/relationships/image" Target="../media/image20.w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3.bin"/><Relationship Id="rId1" Type="http://schemas.openxmlformats.org/officeDocument/2006/relationships/slideLayout" Target="../slideLayouts/slideLayout13.xml"/><Relationship Id="rId6" Type="http://schemas.openxmlformats.org/officeDocument/2006/relationships/oleObject" Target="../embeddings/oleObject5.bin"/><Relationship Id="rId5" Type="http://schemas.openxmlformats.org/officeDocument/2006/relationships/image" Target="../media/image22.wmf"/><Relationship Id="rId4" Type="http://schemas.openxmlformats.org/officeDocument/2006/relationships/oleObject" Target="../embeddings/oleObject4.bin"/><Relationship Id="rId9" Type="http://schemas.openxmlformats.org/officeDocument/2006/relationships/image" Target="../media/image24.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11.bin"/><Relationship Id="rId3" Type="http://schemas.openxmlformats.org/officeDocument/2006/relationships/audio" Target="../media/audio1.wav"/><Relationship Id="rId7" Type="http://schemas.openxmlformats.org/officeDocument/2006/relationships/oleObject" Target="../embeddings/oleObject8.bin"/><Relationship Id="rId12" Type="http://schemas.openxmlformats.org/officeDocument/2006/relationships/image" Target="../media/image29.wmf"/><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6.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28.wmf"/><Relationship Id="rId4" Type="http://schemas.openxmlformats.org/officeDocument/2006/relationships/audio" Target="../media/audio2.wav"/><Relationship Id="rId9" Type="http://schemas.openxmlformats.org/officeDocument/2006/relationships/oleObject" Target="../embeddings/oleObject9.bin"/><Relationship Id="rId14" Type="http://schemas.openxmlformats.org/officeDocument/2006/relationships/image" Target="../media/image30.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oleObject" Target="../embeddings/oleObject16.bin"/><Relationship Id="rId3" Type="http://schemas.openxmlformats.org/officeDocument/2006/relationships/image" Target="../media/image26.wmf"/><Relationship Id="rId7" Type="http://schemas.openxmlformats.org/officeDocument/2006/relationships/image" Target="../media/image31.wmf"/><Relationship Id="rId12" Type="http://schemas.openxmlformats.org/officeDocument/2006/relationships/audio" Target="../media/audio1.wav"/><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11" Type="http://schemas.openxmlformats.org/officeDocument/2006/relationships/audio" Target="../media/audio2.wav"/><Relationship Id="rId5" Type="http://schemas.openxmlformats.org/officeDocument/2006/relationships/image" Target="../media/image27.wmf"/><Relationship Id="rId10" Type="http://schemas.openxmlformats.org/officeDocument/2006/relationships/image" Target="../media/image25.png"/><Relationship Id="rId4" Type="http://schemas.openxmlformats.org/officeDocument/2006/relationships/oleObject" Target="../embeddings/oleObject13.bin"/><Relationship Id="rId9" Type="http://schemas.openxmlformats.org/officeDocument/2006/relationships/image" Target="../media/image30.wmf"/><Relationship Id="rId14" Type="http://schemas.openxmlformats.org/officeDocument/2006/relationships/image" Target="../media/image29.w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32.wmf"/><Relationship Id="rId7" Type="http://schemas.openxmlformats.org/officeDocument/2006/relationships/image" Target="../media/image34.emf"/><Relationship Id="rId2" Type="http://schemas.openxmlformats.org/officeDocument/2006/relationships/oleObject" Target="../embeddings/oleObject17.bin"/><Relationship Id="rId1" Type="http://schemas.openxmlformats.org/officeDocument/2006/relationships/slideLayout" Target="../slideLayouts/slideLayout15.xml"/><Relationship Id="rId6" Type="http://schemas.openxmlformats.org/officeDocument/2006/relationships/oleObject" Target="../embeddings/oleObject19.bin"/><Relationship Id="rId11" Type="http://schemas.openxmlformats.org/officeDocument/2006/relationships/image" Target="../media/image36.emf"/><Relationship Id="rId5" Type="http://schemas.openxmlformats.org/officeDocument/2006/relationships/image" Target="../media/image33.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35.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8C52EFB6-B4D6-5706-204E-4C4E8F9993DA}"/>
              </a:ext>
            </a:extLst>
          </p:cNvPr>
          <p:cNvPicPr>
            <a:picLocks noChangeAspect="1"/>
          </p:cNvPicPr>
          <p:nvPr/>
        </p:nvPicPr>
        <p:blipFill rotWithShape="1">
          <a:blip r:embed="rId2">
            <a:extLst>
              <a:ext uri="{28A0092B-C50C-407E-A947-70E740481C1C}">
                <a14:useLocalDpi xmlns:a14="http://schemas.microsoft.com/office/drawing/2010/main" val="0"/>
              </a:ext>
            </a:extLst>
          </a:blip>
          <a:srcRect b="1747"/>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E8EC1D-DC48-4E9B-804A-22C35665C682}"/>
              </a:ext>
            </a:extLst>
          </p:cNvPr>
          <p:cNvSpPr>
            <a:spLocks noGrp="1"/>
          </p:cNvSpPr>
          <p:nvPr>
            <p:ph type="ctrTitle"/>
          </p:nvPr>
        </p:nvSpPr>
        <p:spPr>
          <a:xfrm>
            <a:off x="523875" y="5317240"/>
            <a:ext cx="11210925" cy="744836"/>
          </a:xfrm>
        </p:spPr>
        <p:txBody>
          <a:bodyPr vert="horz" lIns="91440" tIns="45720" rIns="91440" bIns="45720" rtlCol="0" anchor="ctr">
            <a:normAutofit/>
          </a:bodyPr>
          <a:lstStyle/>
          <a:p>
            <a:endParaRPr lang="en-US" sz="900" dirty="0">
              <a:solidFill>
                <a:schemeClr val="tx1">
                  <a:lumMod val="85000"/>
                  <a:lumOff val="15000"/>
                </a:schemeClr>
              </a:solidFill>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72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500"/>
                                  </p:stCondLst>
                                  <p:endCondLst>
                                    <p:cond evt="begin" delay="0">
                                      <p:tn val="5"/>
                                    </p:cond>
                                  </p:end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CC5F1-0EF5-4EE9-ACD1-D97B3A2B13A7}"/>
              </a:ext>
            </a:extLst>
          </p:cNvPr>
          <p:cNvSpPr>
            <a:spLocks noGrp="1"/>
          </p:cNvSpPr>
          <p:nvPr>
            <p:ph type="title"/>
          </p:nvPr>
        </p:nvSpPr>
        <p:spPr>
          <a:xfrm>
            <a:off x="990600" y="4642583"/>
            <a:ext cx="10210800" cy="1099845"/>
          </a:xfrm>
        </p:spPr>
        <p:txBody>
          <a:bodyPr vert="horz" lIns="91440" tIns="45720" rIns="91440" bIns="45720" rtlCol="0" anchor="b">
            <a:normAutofit/>
          </a:bodyPr>
          <a:lstStyle/>
          <a:p>
            <a:pPr algn="ctr"/>
            <a:r>
              <a:rPr lang="en-US" sz="6000" dirty="0">
                <a:solidFill>
                  <a:srgbClr val="002060"/>
                </a:solidFill>
                <a:latin typeface="Times New Roman" panose="02020603050405020304" pitchFamily="18" charset="0"/>
                <a:cs typeface="Times New Roman" panose="02020603050405020304" pitchFamily="18" charset="0"/>
              </a:rPr>
              <a:t>2. </a:t>
            </a:r>
            <a:r>
              <a:rPr lang="en-US" sz="6000" dirty="0" err="1">
                <a:solidFill>
                  <a:srgbClr val="002060"/>
                </a:solidFill>
                <a:latin typeface="Times New Roman" panose="02020603050405020304" pitchFamily="18" charset="0"/>
                <a:cs typeface="Times New Roman" panose="02020603050405020304" pitchFamily="18" charset="0"/>
              </a:rPr>
              <a:t>Hiện</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tượng</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cảm</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ứng</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điện</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từ</a:t>
            </a:r>
            <a:endParaRPr lang="en-US" sz="6000" dirty="0">
              <a:solidFill>
                <a:srgbClr val="002060"/>
              </a:solidFill>
              <a:latin typeface="Times New Roman" panose="02020603050405020304" pitchFamily="18" charset="0"/>
              <a:cs typeface="Times New Roman" panose="02020603050405020304" pitchFamily="18" charset="0"/>
            </a:endParaRPr>
          </a:p>
        </p:txBody>
      </p:sp>
      <p:pic>
        <p:nvPicPr>
          <p:cNvPr id="5" name="Content Placeholder 4" descr="Diagram&#10;&#10;Description automatically generated">
            <a:extLst>
              <a:ext uri="{FF2B5EF4-FFF2-40B4-BE49-F238E27FC236}">
                <a16:creationId xmlns:a16="http://schemas.microsoft.com/office/drawing/2014/main" id="{1EA90668-B4AD-4580-9BE4-C3EBB55832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6561" y="556807"/>
            <a:ext cx="2038874" cy="3236976"/>
          </a:xfrm>
          <a:prstGeom prst="rect">
            <a:avLst/>
          </a:prstGeom>
        </p:spPr>
      </p:pic>
      <p:pic>
        <p:nvPicPr>
          <p:cNvPr id="7" name="Picture 6" descr="A picture containing microscope&#10;&#10;Description automatically generated">
            <a:extLst>
              <a:ext uri="{FF2B5EF4-FFF2-40B4-BE49-F238E27FC236}">
                <a16:creationId xmlns:a16="http://schemas.microsoft.com/office/drawing/2014/main" id="{03B8CEB2-6648-4827-B37B-CC93E88AB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172" y="556807"/>
            <a:ext cx="3020388" cy="3236130"/>
          </a:xfrm>
          <a:prstGeom prst="rect">
            <a:avLst/>
          </a:prstGeom>
        </p:spPr>
      </p:pic>
      <p:pic>
        <p:nvPicPr>
          <p:cNvPr id="9" name="Picture 8" descr="Diagram&#10;&#10;Description automatically generated">
            <a:extLst>
              <a:ext uri="{FF2B5EF4-FFF2-40B4-BE49-F238E27FC236}">
                <a16:creationId xmlns:a16="http://schemas.microsoft.com/office/drawing/2014/main" id="{FB80CF2C-BEEC-4DFC-9576-C2A04B3720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6105" y="553028"/>
            <a:ext cx="2811058" cy="3236976"/>
          </a:xfrm>
          <a:prstGeom prst="rect">
            <a:avLst/>
          </a:prstGeom>
        </p:spPr>
      </p:pic>
    </p:spTree>
    <p:extLst>
      <p:ext uri="{BB962C8B-B14F-4D97-AF65-F5344CB8AC3E}">
        <p14:creationId xmlns:p14="http://schemas.microsoft.com/office/powerpoint/2010/main" val="3091134191"/>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02F11C-B156-4EE3-9620-17DC67272F2D}"/>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600" b="1">
                <a:solidFill>
                  <a:srgbClr val="FFFFFF"/>
                </a:solidFill>
                <a:latin typeface="Times New Roman" panose="02020603050405020304" pitchFamily="18" charset="0"/>
                <a:cs typeface="Times New Roman" panose="02020603050405020304" pitchFamily="18" charset="0"/>
              </a:rPr>
              <a:t>2. Hiện tượng cảm ứng điện từ</a:t>
            </a:r>
          </a:p>
        </p:txBody>
      </p:sp>
      <p:pic>
        <p:nvPicPr>
          <p:cNvPr id="6" name="Picture 5" descr="Diagram&#10;&#10;Description automatically generated">
            <a:extLst>
              <a:ext uri="{FF2B5EF4-FFF2-40B4-BE49-F238E27FC236}">
                <a16:creationId xmlns:a16="http://schemas.microsoft.com/office/drawing/2014/main" id="{C0DF5FA5-9287-20F4-9E13-17502A970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313299"/>
            <a:ext cx="5905848" cy="3091146"/>
          </a:xfrm>
          <a:prstGeom prst="rect">
            <a:avLst/>
          </a:prstGeom>
        </p:spPr>
      </p:pic>
      <p:sp>
        <p:nvSpPr>
          <p:cNvPr id="3" name="Content Placeholder 2">
            <a:extLst>
              <a:ext uri="{FF2B5EF4-FFF2-40B4-BE49-F238E27FC236}">
                <a16:creationId xmlns:a16="http://schemas.microsoft.com/office/drawing/2014/main" id="{A26CEACA-BBBD-4E6A-AF7B-C6C200E26AE4}"/>
              </a:ext>
            </a:extLst>
          </p:cNvPr>
          <p:cNvSpPr>
            <a:spLocks noGrp="1"/>
          </p:cNvSpPr>
          <p:nvPr>
            <p:ph idx="1"/>
          </p:nvPr>
        </p:nvSpPr>
        <p:spPr>
          <a:xfrm>
            <a:off x="4038600" y="4884873"/>
            <a:ext cx="7188199" cy="1292090"/>
          </a:xfrm>
        </p:spPr>
        <p:txBody>
          <a:bodyPr>
            <a:normAutofit/>
          </a:bodyPr>
          <a:lstStyle/>
          <a:p>
            <a:pPr marL="0" indent="0">
              <a:buNone/>
            </a:pPr>
            <a:r>
              <a:rPr lang="en-US" b="1">
                <a:latin typeface="Times New Roman" panose="02020603050405020304" pitchFamily="18" charset="0"/>
                <a:cs typeface="Times New Roman" panose="02020603050405020304" pitchFamily="18" charset="0"/>
              </a:rPr>
              <a:t>Khi từ thông qua một mạch kín (C) biến thiên thì trong mạch (C) xuất hiện suất điện động cảm ứng và do đó tạo ra dòng điện cảm ứng</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0193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DAF30-CCDD-4206-92CE-AB3AFB1D19E4}"/>
              </a:ext>
            </a:extLst>
          </p:cNvPr>
          <p:cNvSpPr>
            <a:spLocks noGrp="1"/>
          </p:cNvSpPr>
          <p:nvPr>
            <p:ph type="title"/>
          </p:nvPr>
        </p:nvSpPr>
        <p:spPr>
          <a:xfrm>
            <a:off x="603938" y="640081"/>
            <a:ext cx="2608655" cy="5257799"/>
          </a:xfrm>
        </p:spPr>
        <p:txBody>
          <a:bodyPr vert="horz" lIns="91440" tIns="45720" rIns="91440" bIns="45720" rtlCol="0" anchor="ctr">
            <a:normAutofit/>
          </a:bodyPr>
          <a:lstStyle/>
          <a:p>
            <a:r>
              <a:rPr lang="en-US" sz="3600" b="1" dirty="0">
                <a:solidFill>
                  <a:srgbClr val="2C2C2C"/>
                </a:solidFill>
                <a:latin typeface="Times New Roman" panose="02020603050405020304" pitchFamily="18" charset="0"/>
                <a:cs typeface="Times New Roman" panose="02020603050405020304" pitchFamily="18" charset="0"/>
              </a:rPr>
              <a:t>3. </a:t>
            </a:r>
            <a:r>
              <a:rPr lang="en-US" sz="3600" b="1" dirty="0" err="1">
                <a:solidFill>
                  <a:srgbClr val="2C2C2C"/>
                </a:solidFill>
                <a:latin typeface="Times New Roman" panose="02020603050405020304" pitchFamily="18" charset="0"/>
                <a:cs typeface="Times New Roman" panose="02020603050405020304" pitchFamily="18" charset="0"/>
              </a:rPr>
              <a:t>Định</a:t>
            </a:r>
            <a:r>
              <a:rPr lang="en-US" sz="3600" b="1" dirty="0">
                <a:solidFill>
                  <a:srgbClr val="2C2C2C"/>
                </a:solidFill>
                <a:latin typeface="Times New Roman" panose="02020603050405020304" pitchFamily="18" charset="0"/>
                <a:cs typeface="Times New Roman" panose="02020603050405020304" pitchFamily="18" charset="0"/>
              </a:rPr>
              <a:t> </a:t>
            </a:r>
            <a:r>
              <a:rPr lang="en-US" sz="3600" b="1" dirty="0" err="1">
                <a:solidFill>
                  <a:srgbClr val="2C2C2C"/>
                </a:solidFill>
                <a:latin typeface="Times New Roman" panose="02020603050405020304" pitchFamily="18" charset="0"/>
                <a:cs typeface="Times New Roman" panose="02020603050405020304" pitchFamily="18" charset="0"/>
              </a:rPr>
              <a:t>luật</a:t>
            </a:r>
            <a:r>
              <a:rPr lang="en-US" sz="3600" b="1" dirty="0">
                <a:solidFill>
                  <a:srgbClr val="2C2C2C"/>
                </a:solidFill>
                <a:latin typeface="Times New Roman" panose="02020603050405020304" pitchFamily="18" charset="0"/>
                <a:cs typeface="Times New Roman" panose="02020603050405020304" pitchFamily="18" charset="0"/>
              </a:rPr>
              <a:t> Lentz </a:t>
            </a:r>
            <a:r>
              <a:rPr lang="en-US" sz="3600" b="1" dirty="0" err="1">
                <a:solidFill>
                  <a:srgbClr val="2C2C2C"/>
                </a:solidFill>
                <a:latin typeface="Times New Roman" panose="02020603050405020304" pitchFamily="18" charset="0"/>
                <a:cs typeface="Times New Roman" panose="02020603050405020304" pitchFamily="18" charset="0"/>
              </a:rPr>
              <a:t>về</a:t>
            </a:r>
            <a:r>
              <a:rPr lang="en-US" sz="3600" b="1" dirty="0">
                <a:solidFill>
                  <a:srgbClr val="2C2C2C"/>
                </a:solidFill>
                <a:latin typeface="Times New Roman" panose="02020603050405020304" pitchFamily="18" charset="0"/>
                <a:cs typeface="Times New Roman" panose="02020603050405020304" pitchFamily="18" charset="0"/>
              </a:rPr>
              <a:t> </a:t>
            </a:r>
            <a:r>
              <a:rPr lang="en-US" sz="3600" b="1" dirty="0" err="1">
                <a:solidFill>
                  <a:srgbClr val="2C2C2C"/>
                </a:solidFill>
                <a:latin typeface="Times New Roman" panose="02020603050405020304" pitchFamily="18" charset="0"/>
                <a:cs typeface="Times New Roman" panose="02020603050405020304" pitchFamily="18" charset="0"/>
              </a:rPr>
              <a:t>chiều</a:t>
            </a:r>
            <a:r>
              <a:rPr lang="en-US" sz="3600" b="1" dirty="0">
                <a:solidFill>
                  <a:srgbClr val="2C2C2C"/>
                </a:solidFill>
                <a:latin typeface="Times New Roman" panose="02020603050405020304" pitchFamily="18" charset="0"/>
                <a:cs typeface="Times New Roman" panose="02020603050405020304" pitchFamily="18" charset="0"/>
              </a:rPr>
              <a:t> </a:t>
            </a:r>
            <a:r>
              <a:rPr lang="en-US" sz="3600" b="1" dirty="0" err="1">
                <a:solidFill>
                  <a:srgbClr val="2C2C2C"/>
                </a:solidFill>
                <a:latin typeface="Times New Roman" panose="02020603050405020304" pitchFamily="18" charset="0"/>
                <a:cs typeface="Times New Roman" panose="02020603050405020304" pitchFamily="18" charset="0"/>
              </a:rPr>
              <a:t>dòng</a:t>
            </a:r>
            <a:r>
              <a:rPr lang="en-US" sz="3600" b="1" dirty="0">
                <a:solidFill>
                  <a:srgbClr val="2C2C2C"/>
                </a:solidFill>
                <a:latin typeface="Times New Roman" panose="02020603050405020304" pitchFamily="18" charset="0"/>
                <a:cs typeface="Times New Roman" panose="02020603050405020304" pitchFamily="18" charset="0"/>
              </a:rPr>
              <a:t> </a:t>
            </a:r>
            <a:r>
              <a:rPr lang="en-US" sz="3600" b="1" dirty="0" err="1">
                <a:solidFill>
                  <a:srgbClr val="2C2C2C"/>
                </a:solidFill>
                <a:latin typeface="Times New Roman" panose="02020603050405020304" pitchFamily="18" charset="0"/>
                <a:cs typeface="Times New Roman" panose="02020603050405020304" pitchFamily="18" charset="0"/>
              </a:rPr>
              <a:t>điện</a:t>
            </a:r>
            <a:r>
              <a:rPr lang="en-US" sz="3600" b="1" dirty="0">
                <a:solidFill>
                  <a:srgbClr val="2C2C2C"/>
                </a:solidFill>
                <a:latin typeface="Times New Roman" panose="02020603050405020304" pitchFamily="18" charset="0"/>
                <a:cs typeface="Times New Roman" panose="02020603050405020304" pitchFamily="18" charset="0"/>
              </a:rPr>
              <a:t> </a:t>
            </a:r>
            <a:r>
              <a:rPr lang="en-US" sz="3600" b="1" dirty="0" err="1">
                <a:solidFill>
                  <a:srgbClr val="2C2C2C"/>
                </a:solidFill>
                <a:latin typeface="Times New Roman" panose="02020603050405020304" pitchFamily="18" charset="0"/>
                <a:cs typeface="Times New Roman" panose="02020603050405020304" pitchFamily="18" charset="0"/>
              </a:rPr>
              <a:t>cảm</a:t>
            </a:r>
            <a:r>
              <a:rPr lang="en-US" sz="3600" b="1" dirty="0">
                <a:solidFill>
                  <a:srgbClr val="2C2C2C"/>
                </a:solidFill>
                <a:latin typeface="Times New Roman" panose="02020603050405020304" pitchFamily="18" charset="0"/>
                <a:cs typeface="Times New Roman" panose="02020603050405020304" pitchFamily="18" charset="0"/>
              </a:rPr>
              <a:t> </a:t>
            </a:r>
            <a:r>
              <a:rPr lang="en-US" sz="3600" b="1" dirty="0" err="1">
                <a:solidFill>
                  <a:srgbClr val="2C2C2C"/>
                </a:solidFill>
                <a:latin typeface="Times New Roman" panose="02020603050405020304" pitchFamily="18" charset="0"/>
                <a:cs typeface="Times New Roman" panose="02020603050405020304" pitchFamily="18" charset="0"/>
              </a:rPr>
              <a:t>ứng</a:t>
            </a:r>
            <a:endParaRPr lang="en-US" sz="3600" b="1" dirty="0">
              <a:solidFill>
                <a:srgbClr val="2C2C2C"/>
              </a:solidFill>
              <a:latin typeface="Times New Roman" panose="02020603050405020304" pitchFamily="18" charset="0"/>
              <a:cs typeface="Times New Roman" panose="02020603050405020304" pitchFamily="18" charset="0"/>
            </a:endParaRPr>
          </a:p>
        </p:txBody>
      </p:sp>
      <p:pic>
        <p:nvPicPr>
          <p:cNvPr id="5" name="Content Placeholder 4" descr="Diagram&#10;&#10;Description automatically generated">
            <a:extLst>
              <a:ext uri="{FF2B5EF4-FFF2-40B4-BE49-F238E27FC236}">
                <a16:creationId xmlns:a16="http://schemas.microsoft.com/office/drawing/2014/main" id="{F7597F97-AFCA-4668-890C-F314BEDB47C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2223"/>
          <a:stretch/>
        </p:blipFill>
        <p:spPr>
          <a:xfrm>
            <a:off x="4062964" y="942538"/>
            <a:ext cx="7163222" cy="4808332"/>
          </a:xfrm>
          <a:prstGeom prst="rect">
            <a:avLst/>
          </a:prstGeom>
          <a:effectLst/>
        </p:spPr>
      </p:pic>
    </p:spTree>
    <p:extLst>
      <p:ext uri="{BB962C8B-B14F-4D97-AF65-F5344CB8AC3E}">
        <p14:creationId xmlns:p14="http://schemas.microsoft.com/office/powerpoint/2010/main" val="266952840"/>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15A8-D771-4ED1-8C0D-DD2BF321CF00}"/>
              </a:ext>
            </a:extLst>
          </p:cNvPr>
          <p:cNvSpPr>
            <a:spLocks noGrp="1"/>
          </p:cNvSpPr>
          <p:nvPr>
            <p:ph type="title"/>
          </p:nvPr>
        </p:nvSpPr>
        <p:spPr>
          <a:xfrm>
            <a:off x="603938" y="640081"/>
            <a:ext cx="2608655" cy="5257799"/>
          </a:xfrm>
        </p:spPr>
        <p:txBody>
          <a:bodyPr vert="horz" lIns="91440" tIns="45720" rIns="91440" bIns="45720" rtlCol="0" anchor="ctr">
            <a:normAutofit/>
          </a:bodyPr>
          <a:lstStyle/>
          <a:p>
            <a:r>
              <a:rPr lang="en-US" sz="3600" b="1" dirty="0">
                <a:solidFill>
                  <a:srgbClr val="2C2C2C"/>
                </a:solidFill>
                <a:latin typeface="Times New Roman" panose="02020603050405020304" pitchFamily="18" charset="0"/>
                <a:cs typeface="Times New Roman" panose="02020603050405020304" pitchFamily="18" charset="0"/>
              </a:rPr>
              <a:t>3. </a:t>
            </a:r>
            <a:r>
              <a:rPr lang="en-US" sz="3600" b="1" dirty="0" err="1">
                <a:solidFill>
                  <a:srgbClr val="2C2C2C"/>
                </a:solidFill>
                <a:latin typeface="Times New Roman" panose="02020603050405020304" pitchFamily="18" charset="0"/>
                <a:cs typeface="Times New Roman" panose="02020603050405020304" pitchFamily="18" charset="0"/>
              </a:rPr>
              <a:t>Định</a:t>
            </a:r>
            <a:r>
              <a:rPr lang="en-US" sz="3600" b="1" dirty="0">
                <a:solidFill>
                  <a:srgbClr val="2C2C2C"/>
                </a:solidFill>
                <a:latin typeface="Times New Roman" panose="02020603050405020304" pitchFamily="18" charset="0"/>
                <a:cs typeface="Times New Roman" panose="02020603050405020304" pitchFamily="18" charset="0"/>
              </a:rPr>
              <a:t> </a:t>
            </a:r>
            <a:r>
              <a:rPr lang="en-US" sz="3600" b="1" dirty="0" err="1">
                <a:solidFill>
                  <a:srgbClr val="2C2C2C"/>
                </a:solidFill>
                <a:latin typeface="Times New Roman" panose="02020603050405020304" pitchFamily="18" charset="0"/>
                <a:cs typeface="Times New Roman" panose="02020603050405020304" pitchFamily="18" charset="0"/>
              </a:rPr>
              <a:t>luật</a:t>
            </a:r>
            <a:r>
              <a:rPr lang="en-US" sz="3600" b="1" dirty="0">
                <a:solidFill>
                  <a:srgbClr val="2C2C2C"/>
                </a:solidFill>
                <a:latin typeface="Times New Roman" panose="02020603050405020304" pitchFamily="18" charset="0"/>
                <a:cs typeface="Times New Roman" panose="02020603050405020304" pitchFamily="18" charset="0"/>
              </a:rPr>
              <a:t> Lentz </a:t>
            </a:r>
            <a:r>
              <a:rPr lang="en-US" sz="3600" b="1" dirty="0" err="1">
                <a:solidFill>
                  <a:srgbClr val="2C2C2C"/>
                </a:solidFill>
                <a:latin typeface="Times New Roman" panose="02020603050405020304" pitchFamily="18" charset="0"/>
                <a:cs typeface="Times New Roman" panose="02020603050405020304" pitchFamily="18" charset="0"/>
              </a:rPr>
              <a:t>về</a:t>
            </a:r>
            <a:r>
              <a:rPr lang="en-US" sz="3600" b="1" dirty="0">
                <a:solidFill>
                  <a:srgbClr val="2C2C2C"/>
                </a:solidFill>
                <a:latin typeface="Times New Roman" panose="02020603050405020304" pitchFamily="18" charset="0"/>
                <a:cs typeface="Times New Roman" panose="02020603050405020304" pitchFamily="18" charset="0"/>
              </a:rPr>
              <a:t> </a:t>
            </a:r>
            <a:r>
              <a:rPr lang="en-US" sz="3600" b="1" dirty="0" err="1">
                <a:solidFill>
                  <a:srgbClr val="2C2C2C"/>
                </a:solidFill>
                <a:latin typeface="Times New Roman" panose="02020603050405020304" pitchFamily="18" charset="0"/>
                <a:cs typeface="Times New Roman" panose="02020603050405020304" pitchFamily="18" charset="0"/>
              </a:rPr>
              <a:t>chiều</a:t>
            </a:r>
            <a:r>
              <a:rPr lang="en-US" sz="3600" b="1" dirty="0">
                <a:solidFill>
                  <a:srgbClr val="2C2C2C"/>
                </a:solidFill>
                <a:latin typeface="Times New Roman" panose="02020603050405020304" pitchFamily="18" charset="0"/>
                <a:cs typeface="Times New Roman" panose="02020603050405020304" pitchFamily="18" charset="0"/>
              </a:rPr>
              <a:t> </a:t>
            </a:r>
            <a:r>
              <a:rPr lang="en-US" sz="3600" b="1" dirty="0" err="1">
                <a:solidFill>
                  <a:srgbClr val="2C2C2C"/>
                </a:solidFill>
                <a:latin typeface="Times New Roman" panose="02020603050405020304" pitchFamily="18" charset="0"/>
                <a:cs typeface="Times New Roman" panose="02020603050405020304" pitchFamily="18" charset="0"/>
              </a:rPr>
              <a:t>dòng</a:t>
            </a:r>
            <a:r>
              <a:rPr lang="en-US" sz="3600" b="1" dirty="0">
                <a:solidFill>
                  <a:srgbClr val="2C2C2C"/>
                </a:solidFill>
                <a:latin typeface="Times New Roman" panose="02020603050405020304" pitchFamily="18" charset="0"/>
                <a:cs typeface="Times New Roman" panose="02020603050405020304" pitchFamily="18" charset="0"/>
              </a:rPr>
              <a:t> </a:t>
            </a:r>
            <a:r>
              <a:rPr lang="en-US" sz="3600" b="1" dirty="0" err="1">
                <a:solidFill>
                  <a:srgbClr val="2C2C2C"/>
                </a:solidFill>
                <a:latin typeface="Times New Roman" panose="02020603050405020304" pitchFamily="18" charset="0"/>
                <a:cs typeface="Times New Roman" panose="02020603050405020304" pitchFamily="18" charset="0"/>
              </a:rPr>
              <a:t>điện</a:t>
            </a:r>
            <a:r>
              <a:rPr lang="en-US" sz="3600" b="1" dirty="0">
                <a:solidFill>
                  <a:srgbClr val="2C2C2C"/>
                </a:solidFill>
                <a:latin typeface="Times New Roman" panose="02020603050405020304" pitchFamily="18" charset="0"/>
                <a:cs typeface="Times New Roman" panose="02020603050405020304" pitchFamily="18" charset="0"/>
              </a:rPr>
              <a:t> </a:t>
            </a:r>
            <a:r>
              <a:rPr lang="en-US" sz="3600" b="1" dirty="0" err="1">
                <a:solidFill>
                  <a:srgbClr val="2C2C2C"/>
                </a:solidFill>
                <a:latin typeface="Times New Roman" panose="02020603050405020304" pitchFamily="18" charset="0"/>
                <a:cs typeface="Times New Roman" panose="02020603050405020304" pitchFamily="18" charset="0"/>
              </a:rPr>
              <a:t>cảm</a:t>
            </a:r>
            <a:r>
              <a:rPr lang="en-US" sz="3600" b="1" dirty="0">
                <a:solidFill>
                  <a:srgbClr val="2C2C2C"/>
                </a:solidFill>
                <a:latin typeface="Times New Roman" panose="02020603050405020304" pitchFamily="18" charset="0"/>
                <a:cs typeface="Times New Roman" panose="02020603050405020304" pitchFamily="18" charset="0"/>
              </a:rPr>
              <a:t> </a:t>
            </a:r>
            <a:r>
              <a:rPr lang="en-US" sz="3600" b="1" dirty="0" err="1">
                <a:solidFill>
                  <a:srgbClr val="2C2C2C"/>
                </a:solidFill>
                <a:latin typeface="Times New Roman" panose="02020603050405020304" pitchFamily="18" charset="0"/>
                <a:cs typeface="Times New Roman" panose="02020603050405020304" pitchFamily="18" charset="0"/>
              </a:rPr>
              <a:t>ứng</a:t>
            </a:r>
            <a:endParaRPr lang="en-US" sz="3600" b="1" dirty="0">
              <a:solidFill>
                <a:srgbClr val="2C2C2C"/>
              </a:solidFill>
              <a:latin typeface="Times New Roman" panose="02020603050405020304" pitchFamily="18" charset="0"/>
              <a:cs typeface="Times New Roman" panose="02020603050405020304" pitchFamily="18" charset="0"/>
            </a:endParaRPr>
          </a:p>
        </p:txBody>
      </p:sp>
      <p:pic>
        <p:nvPicPr>
          <p:cNvPr id="5" name="Content Placeholder 4" descr="Diagram&#10;&#10;Description automatically generated">
            <a:extLst>
              <a:ext uri="{FF2B5EF4-FFF2-40B4-BE49-F238E27FC236}">
                <a16:creationId xmlns:a16="http://schemas.microsoft.com/office/drawing/2014/main" id="{566A4111-BBBA-43C2-86B4-B2037269162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179" r="4754"/>
          <a:stretch/>
        </p:blipFill>
        <p:spPr>
          <a:xfrm>
            <a:off x="4062964" y="942538"/>
            <a:ext cx="7163222" cy="4808332"/>
          </a:xfrm>
          <a:prstGeom prst="rect">
            <a:avLst/>
          </a:prstGeom>
          <a:effectLst/>
        </p:spPr>
      </p:pic>
    </p:spTree>
    <p:extLst>
      <p:ext uri="{BB962C8B-B14F-4D97-AF65-F5344CB8AC3E}">
        <p14:creationId xmlns:p14="http://schemas.microsoft.com/office/powerpoint/2010/main" val="2293721301"/>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451DF05-580F-4F9A-9588-7F20D3599624}"/>
              </a:ext>
            </a:extLst>
          </p:cNvPr>
          <p:cNvSpPr/>
          <p:nvPr/>
        </p:nvSpPr>
        <p:spPr>
          <a:xfrm>
            <a:off x="1087394" y="1853513"/>
            <a:ext cx="9835979" cy="315097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24B1DBF9-3D99-496D-8B04-D6DDC98F1402}"/>
              </a:ext>
            </a:extLst>
          </p:cNvPr>
          <p:cNvSpPr>
            <a:spLocks noGrp="1"/>
          </p:cNvSpPr>
          <p:nvPr>
            <p:ph type="title"/>
          </p:nvPr>
        </p:nvSpPr>
        <p:spPr/>
        <p:txBody>
          <a:bodyPr/>
          <a:lstStyle/>
          <a:p>
            <a:r>
              <a:rPr lang="en-US" sz="4400" b="1" dirty="0">
                <a:solidFill>
                  <a:srgbClr val="2C2C2C"/>
                </a:solidFill>
                <a:latin typeface="Times New Roman" panose="02020603050405020304" pitchFamily="18" charset="0"/>
                <a:cs typeface="Times New Roman" panose="02020603050405020304" pitchFamily="18" charset="0"/>
              </a:rPr>
              <a:t>3. </a:t>
            </a:r>
            <a:r>
              <a:rPr lang="en-US" sz="4400" b="1" dirty="0" err="1">
                <a:solidFill>
                  <a:srgbClr val="2C2C2C"/>
                </a:solidFill>
                <a:latin typeface="Times New Roman" panose="02020603050405020304" pitchFamily="18" charset="0"/>
                <a:cs typeface="Times New Roman" panose="02020603050405020304" pitchFamily="18" charset="0"/>
              </a:rPr>
              <a:t>Định</a:t>
            </a:r>
            <a:r>
              <a:rPr lang="en-US" sz="4400" b="1" dirty="0">
                <a:solidFill>
                  <a:srgbClr val="2C2C2C"/>
                </a:solidFill>
                <a:latin typeface="Times New Roman" panose="02020603050405020304" pitchFamily="18" charset="0"/>
                <a:cs typeface="Times New Roman" panose="02020603050405020304" pitchFamily="18" charset="0"/>
              </a:rPr>
              <a:t> </a:t>
            </a:r>
            <a:r>
              <a:rPr lang="en-US" sz="4400" b="1" dirty="0" err="1">
                <a:solidFill>
                  <a:srgbClr val="2C2C2C"/>
                </a:solidFill>
                <a:latin typeface="Times New Roman" panose="02020603050405020304" pitchFamily="18" charset="0"/>
                <a:cs typeface="Times New Roman" panose="02020603050405020304" pitchFamily="18" charset="0"/>
              </a:rPr>
              <a:t>luật</a:t>
            </a:r>
            <a:r>
              <a:rPr lang="en-US" sz="4400" b="1" dirty="0">
                <a:solidFill>
                  <a:srgbClr val="2C2C2C"/>
                </a:solidFill>
                <a:latin typeface="Times New Roman" panose="02020603050405020304" pitchFamily="18" charset="0"/>
                <a:cs typeface="Times New Roman" panose="02020603050405020304" pitchFamily="18" charset="0"/>
              </a:rPr>
              <a:t> Lentz </a:t>
            </a:r>
            <a:r>
              <a:rPr lang="en-US" sz="4400" b="1" dirty="0" err="1">
                <a:solidFill>
                  <a:srgbClr val="2C2C2C"/>
                </a:solidFill>
                <a:latin typeface="Times New Roman" panose="02020603050405020304" pitchFamily="18" charset="0"/>
                <a:cs typeface="Times New Roman" panose="02020603050405020304" pitchFamily="18" charset="0"/>
              </a:rPr>
              <a:t>về</a:t>
            </a:r>
            <a:r>
              <a:rPr lang="en-US" sz="4400" b="1" dirty="0">
                <a:solidFill>
                  <a:srgbClr val="2C2C2C"/>
                </a:solidFill>
                <a:latin typeface="Times New Roman" panose="02020603050405020304" pitchFamily="18" charset="0"/>
                <a:cs typeface="Times New Roman" panose="02020603050405020304" pitchFamily="18" charset="0"/>
              </a:rPr>
              <a:t> </a:t>
            </a:r>
            <a:r>
              <a:rPr lang="en-US" sz="4400" b="1" dirty="0" err="1">
                <a:solidFill>
                  <a:srgbClr val="2C2C2C"/>
                </a:solidFill>
                <a:latin typeface="Times New Roman" panose="02020603050405020304" pitchFamily="18" charset="0"/>
                <a:cs typeface="Times New Roman" panose="02020603050405020304" pitchFamily="18" charset="0"/>
              </a:rPr>
              <a:t>chiều</a:t>
            </a:r>
            <a:r>
              <a:rPr lang="en-US" sz="4400" b="1" dirty="0">
                <a:solidFill>
                  <a:srgbClr val="2C2C2C"/>
                </a:solidFill>
                <a:latin typeface="Times New Roman" panose="02020603050405020304" pitchFamily="18" charset="0"/>
                <a:cs typeface="Times New Roman" panose="02020603050405020304" pitchFamily="18" charset="0"/>
              </a:rPr>
              <a:t> </a:t>
            </a:r>
            <a:r>
              <a:rPr lang="en-US" sz="4400" b="1" dirty="0" err="1">
                <a:solidFill>
                  <a:srgbClr val="2C2C2C"/>
                </a:solidFill>
                <a:latin typeface="Times New Roman" panose="02020603050405020304" pitchFamily="18" charset="0"/>
                <a:cs typeface="Times New Roman" panose="02020603050405020304" pitchFamily="18" charset="0"/>
              </a:rPr>
              <a:t>dòng</a:t>
            </a:r>
            <a:r>
              <a:rPr lang="en-US" sz="4400" b="1" dirty="0">
                <a:solidFill>
                  <a:srgbClr val="2C2C2C"/>
                </a:solidFill>
                <a:latin typeface="Times New Roman" panose="02020603050405020304" pitchFamily="18" charset="0"/>
                <a:cs typeface="Times New Roman" panose="02020603050405020304" pitchFamily="18" charset="0"/>
              </a:rPr>
              <a:t> </a:t>
            </a:r>
            <a:r>
              <a:rPr lang="en-US" sz="4400" b="1" dirty="0" err="1">
                <a:solidFill>
                  <a:srgbClr val="2C2C2C"/>
                </a:solidFill>
                <a:latin typeface="Times New Roman" panose="02020603050405020304" pitchFamily="18" charset="0"/>
                <a:cs typeface="Times New Roman" panose="02020603050405020304" pitchFamily="18" charset="0"/>
              </a:rPr>
              <a:t>điện</a:t>
            </a:r>
            <a:r>
              <a:rPr lang="en-US" sz="4400" b="1" dirty="0">
                <a:solidFill>
                  <a:srgbClr val="2C2C2C"/>
                </a:solidFill>
                <a:latin typeface="Times New Roman" panose="02020603050405020304" pitchFamily="18" charset="0"/>
                <a:cs typeface="Times New Roman" panose="02020603050405020304" pitchFamily="18" charset="0"/>
              </a:rPr>
              <a:t> </a:t>
            </a:r>
            <a:r>
              <a:rPr lang="en-US" sz="4400" b="1" dirty="0" err="1">
                <a:solidFill>
                  <a:srgbClr val="2C2C2C"/>
                </a:solidFill>
                <a:latin typeface="Times New Roman" panose="02020603050405020304" pitchFamily="18" charset="0"/>
                <a:cs typeface="Times New Roman" panose="02020603050405020304" pitchFamily="18" charset="0"/>
              </a:rPr>
              <a:t>cảm</a:t>
            </a:r>
            <a:r>
              <a:rPr lang="en-US" sz="4400" b="1" dirty="0">
                <a:solidFill>
                  <a:srgbClr val="2C2C2C"/>
                </a:solidFill>
                <a:latin typeface="Times New Roman" panose="02020603050405020304" pitchFamily="18" charset="0"/>
                <a:cs typeface="Times New Roman" panose="02020603050405020304" pitchFamily="18" charset="0"/>
              </a:rPr>
              <a:t> </a:t>
            </a:r>
            <a:r>
              <a:rPr lang="en-US" sz="4400" b="1" dirty="0" err="1">
                <a:solidFill>
                  <a:srgbClr val="2C2C2C"/>
                </a:solidFill>
                <a:latin typeface="Times New Roman" panose="02020603050405020304" pitchFamily="18" charset="0"/>
                <a:cs typeface="Times New Roman" panose="02020603050405020304" pitchFamily="18" charset="0"/>
              </a:rPr>
              <a:t>ứng</a:t>
            </a:r>
            <a:endParaRPr lang="en-US" dirty="0"/>
          </a:p>
        </p:txBody>
      </p:sp>
      <p:sp>
        <p:nvSpPr>
          <p:cNvPr id="3" name="Content Placeholder 2">
            <a:extLst>
              <a:ext uri="{FF2B5EF4-FFF2-40B4-BE49-F238E27FC236}">
                <a16:creationId xmlns:a16="http://schemas.microsoft.com/office/drawing/2014/main" id="{82BB0AFB-C291-45C4-B0AA-5C458D423A90}"/>
              </a:ext>
            </a:extLst>
          </p:cNvPr>
          <p:cNvSpPr>
            <a:spLocks noGrp="1"/>
          </p:cNvSpPr>
          <p:nvPr>
            <p:ph idx="1"/>
          </p:nvPr>
        </p:nvSpPr>
        <p:spPr>
          <a:xfrm>
            <a:off x="1359242" y="2171614"/>
            <a:ext cx="9292281" cy="1424202"/>
          </a:xfrm>
        </p:spPr>
        <p:txBody>
          <a:bodyPr>
            <a:noAutofit/>
          </a:bodyPr>
          <a:lstStyle/>
          <a:p>
            <a:pPr marL="0" indent="0">
              <a:buNone/>
            </a:pPr>
            <a:r>
              <a:rPr lang="en-US" sz="4000" b="1" dirty="0" err="1">
                <a:solidFill>
                  <a:schemeClr val="accent6">
                    <a:lumMod val="50000"/>
                  </a:schemeClr>
                </a:solidFill>
                <a:latin typeface="Times New Roman" panose="02020603050405020304" pitchFamily="18" charset="0"/>
                <a:cs typeface="Times New Roman" panose="02020603050405020304" pitchFamily="18" charset="0"/>
              </a:rPr>
              <a:t>Dòng</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điện</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ứng</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xuất</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hiện</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trong</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mạch</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kín</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chiều</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sao</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cho</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từ</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trường</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ứng</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tác</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dụng</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chống</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lại</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sự</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biến</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thiên</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từ</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thông</a:t>
            </a:r>
            <a:r>
              <a:rPr lang="en-US" sz="4000" b="1" dirty="0">
                <a:solidFill>
                  <a:schemeClr val="accent6">
                    <a:lumMod val="50000"/>
                  </a:schemeClr>
                </a:solidFill>
                <a:latin typeface="Times New Roman" panose="02020603050405020304" pitchFamily="18" charset="0"/>
                <a:cs typeface="Times New Roman" panose="02020603050405020304" pitchFamily="18" charset="0"/>
              </a:rPr>
              <a:t> ban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đầu</a:t>
            </a:r>
            <a:r>
              <a:rPr lang="en-US" sz="4000" b="1" dirty="0">
                <a:solidFill>
                  <a:schemeClr val="accent6">
                    <a:lumMod val="50000"/>
                  </a:schemeClr>
                </a:solidFill>
                <a:latin typeface="Times New Roman" panose="02020603050405020304" pitchFamily="18" charset="0"/>
                <a:cs typeface="Times New Roman" panose="02020603050405020304" pitchFamily="18" charset="0"/>
              </a:rPr>
              <a:t> qua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mạch</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kín</a:t>
            </a:r>
            <a:endParaRPr lang="en-US" sz="40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5050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40453" cy="1325563"/>
          </a:xfrm>
        </p:spPr>
        <p:txBody>
          <a:bodyPr>
            <a:normAutofit/>
          </a:bodyPr>
          <a:lstStyle/>
          <a:p>
            <a:r>
              <a:rPr lang="en-US" sz="3200" dirty="0" err="1">
                <a:solidFill>
                  <a:schemeClr val="accent1">
                    <a:lumMod val="75000"/>
                  </a:schemeClr>
                </a:solidFill>
                <a:latin typeface="Arial" panose="020B0604020202020204" pitchFamily="34" charset="0"/>
                <a:cs typeface="Arial" panose="020B0604020202020204" pitchFamily="34" charset="0"/>
              </a:rPr>
              <a:t>Xác</a:t>
            </a:r>
            <a:r>
              <a:rPr lang="en-US" sz="3200" dirty="0">
                <a:solidFill>
                  <a:schemeClr val="accent1">
                    <a:lumMod val="75000"/>
                  </a:schemeClr>
                </a:solidFill>
                <a:latin typeface="Arial" panose="020B0604020202020204" pitchFamily="34" charset="0"/>
                <a:cs typeface="Arial" panose="020B0604020202020204" pitchFamily="34" charset="0"/>
              </a:rPr>
              <a:t> </a:t>
            </a:r>
            <a:r>
              <a:rPr lang="en-US" sz="3200" dirty="0" err="1">
                <a:solidFill>
                  <a:schemeClr val="accent1">
                    <a:lumMod val="75000"/>
                  </a:schemeClr>
                </a:solidFill>
                <a:latin typeface="Arial" panose="020B0604020202020204" pitchFamily="34" charset="0"/>
                <a:cs typeface="Arial" panose="020B0604020202020204" pitchFamily="34" charset="0"/>
              </a:rPr>
              <a:t>định</a:t>
            </a:r>
            <a:r>
              <a:rPr lang="en-US" sz="3200" dirty="0">
                <a:solidFill>
                  <a:schemeClr val="accent1">
                    <a:lumMod val="75000"/>
                  </a:schemeClr>
                </a:solidFill>
                <a:latin typeface="Arial" panose="020B0604020202020204" pitchFamily="34" charset="0"/>
                <a:cs typeface="Arial" panose="020B0604020202020204" pitchFamily="34" charset="0"/>
              </a:rPr>
              <a:t> </a:t>
            </a:r>
            <a:r>
              <a:rPr lang="en-US" sz="3200" dirty="0" err="1">
                <a:solidFill>
                  <a:schemeClr val="accent1">
                    <a:lumMod val="75000"/>
                  </a:schemeClr>
                </a:solidFill>
                <a:latin typeface="Arial" panose="020B0604020202020204" pitchFamily="34" charset="0"/>
                <a:cs typeface="Arial" panose="020B0604020202020204" pitchFamily="34" charset="0"/>
              </a:rPr>
              <a:t>chiều</a:t>
            </a:r>
            <a:r>
              <a:rPr lang="en-US" sz="3200" dirty="0">
                <a:solidFill>
                  <a:schemeClr val="accent1">
                    <a:lumMod val="75000"/>
                  </a:schemeClr>
                </a:solidFill>
                <a:latin typeface="Arial" panose="020B0604020202020204" pitchFamily="34" charset="0"/>
                <a:cs typeface="Arial" panose="020B0604020202020204" pitchFamily="34" charset="0"/>
              </a:rPr>
              <a:t> </a:t>
            </a:r>
            <a:r>
              <a:rPr lang="en-US" sz="3200" dirty="0" err="1">
                <a:solidFill>
                  <a:schemeClr val="accent1">
                    <a:lumMod val="75000"/>
                  </a:schemeClr>
                </a:solidFill>
                <a:latin typeface="Arial" panose="020B0604020202020204" pitchFamily="34" charset="0"/>
                <a:cs typeface="Arial" panose="020B0604020202020204" pitchFamily="34" charset="0"/>
              </a:rPr>
              <a:t>dòng</a:t>
            </a:r>
            <a:r>
              <a:rPr lang="en-US" sz="3200" dirty="0">
                <a:solidFill>
                  <a:schemeClr val="accent1">
                    <a:lumMod val="75000"/>
                  </a:schemeClr>
                </a:solidFill>
                <a:latin typeface="Arial" panose="020B0604020202020204" pitchFamily="34" charset="0"/>
                <a:cs typeface="Arial" panose="020B0604020202020204" pitchFamily="34" charset="0"/>
              </a:rPr>
              <a:t> </a:t>
            </a:r>
            <a:r>
              <a:rPr lang="en-US" sz="3200" dirty="0" err="1">
                <a:solidFill>
                  <a:schemeClr val="accent1">
                    <a:lumMod val="75000"/>
                  </a:schemeClr>
                </a:solidFill>
                <a:latin typeface="Arial" panose="020B0604020202020204" pitchFamily="34" charset="0"/>
                <a:cs typeface="Arial" panose="020B0604020202020204" pitchFamily="34" charset="0"/>
              </a:rPr>
              <a:t>điện</a:t>
            </a:r>
            <a:r>
              <a:rPr lang="en-US" sz="3200" dirty="0">
                <a:solidFill>
                  <a:schemeClr val="accent1">
                    <a:lumMod val="75000"/>
                  </a:schemeClr>
                </a:solidFill>
                <a:latin typeface="Arial" panose="020B0604020202020204" pitchFamily="34" charset="0"/>
                <a:cs typeface="Arial" panose="020B0604020202020204" pitchFamily="34" charset="0"/>
              </a:rPr>
              <a:t> </a:t>
            </a:r>
            <a:r>
              <a:rPr lang="en-US" sz="3200" dirty="0" err="1">
                <a:solidFill>
                  <a:schemeClr val="accent1">
                    <a:lumMod val="75000"/>
                  </a:schemeClr>
                </a:solidFill>
                <a:latin typeface="Arial" panose="020B0604020202020204" pitchFamily="34" charset="0"/>
                <a:cs typeface="Arial" panose="020B0604020202020204" pitchFamily="34" charset="0"/>
              </a:rPr>
              <a:t>cảm</a:t>
            </a:r>
            <a:r>
              <a:rPr lang="en-US" sz="3200" dirty="0">
                <a:solidFill>
                  <a:schemeClr val="accent1">
                    <a:lumMod val="75000"/>
                  </a:schemeClr>
                </a:solidFill>
                <a:latin typeface="Arial" panose="020B0604020202020204" pitchFamily="34" charset="0"/>
                <a:cs typeface="Arial" panose="020B0604020202020204" pitchFamily="34" charset="0"/>
              </a:rPr>
              <a:t> </a:t>
            </a:r>
            <a:r>
              <a:rPr lang="en-US" sz="3200" dirty="0" err="1">
                <a:solidFill>
                  <a:schemeClr val="accent1">
                    <a:lumMod val="75000"/>
                  </a:schemeClr>
                </a:solidFill>
                <a:latin typeface="Arial" panose="020B0604020202020204" pitchFamily="34" charset="0"/>
                <a:cs typeface="Arial" panose="020B0604020202020204" pitchFamily="34" charset="0"/>
              </a:rPr>
              <a:t>ứng</a:t>
            </a:r>
            <a:r>
              <a:rPr lang="en-US" sz="3200" dirty="0">
                <a:solidFill>
                  <a:schemeClr val="accent1">
                    <a:lumMod val="75000"/>
                  </a:schemeClr>
                </a:solidFill>
                <a:latin typeface="Arial" panose="020B0604020202020204" pitchFamily="34" charset="0"/>
                <a:cs typeface="Arial" panose="020B0604020202020204" pitchFamily="34" charset="0"/>
              </a:rPr>
              <a:t> </a:t>
            </a:r>
            <a:r>
              <a:rPr lang="en-US" sz="3200" dirty="0" err="1">
                <a:solidFill>
                  <a:schemeClr val="accent1">
                    <a:lumMod val="75000"/>
                  </a:schemeClr>
                </a:solidFill>
                <a:latin typeface="Arial" panose="020B0604020202020204" pitchFamily="34" charset="0"/>
                <a:cs typeface="Arial" panose="020B0604020202020204" pitchFamily="34" charset="0"/>
              </a:rPr>
              <a:t>trong</a:t>
            </a:r>
            <a:r>
              <a:rPr lang="en-US" sz="3200" dirty="0">
                <a:solidFill>
                  <a:schemeClr val="accent1">
                    <a:lumMod val="75000"/>
                  </a:schemeClr>
                </a:solidFill>
                <a:latin typeface="Arial" panose="020B0604020202020204" pitchFamily="34" charset="0"/>
                <a:cs typeface="Arial" panose="020B0604020202020204" pitchFamily="34" charset="0"/>
              </a:rPr>
              <a:t> 2 </a:t>
            </a:r>
            <a:r>
              <a:rPr lang="en-US" sz="3200" dirty="0" err="1">
                <a:solidFill>
                  <a:schemeClr val="accent1">
                    <a:lumMod val="75000"/>
                  </a:schemeClr>
                </a:solidFill>
                <a:latin typeface="Arial" panose="020B0604020202020204" pitchFamily="34" charset="0"/>
                <a:cs typeface="Arial" panose="020B0604020202020204" pitchFamily="34" charset="0"/>
              </a:rPr>
              <a:t>trường</a:t>
            </a:r>
            <a:r>
              <a:rPr lang="en-US" sz="3200" dirty="0">
                <a:solidFill>
                  <a:schemeClr val="accent1">
                    <a:lumMod val="75000"/>
                  </a:schemeClr>
                </a:solidFill>
                <a:latin typeface="Arial" panose="020B0604020202020204" pitchFamily="34" charset="0"/>
                <a:cs typeface="Arial" panose="020B0604020202020204" pitchFamily="34" charset="0"/>
              </a:rPr>
              <a:t> </a:t>
            </a:r>
            <a:r>
              <a:rPr lang="en-US" sz="3200" dirty="0" err="1">
                <a:solidFill>
                  <a:schemeClr val="accent1">
                    <a:lumMod val="75000"/>
                  </a:schemeClr>
                </a:solidFill>
                <a:latin typeface="Arial" panose="020B0604020202020204" pitchFamily="34" charset="0"/>
                <a:cs typeface="Arial" panose="020B0604020202020204" pitchFamily="34" charset="0"/>
              </a:rPr>
              <a:t>hợp</a:t>
            </a:r>
            <a:r>
              <a:rPr lang="en-US" sz="3200" dirty="0">
                <a:solidFill>
                  <a:schemeClr val="accent1">
                    <a:lumMod val="75000"/>
                  </a:schemeClr>
                </a:solidFill>
                <a:latin typeface="Arial" panose="020B0604020202020204" pitchFamily="34" charset="0"/>
                <a:cs typeface="Arial" panose="020B0604020202020204" pitchFamily="34" charset="0"/>
              </a:rPr>
              <a:t> </a:t>
            </a:r>
            <a:r>
              <a:rPr lang="en-US" sz="3200" dirty="0" err="1">
                <a:solidFill>
                  <a:schemeClr val="accent1">
                    <a:lumMod val="75000"/>
                  </a:schemeClr>
                </a:solidFill>
                <a:latin typeface="Arial" panose="020B0604020202020204" pitchFamily="34" charset="0"/>
                <a:cs typeface="Arial" panose="020B0604020202020204" pitchFamily="34" charset="0"/>
              </a:rPr>
              <a:t>sau</a:t>
            </a:r>
            <a:endParaRPr lang="en-US" sz="3200" dirty="0">
              <a:solidFill>
                <a:schemeClr val="accent1">
                  <a:lumMod val="75000"/>
                </a:schemeClr>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7322" y="1689574"/>
            <a:ext cx="7860631" cy="4700577"/>
          </a:xfrm>
        </p:spPr>
      </p:pic>
      <p:sp>
        <p:nvSpPr>
          <p:cNvPr id="5" name="TextBox 4"/>
          <p:cNvSpPr txBox="1"/>
          <p:nvPr/>
        </p:nvSpPr>
        <p:spPr>
          <a:xfrm>
            <a:off x="838199" y="1593129"/>
            <a:ext cx="2871537" cy="1015663"/>
          </a:xfrm>
          <a:prstGeom prst="rect">
            <a:avLst/>
          </a:prstGeom>
          <a:noFill/>
        </p:spPr>
        <p:txBody>
          <a:bodyPr wrap="square" rtlCol="0">
            <a:spAutoFit/>
          </a:bodyPr>
          <a:lstStyle/>
          <a:p>
            <a:r>
              <a:rPr lang="en-US" sz="3000" dirty="0"/>
              <a:t>Nam </a:t>
            </a:r>
            <a:r>
              <a:rPr lang="en-US" sz="3000" dirty="0" err="1"/>
              <a:t>châm</a:t>
            </a:r>
            <a:r>
              <a:rPr lang="en-US" sz="3000" dirty="0"/>
              <a:t> </a:t>
            </a:r>
            <a:r>
              <a:rPr lang="en-US" sz="3000" dirty="0" err="1"/>
              <a:t>lại</a:t>
            </a:r>
            <a:r>
              <a:rPr lang="en-US" sz="3000" dirty="0"/>
              <a:t> </a:t>
            </a:r>
            <a:r>
              <a:rPr lang="en-US" sz="3000" dirty="0" err="1"/>
              <a:t>gần</a:t>
            </a:r>
            <a:r>
              <a:rPr lang="en-US" sz="3000" dirty="0"/>
              <a:t> </a:t>
            </a:r>
            <a:r>
              <a:rPr lang="en-US" sz="3000" dirty="0" err="1"/>
              <a:t>khung</a:t>
            </a:r>
            <a:r>
              <a:rPr lang="en-US" sz="3000" dirty="0"/>
              <a:t> </a:t>
            </a:r>
            <a:r>
              <a:rPr lang="en-US" sz="3000" dirty="0" err="1"/>
              <a:t>dây</a:t>
            </a:r>
            <a:endParaRPr lang="en-US" sz="3000" dirty="0"/>
          </a:p>
        </p:txBody>
      </p:sp>
      <p:sp>
        <p:nvSpPr>
          <p:cNvPr id="6" name="TextBox 5"/>
          <p:cNvSpPr txBox="1"/>
          <p:nvPr/>
        </p:nvSpPr>
        <p:spPr>
          <a:xfrm>
            <a:off x="8872454" y="1490039"/>
            <a:ext cx="2630906" cy="1015663"/>
          </a:xfrm>
          <a:prstGeom prst="rect">
            <a:avLst/>
          </a:prstGeom>
          <a:noFill/>
        </p:spPr>
        <p:txBody>
          <a:bodyPr wrap="square" rtlCol="0">
            <a:spAutoFit/>
          </a:bodyPr>
          <a:lstStyle/>
          <a:p>
            <a:r>
              <a:rPr lang="en-US" sz="3000" dirty="0"/>
              <a:t>Nam </a:t>
            </a:r>
            <a:r>
              <a:rPr lang="en-US" sz="3000" dirty="0" err="1"/>
              <a:t>châm</a:t>
            </a:r>
            <a:r>
              <a:rPr lang="en-US" sz="3000" dirty="0"/>
              <a:t> </a:t>
            </a:r>
            <a:r>
              <a:rPr lang="en-US" sz="3000" dirty="0" err="1"/>
              <a:t>ra</a:t>
            </a:r>
            <a:r>
              <a:rPr lang="en-US" sz="3000" dirty="0"/>
              <a:t> </a:t>
            </a:r>
            <a:r>
              <a:rPr lang="en-US" sz="3000" dirty="0" err="1"/>
              <a:t>xa</a:t>
            </a:r>
            <a:r>
              <a:rPr lang="en-US" sz="3000" dirty="0"/>
              <a:t> </a:t>
            </a:r>
            <a:r>
              <a:rPr lang="en-US" sz="3000" dirty="0" err="1"/>
              <a:t>khung</a:t>
            </a:r>
            <a:r>
              <a:rPr lang="en-US" sz="3000" dirty="0"/>
              <a:t> </a:t>
            </a:r>
            <a:r>
              <a:rPr lang="en-US" sz="3000" dirty="0" err="1"/>
              <a:t>dây</a:t>
            </a:r>
            <a:endParaRPr lang="en-US" sz="3000" dirty="0"/>
          </a:p>
        </p:txBody>
      </p:sp>
      <p:grpSp>
        <p:nvGrpSpPr>
          <p:cNvPr id="13" name="Group 12"/>
          <p:cNvGrpSpPr/>
          <p:nvPr/>
        </p:nvGrpSpPr>
        <p:grpSpPr>
          <a:xfrm>
            <a:off x="3818021" y="4291263"/>
            <a:ext cx="641684" cy="877163"/>
            <a:chOff x="3818021" y="4291263"/>
            <a:chExt cx="641684" cy="877163"/>
          </a:xfrm>
        </p:grpSpPr>
        <p:cxnSp>
          <p:nvCxnSpPr>
            <p:cNvPr id="8" name="Straight Arrow Connector 7"/>
            <p:cNvCxnSpPr/>
            <p:nvPr/>
          </p:nvCxnSpPr>
          <p:spPr>
            <a:xfrm>
              <a:off x="3818021" y="4291263"/>
              <a:ext cx="0" cy="8309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3994480" y="4706761"/>
              <a:ext cx="465225" cy="461665"/>
            </a:xfrm>
            <a:prstGeom prst="rect">
              <a:avLst/>
            </a:prstGeom>
            <a:noFill/>
          </p:spPr>
          <p:txBody>
            <a:bodyPr wrap="square" rtlCol="0">
              <a:spAutoFit/>
            </a:bodyPr>
            <a:lstStyle/>
            <a:p>
              <a:r>
                <a:rPr lang="en-US" sz="2400" b="1" dirty="0"/>
                <a:t>B</a:t>
              </a:r>
            </a:p>
          </p:txBody>
        </p:sp>
      </p:grpSp>
      <p:cxnSp>
        <p:nvCxnSpPr>
          <p:cNvPr id="11" name="Straight Arrow Connector 10"/>
          <p:cNvCxnSpPr/>
          <p:nvPr/>
        </p:nvCxnSpPr>
        <p:spPr>
          <a:xfrm flipV="1">
            <a:off x="3513221" y="4291263"/>
            <a:ext cx="0" cy="830997"/>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2799353" y="4599040"/>
            <a:ext cx="673768" cy="523220"/>
          </a:xfrm>
          <a:prstGeom prst="rect">
            <a:avLst/>
          </a:prstGeom>
          <a:noFill/>
        </p:spPr>
        <p:txBody>
          <a:bodyPr wrap="square" rtlCol="0">
            <a:spAutoFit/>
          </a:bodyPr>
          <a:lstStyle/>
          <a:p>
            <a:r>
              <a:rPr lang="en-US" sz="2800" b="1" dirty="0">
                <a:solidFill>
                  <a:schemeClr val="accent1">
                    <a:lumMod val="75000"/>
                  </a:schemeClr>
                </a:solidFill>
              </a:rPr>
              <a:t>B</a:t>
            </a:r>
            <a:r>
              <a:rPr lang="en-US" sz="2800" b="1" baseline="-25000" dirty="0">
                <a:solidFill>
                  <a:schemeClr val="accent1">
                    <a:lumMod val="75000"/>
                  </a:schemeClr>
                </a:solidFill>
              </a:rPr>
              <a:t>C</a:t>
            </a:r>
            <a:endParaRPr lang="en-US" sz="2800" b="1" dirty="0">
              <a:solidFill>
                <a:schemeClr val="accent1">
                  <a:lumMod val="75000"/>
                </a:schemeClr>
              </a:solidFill>
            </a:endParaRPr>
          </a:p>
        </p:txBody>
      </p:sp>
      <p:cxnSp>
        <p:nvCxnSpPr>
          <p:cNvPr id="15" name="Straight Arrow Connector 14"/>
          <p:cNvCxnSpPr/>
          <p:nvPr/>
        </p:nvCxnSpPr>
        <p:spPr>
          <a:xfrm>
            <a:off x="7988968" y="2181726"/>
            <a:ext cx="0" cy="959334"/>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8029072" y="2486526"/>
            <a:ext cx="649707" cy="523220"/>
          </a:xfrm>
          <a:prstGeom prst="rect">
            <a:avLst/>
          </a:prstGeom>
          <a:noFill/>
        </p:spPr>
        <p:txBody>
          <a:bodyPr wrap="square" rtlCol="0">
            <a:spAutoFit/>
          </a:bodyPr>
          <a:lstStyle/>
          <a:p>
            <a:r>
              <a:rPr lang="en-US" sz="2800" b="1" dirty="0"/>
              <a:t>B</a:t>
            </a:r>
          </a:p>
        </p:txBody>
      </p:sp>
      <p:cxnSp>
        <p:nvCxnSpPr>
          <p:cNvPr id="18" name="Straight Arrow Connector 17"/>
          <p:cNvCxnSpPr/>
          <p:nvPr/>
        </p:nvCxnSpPr>
        <p:spPr>
          <a:xfrm>
            <a:off x="7828547" y="3009746"/>
            <a:ext cx="0" cy="567643"/>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sp>
        <p:nvSpPr>
          <p:cNvPr id="19" name="TextBox 18"/>
          <p:cNvSpPr txBox="1"/>
          <p:nvPr/>
        </p:nvSpPr>
        <p:spPr>
          <a:xfrm>
            <a:off x="7363323" y="3320717"/>
            <a:ext cx="705853" cy="523220"/>
          </a:xfrm>
          <a:prstGeom prst="rect">
            <a:avLst/>
          </a:prstGeom>
          <a:noFill/>
        </p:spPr>
        <p:txBody>
          <a:bodyPr wrap="square" rtlCol="0">
            <a:spAutoFit/>
          </a:bodyPr>
          <a:lstStyle/>
          <a:p>
            <a:r>
              <a:rPr lang="en-US" sz="2800" b="1" dirty="0" err="1">
                <a:solidFill>
                  <a:schemeClr val="accent6">
                    <a:lumMod val="50000"/>
                  </a:schemeClr>
                </a:solidFill>
              </a:rPr>
              <a:t>B</a:t>
            </a:r>
            <a:r>
              <a:rPr lang="en-US" sz="2800" b="1" baseline="-25000" dirty="0" err="1">
                <a:solidFill>
                  <a:schemeClr val="accent6">
                    <a:lumMod val="50000"/>
                  </a:schemeClr>
                </a:solidFill>
              </a:rPr>
              <a:t>c</a:t>
            </a:r>
            <a:endParaRPr lang="en-US" sz="2800" b="1" dirty="0">
              <a:solidFill>
                <a:schemeClr val="accent6">
                  <a:lumMod val="50000"/>
                </a:schemeClr>
              </a:solidFill>
            </a:endParaRPr>
          </a:p>
        </p:txBody>
      </p:sp>
      <p:sp>
        <p:nvSpPr>
          <p:cNvPr id="20" name="TextBox 19"/>
          <p:cNvSpPr txBox="1"/>
          <p:nvPr/>
        </p:nvSpPr>
        <p:spPr>
          <a:xfrm>
            <a:off x="634589" y="5636520"/>
            <a:ext cx="3933072" cy="1015663"/>
          </a:xfrm>
          <a:prstGeom prst="rect">
            <a:avLst/>
          </a:prstGeom>
          <a:noFill/>
        </p:spPr>
        <p:txBody>
          <a:bodyPr wrap="square" rtlCol="0">
            <a:spAutoFit/>
          </a:bodyPr>
          <a:lstStyle/>
          <a:p>
            <a:r>
              <a:rPr lang="en-US" sz="3000" b="1" dirty="0">
                <a:solidFill>
                  <a:srgbClr val="002060"/>
                </a:solidFill>
              </a:rPr>
              <a:t>B </a:t>
            </a:r>
            <a:r>
              <a:rPr lang="en-US" sz="3000" b="1" dirty="0" err="1">
                <a:solidFill>
                  <a:srgbClr val="002060"/>
                </a:solidFill>
              </a:rPr>
              <a:t>tăng</a:t>
            </a:r>
            <a:r>
              <a:rPr lang="en-US" sz="3000" b="1" dirty="0">
                <a:solidFill>
                  <a:srgbClr val="002060"/>
                </a:solidFill>
                <a:sym typeface="Symbol" panose="05050102010706020507" pitchFamily="18" charset="2"/>
              </a:rPr>
              <a:t> </a:t>
            </a:r>
            <a:r>
              <a:rPr lang="en-US" sz="3000" b="1" dirty="0" err="1">
                <a:solidFill>
                  <a:srgbClr val="002060"/>
                </a:solidFill>
                <a:sym typeface="Symbol" panose="05050102010706020507" pitchFamily="18" charset="2"/>
              </a:rPr>
              <a:t>tăng</a:t>
            </a:r>
            <a:br>
              <a:rPr lang="en-US" sz="3000" b="1" dirty="0">
                <a:solidFill>
                  <a:srgbClr val="002060"/>
                </a:solidFill>
                <a:sym typeface="Symbol" panose="05050102010706020507" pitchFamily="18" charset="2"/>
              </a:rPr>
            </a:br>
            <a:r>
              <a:rPr lang="en-US" sz="3000" b="1" dirty="0" err="1">
                <a:solidFill>
                  <a:srgbClr val="002060"/>
                </a:solidFill>
                <a:sym typeface="Symbol" panose="05050102010706020507" pitchFamily="18" charset="2"/>
              </a:rPr>
              <a:t>B</a:t>
            </a:r>
            <a:r>
              <a:rPr lang="en-US" sz="3000" b="1" baseline="-25000" dirty="0" err="1">
                <a:solidFill>
                  <a:srgbClr val="002060"/>
                </a:solidFill>
                <a:sym typeface="Symbol" panose="05050102010706020507" pitchFamily="18" charset="2"/>
              </a:rPr>
              <a:t>c</a:t>
            </a:r>
            <a:r>
              <a:rPr lang="en-US" sz="3000" b="1" dirty="0">
                <a:solidFill>
                  <a:srgbClr val="002060"/>
                </a:solidFill>
                <a:sym typeface="Symbol" panose="05050102010706020507" pitchFamily="18" charset="2"/>
              </a:rPr>
              <a:t> </a:t>
            </a:r>
            <a:r>
              <a:rPr lang="en-US" sz="3000" b="1" dirty="0" err="1">
                <a:solidFill>
                  <a:srgbClr val="002060"/>
                </a:solidFill>
                <a:sym typeface="Symbol" panose="05050102010706020507" pitchFamily="18" charset="2"/>
              </a:rPr>
              <a:t>ngược</a:t>
            </a:r>
            <a:r>
              <a:rPr lang="en-US" sz="3000" b="1" dirty="0">
                <a:solidFill>
                  <a:srgbClr val="002060"/>
                </a:solidFill>
                <a:sym typeface="Symbol" panose="05050102010706020507" pitchFamily="18" charset="2"/>
              </a:rPr>
              <a:t> </a:t>
            </a:r>
            <a:r>
              <a:rPr lang="en-US" sz="3000" b="1" dirty="0" err="1">
                <a:solidFill>
                  <a:srgbClr val="002060"/>
                </a:solidFill>
                <a:sym typeface="Symbol" panose="05050102010706020507" pitchFamily="18" charset="2"/>
              </a:rPr>
              <a:t>chiều</a:t>
            </a:r>
            <a:r>
              <a:rPr lang="en-US" sz="3000" b="1" dirty="0">
                <a:solidFill>
                  <a:srgbClr val="002060"/>
                </a:solidFill>
                <a:sym typeface="Symbol" panose="05050102010706020507" pitchFamily="18" charset="2"/>
              </a:rPr>
              <a:t> </a:t>
            </a:r>
            <a:r>
              <a:rPr lang="en-US" sz="3000" b="1" dirty="0" err="1">
                <a:solidFill>
                  <a:srgbClr val="002060"/>
                </a:solidFill>
                <a:sym typeface="Symbol" panose="05050102010706020507" pitchFamily="18" charset="2"/>
              </a:rPr>
              <a:t>với</a:t>
            </a:r>
            <a:r>
              <a:rPr lang="en-US" sz="3000" b="1" dirty="0">
                <a:solidFill>
                  <a:srgbClr val="002060"/>
                </a:solidFill>
                <a:sym typeface="Symbol" panose="05050102010706020507" pitchFamily="18" charset="2"/>
              </a:rPr>
              <a:t> B</a:t>
            </a:r>
            <a:endParaRPr lang="en-US" sz="3000" b="1" dirty="0">
              <a:solidFill>
                <a:srgbClr val="002060"/>
              </a:solidFill>
            </a:endParaRPr>
          </a:p>
        </p:txBody>
      </p:sp>
      <p:sp>
        <p:nvSpPr>
          <p:cNvPr id="21" name="TextBox 20"/>
          <p:cNvSpPr txBox="1"/>
          <p:nvPr/>
        </p:nvSpPr>
        <p:spPr>
          <a:xfrm>
            <a:off x="8440097" y="5636520"/>
            <a:ext cx="3838075" cy="1015663"/>
          </a:xfrm>
          <a:prstGeom prst="rect">
            <a:avLst/>
          </a:prstGeom>
          <a:noFill/>
        </p:spPr>
        <p:txBody>
          <a:bodyPr wrap="square" rtlCol="0">
            <a:spAutoFit/>
          </a:bodyPr>
          <a:lstStyle/>
          <a:p>
            <a:r>
              <a:rPr lang="en-US" sz="3000" b="1" dirty="0">
                <a:solidFill>
                  <a:schemeClr val="accent6">
                    <a:lumMod val="50000"/>
                  </a:schemeClr>
                </a:solidFill>
              </a:rPr>
              <a:t>B </a:t>
            </a:r>
            <a:r>
              <a:rPr lang="en-US" sz="3000" b="1" dirty="0" err="1">
                <a:solidFill>
                  <a:schemeClr val="accent6">
                    <a:lumMod val="50000"/>
                  </a:schemeClr>
                </a:solidFill>
              </a:rPr>
              <a:t>giảm</a:t>
            </a:r>
            <a:r>
              <a:rPr lang="en-US" sz="3000" b="1" dirty="0">
                <a:solidFill>
                  <a:schemeClr val="accent6">
                    <a:lumMod val="50000"/>
                  </a:schemeClr>
                </a:solidFill>
                <a:sym typeface="Symbol" panose="05050102010706020507" pitchFamily="18" charset="2"/>
              </a:rPr>
              <a:t> </a:t>
            </a:r>
            <a:r>
              <a:rPr lang="en-US" sz="3000" b="1" dirty="0" err="1">
                <a:solidFill>
                  <a:schemeClr val="accent6">
                    <a:lumMod val="50000"/>
                  </a:schemeClr>
                </a:solidFill>
                <a:sym typeface="Symbol" panose="05050102010706020507" pitchFamily="18" charset="2"/>
              </a:rPr>
              <a:t>giảm</a:t>
            </a:r>
            <a:br>
              <a:rPr lang="en-US" sz="3000" b="1" dirty="0">
                <a:solidFill>
                  <a:schemeClr val="accent6">
                    <a:lumMod val="50000"/>
                  </a:schemeClr>
                </a:solidFill>
                <a:sym typeface="Symbol" panose="05050102010706020507" pitchFamily="18" charset="2"/>
              </a:rPr>
            </a:br>
            <a:r>
              <a:rPr lang="en-US" sz="3000" b="1" dirty="0" err="1">
                <a:solidFill>
                  <a:schemeClr val="accent6">
                    <a:lumMod val="50000"/>
                  </a:schemeClr>
                </a:solidFill>
                <a:sym typeface="Symbol" panose="05050102010706020507" pitchFamily="18" charset="2"/>
              </a:rPr>
              <a:t>B</a:t>
            </a:r>
            <a:r>
              <a:rPr lang="en-US" sz="3000" b="1" baseline="-25000" dirty="0" err="1">
                <a:solidFill>
                  <a:schemeClr val="accent6">
                    <a:lumMod val="50000"/>
                  </a:schemeClr>
                </a:solidFill>
                <a:sym typeface="Symbol" panose="05050102010706020507" pitchFamily="18" charset="2"/>
              </a:rPr>
              <a:t>c</a:t>
            </a:r>
            <a:r>
              <a:rPr lang="en-US" sz="3000" b="1" dirty="0">
                <a:solidFill>
                  <a:schemeClr val="accent6">
                    <a:lumMod val="50000"/>
                  </a:schemeClr>
                </a:solidFill>
                <a:sym typeface="Symbol" panose="05050102010706020507" pitchFamily="18" charset="2"/>
              </a:rPr>
              <a:t> </a:t>
            </a:r>
            <a:r>
              <a:rPr lang="en-US" sz="3000" b="1" dirty="0" err="1">
                <a:solidFill>
                  <a:schemeClr val="accent6">
                    <a:lumMod val="50000"/>
                  </a:schemeClr>
                </a:solidFill>
                <a:sym typeface="Symbol" panose="05050102010706020507" pitchFamily="18" charset="2"/>
              </a:rPr>
              <a:t>cùng</a:t>
            </a:r>
            <a:r>
              <a:rPr lang="en-US" sz="3000" b="1" dirty="0">
                <a:solidFill>
                  <a:schemeClr val="accent6">
                    <a:lumMod val="50000"/>
                  </a:schemeClr>
                </a:solidFill>
                <a:sym typeface="Symbol" panose="05050102010706020507" pitchFamily="18" charset="2"/>
              </a:rPr>
              <a:t> </a:t>
            </a:r>
            <a:r>
              <a:rPr lang="en-US" sz="3000" b="1" dirty="0" err="1">
                <a:solidFill>
                  <a:schemeClr val="accent6">
                    <a:lumMod val="50000"/>
                  </a:schemeClr>
                </a:solidFill>
                <a:sym typeface="Symbol" panose="05050102010706020507" pitchFamily="18" charset="2"/>
              </a:rPr>
              <a:t>chiều</a:t>
            </a:r>
            <a:r>
              <a:rPr lang="en-US" sz="3000" b="1" dirty="0">
                <a:solidFill>
                  <a:schemeClr val="accent6">
                    <a:lumMod val="50000"/>
                  </a:schemeClr>
                </a:solidFill>
                <a:sym typeface="Symbol" panose="05050102010706020507" pitchFamily="18" charset="2"/>
              </a:rPr>
              <a:t> </a:t>
            </a:r>
            <a:r>
              <a:rPr lang="en-US" sz="3000" b="1" dirty="0" err="1">
                <a:solidFill>
                  <a:schemeClr val="accent6">
                    <a:lumMod val="50000"/>
                  </a:schemeClr>
                </a:solidFill>
                <a:sym typeface="Symbol" panose="05050102010706020507" pitchFamily="18" charset="2"/>
              </a:rPr>
              <a:t>với</a:t>
            </a:r>
            <a:r>
              <a:rPr lang="en-US" sz="3000" b="1" dirty="0">
                <a:solidFill>
                  <a:schemeClr val="accent6">
                    <a:lumMod val="50000"/>
                  </a:schemeClr>
                </a:solidFill>
                <a:sym typeface="Symbol" panose="05050102010706020507" pitchFamily="18" charset="2"/>
              </a:rPr>
              <a:t> B</a:t>
            </a:r>
            <a:endParaRPr lang="en-US" sz="3000" b="1" dirty="0">
              <a:solidFill>
                <a:schemeClr val="accent6">
                  <a:lumMod val="50000"/>
                </a:schemeClr>
              </a:solidFill>
            </a:endParaRPr>
          </a:p>
        </p:txBody>
      </p:sp>
    </p:spTree>
    <p:extLst>
      <p:ext uri="{BB962C8B-B14F-4D97-AF65-F5344CB8AC3E}">
        <p14:creationId xmlns:p14="http://schemas.microsoft.com/office/powerpoint/2010/main" val="310021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6"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DD7EE"/>
        </a:solidFill>
        <a:effectLst/>
      </p:bgPr>
    </p:bg>
    <p:spTree>
      <p:nvGrpSpPr>
        <p:cNvPr id="1" name=""/>
        <p:cNvGrpSpPr/>
        <p:nvPr/>
      </p:nvGrpSpPr>
      <p:grpSpPr>
        <a:xfrm>
          <a:off x="0" y="0"/>
          <a:ext cx="0" cy="0"/>
          <a:chOff x="0" y="0"/>
          <a:chExt cx="0" cy="0"/>
        </a:xfrm>
      </p:grpSpPr>
      <p:sp>
        <p:nvSpPr>
          <p:cNvPr id="8194" name="Text Box 4">
            <a:extLst>
              <a:ext uri="{FF2B5EF4-FFF2-40B4-BE49-F238E27FC236}">
                <a16:creationId xmlns:a16="http://schemas.microsoft.com/office/drawing/2014/main" id="{4E148556-29B3-4129-888A-D55F01A70481}"/>
              </a:ext>
            </a:extLst>
          </p:cNvPr>
          <p:cNvSpPr txBox="1">
            <a:spLocks noChangeArrowheads="1"/>
          </p:cNvSpPr>
          <p:nvPr/>
        </p:nvSpPr>
        <p:spPr bwMode="auto">
          <a:xfrm>
            <a:off x="2057400" y="361950"/>
            <a:ext cx="80772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r>
              <a:rPr lang="en-US" altLang="en-US" sz="2400" b="1">
                <a:solidFill>
                  <a:srgbClr val="0070C0"/>
                </a:solidFill>
                <a:latin typeface="Arial" panose="020B0604020202020204" pitchFamily="34" charset="0"/>
                <a:cs typeface="Arial" panose="020B0604020202020204" pitchFamily="34" charset="0"/>
              </a:rPr>
              <a:t>QUI TẮC XÁC ĐỊNH CHIỀU DÒNG ĐIỆN CẢM ỨNG</a:t>
            </a:r>
          </a:p>
          <a:p>
            <a:pPr algn="ctr" fontAlgn="base">
              <a:spcBef>
                <a:spcPct val="50000"/>
              </a:spcBef>
              <a:spcAft>
                <a:spcPct val="0"/>
              </a:spcAft>
            </a:pPr>
            <a:r>
              <a:rPr lang="en-US" altLang="en-US" sz="2400" b="1">
                <a:solidFill>
                  <a:srgbClr val="0070C0"/>
                </a:solidFill>
                <a:latin typeface="Arial" panose="020B0604020202020204" pitchFamily="34" charset="0"/>
                <a:cs typeface="Arial" panose="020B0604020202020204" pitchFamily="34" charset="0"/>
              </a:rPr>
              <a:t>( ĐỊNH LUẬT LENTZ) </a:t>
            </a:r>
          </a:p>
        </p:txBody>
      </p:sp>
      <p:sp>
        <p:nvSpPr>
          <p:cNvPr id="8195" name="Text Box 5">
            <a:extLst>
              <a:ext uri="{FF2B5EF4-FFF2-40B4-BE49-F238E27FC236}">
                <a16:creationId xmlns:a16="http://schemas.microsoft.com/office/drawing/2014/main" id="{6960E877-D2C3-48AF-8253-AD7E184CE63E}"/>
              </a:ext>
            </a:extLst>
          </p:cNvPr>
          <p:cNvSpPr txBox="1">
            <a:spLocks noChangeArrowheads="1"/>
          </p:cNvSpPr>
          <p:nvPr/>
        </p:nvSpPr>
        <p:spPr bwMode="auto">
          <a:xfrm>
            <a:off x="2019300" y="1468438"/>
            <a:ext cx="8420100" cy="12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2600" b="1">
                <a:solidFill>
                  <a:prstClr val="black"/>
                </a:solidFill>
                <a:latin typeface="Arial" panose="020B0604020202020204" pitchFamily="34" charset="0"/>
                <a:cs typeface="Arial" panose="020B0604020202020204" pitchFamily="34" charset="0"/>
              </a:rPr>
              <a:t>Dòng điện cảm ứng có chiều sao cho từ thông mà nó sinh ra chống lại sự biến thiên của từ thông sinh ra nó</a:t>
            </a:r>
          </a:p>
        </p:txBody>
      </p:sp>
      <p:sp>
        <p:nvSpPr>
          <p:cNvPr id="8196" name="AutoShape 6">
            <a:extLst>
              <a:ext uri="{FF2B5EF4-FFF2-40B4-BE49-F238E27FC236}">
                <a16:creationId xmlns:a16="http://schemas.microsoft.com/office/drawing/2014/main" id="{57BEA463-E2CB-480C-8855-3211A30C5F65}"/>
              </a:ext>
            </a:extLst>
          </p:cNvPr>
          <p:cNvSpPr>
            <a:spLocks noChangeArrowheads="1"/>
          </p:cNvSpPr>
          <p:nvPr/>
        </p:nvSpPr>
        <p:spPr bwMode="auto">
          <a:xfrm>
            <a:off x="2438400" y="4572000"/>
            <a:ext cx="4114800" cy="1066800"/>
          </a:xfrm>
          <a:prstGeom prst="parallelogram">
            <a:avLst>
              <a:gd name="adj" fmla="val 96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8197" name="Oval 7">
            <a:extLst>
              <a:ext uri="{FF2B5EF4-FFF2-40B4-BE49-F238E27FC236}">
                <a16:creationId xmlns:a16="http://schemas.microsoft.com/office/drawing/2014/main" id="{4E536737-D441-4189-8FC8-2087C36ECBCE}"/>
              </a:ext>
            </a:extLst>
          </p:cNvPr>
          <p:cNvSpPr>
            <a:spLocks noChangeArrowheads="1"/>
          </p:cNvSpPr>
          <p:nvPr/>
        </p:nvSpPr>
        <p:spPr bwMode="auto">
          <a:xfrm>
            <a:off x="3505200" y="4724400"/>
            <a:ext cx="2057400" cy="685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37901" name="Line 13">
            <a:extLst>
              <a:ext uri="{FF2B5EF4-FFF2-40B4-BE49-F238E27FC236}">
                <a16:creationId xmlns:a16="http://schemas.microsoft.com/office/drawing/2014/main" id="{AD09DDE0-D6AA-40A6-946E-AB9AD48521D5}"/>
              </a:ext>
            </a:extLst>
          </p:cNvPr>
          <p:cNvSpPr>
            <a:spLocks noChangeShapeType="1"/>
          </p:cNvSpPr>
          <p:nvPr/>
        </p:nvSpPr>
        <p:spPr bwMode="auto">
          <a:xfrm>
            <a:off x="4876800" y="4495800"/>
            <a:ext cx="0" cy="609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37902" name="Line 14">
            <a:extLst>
              <a:ext uri="{FF2B5EF4-FFF2-40B4-BE49-F238E27FC236}">
                <a16:creationId xmlns:a16="http://schemas.microsoft.com/office/drawing/2014/main" id="{B3C32771-9F88-4032-AA97-C358B096C200}"/>
              </a:ext>
            </a:extLst>
          </p:cNvPr>
          <p:cNvSpPr>
            <a:spLocks noChangeShapeType="1"/>
          </p:cNvSpPr>
          <p:nvPr/>
        </p:nvSpPr>
        <p:spPr bwMode="auto">
          <a:xfrm>
            <a:off x="4343400" y="4495800"/>
            <a:ext cx="0" cy="685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37903" name="Line 15">
            <a:extLst>
              <a:ext uri="{FF2B5EF4-FFF2-40B4-BE49-F238E27FC236}">
                <a16:creationId xmlns:a16="http://schemas.microsoft.com/office/drawing/2014/main" id="{0DE8CC1B-D292-4F54-96DA-FFEC073B3E0D}"/>
              </a:ext>
            </a:extLst>
          </p:cNvPr>
          <p:cNvSpPr>
            <a:spLocks noChangeShapeType="1"/>
          </p:cNvSpPr>
          <p:nvPr/>
        </p:nvSpPr>
        <p:spPr bwMode="auto">
          <a:xfrm>
            <a:off x="4572000" y="4495800"/>
            <a:ext cx="0" cy="533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37904" name="Line 16">
            <a:extLst>
              <a:ext uri="{FF2B5EF4-FFF2-40B4-BE49-F238E27FC236}">
                <a16:creationId xmlns:a16="http://schemas.microsoft.com/office/drawing/2014/main" id="{FCAAD870-4FB7-4230-9B4A-42D6B14BAA48}"/>
              </a:ext>
            </a:extLst>
          </p:cNvPr>
          <p:cNvSpPr>
            <a:spLocks noChangeShapeType="1"/>
          </p:cNvSpPr>
          <p:nvPr/>
        </p:nvSpPr>
        <p:spPr bwMode="auto">
          <a:xfrm>
            <a:off x="4724400" y="4495800"/>
            <a:ext cx="0" cy="609600"/>
          </a:xfrm>
          <a:prstGeom prst="line">
            <a:avLst/>
          </a:prstGeom>
          <a:noFill/>
          <a:ln w="28575">
            <a:solidFill>
              <a:srgbClr val="FF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37905" name="Line 17">
            <a:extLst>
              <a:ext uri="{FF2B5EF4-FFF2-40B4-BE49-F238E27FC236}">
                <a16:creationId xmlns:a16="http://schemas.microsoft.com/office/drawing/2014/main" id="{E61F0DEB-07A2-43E5-B1EB-9D71F14FAE11}"/>
              </a:ext>
            </a:extLst>
          </p:cNvPr>
          <p:cNvSpPr>
            <a:spLocks noChangeShapeType="1"/>
          </p:cNvSpPr>
          <p:nvPr/>
        </p:nvSpPr>
        <p:spPr bwMode="auto">
          <a:xfrm>
            <a:off x="4191000" y="4495800"/>
            <a:ext cx="0" cy="685800"/>
          </a:xfrm>
          <a:prstGeom prst="line">
            <a:avLst/>
          </a:prstGeom>
          <a:noFill/>
          <a:ln w="28575">
            <a:solidFill>
              <a:srgbClr val="FF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37906" name="Line 18">
            <a:extLst>
              <a:ext uri="{FF2B5EF4-FFF2-40B4-BE49-F238E27FC236}">
                <a16:creationId xmlns:a16="http://schemas.microsoft.com/office/drawing/2014/main" id="{6FCFD2B7-7D3E-4F68-8753-DD86B6EC562D}"/>
              </a:ext>
            </a:extLst>
          </p:cNvPr>
          <p:cNvSpPr>
            <a:spLocks noChangeShapeType="1"/>
          </p:cNvSpPr>
          <p:nvPr/>
        </p:nvSpPr>
        <p:spPr bwMode="auto">
          <a:xfrm>
            <a:off x="4419600" y="4495800"/>
            <a:ext cx="0" cy="533400"/>
          </a:xfrm>
          <a:prstGeom prst="line">
            <a:avLst/>
          </a:prstGeom>
          <a:noFill/>
          <a:ln w="28575">
            <a:solidFill>
              <a:srgbClr val="FF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grpSp>
        <p:nvGrpSpPr>
          <p:cNvPr id="37914" name="Group 26">
            <a:extLst>
              <a:ext uri="{FF2B5EF4-FFF2-40B4-BE49-F238E27FC236}">
                <a16:creationId xmlns:a16="http://schemas.microsoft.com/office/drawing/2014/main" id="{C7190CEA-6D62-4303-A585-F5D5EE126152}"/>
              </a:ext>
            </a:extLst>
          </p:cNvPr>
          <p:cNvGrpSpPr>
            <a:grpSpLocks/>
          </p:cNvGrpSpPr>
          <p:nvPr/>
        </p:nvGrpSpPr>
        <p:grpSpPr bwMode="auto">
          <a:xfrm>
            <a:off x="3657600" y="5257801"/>
            <a:ext cx="381000" cy="366713"/>
            <a:chOff x="1344" y="3312"/>
            <a:chExt cx="240" cy="231"/>
          </a:xfrm>
        </p:grpSpPr>
        <p:sp>
          <p:nvSpPr>
            <p:cNvPr id="8231" name="Line 21">
              <a:extLst>
                <a:ext uri="{FF2B5EF4-FFF2-40B4-BE49-F238E27FC236}">
                  <a16:creationId xmlns:a16="http://schemas.microsoft.com/office/drawing/2014/main" id="{A652A365-8087-4B6C-AFC7-976E8747EE03}"/>
                </a:ext>
              </a:extLst>
            </p:cNvPr>
            <p:cNvSpPr>
              <a:spLocks noChangeShapeType="1"/>
            </p:cNvSpPr>
            <p:nvPr/>
          </p:nvSpPr>
          <p:spPr bwMode="auto">
            <a:xfrm>
              <a:off x="1448" y="3348"/>
              <a:ext cx="66" cy="18"/>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8232" name="Text Box 23">
              <a:extLst>
                <a:ext uri="{FF2B5EF4-FFF2-40B4-BE49-F238E27FC236}">
                  <a16:creationId xmlns:a16="http://schemas.microsoft.com/office/drawing/2014/main" id="{76682692-A861-4075-A30D-B848B98C8CEB}"/>
                </a:ext>
              </a:extLst>
            </p:cNvPr>
            <p:cNvSpPr txBox="1">
              <a:spLocks noChangeArrowheads="1"/>
            </p:cNvSpPr>
            <p:nvPr/>
          </p:nvSpPr>
          <p:spPr bwMode="auto">
            <a:xfrm>
              <a:off x="1344" y="331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b="1">
                  <a:solidFill>
                    <a:srgbClr val="FFFF00"/>
                  </a:solidFill>
                  <a:latin typeface="Arial" panose="020B0604020202020204" pitchFamily="34" charset="0"/>
                </a:rPr>
                <a:t>I</a:t>
              </a:r>
              <a:r>
                <a:rPr lang="en-US" altLang="en-US" sz="1800" b="1" baseline="-25000">
                  <a:solidFill>
                    <a:srgbClr val="FFFF00"/>
                  </a:solidFill>
                  <a:latin typeface="Arial" panose="020B0604020202020204" pitchFamily="34" charset="0"/>
                </a:rPr>
                <a:t>C</a:t>
              </a:r>
            </a:p>
          </p:txBody>
        </p:sp>
      </p:grpSp>
      <p:sp>
        <p:nvSpPr>
          <p:cNvPr id="37915" name="Text Box 27">
            <a:extLst>
              <a:ext uri="{FF2B5EF4-FFF2-40B4-BE49-F238E27FC236}">
                <a16:creationId xmlns:a16="http://schemas.microsoft.com/office/drawing/2014/main" id="{4C91418D-18BB-45C5-9834-92033B2BDF13}"/>
              </a:ext>
            </a:extLst>
          </p:cNvPr>
          <p:cNvSpPr txBox="1">
            <a:spLocks noChangeArrowheads="1"/>
          </p:cNvSpPr>
          <p:nvPr/>
        </p:nvSpPr>
        <p:spPr bwMode="auto">
          <a:xfrm>
            <a:off x="4876800" y="4876801"/>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black"/>
                </a:solidFill>
                <a:latin typeface="Arial" panose="020B0604020202020204" pitchFamily="34" charset="0"/>
              </a:rPr>
              <a:t>B</a:t>
            </a:r>
          </a:p>
        </p:txBody>
      </p:sp>
      <p:sp>
        <p:nvSpPr>
          <p:cNvPr id="37916" name="Text Box 28">
            <a:extLst>
              <a:ext uri="{FF2B5EF4-FFF2-40B4-BE49-F238E27FC236}">
                <a16:creationId xmlns:a16="http://schemas.microsoft.com/office/drawing/2014/main" id="{EC80ABCF-D969-41FF-B8DC-27B62C4A35F7}"/>
              </a:ext>
            </a:extLst>
          </p:cNvPr>
          <p:cNvSpPr txBox="1">
            <a:spLocks noChangeArrowheads="1"/>
          </p:cNvSpPr>
          <p:nvPr/>
        </p:nvSpPr>
        <p:spPr bwMode="auto">
          <a:xfrm>
            <a:off x="3733800" y="4191001"/>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srgbClr val="0070C0"/>
                </a:solidFill>
                <a:latin typeface="Arial" panose="020B0604020202020204" pitchFamily="34" charset="0"/>
              </a:rPr>
              <a:t>B</a:t>
            </a:r>
            <a:r>
              <a:rPr lang="en-US" altLang="en-US" sz="1800" baseline="-25000">
                <a:solidFill>
                  <a:srgbClr val="0070C0"/>
                </a:solidFill>
                <a:latin typeface="Arial" panose="020B0604020202020204" pitchFamily="34" charset="0"/>
              </a:rPr>
              <a:t>C</a:t>
            </a:r>
          </a:p>
        </p:txBody>
      </p:sp>
      <p:grpSp>
        <p:nvGrpSpPr>
          <p:cNvPr id="37900" name="Group 12">
            <a:extLst>
              <a:ext uri="{FF2B5EF4-FFF2-40B4-BE49-F238E27FC236}">
                <a16:creationId xmlns:a16="http://schemas.microsoft.com/office/drawing/2014/main" id="{B961CD66-E89B-4A99-95E9-F7FD350E58CB}"/>
              </a:ext>
            </a:extLst>
          </p:cNvPr>
          <p:cNvGrpSpPr>
            <a:grpSpLocks/>
          </p:cNvGrpSpPr>
          <p:nvPr/>
        </p:nvGrpSpPr>
        <p:grpSpPr bwMode="auto">
          <a:xfrm>
            <a:off x="4419600" y="2590800"/>
            <a:ext cx="457200" cy="1066800"/>
            <a:chOff x="528" y="1632"/>
            <a:chExt cx="288" cy="672"/>
          </a:xfrm>
        </p:grpSpPr>
        <p:sp>
          <p:nvSpPr>
            <p:cNvPr id="8227" name="AutoShape 9">
              <a:extLst>
                <a:ext uri="{FF2B5EF4-FFF2-40B4-BE49-F238E27FC236}">
                  <a16:creationId xmlns:a16="http://schemas.microsoft.com/office/drawing/2014/main" id="{8AB3FD04-218B-4CE3-81C6-4A5BD4EB2A38}"/>
                </a:ext>
              </a:extLst>
            </p:cNvPr>
            <p:cNvSpPr>
              <a:spLocks noChangeArrowheads="1"/>
            </p:cNvSpPr>
            <p:nvPr/>
          </p:nvSpPr>
          <p:spPr bwMode="auto">
            <a:xfrm>
              <a:off x="528" y="1920"/>
              <a:ext cx="288" cy="384"/>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8228" name="AutoShape 8">
              <a:extLst>
                <a:ext uri="{FF2B5EF4-FFF2-40B4-BE49-F238E27FC236}">
                  <a16:creationId xmlns:a16="http://schemas.microsoft.com/office/drawing/2014/main" id="{4B7064A2-97B2-4E3A-BD64-50A54F340BA3}"/>
                </a:ext>
              </a:extLst>
            </p:cNvPr>
            <p:cNvSpPr>
              <a:spLocks noChangeArrowheads="1"/>
            </p:cNvSpPr>
            <p:nvPr/>
          </p:nvSpPr>
          <p:spPr bwMode="auto">
            <a:xfrm>
              <a:off x="528" y="1632"/>
              <a:ext cx="288" cy="384"/>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8229" name="Text Box 10">
              <a:extLst>
                <a:ext uri="{FF2B5EF4-FFF2-40B4-BE49-F238E27FC236}">
                  <a16:creationId xmlns:a16="http://schemas.microsoft.com/office/drawing/2014/main" id="{5F5605BA-FD58-44BA-BEFD-D4A906530642}"/>
                </a:ext>
              </a:extLst>
            </p:cNvPr>
            <p:cNvSpPr txBox="1">
              <a:spLocks noChangeArrowheads="1"/>
            </p:cNvSpPr>
            <p:nvPr/>
          </p:nvSpPr>
          <p:spPr bwMode="auto">
            <a:xfrm>
              <a:off x="528" y="2016"/>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b="1">
                  <a:solidFill>
                    <a:prstClr val="black"/>
                  </a:solidFill>
                  <a:latin typeface="Arial" panose="020B0604020202020204" pitchFamily="34" charset="0"/>
                </a:rPr>
                <a:t>N</a:t>
              </a:r>
            </a:p>
          </p:txBody>
        </p:sp>
        <p:sp>
          <p:nvSpPr>
            <p:cNvPr id="8230" name="Text Box 11">
              <a:extLst>
                <a:ext uri="{FF2B5EF4-FFF2-40B4-BE49-F238E27FC236}">
                  <a16:creationId xmlns:a16="http://schemas.microsoft.com/office/drawing/2014/main" id="{834B7247-DE9C-4281-A634-E15DDAC23EB5}"/>
                </a:ext>
              </a:extLst>
            </p:cNvPr>
            <p:cNvSpPr txBox="1">
              <a:spLocks noChangeArrowheads="1"/>
            </p:cNvSpPr>
            <p:nvPr/>
          </p:nvSpPr>
          <p:spPr bwMode="auto">
            <a:xfrm>
              <a:off x="528" y="1728"/>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b="1">
                  <a:solidFill>
                    <a:prstClr val="black"/>
                  </a:solidFill>
                  <a:latin typeface="Arial" panose="020B0604020202020204" pitchFamily="34" charset="0"/>
                </a:rPr>
                <a:t>S</a:t>
              </a:r>
            </a:p>
          </p:txBody>
        </p:sp>
      </p:grpSp>
      <p:sp>
        <p:nvSpPr>
          <p:cNvPr id="8208" name="AutoShape 29">
            <a:extLst>
              <a:ext uri="{FF2B5EF4-FFF2-40B4-BE49-F238E27FC236}">
                <a16:creationId xmlns:a16="http://schemas.microsoft.com/office/drawing/2014/main" id="{F685FC9A-50F4-4A7C-BB3D-D31D6486D243}"/>
              </a:ext>
            </a:extLst>
          </p:cNvPr>
          <p:cNvSpPr>
            <a:spLocks noChangeArrowheads="1"/>
          </p:cNvSpPr>
          <p:nvPr/>
        </p:nvSpPr>
        <p:spPr bwMode="auto">
          <a:xfrm>
            <a:off x="6553200" y="4648200"/>
            <a:ext cx="4114800" cy="1066800"/>
          </a:xfrm>
          <a:prstGeom prst="parallelogram">
            <a:avLst>
              <a:gd name="adj" fmla="val 96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8209" name="Oval 30">
            <a:extLst>
              <a:ext uri="{FF2B5EF4-FFF2-40B4-BE49-F238E27FC236}">
                <a16:creationId xmlns:a16="http://schemas.microsoft.com/office/drawing/2014/main" id="{4BD11097-7335-468F-9E14-EDEBCACDDBD3}"/>
              </a:ext>
            </a:extLst>
          </p:cNvPr>
          <p:cNvSpPr>
            <a:spLocks noChangeArrowheads="1"/>
          </p:cNvSpPr>
          <p:nvPr/>
        </p:nvSpPr>
        <p:spPr bwMode="auto">
          <a:xfrm>
            <a:off x="7581900" y="4794250"/>
            <a:ext cx="2057400" cy="685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8210" name="Line 31">
            <a:extLst>
              <a:ext uri="{FF2B5EF4-FFF2-40B4-BE49-F238E27FC236}">
                <a16:creationId xmlns:a16="http://schemas.microsoft.com/office/drawing/2014/main" id="{B6C91FAB-7072-445D-A46F-DCF29F6B2D5A}"/>
              </a:ext>
            </a:extLst>
          </p:cNvPr>
          <p:cNvSpPr>
            <a:spLocks noChangeShapeType="1"/>
          </p:cNvSpPr>
          <p:nvPr/>
        </p:nvSpPr>
        <p:spPr bwMode="auto">
          <a:xfrm>
            <a:off x="8991600" y="4572000"/>
            <a:ext cx="0" cy="609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8211" name="Line 32">
            <a:extLst>
              <a:ext uri="{FF2B5EF4-FFF2-40B4-BE49-F238E27FC236}">
                <a16:creationId xmlns:a16="http://schemas.microsoft.com/office/drawing/2014/main" id="{C4EEC526-88B6-4C1C-9D84-49C898367E67}"/>
              </a:ext>
            </a:extLst>
          </p:cNvPr>
          <p:cNvSpPr>
            <a:spLocks noChangeShapeType="1"/>
          </p:cNvSpPr>
          <p:nvPr/>
        </p:nvSpPr>
        <p:spPr bwMode="auto">
          <a:xfrm>
            <a:off x="8458200" y="4572000"/>
            <a:ext cx="0" cy="685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8212" name="Line 33">
            <a:extLst>
              <a:ext uri="{FF2B5EF4-FFF2-40B4-BE49-F238E27FC236}">
                <a16:creationId xmlns:a16="http://schemas.microsoft.com/office/drawing/2014/main" id="{D80B5E9C-2ECB-40CE-A761-3655E56D89BA}"/>
              </a:ext>
            </a:extLst>
          </p:cNvPr>
          <p:cNvSpPr>
            <a:spLocks noChangeShapeType="1"/>
          </p:cNvSpPr>
          <p:nvPr/>
        </p:nvSpPr>
        <p:spPr bwMode="auto">
          <a:xfrm>
            <a:off x="8686800" y="4572000"/>
            <a:ext cx="0" cy="533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37922" name="Line 34">
            <a:extLst>
              <a:ext uri="{FF2B5EF4-FFF2-40B4-BE49-F238E27FC236}">
                <a16:creationId xmlns:a16="http://schemas.microsoft.com/office/drawing/2014/main" id="{28D8BDBC-329D-402D-A310-C5A93C44CCDF}"/>
              </a:ext>
            </a:extLst>
          </p:cNvPr>
          <p:cNvSpPr>
            <a:spLocks noChangeShapeType="1"/>
          </p:cNvSpPr>
          <p:nvPr/>
        </p:nvSpPr>
        <p:spPr bwMode="auto">
          <a:xfrm>
            <a:off x="8839200" y="4572000"/>
            <a:ext cx="0" cy="6096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37923" name="Line 35">
            <a:extLst>
              <a:ext uri="{FF2B5EF4-FFF2-40B4-BE49-F238E27FC236}">
                <a16:creationId xmlns:a16="http://schemas.microsoft.com/office/drawing/2014/main" id="{C2C3D0B3-3A72-43C3-8FAC-A11394E4BDD3}"/>
              </a:ext>
            </a:extLst>
          </p:cNvPr>
          <p:cNvSpPr>
            <a:spLocks noChangeShapeType="1"/>
          </p:cNvSpPr>
          <p:nvPr/>
        </p:nvSpPr>
        <p:spPr bwMode="auto">
          <a:xfrm>
            <a:off x="8305800" y="4572000"/>
            <a:ext cx="0" cy="6858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37924" name="Line 36">
            <a:extLst>
              <a:ext uri="{FF2B5EF4-FFF2-40B4-BE49-F238E27FC236}">
                <a16:creationId xmlns:a16="http://schemas.microsoft.com/office/drawing/2014/main" id="{9FE7F97F-6924-4672-88F9-8E890E954960}"/>
              </a:ext>
            </a:extLst>
          </p:cNvPr>
          <p:cNvSpPr>
            <a:spLocks noChangeShapeType="1"/>
          </p:cNvSpPr>
          <p:nvPr/>
        </p:nvSpPr>
        <p:spPr bwMode="auto">
          <a:xfrm>
            <a:off x="8534400" y="4572000"/>
            <a:ext cx="0" cy="5334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8216" name="Line 38">
            <a:extLst>
              <a:ext uri="{FF2B5EF4-FFF2-40B4-BE49-F238E27FC236}">
                <a16:creationId xmlns:a16="http://schemas.microsoft.com/office/drawing/2014/main" id="{6EC2C7E2-C240-4A21-928F-51157E91F221}"/>
              </a:ext>
            </a:extLst>
          </p:cNvPr>
          <p:cNvSpPr>
            <a:spLocks noChangeShapeType="1"/>
          </p:cNvSpPr>
          <p:nvPr/>
        </p:nvSpPr>
        <p:spPr bwMode="auto">
          <a:xfrm flipH="1" flipV="1">
            <a:off x="7816850" y="5354638"/>
            <a:ext cx="260350" cy="55562"/>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8217" name="Text Box 39">
            <a:extLst>
              <a:ext uri="{FF2B5EF4-FFF2-40B4-BE49-F238E27FC236}">
                <a16:creationId xmlns:a16="http://schemas.microsoft.com/office/drawing/2014/main" id="{B6BD9823-3B60-424F-AC66-5FAD3DDE4C78}"/>
              </a:ext>
            </a:extLst>
          </p:cNvPr>
          <p:cNvSpPr txBox="1">
            <a:spLocks noChangeArrowheads="1"/>
          </p:cNvSpPr>
          <p:nvPr/>
        </p:nvSpPr>
        <p:spPr bwMode="auto">
          <a:xfrm>
            <a:off x="7602538" y="5313363"/>
            <a:ext cx="6096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b="1">
                <a:solidFill>
                  <a:srgbClr val="FFFF00"/>
                </a:solidFill>
                <a:latin typeface="Arial" panose="020B0604020202020204" pitchFamily="34" charset="0"/>
              </a:rPr>
              <a:t>I</a:t>
            </a:r>
            <a:r>
              <a:rPr lang="en-US" altLang="en-US" sz="1800" b="1" baseline="-25000">
                <a:solidFill>
                  <a:srgbClr val="FFFF00"/>
                </a:solidFill>
                <a:latin typeface="Arial" panose="020B0604020202020204" pitchFamily="34" charset="0"/>
              </a:rPr>
              <a:t>C</a:t>
            </a:r>
          </a:p>
        </p:txBody>
      </p:sp>
      <p:sp>
        <p:nvSpPr>
          <p:cNvPr id="37928" name="Text Box 40">
            <a:extLst>
              <a:ext uri="{FF2B5EF4-FFF2-40B4-BE49-F238E27FC236}">
                <a16:creationId xmlns:a16="http://schemas.microsoft.com/office/drawing/2014/main" id="{F197F4BE-07F4-4F02-8483-1810387B9637}"/>
              </a:ext>
            </a:extLst>
          </p:cNvPr>
          <p:cNvSpPr txBox="1">
            <a:spLocks noChangeArrowheads="1"/>
          </p:cNvSpPr>
          <p:nvPr/>
        </p:nvSpPr>
        <p:spPr bwMode="auto">
          <a:xfrm>
            <a:off x="8991600" y="4953001"/>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black"/>
                </a:solidFill>
                <a:latin typeface="Arial" panose="020B0604020202020204" pitchFamily="34" charset="0"/>
              </a:rPr>
              <a:t>B</a:t>
            </a:r>
          </a:p>
        </p:txBody>
      </p:sp>
      <p:sp>
        <p:nvSpPr>
          <p:cNvPr id="37929" name="Text Box 41">
            <a:extLst>
              <a:ext uri="{FF2B5EF4-FFF2-40B4-BE49-F238E27FC236}">
                <a16:creationId xmlns:a16="http://schemas.microsoft.com/office/drawing/2014/main" id="{F808DFED-7743-4AB9-9D86-C8ED2ED3883A}"/>
              </a:ext>
            </a:extLst>
          </p:cNvPr>
          <p:cNvSpPr txBox="1">
            <a:spLocks noChangeArrowheads="1"/>
          </p:cNvSpPr>
          <p:nvPr/>
        </p:nvSpPr>
        <p:spPr bwMode="auto">
          <a:xfrm>
            <a:off x="7848600" y="4267201"/>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srgbClr val="E7E6E6"/>
                </a:solidFill>
                <a:latin typeface="Arial" panose="020B0604020202020204" pitchFamily="34" charset="0"/>
              </a:rPr>
              <a:t>B</a:t>
            </a:r>
            <a:r>
              <a:rPr lang="en-US" altLang="en-US" sz="1800" baseline="-25000">
                <a:solidFill>
                  <a:srgbClr val="E7E6E6"/>
                </a:solidFill>
                <a:latin typeface="Arial" panose="020B0604020202020204" pitchFamily="34" charset="0"/>
              </a:rPr>
              <a:t>C</a:t>
            </a:r>
          </a:p>
        </p:txBody>
      </p:sp>
      <p:grpSp>
        <p:nvGrpSpPr>
          <p:cNvPr id="37930" name="Group 42">
            <a:extLst>
              <a:ext uri="{FF2B5EF4-FFF2-40B4-BE49-F238E27FC236}">
                <a16:creationId xmlns:a16="http://schemas.microsoft.com/office/drawing/2014/main" id="{7AC4BF9B-1F4C-4B3F-8EB7-A8B80CF410B2}"/>
              </a:ext>
            </a:extLst>
          </p:cNvPr>
          <p:cNvGrpSpPr>
            <a:grpSpLocks/>
          </p:cNvGrpSpPr>
          <p:nvPr/>
        </p:nvGrpSpPr>
        <p:grpSpPr bwMode="auto">
          <a:xfrm>
            <a:off x="8534400" y="3733800"/>
            <a:ext cx="457200" cy="1066800"/>
            <a:chOff x="528" y="1632"/>
            <a:chExt cx="288" cy="672"/>
          </a:xfrm>
        </p:grpSpPr>
        <p:sp>
          <p:nvSpPr>
            <p:cNvPr id="8223" name="AutoShape 43">
              <a:extLst>
                <a:ext uri="{FF2B5EF4-FFF2-40B4-BE49-F238E27FC236}">
                  <a16:creationId xmlns:a16="http://schemas.microsoft.com/office/drawing/2014/main" id="{236F9DFA-3283-4C57-8E19-36E6D6D20E01}"/>
                </a:ext>
              </a:extLst>
            </p:cNvPr>
            <p:cNvSpPr>
              <a:spLocks noChangeArrowheads="1"/>
            </p:cNvSpPr>
            <p:nvPr/>
          </p:nvSpPr>
          <p:spPr bwMode="auto">
            <a:xfrm>
              <a:off x="528" y="1920"/>
              <a:ext cx="288" cy="384"/>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8224" name="AutoShape 44">
              <a:extLst>
                <a:ext uri="{FF2B5EF4-FFF2-40B4-BE49-F238E27FC236}">
                  <a16:creationId xmlns:a16="http://schemas.microsoft.com/office/drawing/2014/main" id="{9D97145B-19AA-4F59-AB4F-CE5C056FC5AB}"/>
                </a:ext>
              </a:extLst>
            </p:cNvPr>
            <p:cNvSpPr>
              <a:spLocks noChangeArrowheads="1"/>
            </p:cNvSpPr>
            <p:nvPr/>
          </p:nvSpPr>
          <p:spPr bwMode="auto">
            <a:xfrm>
              <a:off x="528" y="1632"/>
              <a:ext cx="288" cy="384"/>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8225" name="Text Box 45">
              <a:extLst>
                <a:ext uri="{FF2B5EF4-FFF2-40B4-BE49-F238E27FC236}">
                  <a16:creationId xmlns:a16="http://schemas.microsoft.com/office/drawing/2014/main" id="{EE784FEE-9066-4D1C-92F1-38F47A51BBB1}"/>
                </a:ext>
              </a:extLst>
            </p:cNvPr>
            <p:cNvSpPr txBox="1">
              <a:spLocks noChangeArrowheads="1"/>
            </p:cNvSpPr>
            <p:nvPr/>
          </p:nvSpPr>
          <p:spPr bwMode="auto">
            <a:xfrm>
              <a:off x="528" y="2016"/>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b="1">
                  <a:solidFill>
                    <a:prstClr val="black"/>
                  </a:solidFill>
                  <a:latin typeface="Arial" panose="020B0604020202020204" pitchFamily="34" charset="0"/>
                </a:rPr>
                <a:t>N</a:t>
              </a:r>
            </a:p>
          </p:txBody>
        </p:sp>
        <p:sp>
          <p:nvSpPr>
            <p:cNvPr id="8226" name="Text Box 46">
              <a:extLst>
                <a:ext uri="{FF2B5EF4-FFF2-40B4-BE49-F238E27FC236}">
                  <a16:creationId xmlns:a16="http://schemas.microsoft.com/office/drawing/2014/main" id="{106DA5E2-A393-45B9-ABE3-DE892BDF11C1}"/>
                </a:ext>
              </a:extLst>
            </p:cNvPr>
            <p:cNvSpPr txBox="1">
              <a:spLocks noChangeArrowheads="1"/>
            </p:cNvSpPr>
            <p:nvPr/>
          </p:nvSpPr>
          <p:spPr bwMode="auto">
            <a:xfrm>
              <a:off x="528" y="1728"/>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b="1">
                  <a:solidFill>
                    <a:prstClr val="black"/>
                  </a:solidFill>
                  <a:latin typeface="Arial" panose="020B0604020202020204" pitchFamily="34" charset="0"/>
                </a:rPr>
                <a:t>S</a:t>
              </a:r>
            </a:p>
          </p:txBody>
        </p:sp>
      </p:grpSp>
      <p:sp>
        <p:nvSpPr>
          <p:cNvPr id="8221" name="TextBox 1">
            <a:extLst>
              <a:ext uri="{FF2B5EF4-FFF2-40B4-BE49-F238E27FC236}">
                <a16:creationId xmlns:a16="http://schemas.microsoft.com/office/drawing/2014/main" id="{BCD20849-B7DE-4C15-B8B0-F93D0D18FFF8}"/>
              </a:ext>
            </a:extLst>
          </p:cNvPr>
          <p:cNvSpPr txBox="1">
            <a:spLocks noChangeArrowheads="1"/>
          </p:cNvSpPr>
          <p:nvPr/>
        </p:nvSpPr>
        <p:spPr bwMode="auto">
          <a:xfrm>
            <a:off x="5105400" y="3567113"/>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eaLnBrk="0" fontAlgn="base" hangingPunct="0">
              <a:spcBef>
                <a:spcPct val="0"/>
              </a:spcBef>
              <a:spcAft>
                <a:spcPct val="0"/>
              </a:spcAft>
            </a:pPr>
            <a:r>
              <a:rPr lang="en-US" altLang="en-US" sz="1600">
                <a:solidFill>
                  <a:prstClr val="black"/>
                </a:solidFill>
              </a:rPr>
              <a:t>Nam châm đi xuống</a:t>
            </a:r>
          </a:p>
        </p:txBody>
      </p:sp>
      <p:sp>
        <p:nvSpPr>
          <p:cNvPr id="8222" name="TextBox 42">
            <a:extLst>
              <a:ext uri="{FF2B5EF4-FFF2-40B4-BE49-F238E27FC236}">
                <a16:creationId xmlns:a16="http://schemas.microsoft.com/office/drawing/2014/main" id="{8AEE6B95-E8EB-49F4-9763-6D7CACB949EF}"/>
              </a:ext>
            </a:extLst>
          </p:cNvPr>
          <p:cNvSpPr txBox="1">
            <a:spLocks noChangeArrowheads="1"/>
          </p:cNvSpPr>
          <p:nvPr/>
        </p:nvSpPr>
        <p:spPr bwMode="auto">
          <a:xfrm>
            <a:off x="8991600" y="3408363"/>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eaLnBrk="0" fontAlgn="base" hangingPunct="0">
              <a:spcBef>
                <a:spcPct val="0"/>
              </a:spcBef>
              <a:spcAft>
                <a:spcPct val="0"/>
              </a:spcAft>
            </a:pPr>
            <a:r>
              <a:rPr lang="en-US" altLang="en-US" sz="1600">
                <a:solidFill>
                  <a:prstClr val="black"/>
                </a:solidFill>
              </a:rPr>
              <a:t>Nam châm đi lên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withEffect">
                                  <p:stCondLst>
                                    <p:cond delay="0"/>
                                  </p:stCondLst>
                                  <p:childTnLst>
                                    <p:animMotion origin="layout" path="M 3.33333E-6 4.44444E-6 L 3.33333E-6 0.14444 " pathEditMode="relative" rAng="0" ptsTypes="AA">
                                      <p:cBhvr>
                                        <p:cTn id="6" dur="13100" fill="hold"/>
                                        <p:tgtEl>
                                          <p:spTgt spid="37900"/>
                                        </p:tgtEl>
                                        <p:attrNameLst>
                                          <p:attrName>ppt_x</p:attrName>
                                          <p:attrName>ppt_y</p:attrName>
                                        </p:attrNameLst>
                                      </p:cBhvr>
                                      <p:rCtr x="0" y="7222"/>
                                    </p:animMotion>
                                  </p:childTnLst>
                                </p:cTn>
                              </p:par>
                              <p:par>
                                <p:cTn id="7" presetID="18" presetClass="entr" presetSubtype="6" fill="hold" nodeType="withEffect">
                                  <p:stCondLst>
                                    <p:cond delay="0"/>
                                  </p:stCondLst>
                                  <p:childTnLst>
                                    <p:set>
                                      <p:cBhvr>
                                        <p:cTn id="8" dur="1" fill="hold">
                                          <p:stCondLst>
                                            <p:cond delay="0"/>
                                          </p:stCondLst>
                                        </p:cTn>
                                        <p:tgtEl>
                                          <p:spTgt spid="37903"/>
                                        </p:tgtEl>
                                        <p:attrNameLst>
                                          <p:attrName>style.visibility</p:attrName>
                                        </p:attrNameLst>
                                      </p:cBhvr>
                                      <p:to>
                                        <p:strVal val="visible"/>
                                      </p:to>
                                    </p:set>
                                    <p:animEffect transition="in" filter="strips(downRight)">
                                      <p:cBhvr>
                                        <p:cTn id="9" dur="10300"/>
                                        <p:tgtEl>
                                          <p:spTgt spid="37903"/>
                                        </p:tgtEl>
                                      </p:cBhvr>
                                    </p:animEffect>
                                  </p:childTnLst>
                                </p:cTn>
                              </p:par>
                              <p:par>
                                <p:cTn id="10" presetID="3" presetClass="entr" presetSubtype="10" fill="hold" grpId="0" nodeType="withEffect">
                                  <p:stCondLst>
                                    <p:cond delay="1400"/>
                                  </p:stCondLst>
                                  <p:childTnLst>
                                    <p:set>
                                      <p:cBhvr>
                                        <p:cTn id="11" dur="1" fill="hold">
                                          <p:stCondLst>
                                            <p:cond delay="0"/>
                                          </p:stCondLst>
                                        </p:cTn>
                                        <p:tgtEl>
                                          <p:spTgt spid="37915"/>
                                        </p:tgtEl>
                                        <p:attrNameLst>
                                          <p:attrName>style.visibility</p:attrName>
                                        </p:attrNameLst>
                                      </p:cBhvr>
                                      <p:to>
                                        <p:strVal val="visible"/>
                                      </p:to>
                                    </p:set>
                                    <p:animEffect transition="in" filter="blinds(horizontal)">
                                      <p:cBhvr>
                                        <p:cTn id="12" dur="900"/>
                                        <p:tgtEl>
                                          <p:spTgt spid="37915"/>
                                        </p:tgtEl>
                                      </p:cBhvr>
                                    </p:animEffect>
                                  </p:childTnLst>
                                </p:cTn>
                              </p:par>
                              <p:par>
                                <p:cTn id="13" presetID="18" presetClass="entr" presetSubtype="6" fill="hold" nodeType="withEffect">
                                  <p:stCondLst>
                                    <p:cond delay="3200"/>
                                  </p:stCondLst>
                                  <p:childTnLst>
                                    <p:set>
                                      <p:cBhvr>
                                        <p:cTn id="14" dur="1" fill="hold">
                                          <p:stCondLst>
                                            <p:cond delay="0"/>
                                          </p:stCondLst>
                                        </p:cTn>
                                        <p:tgtEl>
                                          <p:spTgt spid="37902"/>
                                        </p:tgtEl>
                                        <p:attrNameLst>
                                          <p:attrName>style.visibility</p:attrName>
                                        </p:attrNameLst>
                                      </p:cBhvr>
                                      <p:to>
                                        <p:strVal val="visible"/>
                                      </p:to>
                                    </p:set>
                                    <p:animEffect transition="in" filter="strips(downRight)">
                                      <p:cBhvr>
                                        <p:cTn id="15" dur="7500"/>
                                        <p:tgtEl>
                                          <p:spTgt spid="37902"/>
                                        </p:tgtEl>
                                      </p:cBhvr>
                                    </p:animEffect>
                                  </p:childTnLst>
                                </p:cTn>
                              </p:par>
                              <p:par>
                                <p:cTn id="16" presetID="18" presetClass="entr" presetSubtype="6" fill="hold" nodeType="withEffect">
                                  <p:stCondLst>
                                    <p:cond delay="6300"/>
                                  </p:stCondLst>
                                  <p:childTnLst>
                                    <p:set>
                                      <p:cBhvr>
                                        <p:cTn id="17" dur="1" fill="hold">
                                          <p:stCondLst>
                                            <p:cond delay="0"/>
                                          </p:stCondLst>
                                        </p:cTn>
                                        <p:tgtEl>
                                          <p:spTgt spid="37901"/>
                                        </p:tgtEl>
                                        <p:attrNameLst>
                                          <p:attrName>style.visibility</p:attrName>
                                        </p:attrNameLst>
                                      </p:cBhvr>
                                      <p:to>
                                        <p:strVal val="visible"/>
                                      </p:to>
                                    </p:set>
                                    <p:animEffect transition="in" filter="strips(downRight)">
                                      <p:cBhvr>
                                        <p:cTn id="18" dur="5000"/>
                                        <p:tgtEl>
                                          <p:spTgt spid="37901"/>
                                        </p:tgtEl>
                                      </p:cBhvr>
                                    </p:animEffect>
                                  </p:childTnLst>
                                </p:cTn>
                              </p:par>
                              <p:par>
                                <p:cTn id="19" presetID="18" presetClass="entr" presetSubtype="9" fill="hold" nodeType="withEffect">
                                  <p:stCondLst>
                                    <p:cond delay="500"/>
                                  </p:stCondLst>
                                  <p:childTnLst>
                                    <p:set>
                                      <p:cBhvr>
                                        <p:cTn id="20" dur="1" fill="hold">
                                          <p:stCondLst>
                                            <p:cond delay="0"/>
                                          </p:stCondLst>
                                        </p:cTn>
                                        <p:tgtEl>
                                          <p:spTgt spid="37906"/>
                                        </p:tgtEl>
                                        <p:attrNameLst>
                                          <p:attrName>style.visibility</p:attrName>
                                        </p:attrNameLst>
                                      </p:cBhvr>
                                      <p:to>
                                        <p:strVal val="visible"/>
                                      </p:to>
                                    </p:set>
                                    <p:animEffect transition="in" filter="strips(upLeft)">
                                      <p:cBhvr>
                                        <p:cTn id="21" dur="10900"/>
                                        <p:tgtEl>
                                          <p:spTgt spid="37906"/>
                                        </p:tgtEl>
                                      </p:cBhvr>
                                    </p:animEffect>
                                  </p:childTnLst>
                                </p:cTn>
                              </p:par>
                              <p:par>
                                <p:cTn id="22" presetID="3" presetClass="entr" presetSubtype="10" fill="hold" grpId="0" nodeType="withEffect">
                                  <p:stCondLst>
                                    <p:cond delay="1700"/>
                                  </p:stCondLst>
                                  <p:childTnLst>
                                    <p:set>
                                      <p:cBhvr>
                                        <p:cTn id="23" dur="1" fill="hold">
                                          <p:stCondLst>
                                            <p:cond delay="0"/>
                                          </p:stCondLst>
                                        </p:cTn>
                                        <p:tgtEl>
                                          <p:spTgt spid="37916"/>
                                        </p:tgtEl>
                                        <p:attrNameLst>
                                          <p:attrName>style.visibility</p:attrName>
                                        </p:attrNameLst>
                                      </p:cBhvr>
                                      <p:to>
                                        <p:strVal val="visible"/>
                                      </p:to>
                                    </p:set>
                                    <p:animEffect transition="in" filter="blinds(horizontal)">
                                      <p:cBhvr>
                                        <p:cTn id="24" dur="1000"/>
                                        <p:tgtEl>
                                          <p:spTgt spid="37916"/>
                                        </p:tgtEl>
                                      </p:cBhvr>
                                    </p:animEffect>
                                  </p:childTnLst>
                                </p:cTn>
                              </p:par>
                              <p:par>
                                <p:cTn id="25" presetID="18" presetClass="entr" presetSubtype="9" fill="hold" nodeType="withEffect">
                                  <p:stCondLst>
                                    <p:cond delay="3700"/>
                                  </p:stCondLst>
                                  <p:childTnLst>
                                    <p:set>
                                      <p:cBhvr>
                                        <p:cTn id="26" dur="1" fill="hold">
                                          <p:stCondLst>
                                            <p:cond delay="0"/>
                                          </p:stCondLst>
                                        </p:cTn>
                                        <p:tgtEl>
                                          <p:spTgt spid="37905"/>
                                        </p:tgtEl>
                                        <p:attrNameLst>
                                          <p:attrName>style.visibility</p:attrName>
                                        </p:attrNameLst>
                                      </p:cBhvr>
                                      <p:to>
                                        <p:strVal val="visible"/>
                                      </p:to>
                                    </p:set>
                                    <p:animEffect transition="in" filter="strips(upLeft)">
                                      <p:cBhvr>
                                        <p:cTn id="27" dur="7500"/>
                                        <p:tgtEl>
                                          <p:spTgt spid="37905"/>
                                        </p:tgtEl>
                                      </p:cBhvr>
                                    </p:animEffect>
                                  </p:childTnLst>
                                </p:cTn>
                              </p:par>
                              <p:par>
                                <p:cTn id="28" presetID="18" presetClass="entr" presetSubtype="9" fill="hold" nodeType="withEffect">
                                  <p:stCondLst>
                                    <p:cond delay="6900"/>
                                  </p:stCondLst>
                                  <p:childTnLst>
                                    <p:set>
                                      <p:cBhvr>
                                        <p:cTn id="29" dur="1" fill="hold">
                                          <p:stCondLst>
                                            <p:cond delay="0"/>
                                          </p:stCondLst>
                                        </p:cTn>
                                        <p:tgtEl>
                                          <p:spTgt spid="37904"/>
                                        </p:tgtEl>
                                        <p:attrNameLst>
                                          <p:attrName>style.visibility</p:attrName>
                                        </p:attrNameLst>
                                      </p:cBhvr>
                                      <p:to>
                                        <p:strVal val="visible"/>
                                      </p:to>
                                    </p:set>
                                    <p:animEffect transition="in" filter="strips(upLeft)">
                                      <p:cBhvr>
                                        <p:cTn id="30" dur="5000"/>
                                        <p:tgtEl>
                                          <p:spTgt spid="37904"/>
                                        </p:tgtEl>
                                      </p:cBhvr>
                                    </p:animEffect>
                                  </p:childTnLst>
                                </p:cTn>
                              </p:par>
                              <p:par>
                                <p:cTn id="31" presetID="3" presetClass="entr" presetSubtype="10" fill="hold" nodeType="withEffect">
                                  <p:stCondLst>
                                    <p:cond delay="1500"/>
                                  </p:stCondLst>
                                  <p:childTnLst>
                                    <p:set>
                                      <p:cBhvr>
                                        <p:cTn id="32" dur="1" fill="hold">
                                          <p:stCondLst>
                                            <p:cond delay="0"/>
                                          </p:stCondLst>
                                        </p:cTn>
                                        <p:tgtEl>
                                          <p:spTgt spid="37914"/>
                                        </p:tgtEl>
                                        <p:attrNameLst>
                                          <p:attrName>style.visibility</p:attrName>
                                        </p:attrNameLst>
                                      </p:cBhvr>
                                      <p:to>
                                        <p:strVal val="visible"/>
                                      </p:to>
                                    </p:set>
                                    <p:animEffect transition="in" filter="blinds(horizontal)">
                                      <p:cBhvr>
                                        <p:cTn id="33" dur="1000"/>
                                        <p:tgtEl>
                                          <p:spTgt spid="37914"/>
                                        </p:tgtEl>
                                      </p:cBhvr>
                                    </p:animEffect>
                                  </p:childTnLst>
                                </p:cTn>
                              </p:par>
                              <p:par>
                                <p:cTn id="34" presetID="1" presetClass="path" presetSubtype="0" fill="hold" nodeType="withEffect">
                                  <p:stCondLst>
                                    <p:cond delay="1100"/>
                                  </p:stCondLst>
                                  <p:childTnLst>
                                    <p:animMotion origin="layout" path="M 0.075 -0.09329 C 0.01163 -0.09329 -0.0375 -0.07153 -0.0375 -0.04398 C -0.0375 -0.01621 0.01163 0.00671 0.075 0.00671 C 0.13593 0.00671 0.1875 -0.01621 0.1875 -0.04398 C 0.1875 -0.07153 0.13593 -0.09329 0.075 -0.09329 Z " pathEditMode="relative" rAng="0" ptsTypes="fffff">
                                      <p:cBhvr>
                                        <p:cTn id="35" dur="10900" fill="hold"/>
                                        <p:tgtEl>
                                          <p:spTgt spid="37914"/>
                                        </p:tgtEl>
                                        <p:attrNameLst>
                                          <p:attrName>ppt_x</p:attrName>
                                          <p:attrName>ppt_y</p:attrName>
                                        </p:attrNameLst>
                                      </p:cBhvr>
                                      <p:rCtr x="0" y="5000"/>
                                    </p:animMotion>
                                  </p:childTnLst>
                                </p:cTn>
                              </p:par>
                              <p:par>
                                <p:cTn id="36" presetID="42" presetClass="path" presetSubtype="0" accel="50000" decel="50000" fill="hold" nodeType="withEffect">
                                  <p:stCondLst>
                                    <p:cond delay="0"/>
                                  </p:stCondLst>
                                  <p:childTnLst>
                                    <p:animMotion origin="layout" path="M 3.33333E-6 -4.62428E-6 L 3.33333E-6 -0.17757 " pathEditMode="relative" rAng="0" ptsTypes="AA">
                                      <p:cBhvr>
                                        <p:cTn id="37" dur="13100" fill="hold"/>
                                        <p:tgtEl>
                                          <p:spTgt spid="37930"/>
                                        </p:tgtEl>
                                        <p:attrNameLst>
                                          <p:attrName>ppt_x</p:attrName>
                                          <p:attrName>ppt_y</p:attrName>
                                        </p:attrNameLst>
                                      </p:cBhvr>
                                      <p:rCtr x="0" y="-8879"/>
                                    </p:animMotion>
                                  </p:childTnLst>
                                </p:cTn>
                              </p:par>
                              <p:par>
                                <p:cTn id="38" presetID="3" presetClass="entr" presetSubtype="10" fill="hold" grpId="0" nodeType="withEffect">
                                  <p:stCondLst>
                                    <p:cond delay="1400"/>
                                  </p:stCondLst>
                                  <p:childTnLst>
                                    <p:set>
                                      <p:cBhvr>
                                        <p:cTn id="39" dur="1" fill="hold">
                                          <p:stCondLst>
                                            <p:cond delay="0"/>
                                          </p:stCondLst>
                                        </p:cTn>
                                        <p:tgtEl>
                                          <p:spTgt spid="37928"/>
                                        </p:tgtEl>
                                        <p:attrNameLst>
                                          <p:attrName>style.visibility</p:attrName>
                                        </p:attrNameLst>
                                      </p:cBhvr>
                                      <p:to>
                                        <p:strVal val="visible"/>
                                      </p:to>
                                    </p:set>
                                    <p:animEffect transition="in" filter="blinds(horizontal)">
                                      <p:cBhvr>
                                        <p:cTn id="40" dur="900"/>
                                        <p:tgtEl>
                                          <p:spTgt spid="37928"/>
                                        </p:tgtEl>
                                      </p:cBhvr>
                                    </p:animEffect>
                                  </p:childTnLst>
                                </p:cTn>
                              </p:par>
                              <p:par>
                                <p:cTn id="41" presetID="18" presetClass="entr" presetSubtype="12" fill="hold" nodeType="withEffect">
                                  <p:stCondLst>
                                    <p:cond delay="500"/>
                                  </p:stCondLst>
                                  <p:childTnLst>
                                    <p:set>
                                      <p:cBhvr>
                                        <p:cTn id="42" dur="1" fill="hold">
                                          <p:stCondLst>
                                            <p:cond delay="0"/>
                                          </p:stCondLst>
                                        </p:cTn>
                                        <p:tgtEl>
                                          <p:spTgt spid="37924"/>
                                        </p:tgtEl>
                                        <p:attrNameLst>
                                          <p:attrName>style.visibility</p:attrName>
                                        </p:attrNameLst>
                                      </p:cBhvr>
                                      <p:to>
                                        <p:strVal val="visible"/>
                                      </p:to>
                                    </p:set>
                                    <p:animEffect transition="in" filter="strips(downLeft)">
                                      <p:cBhvr>
                                        <p:cTn id="43" dur="10900"/>
                                        <p:tgtEl>
                                          <p:spTgt spid="37924"/>
                                        </p:tgtEl>
                                      </p:cBhvr>
                                    </p:animEffect>
                                  </p:childTnLst>
                                </p:cTn>
                              </p:par>
                              <p:par>
                                <p:cTn id="44" presetID="3" presetClass="entr" presetSubtype="10" fill="hold" grpId="0" nodeType="withEffect">
                                  <p:stCondLst>
                                    <p:cond delay="1700"/>
                                  </p:stCondLst>
                                  <p:childTnLst>
                                    <p:set>
                                      <p:cBhvr>
                                        <p:cTn id="45" dur="1" fill="hold">
                                          <p:stCondLst>
                                            <p:cond delay="0"/>
                                          </p:stCondLst>
                                        </p:cTn>
                                        <p:tgtEl>
                                          <p:spTgt spid="37929"/>
                                        </p:tgtEl>
                                        <p:attrNameLst>
                                          <p:attrName>style.visibility</p:attrName>
                                        </p:attrNameLst>
                                      </p:cBhvr>
                                      <p:to>
                                        <p:strVal val="visible"/>
                                      </p:to>
                                    </p:set>
                                    <p:animEffect transition="in" filter="blinds(horizontal)">
                                      <p:cBhvr>
                                        <p:cTn id="46" dur="1000"/>
                                        <p:tgtEl>
                                          <p:spTgt spid="37929"/>
                                        </p:tgtEl>
                                      </p:cBhvr>
                                    </p:animEffect>
                                  </p:childTnLst>
                                </p:cTn>
                              </p:par>
                              <p:par>
                                <p:cTn id="47" presetID="18" presetClass="entr" presetSubtype="12" fill="hold" nodeType="withEffect">
                                  <p:stCondLst>
                                    <p:cond delay="3700"/>
                                  </p:stCondLst>
                                  <p:childTnLst>
                                    <p:set>
                                      <p:cBhvr>
                                        <p:cTn id="48" dur="1" fill="hold">
                                          <p:stCondLst>
                                            <p:cond delay="0"/>
                                          </p:stCondLst>
                                        </p:cTn>
                                        <p:tgtEl>
                                          <p:spTgt spid="37923"/>
                                        </p:tgtEl>
                                        <p:attrNameLst>
                                          <p:attrName>style.visibility</p:attrName>
                                        </p:attrNameLst>
                                      </p:cBhvr>
                                      <p:to>
                                        <p:strVal val="visible"/>
                                      </p:to>
                                    </p:set>
                                    <p:animEffect transition="in" filter="strips(downLeft)">
                                      <p:cBhvr>
                                        <p:cTn id="49" dur="7500"/>
                                        <p:tgtEl>
                                          <p:spTgt spid="37923"/>
                                        </p:tgtEl>
                                      </p:cBhvr>
                                    </p:animEffect>
                                  </p:childTnLst>
                                </p:cTn>
                              </p:par>
                              <p:par>
                                <p:cTn id="50" presetID="18" presetClass="entr" presetSubtype="12" fill="hold" nodeType="withEffect">
                                  <p:stCondLst>
                                    <p:cond delay="6900"/>
                                  </p:stCondLst>
                                  <p:childTnLst>
                                    <p:set>
                                      <p:cBhvr>
                                        <p:cTn id="51" dur="1" fill="hold">
                                          <p:stCondLst>
                                            <p:cond delay="0"/>
                                          </p:stCondLst>
                                        </p:cTn>
                                        <p:tgtEl>
                                          <p:spTgt spid="37922"/>
                                        </p:tgtEl>
                                        <p:attrNameLst>
                                          <p:attrName>style.visibility</p:attrName>
                                        </p:attrNameLst>
                                      </p:cBhvr>
                                      <p:to>
                                        <p:strVal val="visible"/>
                                      </p:to>
                                    </p:set>
                                    <p:animEffect transition="in" filter="strips(downLeft)">
                                      <p:cBhvr>
                                        <p:cTn id="52" dur="5000"/>
                                        <p:tgtEl>
                                          <p:spTgt spid="37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5" grpId="0"/>
      <p:bldP spid="37916" grpId="0"/>
      <p:bldP spid="37928" grpId="0"/>
      <p:bldP spid="3792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9E8AB-D11B-4C95-9ECD-9A55578E754F}"/>
              </a:ext>
            </a:extLst>
          </p:cNvPr>
          <p:cNvSpPr>
            <a:spLocks noGrp="1"/>
          </p:cNvSpPr>
          <p:nvPr>
            <p:ph type="title"/>
          </p:nvPr>
        </p:nvSpPr>
        <p:spPr>
          <a:xfrm>
            <a:off x="6413111" y="640081"/>
            <a:ext cx="5138808" cy="3592768"/>
          </a:xfrm>
          <a:noFill/>
        </p:spPr>
        <p:txBody>
          <a:bodyPr vert="horz" lIns="91440" tIns="45720" rIns="91440" bIns="45720" rtlCol="0" anchor="b">
            <a:normAutofit/>
          </a:bodyPr>
          <a:lstStyle/>
          <a:p>
            <a:r>
              <a:rPr lang="en-US" sz="3300" b="1" i="0" dirty="0" err="1">
                <a:effectLst/>
              </a:rPr>
              <a:t>Xác</a:t>
            </a:r>
            <a:r>
              <a:rPr lang="en-US" sz="3300" b="1" i="0" dirty="0">
                <a:effectLst/>
              </a:rPr>
              <a:t> </a:t>
            </a:r>
            <a:r>
              <a:rPr lang="en-US" sz="3300" b="1" i="0" dirty="0" err="1">
                <a:effectLst/>
              </a:rPr>
              <a:t>định</a:t>
            </a:r>
            <a:r>
              <a:rPr lang="en-US" sz="3300" b="1" i="0" dirty="0">
                <a:effectLst/>
              </a:rPr>
              <a:t> </a:t>
            </a:r>
            <a:r>
              <a:rPr lang="en-US" sz="3300" b="1" i="0" dirty="0" err="1">
                <a:effectLst/>
              </a:rPr>
              <a:t>chiều</a:t>
            </a:r>
            <a:r>
              <a:rPr lang="en-US" sz="3300" b="1" i="0" dirty="0">
                <a:effectLst/>
              </a:rPr>
              <a:t> </a:t>
            </a:r>
            <a:r>
              <a:rPr lang="en-US" sz="3300" b="1" i="0" dirty="0" err="1">
                <a:effectLst/>
              </a:rPr>
              <a:t>của</a:t>
            </a:r>
            <a:r>
              <a:rPr lang="en-US" sz="3300" b="1" i="0" dirty="0">
                <a:effectLst/>
              </a:rPr>
              <a:t> </a:t>
            </a:r>
            <a:r>
              <a:rPr lang="en-US" sz="3300" b="1" i="0" dirty="0" err="1">
                <a:effectLst/>
              </a:rPr>
              <a:t>suất</a:t>
            </a:r>
            <a:r>
              <a:rPr lang="en-US" sz="3300" b="1" i="0" dirty="0">
                <a:effectLst/>
              </a:rPr>
              <a:t> </a:t>
            </a:r>
            <a:r>
              <a:rPr lang="en-US" sz="3300" b="1" i="0" dirty="0" err="1">
                <a:effectLst/>
              </a:rPr>
              <a:t>điện</a:t>
            </a:r>
            <a:r>
              <a:rPr lang="en-US" sz="3300" b="1" i="0" dirty="0">
                <a:effectLst/>
              </a:rPr>
              <a:t> </a:t>
            </a:r>
            <a:r>
              <a:rPr lang="en-US" sz="3300" b="1" i="0" dirty="0" err="1">
                <a:effectLst/>
              </a:rPr>
              <a:t>động</a:t>
            </a:r>
            <a:r>
              <a:rPr lang="en-US" sz="3300" b="1" i="0" dirty="0">
                <a:effectLst/>
              </a:rPr>
              <a:t> </a:t>
            </a:r>
            <a:r>
              <a:rPr lang="en-US" sz="3300" b="1" i="0" dirty="0" err="1">
                <a:effectLst/>
              </a:rPr>
              <a:t>cảm</a:t>
            </a:r>
            <a:r>
              <a:rPr lang="en-US" sz="3300" b="1" i="0" dirty="0">
                <a:effectLst/>
              </a:rPr>
              <a:t> </a:t>
            </a:r>
            <a:r>
              <a:rPr lang="en-US" sz="3300" b="1" i="0" dirty="0" err="1">
                <a:effectLst/>
              </a:rPr>
              <a:t>ứng</a:t>
            </a:r>
            <a:r>
              <a:rPr lang="en-US" sz="3300" b="1" i="0" dirty="0">
                <a:effectLst/>
              </a:rPr>
              <a:t> </a:t>
            </a:r>
            <a:r>
              <a:rPr lang="en-US" sz="3300" b="1" i="0" dirty="0" err="1">
                <a:effectLst/>
              </a:rPr>
              <a:t>xuất</a:t>
            </a:r>
            <a:r>
              <a:rPr lang="en-US" sz="3300" b="1" i="0" dirty="0">
                <a:effectLst/>
              </a:rPr>
              <a:t> </a:t>
            </a:r>
            <a:r>
              <a:rPr lang="en-US" sz="3300" b="1" i="0" dirty="0" err="1">
                <a:effectLst/>
              </a:rPr>
              <a:t>hiện</a:t>
            </a:r>
            <a:r>
              <a:rPr lang="en-US" sz="3300" b="1" i="0" dirty="0">
                <a:effectLst/>
              </a:rPr>
              <a:t> </a:t>
            </a:r>
            <a:r>
              <a:rPr lang="en-US" sz="3300" b="1" i="0" dirty="0" err="1">
                <a:effectLst/>
              </a:rPr>
              <a:t>trong</a:t>
            </a:r>
            <a:r>
              <a:rPr lang="en-US" sz="3300" b="1" i="0" dirty="0">
                <a:effectLst/>
              </a:rPr>
              <a:t> </a:t>
            </a:r>
            <a:r>
              <a:rPr lang="en-US" sz="3300" b="1" i="0" dirty="0" err="1">
                <a:effectLst/>
              </a:rPr>
              <a:t>mạch</a:t>
            </a:r>
            <a:r>
              <a:rPr lang="en-US" sz="3300" b="1" i="0" dirty="0">
                <a:effectLst/>
              </a:rPr>
              <a:t> </a:t>
            </a:r>
            <a:r>
              <a:rPr lang="en-US" sz="3300" b="1" i="0" dirty="0" err="1">
                <a:effectLst/>
              </a:rPr>
              <a:t>kín</a:t>
            </a:r>
            <a:r>
              <a:rPr lang="en-US" sz="3300" b="1" i="0" dirty="0">
                <a:effectLst/>
              </a:rPr>
              <a:t> (C) </a:t>
            </a:r>
            <a:r>
              <a:rPr lang="en-US" sz="3300" b="1" i="0" dirty="0" err="1">
                <a:effectLst/>
              </a:rPr>
              <a:t>trên</a:t>
            </a:r>
            <a:r>
              <a:rPr lang="en-US" sz="3300" b="1" i="0" dirty="0">
                <a:effectLst/>
              </a:rPr>
              <a:t> </a:t>
            </a:r>
            <a:r>
              <a:rPr lang="en-US" sz="3300" b="1" i="0" dirty="0" err="1">
                <a:effectLst/>
              </a:rPr>
              <a:t>hình</a:t>
            </a:r>
            <a:r>
              <a:rPr lang="en-US" sz="3300" b="1" i="0" dirty="0">
                <a:effectLst/>
              </a:rPr>
              <a:t> 24.3 </a:t>
            </a:r>
            <a:r>
              <a:rPr lang="en-US" sz="3300" b="1" i="0" dirty="0" err="1">
                <a:effectLst/>
              </a:rPr>
              <a:t>khi</a:t>
            </a:r>
            <a:r>
              <a:rPr lang="en-US" sz="3300" b="1" i="0" dirty="0">
                <a:effectLst/>
              </a:rPr>
              <a:t> </a:t>
            </a:r>
            <a:r>
              <a:rPr lang="en-US" sz="3300" b="1" i="0" dirty="0" err="1">
                <a:effectLst/>
              </a:rPr>
              <a:t>nam</a:t>
            </a:r>
            <a:r>
              <a:rPr lang="en-US" sz="3300" b="1" i="0" dirty="0">
                <a:effectLst/>
              </a:rPr>
              <a:t> </a:t>
            </a:r>
            <a:r>
              <a:rPr lang="en-US" sz="3300" b="1" i="0" dirty="0" err="1">
                <a:effectLst/>
              </a:rPr>
              <a:t>châm</a:t>
            </a:r>
            <a:r>
              <a:rPr lang="en-US" sz="3300" b="1" i="0" dirty="0">
                <a:effectLst/>
              </a:rPr>
              <a:t>:</a:t>
            </a:r>
            <a:br>
              <a:rPr lang="en-US" sz="3300" b="1" i="0" dirty="0">
                <a:effectLst/>
              </a:rPr>
            </a:br>
            <a:r>
              <a:rPr lang="en-US" sz="3300" b="1" i="0" dirty="0">
                <a:effectLst/>
              </a:rPr>
              <a:t>a) </a:t>
            </a:r>
            <a:r>
              <a:rPr lang="en-US" sz="3300" b="1" i="0" dirty="0" err="1">
                <a:effectLst/>
              </a:rPr>
              <a:t>đi</a:t>
            </a:r>
            <a:r>
              <a:rPr lang="en-US" sz="3300" b="1" i="0" dirty="0">
                <a:effectLst/>
              </a:rPr>
              <a:t> </a:t>
            </a:r>
            <a:r>
              <a:rPr lang="en-US" sz="3300" b="1" i="0" dirty="0" err="1">
                <a:effectLst/>
              </a:rPr>
              <a:t>xuống</a:t>
            </a:r>
            <a:r>
              <a:rPr lang="en-US" sz="3300" b="1" i="0" dirty="0">
                <a:effectLst/>
              </a:rPr>
              <a:t>.</a:t>
            </a:r>
            <a:br>
              <a:rPr lang="en-US" sz="3300" b="1" i="0" dirty="0">
                <a:effectLst/>
              </a:rPr>
            </a:br>
            <a:r>
              <a:rPr lang="en-US" sz="3300" b="1" i="0" dirty="0">
                <a:effectLst/>
              </a:rPr>
              <a:t>b) </a:t>
            </a:r>
            <a:r>
              <a:rPr lang="en-US" sz="3300" b="1" i="0" dirty="0" err="1">
                <a:effectLst/>
              </a:rPr>
              <a:t>đi</a:t>
            </a:r>
            <a:r>
              <a:rPr lang="en-US" sz="3300" b="1" i="0" dirty="0">
                <a:effectLst/>
              </a:rPr>
              <a:t> </a:t>
            </a:r>
            <a:r>
              <a:rPr lang="en-US" sz="3300" b="1" i="0" dirty="0" err="1">
                <a:effectLst/>
              </a:rPr>
              <a:t>lên</a:t>
            </a:r>
            <a:r>
              <a:rPr lang="en-US" sz="3300" b="1" i="0" dirty="0">
                <a:effectLst/>
              </a:rPr>
              <a:t>.</a:t>
            </a:r>
            <a:br>
              <a:rPr lang="en-US" sz="3300" b="1" i="0" dirty="0">
                <a:effectLst/>
              </a:rPr>
            </a:br>
            <a:endParaRPr lang="en-US" sz="3300" b="1" dirty="0"/>
          </a:p>
        </p:txBody>
      </p:sp>
      <p:pic>
        <p:nvPicPr>
          <p:cNvPr id="7" name="Content Placeholder 6" descr="A picture containing logo&#10;&#10;Description automatically generated">
            <a:extLst>
              <a:ext uri="{FF2B5EF4-FFF2-40B4-BE49-F238E27FC236}">
                <a16:creationId xmlns:a16="http://schemas.microsoft.com/office/drawing/2014/main" id="{7AA5AAA8-9FAC-48E4-99A1-90F6C4FE92C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457" r="-1" b="-1"/>
          <a:stretch/>
        </p:blipFill>
        <p:spPr>
          <a:xfrm>
            <a:off x="1120701" y="1112060"/>
            <a:ext cx="3861262" cy="4633859"/>
          </a:xfrm>
          <a:prstGeom prst="rect">
            <a:avLst/>
          </a:prstGeom>
          <a:effectLst/>
        </p:spPr>
      </p:pic>
    </p:spTree>
    <p:extLst>
      <p:ext uri="{BB962C8B-B14F-4D97-AF65-F5344CB8AC3E}">
        <p14:creationId xmlns:p14="http://schemas.microsoft.com/office/powerpoint/2010/main" val="1515441242"/>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BAE60A22-30CB-4F4B-BAEA-C90DAD2FB4E0}"/>
              </a:ext>
            </a:extLst>
          </p:cNvPr>
          <p:cNvSpPr>
            <a:spLocks noGrp="1"/>
          </p:cNvSpPr>
          <p:nvPr>
            <p:ph idx="1"/>
          </p:nvPr>
        </p:nvSpPr>
        <p:spPr>
          <a:xfrm>
            <a:off x="639663" y="1164771"/>
            <a:ext cx="5121642" cy="3785419"/>
          </a:xfrm>
        </p:spPr>
        <p:txBody>
          <a:bodyPr>
            <a:normAutofit/>
          </a:bodyPr>
          <a:lstStyle/>
          <a:p>
            <a:pPr>
              <a:lnSpc>
                <a:spcPct val="100000"/>
              </a:lnSpc>
            </a:pP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chiều</a:t>
            </a:r>
            <a:r>
              <a:rPr lang="en-US" dirty="0">
                <a:latin typeface="Times New Roman" panose="02020603050405020304" pitchFamily="18" charset="0"/>
                <a:cs typeface="Times New Roman" panose="02020603050405020304" pitchFamily="18" charset="0"/>
              </a:rPr>
              <a:t> B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châm</a:t>
            </a:r>
            <a:endParaRPr lang="en-US" dirty="0">
              <a:latin typeface="Times New Roman" panose="02020603050405020304" pitchFamily="18" charset="0"/>
              <a:cs typeface="Times New Roman" panose="02020603050405020304" pitchFamily="18" charset="0"/>
            </a:endParaRPr>
          </a:p>
          <a:p>
            <a:pPr>
              <a:lnSpc>
                <a:spcPct val="100000"/>
              </a:lnSpc>
            </a:pPr>
            <a:r>
              <a:rPr lang="en-US" dirty="0">
                <a:latin typeface="Times New Roman" panose="02020603050405020304" pitchFamily="18" charset="0"/>
                <a:cs typeface="Times New Roman" panose="02020603050405020304" pitchFamily="18" charset="0"/>
              </a:rPr>
              <a:t>Nam </a:t>
            </a:r>
            <a:r>
              <a:rPr lang="en-US" dirty="0" err="1">
                <a:latin typeface="Times New Roman" panose="02020603050405020304" pitchFamily="18" charset="0"/>
                <a:cs typeface="Times New Roman" panose="02020603050405020304" pitchFamily="18" charset="0"/>
              </a:rPr>
              <a:t>châm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B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giảm</a:t>
            </a:r>
            <a:endParaRPr lang="en-US" dirty="0">
              <a:latin typeface="Times New Roman" panose="02020603050405020304" pitchFamily="18" charset="0"/>
              <a:cs typeface="Times New Roman" panose="02020603050405020304" pitchFamily="18" charset="0"/>
            </a:endParaRPr>
          </a:p>
          <a:p>
            <a:pPr>
              <a:lnSpc>
                <a:spcPct val="100000"/>
              </a:lnSpc>
            </a:pP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endParaRPr lang="en-US" dirty="0">
              <a:latin typeface="Times New Roman" panose="02020603050405020304" pitchFamily="18" charset="0"/>
              <a:cs typeface="Times New Roman" panose="02020603050405020304" pitchFamily="18" charset="0"/>
            </a:endParaRPr>
          </a:p>
          <a:p>
            <a:pPr>
              <a:lnSpc>
                <a:spcPct val="100000"/>
              </a:lnSpc>
            </a:pPr>
            <a:r>
              <a:rPr lang="en-US" dirty="0" err="1">
                <a:latin typeface="Times New Roman" panose="02020603050405020304" pitchFamily="18" charset="0"/>
                <a:cs typeface="Times New Roman" panose="02020603050405020304" pitchFamily="18" charset="0"/>
              </a:rPr>
              <a:t>Chiều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Bc</a:t>
            </a:r>
            <a:endParaRPr lang="en-US" dirty="0">
              <a:latin typeface="Times New Roman" panose="02020603050405020304" pitchFamily="18" charset="0"/>
              <a:cs typeface="Times New Roman" panose="02020603050405020304" pitchFamily="18" charset="0"/>
            </a:endParaRPr>
          </a:p>
          <a:p>
            <a:pPr>
              <a:lnSpc>
                <a:spcPct val="100000"/>
              </a:lnSpc>
            </a:pP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Ic</a:t>
            </a:r>
            <a:endParaRPr lang="en-US" dirty="0">
              <a:latin typeface="Times New Roman" panose="02020603050405020304" pitchFamily="18" charset="0"/>
              <a:cs typeface="Times New Roman" panose="02020603050405020304" pitchFamily="18" charset="0"/>
            </a:endParaRPr>
          </a:p>
        </p:txBody>
      </p:sp>
      <p:pic>
        <p:nvPicPr>
          <p:cNvPr id="4" name="Content Placeholder 3" descr="Diagram&#10;&#10;Description automatically generated">
            <a:extLst>
              <a:ext uri="{FF2B5EF4-FFF2-40B4-BE49-F238E27FC236}">
                <a16:creationId xmlns:a16="http://schemas.microsoft.com/office/drawing/2014/main" id="{8F2E5593-47DD-495C-86A6-A4D46A2D2B6C}"/>
              </a:ext>
            </a:extLst>
          </p:cNvPr>
          <p:cNvPicPr>
            <a:picLocks noChangeAspect="1"/>
          </p:cNvPicPr>
          <p:nvPr/>
        </p:nvPicPr>
        <p:blipFill rotWithShape="1">
          <a:blip r:embed="rId2">
            <a:extLst>
              <a:ext uri="{28A0092B-C50C-407E-A947-70E740481C1C}">
                <a14:useLocalDpi xmlns:a14="http://schemas.microsoft.com/office/drawing/2010/main" val="0"/>
              </a:ext>
            </a:extLst>
          </a:blip>
          <a:srcRect r="1" b="7160"/>
          <a:stretch/>
        </p:blipFill>
        <p:spPr>
          <a:xfrm>
            <a:off x="6721233" y="640082"/>
            <a:ext cx="4831104" cy="5577837"/>
          </a:xfrm>
          <a:prstGeom prst="rect">
            <a:avLst/>
          </a:prstGeom>
          <a:effectLst/>
        </p:spPr>
      </p:pic>
    </p:spTree>
    <p:extLst>
      <p:ext uri="{BB962C8B-B14F-4D97-AF65-F5344CB8AC3E}">
        <p14:creationId xmlns:p14="http://schemas.microsoft.com/office/powerpoint/2010/main" val="177568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 calcmode="lin" valueType="num">
                                      <p:cBhvr additive="base">
                                        <p:cTn id="2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anim calcmode="lin" valueType="num">
                                      <p:cBhvr additive="base">
                                        <p:cTn id="31"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153A9-CB74-4E49-8B84-645C6518C2D9}"/>
              </a:ext>
            </a:extLst>
          </p:cNvPr>
          <p:cNvSpPr>
            <a:spLocks noGrp="1"/>
          </p:cNvSpPr>
          <p:nvPr>
            <p:ph type="title"/>
          </p:nvPr>
        </p:nvSpPr>
        <p:spPr/>
        <p:txBody>
          <a:bodyPr/>
          <a:lstStyle/>
          <a:p>
            <a:endParaRPr lang="en-US"/>
          </a:p>
        </p:txBody>
      </p:sp>
      <p:pic>
        <p:nvPicPr>
          <p:cNvPr id="5" name="Content Placeholder 4" descr="Diagram&#10;&#10;Description automatically generated">
            <a:extLst>
              <a:ext uri="{FF2B5EF4-FFF2-40B4-BE49-F238E27FC236}">
                <a16:creationId xmlns:a16="http://schemas.microsoft.com/office/drawing/2014/main" id="{46C02825-5304-4970-9E69-4AEEDA2B95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1654" y="1690689"/>
            <a:ext cx="9957177" cy="4790322"/>
          </a:xfrm>
        </p:spPr>
      </p:pic>
    </p:spTree>
    <p:extLst>
      <p:ext uri="{BB962C8B-B14F-4D97-AF65-F5344CB8AC3E}">
        <p14:creationId xmlns:p14="http://schemas.microsoft.com/office/powerpoint/2010/main" val="43788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6A910-EE80-45A9-8FE2-478256DC5BFE}"/>
              </a:ext>
            </a:extLst>
          </p:cNvPr>
          <p:cNvSpPr>
            <a:spLocks noGrp="1"/>
          </p:cNvSpPr>
          <p:nvPr>
            <p:ph type="title"/>
          </p:nvPr>
        </p:nvSpPr>
        <p:spPr/>
        <p:txBody>
          <a:bodyPr/>
          <a:lstStyle/>
          <a:p>
            <a:r>
              <a:rPr lang="en-US" b="1" dirty="0"/>
              <a:t>1. </a:t>
            </a:r>
            <a:r>
              <a:rPr lang="en-US" b="1" dirty="0" err="1"/>
              <a:t>Từ</a:t>
            </a:r>
            <a:r>
              <a:rPr lang="en-US" b="1" dirty="0"/>
              <a:t> </a:t>
            </a:r>
            <a:r>
              <a:rPr lang="en-US" b="1" dirty="0" err="1"/>
              <a:t>thông</a:t>
            </a:r>
            <a:endParaRPr lang="en-US" b="1" dirty="0"/>
          </a:p>
        </p:txBody>
      </p:sp>
      <p:pic>
        <p:nvPicPr>
          <p:cNvPr id="5" name="Content Placeholder 4" descr="Diagram&#10;&#10;Description automatically generated">
            <a:extLst>
              <a:ext uri="{FF2B5EF4-FFF2-40B4-BE49-F238E27FC236}">
                <a16:creationId xmlns:a16="http://schemas.microsoft.com/office/drawing/2014/main" id="{B6B21A47-18CE-4FCE-A867-CF3EFB1FD3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96999"/>
            <a:ext cx="4420217" cy="3943900"/>
          </a:xfr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59AE313-22CC-4EA4-BF67-D3FCF54A9696}"/>
                  </a:ext>
                </a:extLst>
              </p:cNvPr>
              <p:cNvSpPr txBox="1"/>
              <p:nvPr/>
            </p:nvSpPr>
            <p:spPr>
              <a:xfrm>
                <a:off x="5396459" y="1858780"/>
                <a:ext cx="6174652" cy="2729914"/>
              </a:xfrm>
              <a:prstGeom prst="rect">
                <a:avLst/>
              </a:prstGeom>
              <a:noFill/>
            </p:spPr>
            <p:txBody>
              <a:bodyPr wrap="square" rtlCol="0">
                <a:spAutoFit/>
              </a:bodyPr>
              <a:lstStyle/>
              <a:p>
                <a:r>
                  <a:rPr lang="vi-VN" sz="2800" b="0" i="0" dirty="0">
                    <a:solidFill>
                      <a:schemeClr val="tx1"/>
                    </a:solidFill>
                    <a:effectLst/>
                  </a:rPr>
                  <a:t>Đại lượng được xác định bằng công thức: </a:t>
                </a:r>
                <a:r>
                  <a:rPr lang="el-GR" sz="2800" b="1" i="0" dirty="0">
                    <a:solidFill>
                      <a:srgbClr val="C00000"/>
                    </a:solidFill>
                    <a:effectLst/>
                  </a:rPr>
                  <a:t>Φ = </a:t>
                </a:r>
                <a:r>
                  <a:rPr lang="vi-VN" sz="2800" b="1" i="0" dirty="0">
                    <a:solidFill>
                      <a:srgbClr val="C00000"/>
                    </a:solidFill>
                    <a:effectLst/>
                  </a:rPr>
                  <a:t>B.S.cos</a:t>
                </a:r>
                <a:r>
                  <a:rPr lang="el-GR" sz="2800" b="1" i="0" dirty="0">
                    <a:solidFill>
                      <a:srgbClr val="C00000"/>
                    </a:solidFill>
                    <a:effectLst/>
                  </a:rPr>
                  <a:t>α </a:t>
                </a:r>
                <a:endParaRPr lang="en-US" sz="2800" b="1" i="0" dirty="0">
                  <a:solidFill>
                    <a:srgbClr val="C00000"/>
                  </a:solidFill>
                  <a:effectLst/>
                </a:endParaRPr>
              </a:p>
              <a:p>
                <a:r>
                  <a:rPr lang="vi-VN" sz="2800" b="0" i="0" dirty="0">
                    <a:solidFill>
                      <a:schemeClr val="tx1"/>
                    </a:solidFill>
                    <a:effectLst/>
                  </a:rPr>
                  <a:t>được gọi là </a:t>
                </a:r>
                <a:r>
                  <a:rPr lang="vi-VN" sz="2800" b="0" i="1" dirty="0">
                    <a:solidFill>
                      <a:schemeClr val="tx1"/>
                    </a:solidFill>
                    <a:effectLst/>
                  </a:rPr>
                  <a:t>từ thông</a:t>
                </a:r>
                <a:r>
                  <a:rPr lang="vi-VN" sz="2800" b="0" i="0" dirty="0">
                    <a:solidFill>
                      <a:schemeClr val="tx1"/>
                    </a:solidFill>
                    <a:effectLst/>
                  </a:rPr>
                  <a:t> qua diện tích S</a:t>
                </a:r>
                <a:endParaRPr lang="en-US" sz="2800" b="0" i="0" dirty="0">
                  <a:solidFill>
                    <a:schemeClr val="tx1"/>
                  </a:solidFill>
                  <a:effectLst/>
                </a:endParaRPr>
              </a:p>
              <a:p>
                <a14:m>
                  <m:oMath xmlns:m="http://schemas.openxmlformats.org/officeDocument/2006/math">
                    <m:acc>
                      <m:accPr>
                        <m:chr m:val="⃗"/>
                        <m:ctrlPr>
                          <a:rPr lang="en-US" sz="2800" i="1" smtClean="0">
                            <a:solidFill>
                              <a:schemeClr val="tx1"/>
                            </a:solidFill>
                            <a:latin typeface="Cambria Math" panose="02040503050406030204" pitchFamily="18" charset="0"/>
                          </a:rPr>
                        </m:ctrlPr>
                      </m:accPr>
                      <m:e>
                        <m:r>
                          <a:rPr lang="en-US" sz="2800" b="0" i="1" smtClean="0">
                            <a:solidFill>
                              <a:schemeClr val="tx1"/>
                            </a:solidFill>
                            <a:latin typeface="Cambria Math" panose="02040503050406030204" pitchFamily="18" charset="0"/>
                          </a:rPr>
                          <m:t>𝑛</m:t>
                        </m:r>
                      </m:e>
                    </m:acc>
                  </m:oMath>
                </a14:m>
                <a:r>
                  <a:rPr lang="en-US" sz="2800" dirty="0">
                    <a:solidFill>
                      <a:schemeClr val="tx1"/>
                    </a:solidFill>
                  </a:rPr>
                  <a:t> </a:t>
                </a:r>
                <a:r>
                  <a:rPr lang="en-US" sz="2800" dirty="0" err="1">
                    <a:solidFill>
                      <a:schemeClr val="tx1"/>
                    </a:solidFill>
                    <a:cs typeface="Arial" panose="020B0604020202020204" pitchFamily="34" charset="0"/>
                  </a:rPr>
                  <a:t>vectơ</a:t>
                </a:r>
                <a:r>
                  <a:rPr lang="en-US" sz="2800" dirty="0">
                    <a:solidFill>
                      <a:schemeClr val="tx1"/>
                    </a:solidFill>
                    <a:cs typeface="Arial" panose="020B0604020202020204" pitchFamily="34" charset="0"/>
                  </a:rPr>
                  <a:t> </a:t>
                </a:r>
                <a:r>
                  <a:rPr lang="en-US" sz="2800" dirty="0" err="1">
                    <a:solidFill>
                      <a:schemeClr val="tx1"/>
                    </a:solidFill>
                    <a:cs typeface="Arial" panose="020B0604020202020204" pitchFamily="34" charset="0"/>
                  </a:rPr>
                  <a:t>pháp</a:t>
                </a:r>
                <a:r>
                  <a:rPr lang="en-US" sz="2800" dirty="0">
                    <a:solidFill>
                      <a:schemeClr val="tx1"/>
                    </a:solidFill>
                    <a:cs typeface="Arial" panose="020B0604020202020204" pitchFamily="34" charset="0"/>
                  </a:rPr>
                  <a:t> </a:t>
                </a:r>
                <a:r>
                  <a:rPr lang="en-US" sz="2800" dirty="0" err="1">
                    <a:solidFill>
                      <a:schemeClr val="tx1"/>
                    </a:solidFill>
                    <a:cs typeface="Arial" panose="020B0604020202020204" pitchFamily="34" charset="0"/>
                  </a:rPr>
                  <a:t>tuyến</a:t>
                </a:r>
                <a:r>
                  <a:rPr lang="en-US" sz="2800" dirty="0">
                    <a:solidFill>
                      <a:schemeClr val="tx1"/>
                    </a:solidFill>
                    <a:cs typeface="Arial" panose="020B0604020202020204" pitchFamily="34" charset="0"/>
                  </a:rPr>
                  <a:t> </a:t>
                </a:r>
                <a:r>
                  <a:rPr lang="en-US" sz="2800" dirty="0" err="1">
                    <a:solidFill>
                      <a:schemeClr val="tx1"/>
                    </a:solidFill>
                    <a:cs typeface="Arial" panose="020B0604020202020204" pitchFamily="34" charset="0"/>
                  </a:rPr>
                  <a:t>dương</a:t>
                </a:r>
                <a:endParaRPr lang="en-US" sz="2800" dirty="0">
                  <a:solidFill>
                    <a:schemeClr val="tx1"/>
                  </a:solidFill>
                  <a:cs typeface="Arial" panose="020B0604020202020204" pitchFamily="34" charset="0"/>
                </a:endParaRPr>
              </a:p>
              <a:p>
                <a:pPr marL="457200" indent="-457200">
                  <a:buFont typeface="Symbol" panose="05050102010706020507" pitchFamily="18" charset="2"/>
                  <a:buChar char="a"/>
                </a:pPr>
                <a:r>
                  <a:rPr lang="en-US" sz="2800" dirty="0" err="1">
                    <a:solidFill>
                      <a:schemeClr val="tx1"/>
                    </a:solidFill>
                    <a:cs typeface="Arial" panose="020B0604020202020204" pitchFamily="34" charset="0"/>
                    <a:sym typeface="Symbol" panose="05050102010706020507" pitchFamily="18" charset="2"/>
                  </a:rPr>
                  <a:t>góc</a:t>
                </a:r>
                <a:r>
                  <a:rPr lang="en-US" sz="2800" dirty="0">
                    <a:solidFill>
                      <a:schemeClr val="tx1"/>
                    </a:solidFill>
                    <a:cs typeface="Arial" panose="020B0604020202020204" pitchFamily="34" charset="0"/>
                    <a:sym typeface="Symbol" panose="05050102010706020507" pitchFamily="18" charset="2"/>
                  </a:rPr>
                  <a:t> </a:t>
                </a:r>
                <a:r>
                  <a:rPr lang="en-US" sz="2800" dirty="0" err="1">
                    <a:solidFill>
                      <a:schemeClr val="tx1"/>
                    </a:solidFill>
                    <a:cs typeface="Arial" panose="020B0604020202020204" pitchFamily="34" charset="0"/>
                    <a:sym typeface="Symbol" panose="05050102010706020507" pitchFamily="18" charset="2"/>
                  </a:rPr>
                  <a:t>tạo</a:t>
                </a:r>
                <a:r>
                  <a:rPr lang="en-US" sz="2800" dirty="0">
                    <a:solidFill>
                      <a:schemeClr val="tx1"/>
                    </a:solidFill>
                    <a:cs typeface="Arial" panose="020B0604020202020204" pitchFamily="34" charset="0"/>
                    <a:sym typeface="Symbol" panose="05050102010706020507" pitchFamily="18" charset="2"/>
                  </a:rPr>
                  <a:t> </a:t>
                </a:r>
                <a:r>
                  <a:rPr lang="en-US" sz="2800" dirty="0" err="1">
                    <a:solidFill>
                      <a:schemeClr val="tx1"/>
                    </a:solidFill>
                    <a:cs typeface="Arial" panose="020B0604020202020204" pitchFamily="34" charset="0"/>
                    <a:sym typeface="Symbol" panose="05050102010706020507" pitchFamily="18" charset="2"/>
                  </a:rPr>
                  <a:t>bởi</a:t>
                </a:r>
                <a:r>
                  <a:rPr lang="en-US" sz="2800" dirty="0">
                    <a:solidFill>
                      <a:schemeClr val="tx1"/>
                    </a:solidFill>
                    <a:cs typeface="Arial" panose="020B0604020202020204" pitchFamily="34" charset="0"/>
                    <a:sym typeface="Symbol" panose="05050102010706020507" pitchFamily="18" charset="2"/>
                  </a:rPr>
                  <a:t> </a:t>
                </a:r>
                <a14:m>
                  <m:oMath xmlns:m="http://schemas.openxmlformats.org/officeDocument/2006/math">
                    <m:acc>
                      <m:accPr>
                        <m:chr m:val="⃗"/>
                        <m:ctrlPr>
                          <a:rPr lang="en-US" sz="2800" i="1" smtClean="0">
                            <a:solidFill>
                              <a:schemeClr val="tx1"/>
                            </a:solidFill>
                            <a:latin typeface="Cambria Math" panose="02040503050406030204" pitchFamily="18" charset="0"/>
                            <a:cs typeface="Arial" panose="020B0604020202020204" pitchFamily="34" charset="0"/>
                            <a:sym typeface="Symbol" panose="05050102010706020507" pitchFamily="18" charset="2"/>
                          </a:rPr>
                        </m:ctrlPr>
                      </m:accPr>
                      <m:e>
                        <m:r>
                          <a:rPr lang="en-US" sz="2800" b="0" i="1" smtClean="0">
                            <a:solidFill>
                              <a:schemeClr val="tx1"/>
                            </a:solidFill>
                            <a:latin typeface="Cambria Math" panose="02040503050406030204" pitchFamily="18" charset="0"/>
                            <a:cs typeface="Arial" panose="020B0604020202020204" pitchFamily="34" charset="0"/>
                            <a:sym typeface="Symbol" panose="05050102010706020507" pitchFamily="18" charset="2"/>
                          </a:rPr>
                          <m:t>𝑛</m:t>
                        </m:r>
                      </m:e>
                    </m:acc>
                  </m:oMath>
                </a14:m>
                <a:r>
                  <a:rPr lang="en-US" sz="2800" dirty="0">
                    <a:solidFill>
                      <a:schemeClr val="tx1"/>
                    </a:solidFill>
                    <a:cs typeface="Arial" panose="020B0604020202020204" pitchFamily="34" charset="0"/>
                  </a:rPr>
                  <a:t> </a:t>
                </a:r>
                <a:r>
                  <a:rPr lang="en-US" sz="2800" dirty="0" err="1">
                    <a:solidFill>
                      <a:schemeClr val="tx1"/>
                    </a:solidFill>
                    <a:cs typeface="Arial" panose="020B0604020202020204" pitchFamily="34" charset="0"/>
                  </a:rPr>
                  <a:t>và</a:t>
                </a:r>
                <a:r>
                  <a:rPr lang="en-US" sz="2800" dirty="0">
                    <a:solidFill>
                      <a:schemeClr val="tx1"/>
                    </a:solidFill>
                    <a:cs typeface="Arial" panose="020B0604020202020204" pitchFamily="34" charset="0"/>
                  </a:rPr>
                  <a:t> </a:t>
                </a:r>
                <a14:m>
                  <m:oMath xmlns:m="http://schemas.openxmlformats.org/officeDocument/2006/math">
                    <m:acc>
                      <m:accPr>
                        <m:chr m:val="⃗"/>
                        <m:ctrlPr>
                          <a:rPr lang="en-US" sz="2800" i="1" smtClean="0">
                            <a:solidFill>
                              <a:schemeClr val="tx1"/>
                            </a:solidFill>
                            <a:latin typeface="Cambria Math" panose="02040503050406030204" pitchFamily="18" charset="0"/>
                            <a:cs typeface="Arial" panose="020B0604020202020204" pitchFamily="34" charset="0"/>
                          </a:rPr>
                        </m:ctrlPr>
                      </m:accPr>
                      <m:e>
                        <m:r>
                          <a:rPr lang="en-US" sz="2800" b="0" i="1" smtClean="0">
                            <a:solidFill>
                              <a:schemeClr val="tx1"/>
                            </a:solidFill>
                            <a:latin typeface="Cambria Math" panose="02040503050406030204" pitchFamily="18" charset="0"/>
                            <a:cs typeface="Arial" panose="020B0604020202020204" pitchFamily="34" charset="0"/>
                          </a:rPr>
                          <m:t>𝐵</m:t>
                        </m:r>
                      </m:e>
                    </m:acc>
                  </m:oMath>
                </a14:m>
                <a:endParaRPr lang="en-US" sz="2800" dirty="0">
                  <a:solidFill>
                    <a:schemeClr val="tx1"/>
                  </a:solidFill>
                  <a:cs typeface="Arial" panose="020B0604020202020204" pitchFamily="34" charset="0"/>
                </a:endParaRPr>
              </a:p>
              <a:p>
                <a:r>
                  <a:rPr lang="en-US" sz="2800" dirty="0" err="1">
                    <a:solidFill>
                      <a:schemeClr val="tx1"/>
                    </a:solidFill>
                    <a:cs typeface="Arial" panose="020B0604020202020204" pitchFamily="34" charset="0"/>
                  </a:rPr>
                  <a:t>Đơn</a:t>
                </a:r>
                <a:r>
                  <a:rPr lang="en-US" sz="2800" dirty="0">
                    <a:solidFill>
                      <a:schemeClr val="tx1"/>
                    </a:solidFill>
                    <a:cs typeface="Arial" panose="020B0604020202020204" pitchFamily="34" charset="0"/>
                  </a:rPr>
                  <a:t> </a:t>
                </a:r>
                <a:r>
                  <a:rPr lang="en-US" sz="2800" dirty="0" err="1">
                    <a:solidFill>
                      <a:schemeClr val="tx1"/>
                    </a:solidFill>
                    <a:cs typeface="Arial" panose="020B0604020202020204" pitchFamily="34" charset="0"/>
                  </a:rPr>
                  <a:t>vị</a:t>
                </a:r>
                <a:r>
                  <a:rPr lang="en-US" sz="2800" dirty="0">
                    <a:solidFill>
                      <a:schemeClr val="tx1"/>
                    </a:solidFill>
                    <a:cs typeface="Arial" panose="020B0604020202020204" pitchFamily="34" charset="0"/>
                  </a:rPr>
                  <a:t> </a:t>
                </a:r>
                <a:r>
                  <a:rPr lang="en-US" sz="2800" dirty="0" err="1">
                    <a:solidFill>
                      <a:schemeClr val="tx1"/>
                    </a:solidFill>
                    <a:cs typeface="Arial" panose="020B0604020202020204" pitchFamily="34" charset="0"/>
                  </a:rPr>
                  <a:t>từ</a:t>
                </a:r>
                <a:r>
                  <a:rPr lang="en-US" sz="2800" dirty="0">
                    <a:solidFill>
                      <a:schemeClr val="tx1"/>
                    </a:solidFill>
                    <a:cs typeface="Arial" panose="020B0604020202020204" pitchFamily="34" charset="0"/>
                  </a:rPr>
                  <a:t> </a:t>
                </a:r>
                <a:r>
                  <a:rPr lang="en-US" sz="2800" dirty="0" err="1">
                    <a:solidFill>
                      <a:schemeClr val="tx1"/>
                    </a:solidFill>
                    <a:cs typeface="Arial" panose="020B0604020202020204" pitchFamily="34" charset="0"/>
                  </a:rPr>
                  <a:t>thông</a:t>
                </a:r>
                <a:r>
                  <a:rPr lang="en-US" sz="2800" dirty="0">
                    <a:solidFill>
                      <a:schemeClr val="tx1"/>
                    </a:solidFill>
                    <a:cs typeface="Arial" panose="020B0604020202020204" pitchFamily="34" charset="0"/>
                  </a:rPr>
                  <a:t> </a:t>
                </a:r>
                <a:r>
                  <a:rPr lang="en-US" sz="2800" dirty="0" err="1">
                    <a:solidFill>
                      <a:schemeClr val="tx1"/>
                    </a:solidFill>
                    <a:cs typeface="Arial" panose="020B0604020202020204" pitchFamily="34" charset="0"/>
                  </a:rPr>
                  <a:t>là</a:t>
                </a:r>
                <a:r>
                  <a:rPr lang="en-US" sz="2800" dirty="0">
                    <a:solidFill>
                      <a:schemeClr val="tx1"/>
                    </a:solidFill>
                    <a:cs typeface="Arial" panose="020B0604020202020204" pitchFamily="34" charset="0"/>
                  </a:rPr>
                  <a:t> </a:t>
                </a:r>
                <a:r>
                  <a:rPr lang="en-US" sz="2800" dirty="0" err="1">
                    <a:solidFill>
                      <a:schemeClr val="tx1"/>
                    </a:solidFill>
                    <a:cs typeface="Arial" panose="020B0604020202020204" pitchFamily="34" charset="0"/>
                  </a:rPr>
                  <a:t>vêbe</a:t>
                </a:r>
                <a:r>
                  <a:rPr lang="en-US" sz="2800" dirty="0">
                    <a:solidFill>
                      <a:schemeClr val="tx1"/>
                    </a:solidFill>
                    <a:cs typeface="Arial" panose="020B0604020202020204" pitchFamily="34" charset="0"/>
                  </a:rPr>
                  <a:t> (Wb)</a:t>
                </a:r>
              </a:p>
            </p:txBody>
          </p:sp>
        </mc:Choice>
        <mc:Fallback xmlns="">
          <p:sp>
            <p:nvSpPr>
              <p:cNvPr id="6" name="TextBox 5">
                <a:extLst>
                  <a:ext uri="{FF2B5EF4-FFF2-40B4-BE49-F238E27FC236}">
                    <a16:creationId xmlns:a16="http://schemas.microsoft.com/office/drawing/2014/main" id="{859AE313-22CC-4EA4-BF67-D3FCF54A9696}"/>
                  </a:ext>
                </a:extLst>
              </p:cNvPr>
              <p:cNvSpPr txBox="1">
                <a:spLocks noRot="1" noChangeAspect="1" noMove="1" noResize="1" noEditPoints="1" noAdjustHandles="1" noChangeArrowheads="1" noChangeShapeType="1" noTextEdit="1"/>
              </p:cNvSpPr>
              <p:nvPr/>
            </p:nvSpPr>
            <p:spPr>
              <a:xfrm>
                <a:off x="5396459" y="1858780"/>
                <a:ext cx="6174652" cy="2729914"/>
              </a:xfrm>
              <a:prstGeom prst="rect">
                <a:avLst/>
              </a:prstGeom>
              <a:blipFill>
                <a:blip r:embed="rId3"/>
                <a:stretch>
                  <a:fillRect l="-2073" t="-2455" b="-5357"/>
                </a:stretch>
              </a:blipFill>
            </p:spPr>
            <p:txBody>
              <a:bodyPr/>
              <a:lstStyle/>
              <a:p>
                <a:r>
                  <a:rPr lang="en-US">
                    <a:noFill/>
                  </a:rPr>
                  <a:t> </a:t>
                </a:r>
              </a:p>
            </p:txBody>
          </p:sp>
        </mc:Fallback>
      </mc:AlternateContent>
    </p:spTree>
    <p:extLst>
      <p:ext uri="{BB962C8B-B14F-4D97-AF65-F5344CB8AC3E}">
        <p14:creationId xmlns:p14="http://schemas.microsoft.com/office/powerpoint/2010/main" val="251925157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50F83-6331-410B-8A48-B4BFED480445}"/>
              </a:ext>
            </a:extLst>
          </p:cNvPr>
          <p:cNvSpPr>
            <a:spLocks noGrp="1"/>
          </p:cNvSpPr>
          <p:nvPr>
            <p:ph type="title"/>
          </p:nvPr>
        </p:nvSpPr>
        <p:spPr/>
        <p:txBody>
          <a:bodyPr/>
          <a:lstStyle/>
          <a:p>
            <a:r>
              <a:rPr lang="en-US" b="1" dirty="0">
                <a:solidFill>
                  <a:srgbClr val="C00000"/>
                </a:solidFill>
                <a:latin typeface="Times New Roman" panose="02020603050405020304" pitchFamily="18" charset="0"/>
                <a:cs typeface="Times New Roman" panose="02020603050405020304" pitchFamily="18" charset="0"/>
              </a:rPr>
              <a:t>4. </a:t>
            </a:r>
            <a:r>
              <a:rPr lang="en-US" b="1" dirty="0" err="1">
                <a:solidFill>
                  <a:srgbClr val="C00000"/>
                </a:solidFill>
                <a:latin typeface="Times New Roman" panose="02020603050405020304" pitchFamily="18" charset="0"/>
                <a:cs typeface="Times New Roman" panose="02020603050405020304" pitchFamily="18" charset="0"/>
              </a:rPr>
              <a:t>Suất</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điện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động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cảm</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ứng</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958E8FF-D6E4-4221-A890-1780D2EDBD70}"/>
              </a:ext>
            </a:extLst>
          </p:cNvPr>
          <p:cNvSpPr>
            <a:spLocks noGrp="1"/>
          </p:cNvSpPr>
          <p:nvPr>
            <p:ph idx="1"/>
          </p:nvPr>
        </p:nvSpPr>
        <p:spPr>
          <a:xfrm>
            <a:off x="714633" y="1500923"/>
            <a:ext cx="10515600" cy="4351338"/>
          </a:xfrm>
        </p:spPr>
        <p:txBody>
          <a:bodyPr>
            <a:normAutofit/>
          </a:bodyPr>
          <a:lstStyle/>
          <a:p>
            <a:pPr marL="0" indent="0" algn="just">
              <a:buNone/>
            </a:pPr>
            <a:r>
              <a:rPr lang="vi-VN" sz="3200" b="0" i="0" dirty="0">
                <a:solidFill>
                  <a:srgbClr val="333333"/>
                </a:solidFill>
                <a:effectLst/>
                <a:latin typeface="+mj-lt"/>
              </a:rPr>
              <a:t>Từ thông qua mạch biến thiên, sẽ sinh ra suất điện động cảm ứng. Giá trị của suất điện động cảm ứng trong mạch tỉ lệ với tốc độ biến thiên từ thông qua mạch.</a:t>
            </a:r>
          </a:p>
          <a:p>
            <a:pPr marL="0" indent="0" algn="just">
              <a:buNone/>
            </a:pPr>
            <a:r>
              <a:rPr lang="vi-VN" sz="3200" b="0" i="0" dirty="0">
                <a:solidFill>
                  <a:srgbClr val="333333"/>
                </a:solidFill>
                <a:effectLst/>
                <a:latin typeface="+mj-lt"/>
              </a:rPr>
              <a:t>Công thức tính suất điện động cảm ứng: </a:t>
            </a:r>
          </a:p>
          <a:p>
            <a:pPr marL="0" indent="0">
              <a:buNone/>
            </a:pPr>
            <a:br>
              <a:rPr lang="vi-VN" sz="3200" dirty="0">
                <a:latin typeface="+mj-lt"/>
              </a:rPr>
            </a:br>
            <a:endParaRPr lang="en-US" sz="3200" dirty="0">
              <a:latin typeface="+mj-l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46611" r="-798"/>
          <a:stretch/>
        </p:blipFill>
        <p:spPr>
          <a:xfrm>
            <a:off x="1668380" y="3676592"/>
            <a:ext cx="9256294" cy="2500371"/>
          </a:xfrm>
          <a:prstGeom prst="rect">
            <a:avLst/>
          </a:prstGeom>
        </p:spPr>
      </p:pic>
    </p:spTree>
    <p:extLst>
      <p:ext uri="{BB962C8B-B14F-4D97-AF65-F5344CB8AC3E}">
        <p14:creationId xmlns:p14="http://schemas.microsoft.com/office/powerpoint/2010/main" val="3147082695"/>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18828F-49D7-4760-9CD5-6212F5735696}"/>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2900" b="1" kern="1200" dirty="0" err="1">
                <a:solidFill>
                  <a:schemeClr val="tx1"/>
                </a:solidFill>
                <a:latin typeface="+mj-lt"/>
                <a:ea typeface="+mj-ea"/>
                <a:cs typeface="+mj-cs"/>
              </a:rPr>
              <a:t>Một</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khung</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dây</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hình</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vuông</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cạnh</a:t>
            </a:r>
            <a:r>
              <a:rPr lang="en-US" sz="2900" b="1" kern="1200" dirty="0">
                <a:solidFill>
                  <a:schemeClr val="tx1"/>
                </a:solidFill>
                <a:latin typeface="+mj-lt"/>
                <a:ea typeface="+mj-ea"/>
                <a:cs typeface="+mj-cs"/>
              </a:rPr>
              <a:t> 20cm, </a:t>
            </a:r>
            <a:r>
              <a:rPr lang="en-US" sz="2900" b="1" kern="1200" dirty="0" err="1">
                <a:solidFill>
                  <a:schemeClr val="tx1"/>
                </a:solidFill>
                <a:latin typeface="+mj-lt"/>
                <a:ea typeface="+mj-ea"/>
                <a:cs typeface="+mj-cs"/>
              </a:rPr>
              <a:t>đặt</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trong</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từ</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trường</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đều</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có</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vecto</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cảm</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ứng</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từ</a:t>
            </a:r>
            <a:r>
              <a:rPr lang="en-US" sz="2900" b="1" kern="1200" dirty="0">
                <a:solidFill>
                  <a:schemeClr val="tx1"/>
                </a:solidFill>
                <a:latin typeface="+mj-lt"/>
                <a:ea typeface="+mj-ea"/>
                <a:cs typeface="+mj-cs"/>
              </a:rPr>
              <a:t> B </a:t>
            </a:r>
            <a:r>
              <a:rPr lang="en-US" sz="2900" b="1" kern="1200" dirty="0" err="1">
                <a:solidFill>
                  <a:schemeClr val="tx1"/>
                </a:solidFill>
                <a:latin typeface="+mj-lt"/>
                <a:ea typeface="+mj-ea"/>
                <a:cs typeface="+mj-cs"/>
              </a:rPr>
              <a:t>hợp</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với</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pháp</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tuyến</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khung</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dây</a:t>
            </a:r>
            <a:r>
              <a:rPr lang="en-US" sz="2900" b="1" kern="1200" dirty="0">
                <a:solidFill>
                  <a:schemeClr val="tx1"/>
                </a:solidFill>
                <a:latin typeface="+mj-lt"/>
                <a:ea typeface="+mj-ea"/>
                <a:cs typeface="+mj-cs"/>
              </a:rPr>
              <a:t> 1 </a:t>
            </a:r>
            <a:r>
              <a:rPr lang="en-US" sz="2900" b="1" kern="1200" dirty="0" err="1">
                <a:solidFill>
                  <a:schemeClr val="tx1"/>
                </a:solidFill>
                <a:latin typeface="+mj-lt"/>
                <a:ea typeface="+mj-ea"/>
                <a:cs typeface="+mj-cs"/>
              </a:rPr>
              <a:t>góc</a:t>
            </a:r>
            <a:r>
              <a:rPr lang="en-US" sz="2900" b="1" kern="1200" dirty="0">
                <a:solidFill>
                  <a:schemeClr val="tx1"/>
                </a:solidFill>
                <a:latin typeface="+mj-lt"/>
                <a:ea typeface="+mj-ea"/>
                <a:cs typeface="+mj-cs"/>
              </a:rPr>
              <a:t> 60</a:t>
            </a:r>
            <a:r>
              <a:rPr lang="en-US" sz="2900" b="1" kern="1200" baseline="30000" dirty="0">
                <a:solidFill>
                  <a:schemeClr val="tx1"/>
                </a:solidFill>
                <a:latin typeface="+mj-lt"/>
                <a:ea typeface="+mj-ea"/>
                <a:cs typeface="+mj-cs"/>
              </a:rPr>
              <a:t>0 </a:t>
            </a:r>
            <a:r>
              <a:rPr lang="en-US" sz="2900" b="1" kern="1200" dirty="0">
                <a:solidFill>
                  <a:schemeClr val="tx1"/>
                </a:solidFill>
                <a:latin typeface="+mj-lt"/>
                <a:ea typeface="+mj-ea"/>
                <a:cs typeface="+mj-cs"/>
              </a:rPr>
              <a:t>. Cho </a:t>
            </a:r>
            <a:r>
              <a:rPr lang="en-US" sz="2900" b="1" kern="1200" dirty="0" err="1">
                <a:solidFill>
                  <a:schemeClr val="tx1"/>
                </a:solidFill>
                <a:latin typeface="+mj-lt"/>
                <a:ea typeface="+mj-ea"/>
                <a:cs typeface="+mj-cs"/>
              </a:rPr>
              <a:t>từ</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trường</a:t>
            </a:r>
            <a:r>
              <a:rPr lang="en-US" sz="2900" b="1" kern="1200" dirty="0">
                <a:solidFill>
                  <a:schemeClr val="tx1"/>
                </a:solidFill>
                <a:latin typeface="+mj-lt"/>
                <a:ea typeface="+mj-ea"/>
                <a:cs typeface="+mj-cs"/>
              </a:rPr>
              <a:t> B </a:t>
            </a:r>
            <a:r>
              <a:rPr lang="en-US" sz="2900" b="1" kern="1200" dirty="0" err="1">
                <a:solidFill>
                  <a:schemeClr val="tx1"/>
                </a:solidFill>
                <a:latin typeface="+mj-lt"/>
                <a:ea typeface="+mj-ea"/>
                <a:cs typeface="+mj-cs"/>
              </a:rPr>
              <a:t>tăng</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dần</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từ</a:t>
            </a:r>
            <a:r>
              <a:rPr lang="en-US" sz="2900" b="1" kern="1200" dirty="0">
                <a:solidFill>
                  <a:schemeClr val="tx1"/>
                </a:solidFill>
                <a:latin typeface="+mj-lt"/>
                <a:ea typeface="+mj-ea"/>
                <a:cs typeface="+mj-cs"/>
              </a:rPr>
              <a:t> 0 </a:t>
            </a:r>
            <a:r>
              <a:rPr lang="en-US" sz="2900" b="1" kern="1200" dirty="0" err="1">
                <a:solidFill>
                  <a:schemeClr val="tx1"/>
                </a:solidFill>
                <a:latin typeface="+mj-lt"/>
                <a:ea typeface="+mj-ea"/>
                <a:cs typeface="+mj-cs"/>
              </a:rPr>
              <a:t>đến</a:t>
            </a:r>
            <a:r>
              <a:rPr lang="en-US" sz="2900" b="1" kern="1200" dirty="0">
                <a:solidFill>
                  <a:schemeClr val="tx1"/>
                </a:solidFill>
                <a:latin typeface="+mj-lt"/>
                <a:ea typeface="+mj-ea"/>
                <a:cs typeface="+mj-cs"/>
              </a:rPr>
              <a:t> 0,2T </a:t>
            </a:r>
            <a:r>
              <a:rPr lang="en-US" sz="2900" b="1" kern="1200" dirty="0" err="1">
                <a:solidFill>
                  <a:schemeClr val="tx1"/>
                </a:solidFill>
                <a:latin typeface="+mj-lt"/>
                <a:ea typeface="+mj-ea"/>
                <a:cs typeface="+mj-cs"/>
              </a:rPr>
              <a:t>trong</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thời</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gian</a:t>
            </a:r>
            <a:r>
              <a:rPr lang="en-US" sz="2900" b="1" kern="1200" dirty="0">
                <a:solidFill>
                  <a:schemeClr val="tx1"/>
                </a:solidFill>
                <a:latin typeface="+mj-lt"/>
                <a:ea typeface="+mj-ea"/>
                <a:cs typeface="+mj-cs"/>
              </a:rPr>
              <a:t> 0,001s.</a:t>
            </a:r>
            <a:br>
              <a:rPr lang="en-US" sz="2900" b="1" kern="1200" dirty="0">
                <a:solidFill>
                  <a:schemeClr val="tx1"/>
                </a:solidFill>
                <a:latin typeface="+mj-lt"/>
                <a:ea typeface="+mj-ea"/>
                <a:cs typeface="+mj-cs"/>
              </a:rPr>
            </a:br>
            <a:r>
              <a:rPr lang="en-US" sz="2900" b="1" kern="1200" dirty="0">
                <a:solidFill>
                  <a:schemeClr val="tx1"/>
                </a:solidFill>
                <a:latin typeface="+mj-lt"/>
                <a:ea typeface="+mj-ea"/>
                <a:cs typeface="+mj-cs"/>
              </a:rPr>
              <a:t>a) </a:t>
            </a:r>
            <a:r>
              <a:rPr lang="en-US" sz="2900" b="1" kern="1200" dirty="0" err="1">
                <a:solidFill>
                  <a:schemeClr val="tx1"/>
                </a:solidFill>
                <a:latin typeface="+mj-lt"/>
                <a:ea typeface="+mj-ea"/>
                <a:cs typeface="+mj-cs"/>
              </a:rPr>
              <a:t>Xác</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định</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độ</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lớn</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suất</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điện</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động</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cảm</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ứng</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trong</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khung</a:t>
            </a:r>
            <a:br>
              <a:rPr lang="en-US" sz="2900" b="1" kern="1200" dirty="0">
                <a:solidFill>
                  <a:schemeClr val="tx1"/>
                </a:solidFill>
                <a:latin typeface="+mj-lt"/>
                <a:ea typeface="+mj-ea"/>
                <a:cs typeface="+mj-cs"/>
              </a:rPr>
            </a:br>
            <a:r>
              <a:rPr lang="en-US" sz="2900" b="1" kern="1200" dirty="0">
                <a:solidFill>
                  <a:schemeClr val="tx1"/>
                </a:solidFill>
                <a:latin typeface="+mj-lt"/>
                <a:ea typeface="+mj-ea"/>
                <a:cs typeface="+mj-cs"/>
              </a:rPr>
              <a:t>b) </a:t>
            </a:r>
            <a:r>
              <a:rPr lang="en-US" sz="2900" b="1" kern="1200" dirty="0" err="1">
                <a:solidFill>
                  <a:schemeClr val="tx1"/>
                </a:solidFill>
                <a:latin typeface="+mj-lt"/>
                <a:ea typeface="+mj-ea"/>
                <a:cs typeface="+mj-cs"/>
              </a:rPr>
              <a:t>Xác</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định</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chiều</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dòng</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điện</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cảm</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ứng</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trong</a:t>
            </a:r>
            <a:r>
              <a:rPr lang="en-US" sz="2900" b="1" kern="1200" dirty="0">
                <a:solidFill>
                  <a:schemeClr val="tx1"/>
                </a:solidFill>
                <a:latin typeface="+mj-lt"/>
                <a:ea typeface="+mj-ea"/>
                <a:cs typeface="+mj-cs"/>
              </a:rPr>
              <a:t> </a:t>
            </a:r>
            <a:r>
              <a:rPr lang="en-US" sz="2900" b="1" kern="1200" dirty="0" err="1">
                <a:solidFill>
                  <a:schemeClr val="tx1"/>
                </a:solidFill>
                <a:latin typeface="+mj-lt"/>
                <a:ea typeface="+mj-ea"/>
                <a:cs typeface="+mj-cs"/>
              </a:rPr>
              <a:t>khung</a:t>
            </a:r>
            <a:r>
              <a:rPr lang="en-US" sz="2900" b="1" kern="1200" dirty="0">
                <a:solidFill>
                  <a:schemeClr val="tx1"/>
                </a:solidFill>
                <a:latin typeface="+mj-lt"/>
                <a:ea typeface="+mj-ea"/>
                <a:cs typeface="+mj-cs"/>
              </a:rPr>
              <a:t>.</a:t>
            </a:r>
          </a:p>
        </p:txBody>
      </p:sp>
    </p:spTree>
    <p:extLst>
      <p:ext uri="{BB962C8B-B14F-4D97-AF65-F5344CB8AC3E}">
        <p14:creationId xmlns:p14="http://schemas.microsoft.com/office/powerpoint/2010/main" val="1555317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Diagram&#10;&#10;Description automatically generated">
            <a:extLst>
              <a:ext uri="{FF2B5EF4-FFF2-40B4-BE49-F238E27FC236}">
                <a16:creationId xmlns:a16="http://schemas.microsoft.com/office/drawing/2014/main" id="{4B5A1644-BD51-4465-92B0-9FEAA7799A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364" y="300789"/>
            <a:ext cx="11186695" cy="629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iện tượng tự cảm">
            <a:hlinkClick r:id="" action="ppaction://media"/>
            <a:extLst>
              <a:ext uri="{FF2B5EF4-FFF2-40B4-BE49-F238E27FC236}">
                <a16:creationId xmlns:a16="http://schemas.microsoft.com/office/drawing/2014/main" id="{0AFC180E-7726-49E4-B128-A5CEC0CC59C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219200" y="685800"/>
            <a:ext cx="9753600" cy="5486400"/>
          </a:xfrm>
          <a:prstGeom prst="rect">
            <a:avLst/>
          </a:prstGeom>
        </p:spPr>
      </p:pic>
    </p:spTree>
    <p:extLst>
      <p:ext uri="{BB962C8B-B14F-4D97-AF65-F5344CB8AC3E}">
        <p14:creationId xmlns:p14="http://schemas.microsoft.com/office/powerpoint/2010/main" val="342449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18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3A3200E-BE57-412F-B1EC-CBDB09A6BCAB}"/>
              </a:ext>
            </a:extLst>
          </p:cNvPr>
          <p:cNvSpPr>
            <a:spLocks noGrp="1" noChangeArrowheads="1"/>
          </p:cNvSpPr>
          <p:nvPr>
            <p:ph type="body" sz="half" idx="1"/>
          </p:nvPr>
        </p:nvSpPr>
        <p:spPr>
          <a:xfrm>
            <a:off x="1905000" y="228600"/>
            <a:ext cx="7772400" cy="914400"/>
          </a:xfrm>
        </p:spPr>
        <p:txBody>
          <a:bodyPr/>
          <a:lstStyle/>
          <a:p>
            <a:pPr eaLnBrk="1" hangingPunct="1">
              <a:buFontTx/>
              <a:buNone/>
            </a:pPr>
            <a:r>
              <a:rPr lang="en-US" altLang="en-US" sz="2400" b="1" dirty="0">
                <a:solidFill>
                  <a:srgbClr val="FF0000"/>
                </a:solidFill>
                <a:latin typeface="Arial" panose="020B0604020202020204" pitchFamily="34" charset="0"/>
                <a:cs typeface="Arial" panose="020B0604020202020204" pitchFamily="34" charset="0"/>
              </a:rPr>
              <a:t>5.1. </a:t>
            </a:r>
            <a:r>
              <a:rPr lang="en-US" altLang="en-US" sz="2400" b="1" dirty="0" err="1">
                <a:solidFill>
                  <a:srgbClr val="FF0000"/>
                </a:solidFill>
                <a:latin typeface="Arial" panose="020B0604020202020204" pitchFamily="34" charset="0"/>
                <a:cs typeface="Arial" panose="020B0604020202020204" pitchFamily="34" charset="0"/>
              </a:rPr>
              <a:t>Từ</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thông</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riêng</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của</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một</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mạch</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kín</a:t>
            </a:r>
            <a:r>
              <a:rPr lang="en-US" altLang="en-US" sz="2400" b="1" dirty="0">
                <a:solidFill>
                  <a:srgbClr val="FF0000"/>
                </a:solidFill>
                <a:latin typeface="Arial" panose="020B0604020202020204" pitchFamily="34" charset="0"/>
                <a:cs typeface="Arial" panose="020B0604020202020204" pitchFamily="34" charset="0"/>
              </a:rPr>
              <a:t>:</a:t>
            </a:r>
          </a:p>
        </p:txBody>
      </p:sp>
      <p:graphicFrame>
        <p:nvGraphicFramePr>
          <p:cNvPr id="56326" name="Object 6">
            <a:extLst>
              <a:ext uri="{FF2B5EF4-FFF2-40B4-BE49-F238E27FC236}">
                <a16:creationId xmlns:a16="http://schemas.microsoft.com/office/drawing/2014/main" id="{0973166C-7D97-4254-8338-A272E7F706A5}"/>
              </a:ext>
            </a:extLst>
          </p:cNvPr>
          <p:cNvGraphicFramePr>
            <a:graphicFrameLocks noGrp="1" noChangeAspect="1"/>
          </p:cNvGraphicFramePr>
          <p:nvPr>
            <p:ph sz="quarter" idx="2"/>
          </p:nvPr>
        </p:nvGraphicFramePr>
        <p:xfrm>
          <a:off x="4572000" y="3876675"/>
          <a:ext cx="1371600" cy="457200"/>
        </p:xfrm>
        <a:graphic>
          <a:graphicData uri="http://schemas.openxmlformats.org/presentationml/2006/ole">
            <mc:AlternateContent xmlns:mc="http://schemas.openxmlformats.org/markup-compatibility/2006">
              <mc:Choice xmlns:v="urn:schemas-microsoft-com:vml" Requires="v">
                <p:oleObj name="Equation" r:id="rId2" imgW="628601" imgH="209676" progId="Equation.3">
                  <p:embed/>
                </p:oleObj>
              </mc:Choice>
              <mc:Fallback>
                <p:oleObj name="Equation" r:id="rId2" imgW="628601" imgH="209676" progId="Equation.3">
                  <p:embed/>
                  <p:pic>
                    <p:nvPicPr>
                      <p:cNvPr id="56326" name="Object 6">
                        <a:extLst>
                          <a:ext uri="{FF2B5EF4-FFF2-40B4-BE49-F238E27FC236}">
                            <a16:creationId xmlns:a16="http://schemas.microsoft.com/office/drawing/2014/main" id="{0973166C-7D97-4254-8338-A272E7F706A5}"/>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76675"/>
                        <a:ext cx="1371600" cy="457200"/>
                      </a:xfrm>
                      <a:prstGeom prst="rect">
                        <a:avLst/>
                      </a:prstGeom>
                      <a:solidFill>
                        <a:schemeClr val="accent6">
                          <a:lumMod val="20000"/>
                          <a:lumOff val="80000"/>
                        </a:schemeClr>
                      </a:solidFill>
                      <a:ln w="9525">
                        <a:solidFill>
                          <a:schemeClr val="accent6">
                            <a:lumMod val="40000"/>
                            <a:lumOff val="60000"/>
                          </a:schemeClr>
                        </a:solidFill>
                        <a:miter lim="800000"/>
                        <a:headEnd/>
                        <a:tailEnd/>
                      </a:ln>
                    </p:spPr>
                  </p:pic>
                </p:oleObj>
              </mc:Fallback>
            </mc:AlternateContent>
          </a:graphicData>
        </a:graphic>
      </p:graphicFrame>
      <p:graphicFrame>
        <p:nvGraphicFramePr>
          <p:cNvPr id="56352" name="Object 32">
            <a:extLst>
              <a:ext uri="{FF2B5EF4-FFF2-40B4-BE49-F238E27FC236}">
                <a16:creationId xmlns:a16="http://schemas.microsoft.com/office/drawing/2014/main" id="{C0DB3C1D-E627-4251-AA3F-B9D84095B334}"/>
              </a:ext>
            </a:extLst>
          </p:cNvPr>
          <p:cNvGraphicFramePr>
            <a:graphicFrameLocks noGrp="1" noChangeAspect="1"/>
          </p:cNvGraphicFramePr>
          <p:nvPr>
            <p:ph sz="quarter" idx="3"/>
          </p:nvPr>
        </p:nvGraphicFramePr>
        <p:xfrm>
          <a:off x="7086600" y="5602288"/>
          <a:ext cx="1209675" cy="720725"/>
        </p:xfrm>
        <a:graphic>
          <a:graphicData uri="http://schemas.openxmlformats.org/presentationml/2006/ole">
            <mc:AlternateContent xmlns:mc="http://schemas.openxmlformats.org/markup-compatibility/2006">
              <mc:Choice xmlns:v="urn:schemas-microsoft-com:vml" Requires="v">
                <p:oleObj name="Equation" r:id="rId4" imgW="660113" imgH="393529" progId="Equation.3">
                  <p:embed/>
                </p:oleObj>
              </mc:Choice>
              <mc:Fallback>
                <p:oleObj name="Equation" r:id="rId4" imgW="660113" imgH="393529" progId="Equation.3">
                  <p:embed/>
                  <p:pic>
                    <p:nvPicPr>
                      <p:cNvPr id="56352" name="Object 32">
                        <a:extLst>
                          <a:ext uri="{FF2B5EF4-FFF2-40B4-BE49-F238E27FC236}">
                            <a16:creationId xmlns:a16="http://schemas.microsoft.com/office/drawing/2014/main" id="{C0DB3C1D-E627-4251-AA3F-B9D84095B334}"/>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602288"/>
                        <a:ext cx="12096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24" name="Text Box 4">
            <a:extLst>
              <a:ext uri="{FF2B5EF4-FFF2-40B4-BE49-F238E27FC236}">
                <a16:creationId xmlns:a16="http://schemas.microsoft.com/office/drawing/2014/main" id="{DEB0D3B1-9D59-4D99-8858-1A3E1B02A5BD}"/>
              </a:ext>
            </a:extLst>
          </p:cNvPr>
          <p:cNvSpPr txBox="1">
            <a:spLocks noChangeArrowheads="1"/>
          </p:cNvSpPr>
          <p:nvPr/>
        </p:nvSpPr>
        <p:spPr bwMode="auto">
          <a:xfrm>
            <a:off x="1905000" y="990601"/>
            <a:ext cx="533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461963"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just" eaLnBrk="0" fontAlgn="base" hangingPunct="0">
              <a:spcBef>
                <a:spcPct val="50000"/>
              </a:spcBef>
              <a:spcAft>
                <a:spcPct val="0"/>
              </a:spcAft>
            </a:pPr>
            <a:r>
              <a:rPr lang="en-US" altLang="en-US" sz="2400">
                <a:solidFill>
                  <a:srgbClr val="000000"/>
                </a:solidFill>
                <a:latin typeface="Arial" panose="020B0604020202020204" pitchFamily="34" charset="0"/>
                <a:cs typeface="Arial" panose="020B0604020202020204" pitchFamily="34" charset="0"/>
                <a:sym typeface="Symbol" panose="05050102010706020507" pitchFamily="18" charset="2"/>
              </a:rPr>
              <a:t>Xét mạch kín (C) có dòng điện i</a:t>
            </a:r>
            <a:r>
              <a:rPr lang="en-US" altLang="en-US">
                <a:solidFill>
                  <a:srgbClr val="000000"/>
                </a:solidFill>
                <a:latin typeface="Arial" panose="020B0604020202020204" pitchFamily="34" charset="0"/>
                <a:cs typeface="Arial" panose="020B0604020202020204" pitchFamily="34" charset="0"/>
                <a:sym typeface="Symbol" panose="05050102010706020507" pitchFamily="18" charset="2"/>
              </a:rPr>
              <a:t> </a:t>
            </a:r>
          </a:p>
        </p:txBody>
      </p:sp>
      <p:sp>
        <p:nvSpPr>
          <p:cNvPr id="56334" name="Line 14">
            <a:extLst>
              <a:ext uri="{FF2B5EF4-FFF2-40B4-BE49-F238E27FC236}">
                <a16:creationId xmlns:a16="http://schemas.microsoft.com/office/drawing/2014/main" id="{97C056BA-53CB-402D-B2EE-B26556E7CC90}"/>
              </a:ext>
            </a:extLst>
          </p:cNvPr>
          <p:cNvSpPr>
            <a:spLocks noChangeShapeType="1"/>
          </p:cNvSpPr>
          <p:nvPr/>
        </p:nvSpPr>
        <p:spPr bwMode="auto">
          <a:xfrm flipV="1">
            <a:off x="9228138" y="2209800"/>
            <a:ext cx="0" cy="6858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56335" name="Text Box 15">
            <a:extLst>
              <a:ext uri="{FF2B5EF4-FFF2-40B4-BE49-F238E27FC236}">
                <a16:creationId xmlns:a16="http://schemas.microsoft.com/office/drawing/2014/main" id="{0822236E-E133-4A50-8BF7-1842465B3118}"/>
              </a:ext>
            </a:extLst>
          </p:cNvPr>
          <p:cNvSpPr txBox="1">
            <a:spLocks noChangeArrowheads="1"/>
          </p:cNvSpPr>
          <p:nvPr/>
        </p:nvSpPr>
        <p:spPr bwMode="auto">
          <a:xfrm>
            <a:off x="9204325" y="1978025"/>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r>
              <a:rPr lang="en-US" altLang="en-US" sz="2400">
                <a:solidFill>
                  <a:srgbClr val="000000"/>
                </a:solidFill>
              </a:rPr>
              <a:t>B</a:t>
            </a:r>
          </a:p>
        </p:txBody>
      </p:sp>
      <p:sp>
        <p:nvSpPr>
          <p:cNvPr id="56336" name="Text Box 16">
            <a:extLst>
              <a:ext uri="{FF2B5EF4-FFF2-40B4-BE49-F238E27FC236}">
                <a16:creationId xmlns:a16="http://schemas.microsoft.com/office/drawing/2014/main" id="{EC84E677-1124-4130-ACFA-ECD21BCC1D0B}"/>
              </a:ext>
            </a:extLst>
          </p:cNvPr>
          <p:cNvSpPr txBox="1">
            <a:spLocks noChangeArrowheads="1"/>
          </p:cNvSpPr>
          <p:nvPr/>
        </p:nvSpPr>
        <p:spPr bwMode="auto">
          <a:xfrm>
            <a:off x="1906588" y="1527175"/>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r>
              <a:rPr lang="en-US" altLang="en-US" sz="2400" dirty="0" err="1">
                <a:solidFill>
                  <a:srgbClr val="000000"/>
                </a:solidFill>
                <a:latin typeface="Arial" panose="020B0604020202020204" pitchFamily="34" charset="0"/>
                <a:cs typeface="Arial" panose="020B0604020202020204" pitchFamily="34" charset="0"/>
              </a:rPr>
              <a:t>Xuất</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hiện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từ</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trường</a:t>
            </a:r>
            <a:r>
              <a:rPr lang="en-US" altLang="en-US" sz="2400" dirty="0">
                <a:solidFill>
                  <a:srgbClr val="000000"/>
                </a:solidFill>
                <a:latin typeface="Arial" panose="020B0604020202020204" pitchFamily="34" charset="0"/>
                <a:cs typeface="Arial" panose="020B0604020202020204" pitchFamily="34" charset="0"/>
              </a:rPr>
              <a:t> B </a:t>
            </a:r>
            <a:r>
              <a:rPr lang="en-US" altLang="en-US" sz="2400" dirty="0" err="1">
                <a:solidFill>
                  <a:srgbClr val="000000"/>
                </a:solidFill>
                <a:latin typeface="Arial" panose="020B0604020202020204" pitchFamily="34" charset="0"/>
                <a:cs typeface="Arial" panose="020B0604020202020204" pitchFamily="34" charset="0"/>
              </a:rPr>
              <a:t>trong</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lòng</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khung</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dây</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sym typeface="Symbol" panose="05050102010706020507" pitchFamily="18" charset="2"/>
              </a:rPr>
              <a:t>B~i</a:t>
            </a:r>
            <a:endParaRPr lang="en-US" altLang="en-US" sz="2400" dirty="0">
              <a:solidFill>
                <a:srgbClr val="000000"/>
              </a:solidFill>
              <a:latin typeface="Arial" panose="020B0604020202020204" pitchFamily="34" charset="0"/>
              <a:cs typeface="Arial" panose="020B0604020202020204" pitchFamily="34" charset="0"/>
              <a:sym typeface="Symbol" panose="05050102010706020507" pitchFamily="18" charset="2"/>
            </a:endParaRPr>
          </a:p>
        </p:txBody>
      </p:sp>
      <p:sp>
        <p:nvSpPr>
          <p:cNvPr id="56342" name="Line 22">
            <a:extLst>
              <a:ext uri="{FF2B5EF4-FFF2-40B4-BE49-F238E27FC236}">
                <a16:creationId xmlns:a16="http://schemas.microsoft.com/office/drawing/2014/main" id="{43CAF6D9-CFBB-4E17-A88D-5FC7817CBC7C}"/>
              </a:ext>
            </a:extLst>
          </p:cNvPr>
          <p:cNvSpPr>
            <a:spLocks noChangeShapeType="1"/>
          </p:cNvSpPr>
          <p:nvPr/>
        </p:nvSpPr>
        <p:spPr bwMode="auto">
          <a:xfrm>
            <a:off x="2894013" y="3429000"/>
            <a:ext cx="6858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56343" name="Text Box 23">
            <a:extLst>
              <a:ext uri="{FF2B5EF4-FFF2-40B4-BE49-F238E27FC236}">
                <a16:creationId xmlns:a16="http://schemas.microsoft.com/office/drawing/2014/main" id="{83212902-A548-4EA5-AC03-BB07A517FDD6}"/>
              </a:ext>
            </a:extLst>
          </p:cNvPr>
          <p:cNvSpPr txBox="1">
            <a:spLocks noChangeArrowheads="1"/>
          </p:cNvSpPr>
          <p:nvPr/>
        </p:nvSpPr>
        <p:spPr bwMode="auto">
          <a:xfrm>
            <a:off x="1905000" y="19812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2400" dirty="0" err="1">
                <a:solidFill>
                  <a:srgbClr val="000000"/>
                </a:solidFill>
                <a:latin typeface="Arial" panose="020B0604020202020204" pitchFamily="34" charset="0"/>
                <a:cs typeface="Arial" panose="020B0604020202020204" pitchFamily="34" charset="0"/>
              </a:rPr>
              <a:t>Từ</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thông</a:t>
            </a:r>
            <a:r>
              <a:rPr lang="en-US" altLang="en-US" sz="2400" dirty="0">
                <a:solidFill>
                  <a:srgbClr val="000000"/>
                </a:solidFill>
                <a:latin typeface="Arial" panose="020B0604020202020204" pitchFamily="34" charset="0"/>
                <a:cs typeface="Arial" panose="020B0604020202020204" pitchFamily="34" charset="0"/>
              </a:rPr>
              <a:t> qua </a:t>
            </a:r>
            <a:r>
              <a:rPr lang="en-US" altLang="en-US" sz="2400" dirty="0" err="1">
                <a:solidFill>
                  <a:srgbClr val="000000"/>
                </a:solidFill>
                <a:latin typeface="Arial" panose="020B0604020202020204" pitchFamily="34" charset="0"/>
                <a:cs typeface="Arial" panose="020B0604020202020204" pitchFamily="34" charset="0"/>
              </a:rPr>
              <a:t>mạch</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kín</a:t>
            </a:r>
            <a:r>
              <a:rPr lang="en-US" altLang="en-US" sz="2400" dirty="0">
                <a:solidFill>
                  <a:srgbClr val="000000"/>
                </a:solidFill>
                <a:latin typeface="Arial" panose="020B0604020202020204" pitchFamily="34" charset="0"/>
                <a:cs typeface="Arial" panose="020B0604020202020204" pitchFamily="34" charset="0"/>
              </a:rPr>
              <a:t> (C):</a:t>
            </a:r>
            <a:r>
              <a:rPr lang="en-US" altLang="en-US" sz="2400" dirty="0">
                <a:solidFill>
                  <a:srgbClr val="000000"/>
                </a:solidFill>
                <a:latin typeface="Arial" panose="020B0604020202020204" pitchFamily="34" charset="0"/>
                <a:cs typeface="Arial" panose="020B0604020202020204" pitchFamily="34" charset="0"/>
                <a:sym typeface="Symbol" panose="05050102010706020507" pitchFamily="18" charset="2"/>
              </a:rPr>
              <a:t> = BS  ~B</a:t>
            </a:r>
            <a:endParaRPr lang="en-US" altLang="en-US" sz="2400" dirty="0">
              <a:solidFill>
                <a:srgbClr val="000000"/>
              </a:solidFill>
              <a:latin typeface="Arial" panose="020B0604020202020204" pitchFamily="34" charset="0"/>
              <a:cs typeface="Arial" panose="020B0604020202020204" pitchFamily="34" charset="0"/>
            </a:endParaRPr>
          </a:p>
        </p:txBody>
      </p:sp>
      <p:grpSp>
        <p:nvGrpSpPr>
          <p:cNvPr id="56345" name="Group 25">
            <a:extLst>
              <a:ext uri="{FF2B5EF4-FFF2-40B4-BE49-F238E27FC236}">
                <a16:creationId xmlns:a16="http://schemas.microsoft.com/office/drawing/2014/main" id="{B80DBFC7-F441-4391-8F1F-F7EBC604FACD}"/>
              </a:ext>
            </a:extLst>
          </p:cNvPr>
          <p:cNvGrpSpPr>
            <a:grpSpLocks/>
          </p:cNvGrpSpPr>
          <p:nvPr/>
        </p:nvGrpSpPr>
        <p:grpSpPr bwMode="auto">
          <a:xfrm>
            <a:off x="8008938" y="2103439"/>
            <a:ext cx="2286000" cy="1774825"/>
            <a:chOff x="4080" y="816"/>
            <a:chExt cx="1440" cy="1118"/>
          </a:xfrm>
        </p:grpSpPr>
        <p:grpSp>
          <p:nvGrpSpPr>
            <p:cNvPr id="11280" name="Group 21">
              <a:extLst>
                <a:ext uri="{FF2B5EF4-FFF2-40B4-BE49-F238E27FC236}">
                  <a16:creationId xmlns:a16="http://schemas.microsoft.com/office/drawing/2014/main" id="{2D72E104-C64F-4C38-BFFE-7D9D996F2F2B}"/>
                </a:ext>
              </a:extLst>
            </p:cNvPr>
            <p:cNvGrpSpPr>
              <a:grpSpLocks/>
            </p:cNvGrpSpPr>
            <p:nvPr/>
          </p:nvGrpSpPr>
          <p:grpSpPr bwMode="auto">
            <a:xfrm>
              <a:off x="4080" y="816"/>
              <a:ext cx="1440" cy="864"/>
              <a:chOff x="3840" y="816"/>
              <a:chExt cx="1440" cy="864"/>
            </a:xfrm>
          </p:grpSpPr>
          <p:sp>
            <p:nvSpPr>
              <p:cNvPr id="11282" name="Oval 9">
                <a:extLst>
                  <a:ext uri="{FF2B5EF4-FFF2-40B4-BE49-F238E27FC236}">
                    <a16:creationId xmlns:a16="http://schemas.microsoft.com/office/drawing/2014/main" id="{F121DBB0-454D-4A05-BBF3-92BFB9201A6B}"/>
                  </a:ext>
                </a:extLst>
              </p:cNvPr>
              <p:cNvSpPr>
                <a:spLocks noChangeArrowheads="1"/>
              </p:cNvSpPr>
              <p:nvPr/>
            </p:nvSpPr>
            <p:spPr bwMode="auto">
              <a:xfrm>
                <a:off x="3936" y="1104"/>
                <a:ext cx="1344" cy="528"/>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srgbClr val="000000"/>
                  </a:solidFill>
                </a:endParaRPr>
              </a:p>
            </p:txBody>
          </p:sp>
          <p:grpSp>
            <p:nvGrpSpPr>
              <p:cNvPr id="11283" name="Group 12">
                <a:extLst>
                  <a:ext uri="{FF2B5EF4-FFF2-40B4-BE49-F238E27FC236}">
                    <a16:creationId xmlns:a16="http://schemas.microsoft.com/office/drawing/2014/main" id="{EE2DE848-7327-4CE4-A068-C86C4CDB65FD}"/>
                  </a:ext>
                </a:extLst>
              </p:cNvPr>
              <p:cNvGrpSpPr>
                <a:grpSpLocks/>
              </p:cNvGrpSpPr>
              <p:nvPr/>
            </p:nvGrpSpPr>
            <p:grpSpPr bwMode="auto">
              <a:xfrm>
                <a:off x="3840" y="816"/>
                <a:ext cx="1296" cy="864"/>
                <a:chOff x="3696" y="816"/>
                <a:chExt cx="1296" cy="864"/>
              </a:xfrm>
            </p:grpSpPr>
            <p:sp>
              <p:nvSpPr>
                <p:cNvPr id="11284" name="Oval 8">
                  <a:extLst>
                    <a:ext uri="{FF2B5EF4-FFF2-40B4-BE49-F238E27FC236}">
                      <a16:creationId xmlns:a16="http://schemas.microsoft.com/office/drawing/2014/main" id="{52A9EEDC-4090-4FE6-917E-E658CFF949BE}"/>
                    </a:ext>
                  </a:extLst>
                </p:cNvPr>
                <p:cNvSpPr>
                  <a:spLocks noChangeArrowheads="1"/>
                </p:cNvSpPr>
                <p:nvPr/>
              </p:nvSpPr>
              <p:spPr bwMode="auto">
                <a:xfrm>
                  <a:off x="3696" y="816"/>
                  <a:ext cx="1296" cy="86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srgbClr val="000000"/>
                    </a:solidFill>
                  </a:endParaRPr>
                </a:p>
              </p:txBody>
            </p:sp>
            <p:sp>
              <p:nvSpPr>
                <p:cNvPr id="11285" name="Line 10">
                  <a:extLst>
                    <a:ext uri="{FF2B5EF4-FFF2-40B4-BE49-F238E27FC236}">
                      <a16:creationId xmlns:a16="http://schemas.microsoft.com/office/drawing/2014/main" id="{5F38D4D1-0900-4CB7-830E-549C88BEB09A}"/>
                    </a:ext>
                  </a:extLst>
                </p:cNvPr>
                <p:cNvSpPr>
                  <a:spLocks noChangeShapeType="1"/>
                </p:cNvSpPr>
                <p:nvPr/>
              </p:nvSpPr>
              <p:spPr bwMode="auto">
                <a:xfrm flipV="1">
                  <a:off x="4416" y="1632"/>
                  <a:ext cx="96" cy="0"/>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1286" name="Line 11">
                  <a:extLst>
                    <a:ext uri="{FF2B5EF4-FFF2-40B4-BE49-F238E27FC236}">
                      <a16:creationId xmlns:a16="http://schemas.microsoft.com/office/drawing/2014/main" id="{40EBC2D0-2C55-40A5-95E1-DE9A35893290}"/>
                    </a:ext>
                  </a:extLst>
                </p:cNvPr>
                <p:cNvSpPr>
                  <a:spLocks noChangeShapeType="1"/>
                </p:cNvSpPr>
                <p:nvPr/>
              </p:nvSpPr>
              <p:spPr bwMode="auto">
                <a:xfrm flipH="1">
                  <a:off x="4560" y="1104"/>
                  <a:ext cx="96" cy="0"/>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grpSp>
        </p:grpSp>
        <p:sp>
          <p:nvSpPr>
            <p:cNvPr id="11281" name="Text Box 24">
              <a:extLst>
                <a:ext uri="{FF2B5EF4-FFF2-40B4-BE49-F238E27FC236}">
                  <a16:creationId xmlns:a16="http://schemas.microsoft.com/office/drawing/2014/main" id="{B7A5A737-F094-436C-A7F8-B7EFF5C5A0C6}"/>
                </a:ext>
              </a:extLst>
            </p:cNvPr>
            <p:cNvSpPr txBox="1">
              <a:spLocks noChangeArrowheads="1"/>
            </p:cNvSpPr>
            <p:nvPr/>
          </p:nvSpPr>
          <p:spPr bwMode="auto">
            <a:xfrm>
              <a:off x="5088" y="1530"/>
              <a:ext cx="24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r>
                <a:rPr lang="en-US" altLang="en-US" sz="3600" b="1" i="1">
                  <a:solidFill>
                    <a:srgbClr val="000000"/>
                  </a:solidFill>
                  <a:latin typeface="Times New Roman" panose="02020603050405020304" pitchFamily="18" charset="0"/>
                </a:rPr>
                <a:t>i</a:t>
              </a:r>
            </a:p>
          </p:txBody>
        </p:sp>
      </p:grpSp>
      <p:sp>
        <p:nvSpPr>
          <p:cNvPr id="56346" name="Text Box 26">
            <a:extLst>
              <a:ext uri="{FF2B5EF4-FFF2-40B4-BE49-F238E27FC236}">
                <a16:creationId xmlns:a16="http://schemas.microsoft.com/office/drawing/2014/main" id="{1694877B-6152-4654-801C-F743283A5273}"/>
              </a:ext>
            </a:extLst>
          </p:cNvPr>
          <p:cNvSpPr txBox="1">
            <a:spLocks noChangeArrowheads="1"/>
          </p:cNvSpPr>
          <p:nvPr/>
        </p:nvSpPr>
        <p:spPr bwMode="auto">
          <a:xfrm>
            <a:off x="2217738" y="4549775"/>
            <a:ext cx="80772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461963"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just" eaLnBrk="0" fontAlgn="base" hangingPunct="0">
              <a:spcBef>
                <a:spcPct val="50000"/>
              </a:spcBef>
              <a:spcAft>
                <a:spcPct val="0"/>
              </a:spcAft>
            </a:pPr>
            <a:r>
              <a:rPr lang="en-US" altLang="en-US" sz="2400" dirty="0" err="1">
                <a:solidFill>
                  <a:srgbClr val="000000"/>
                </a:solidFill>
                <a:latin typeface="Arial" panose="020B0604020202020204" pitchFamily="34" charset="0"/>
                <a:cs typeface="Arial" panose="020B0604020202020204" pitchFamily="34" charset="0"/>
                <a:sym typeface="Symbol" panose="05050102010706020507" pitchFamily="18" charset="2"/>
              </a:rPr>
              <a:t>Với</a:t>
            </a:r>
            <a:r>
              <a:rPr lang="en-US" altLang="en-US" sz="2400" dirty="0">
                <a:solidFill>
                  <a:srgbClr val="000000"/>
                </a:solidFill>
                <a:latin typeface="Arial" panose="020B0604020202020204" pitchFamily="34" charset="0"/>
                <a:cs typeface="Arial" panose="020B0604020202020204" pitchFamily="34" charset="0"/>
                <a:sym typeface="Symbol" panose="05050102010706020507" pitchFamily="18" charset="2"/>
              </a:rPr>
              <a:t> L: </a:t>
            </a:r>
            <a:r>
              <a:rPr lang="en-US" altLang="en-US" sz="2400" dirty="0" err="1">
                <a:solidFill>
                  <a:srgbClr val="000000"/>
                </a:solidFill>
                <a:latin typeface="Arial" panose="020B0604020202020204" pitchFamily="34" charset="0"/>
                <a:cs typeface="Arial" panose="020B0604020202020204" pitchFamily="34" charset="0"/>
                <a:sym typeface="Symbol" panose="05050102010706020507" pitchFamily="18" charset="2"/>
              </a:rPr>
              <a:t>là</a:t>
            </a:r>
            <a:r>
              <a:rPr lang="en-US" altLang="en-US" sz="2400" dirty="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US" altLang="en-US" sz="2400" dirty="0" err="1">
                <a:solidFill>
                  <a:srgbClr val="000000"/>
                </a:solidFill>
                <a:latin typeface="Arial" panose="020B0604020202020204" pitchFamily="34" charset="0"/>
                <a:cs typeface="Arial" panose="020B0604020202020204" pitchFamily="34" charset="0"/>
                <a:sym typeface="Symbol" panose="05050102010706020507" pitchFamily="18" charset="2"/>
              </a:rPr>
              <a:t>độ</a:t>
            </a:r>
            <a:r>
              <a:rPr lang="en-US" altLang="en-US" sz="2400" dirty="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US" altLang="en-US" sz="2400" dirty="0" err="1">
                <a:solidFill>
                  <a:srgbClr val="000000"/>
                </a:solidFill>
                <a:latin typeface="Arial" panose="020B0604020202020204" pitchFamily="34" charset="0"/>
                <a:cs typeface="Arial" panose="020B0604020202020204" pitchFamily="34" charset="0"/>
                <a:sym typeface="Symbol" panose="05050102010706020507" pitchFamily="18" charset="2"/>
              </a:rPr>
              <a:t>tự</a:t>
            </a:r>
            <a:r>
              <a:rPr lang="en-US" altLang="en-US" sz="2400" dirty="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US" altLang="en-US" sz="2400" dirty="0" err="1">
                <a:solidFill>
                  <a:srgbClr val="000000"/>
                </a:solidFill>
                <a:latin typeface="Arial" panose="020B0604020202020204" pitchFamily="34" charset="0"/>
                <a:cs typeface="Arial" panose="020B0604020202020204" pitchFamily="34" charset="0"/>
                <a:sym typeface="Symbol" panose="05050102010706020507" pitchFamily="18" charset="2"/>
              </a:rPr>
              <a:t>cảm</a:t>
            </a:r>
            <a:r>
              <a:rPr lang="en-US" altLang="en-US" sz="2400" dirty="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US" altLang="en-US" sz="2400" dirty="0" err="1">
                <a:solidFill>
                  <a:srgbClr val="000000"/>
                </a:solidFill>
                <a:latin typeface="Arial" panose="020B0604020202020204" pitchFamily="34" charset="0"/>
                <a:cs typeface="Arial" panose="020B0604020202020204" pitchFamily="34" charset="0"/>
                <a:sym typeface="Symbol" panose="05050102010706020507" pitchFamily="18" charset="2"/>
              </a:rPr>
              <a:t>của</a:t>
            </a:r>
            <a:r>
              <a:rPr lang="en-US" altLang="en-US" sz="2400" dirty="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US" altLang="en-US" sz="2400" dirty="0" err="1">
                <a:solidFill>
                  <a:srgbClr val="000000"/>
                </a:solidFill>
                <a:latin typeface="Arial" panose="020B0604020202020204" pitchFamily="34" charset="0"/>
                <a:cs typeface="Arial" panose="020B0604020202020204" pitchFamily="34" charset="0"/>
                <a:sym typeface="Symbol" panose="05050102010706020507" pitchFamily="18" charset="2"/>
              </a:rPr>
              <a:t>ống</a:t>
            </a:r>
            <a:r>
              <a:rPr lang="en-US" altLang="en-US" sz="2400" dirty="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US" altLang="en-US" sz="2400" dirty="0" err="1">
                <a:solidFill>
                  <a:srgbClr val="000000"/>
                </a:solidFill>
                <a:latin typeface="Arial" panose="020B0604020202020204" pitchFamily="34" charset="0"/>
                <a:cs typeface="Arial" panose="020B0604020202020204" pitchFamily="34" charset="0"/>
                <a:sym typeface="Symbol" panose="05050102010706020507" pitchFamily="18" charset="2"/>
              </a:rPr>
              <a:t>dây</a:t>
            </a:r>
            <a:r>
              <a:rPr lang="en-US" altLang="en-US" sz="2400" dirty="0">
                <a:solidFill>
                  <a:srgbClr val="000000"/>
                </a:solidFill>
                <a:latin typeface="Arial" panose="020B0604020202020204" pitchFamily="34" charset="0"/>
                <a:cs typeface="Arial" panose="020B0604020202020204" pitchFamily="34" charset="0"/>
                <a:sym typeface="Symbol" panose="05050102010706020507" pitchFamily="18" charset="2"/>
              </a:rPr>
              <a:t>.</a:t>
            </a:r>
          </a:p>
          <a:p>
            <a:pPr algn="just" eaLnBrk="0" fontAlgn="base" hangingPunct="0">
              <a:spcBef>
                <a:spcPct val="50000"/>
              </a:spcBef>
              <a:spcAft>
                <a:spcPct val="0"/>
              </a:spcAft>
            </a:pPr>
            <a:r>
              <a:rPr lang="en-US" altLang="en-US" sz="2400" dirty="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US" altLang="en-US" sz="2400" dirty="0" err="1">
                <a:solidFill>
                  <a:srgbClr val="000000"/>
                </a:solidFill>
                <a:latin typeface="Arial" panose="020B0604020202020204" pitchFamily="34" charset="0"/>
                <a:cs typeface="Arial" panose="020B0604020202020204" pitchFamily="34" charset="0"/>
                <a:sym typeface="Symbol" panose="05050102010706020507" pitchFamily="18" charset="2"/>
              </a:rPr>
              <a:t>phụ</a:t>
            </a:r>
            <a:r>
              <a:rPr lang="en-US" altLang="en-US" sz="2400" dirty="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US" altLang="en-US" sz="2400" dirty="0" err="1">
                <a:solidFill>
                  <a:srgbClr val="000000"/>
                </a:solidFill>
                <a:latin typeface="Arial" panose="020B0604020202020204" pitchFamily="34" charset="0"/>
                <a:cs typeface="Arial" panose="020B0604020202020204" pitchFamily="34" charset="0"/>
                <a:sym typeface="Symbol" panose="05050102010706020507" pitchFamily="18" charset="2"/>
              </a:rPr>
              <a:t>thuộc</a:t>
            </a:r>
            <a:r>
              <a:rPr lang="en-US" altLang="en-US" sz="2400" dirty="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US" altLang="en-US" sz="2400" dirty="0" err="1">
                <a:solidFill>
                  <a:srgbClr val="000000"/>
                </a:solidFill>
                <a:latin typeface="Arial" panose="020B0604020202020204" pitchFamily="34" charset="0"/>
                <a:cs typeface="Arial" panose="020B0604020202020204" pitchFamily="34" charset="0"/>
                <a:sym typeface="Symbol" panose="05050102010706020507" pitchFamily="18" charset="2"/>
              </a:rPr>
              <a:t>vào</a:t>
            </a:r>
            <a:r>
              <a:rPr lang="en-US" altLang="en-US" sz="2400" dirty="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US" altLang="en-US" sz="2400" dirty="0" err="1">
                <a:solidFill>
                  <a:srgbClr val="000000"/>
                </a:solidFill>
                <a:latin typeface="Arial" panose="020B0604020202020204" pitchFamily="34" charset="0"/>
                <a:cs typeface="Arial" panose="020B0604020202020204" pitchFamily="34" charset="0"/>
                <a:sym typeface="Symbol" panose="05050102010706020507" pitchFamily="18" charset="2"/>
              </a:rPr>
              <a:t>cấu</a:t>
            </a:r>
            <a:r>
              <a:rPr lang="en-US" altLang="en-US" sz="2400" dirty="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US" altLang="en-US" sz="2400" dirty="0" err="1">
                <a:solidFill>
                  <a:srgbClr val="000000"/>
                </a:solidFill>
                <a:latin typeface="Arial" panose="020B0604020202020204" pitchFamily="34" charset="0"/>
                <a:cs typeface="Arial" panose="020B0604020202020204" pitchFamily="34" charset="0"/>
                <a:sym typeface="Symbol" panose="05050102010706020507" pitchFamily="18" charset="2"/>
              </a:rPr>
              <a:t>tạo</a:t>
            </a:r>
            <a:r>
              <a:rPr lang="en-US" altLang="en-US" sz="2400" dirty="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US" altLang="en-US" sz="2400" dirty="0" err="1">
                <a:solidFill>
                  <a:srgbClr val="000000"/>
                </a:solidFill>
                <a:latin typeface="Arial" panose="020B0604020202020204" pitchFamily="34" charset="0"/>
                <a:cs typeface="Arial" panose="020B0604020202020204" pitchFamily="34" charset="0"/>
                <a:sym typeface="Symbol" panose="05050102010706020507" pitchFamily="18" charset="2"/>
              </a:rPr>
              <a:t>kích</a:t>
            </a:r>
            <a:r>
              <a:rPr lang="en-US" altLang="en-US" sz="2400" dirty="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US" altLang="en-US" sz="2400" dirty="0" err="1">
                <a:solidFill>
                  <a:srgbClr val="000000"/>
                </a:solidFill>
                <a:latin typeface="Arial" panose="020B0604020202020204" pitchFamily="34" charset="0"/>
                <a:cs typeface="Arial" panose="020B0604020202020204" pitchFamily="34" charset="0"/>
                <a:sym typeface="Symbol" panose="05050102010706020507" pitchFamily="18" charset="2"/>
              </a:rPr>
              <a:t>thước</a:t>
            </a:r>
            <a:r>
              <a:rPr lang="en-US" altLang="en-US" sz="2400" dirty="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US" altLang="en-US" sz="2400" dirty="0" err="1">
                <a:solidFill>
                  <a:srgbClr val="000000"/>
                </a:solidFill>
                <a:latin typeface="Arial" panose="020B0604020202020204" pitchFamily="34" charset="0"/>
                <a:cs typeface="Arial" panose="020B0604020202020204" pitchFamily="34" charset="0"/>
                <a:sym typeface="Symbol" panose="05050102010706020507" pitchFamily="18" charset="2"/>
              </a:rPr>
              <a:t>của</a:t>
            </a:r>
            <a:r>
              <a:rPr lang="en-US" altLang="en-US" sz="2400" dirty="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US" altLang="en-US" sz="2400" dirty="0" err="1">
                <a:solidFill>
                  <a:srgbClr val="000000"/>
                </a:solidFill>
                <a:latin typeface="Arial" panose="020B0604020202020204" pitchFamily="34" charset="0"/>
                <a:cs typeface="Arial" panose="020B0604020202020204" pitchFamily="34" charset="0"/>
                <a:sym typeface="Symbol" panose="05050102010706020507" pitchFamily="18" charset="2"/>
              </a:rPr>
              <a:t>mạch</a:t>
            </a:r>
            <a:r>
              <a:rPr lang="en-US" altLang="en-US" sz="2400" dirty="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US" altLang="en-US" sz="2400" dirty="0" err="1">
                <a:solidFill>
                  <a:srgbClr val="000000"/>
                </a:solidFill>
                <a:latin typeface="Arial" panose="020B0604020202020204" pitchFamily="34" charset="0"/>
                <a:cs typeface="Arial" panose="020B0604020202020204" pitchFamily="34" charset="0"/>
                <a:sym typeface="Symbol" panose="05050102010706020507" pitchFamily="18" charset="2"/>
              </a:rPr>
              <a:t>kín</a:t>
            </a:r>
            <a:endParaRPr lang="en-US" altLang="en-US" sz="2400" dirty="0">
              <a:solidFill>
                <a:srgbClr val="000000"/>
              </a:solidFill>
              <a:latin typeface="Arial" panose="020B0604020202020204" pitchFamily="34" charset="0"/>
              <a:cs typeface="Arial" panose="020B0604020202020204" pitchFamily="34" charset="0"/>
              <a:sym typeface="Symbol" panose="05050102010706020507" pitchFamily="18" charset="2"/>
            </a:endParaRPr>
          </a:p>
          <a:p>
            <a:pPr algn="just" eaLnBrk="0" fontAlgn="base" hangingPunct="0">
              <a:spcBef>
                <a:spcPct val="50000"/>
              </a:spcBef>
              <a:spcAft>
                <a:spcPct val="0"/>
              </a:spcAft>
            </a:pPr>
            <a:r>
              <a:rPr lang="en-US" altLang="en-US" sz="2400" dirty="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US" altLang="en-US" sz="2400" dirty="0" err="1">
                <a:solidFill>
                  <a:srgbClr val="000000"/>
                </a:solidFill>
                <a:latin typeface="Arial" panose="020B0604020202020204" pitchFamily="34" charset="0"/>
                <a:cs typeface="Arial" panose="020B0604020202020204" pitchFamily="34" charset="0"/>
                <a:sym typeface="Symbol" panose="05050102010706020507" pitchFamily="18" charset="2"/>
              </a:rPr>
              <a:t>Đơn</a:t>
            </a:r>
            <a:r>
              <a:rPr lang="en-US" altLang="en-US" sz="2400" dirty="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US" altLang="en-US" sz="2400" dirty="0" err="1">
                <a:solidFill>
                  <a:srgbClr val="000000"/>
                </a:solidFill>
                <a:latin typeface="Arial" panose="020B0604020202020204" pitchFamily="34" charset="0"/>
                <a:cs typeface="Arial" panose="020B0604020202020204" pitchFamily="34" charset="0"/>
                <a:sym typeface="Symbol" panose="05050102010706020507" pitchFamily="18" charset="2"/>
              </a:rPr>
              <a:t>vị</a:t>
            </a:r>
            <a:r>
              <a:rPr lang="en-US" altLang="en-US" sz="2400" dirty="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US" altLang="en-US" sz="2400" dirty="0" err="1">
                <a:solidFill>
                  <a:srgbClr val="000000"/>
                </a:solidFill>
                <a:latin typeface="Arial" panose="020B0604020202020204" pitchFamily="34" charset="0"/>
                <a:cs typeface="Arial" panose="020B0604020202020204" pitchFamily="34" charset="0"/>
                <a:sym typeface="Symbol" panose="05050102010706020507" pitchFamily="18" charset="2"/>
              </a:rPr>
              <a:t>của</a:t>
            </a:r>
            <a:r>
              <a:rPr lang="en-US" altLang="en-US" sz="2400" dirty="0">
                <a:solidFill>
                  <a:srgbClr val="000000"/>
                </a:solidFill>
                <a:latin typeface="Arial" panose="020B0604020202020204" pitchFamily="34" charset="0"/>
                <a:cs typeface="Arial" panose="020B0604020202020204" pitchFamily="34" charset="0"/>
                <a:sym typeface="Symbol" panose="05050102010706020507" pitchFamily="18" charset="2"/>
              </a:rPr>
              <a:t> L </a:t>
            </a:r>
            <a:r>
              <a:rPr lang="en-US" altLang="en-US" sz="2400" dirty="0" err="1">
                <a:solidFill>
                  <a:srgbClr val="000000"/>
                </a:solidFill>
                <a:latin typeface="Arial" panose="020B0604020202020204" pitchFamily="34" charset="0"/>
                <a:cs typeface="Arial" panose="020B0604020202020204" pitchFamily="34" charset="0"/>
                <a:sym typeface="Symbol" panose="05050102010706020507" pitchFamily="18" charset="2"/>
              </a:rPr>
              <a:t>là</a:t>
            </a:r>
            <a:r>
              <a:rPr lang="en-US" altLang="en-US" sz="2400" dirty="0">
                <a:solidFill>
                  <a:srgbClr val="000000"/>
                </a:solidFill>
                <a:latin typeface="Arial" panose="020B0604020202020204" pitchFamily="34" charset="0"/>
                <a:cs typeface="Arial" panose="020B0604020202020204" pitchFamily="34" charset="0"/>
                <a:sym typeface="Symbol" panose="05050102010706020507" pitchFamily="18" charset="2"/>
              </a:rPr>
              <a:t> H  (Henry)</a:t>
            </a:r>
          </a:p>
          <a:p>
            <a:pPr algn="just" eaLnBrk="0" fontAlgn="base" hangingPunct="0">
              <a:spcBef>
                <a:spcPct val="50000"/>
              </a:spcBef>
              <a:spcAft>
                <a:spcPct val="0"/>
              </a:spcAft>
            </a:pPr>
            <a:r>
              <a:rPr lang="en-US" altLang="en-US" sz="2400" dirty="0">
                <a:solidFill>
                  <a:srgbClr val="000000"/>
                </a:solidFill>
                <a:latin typeface="Arial" panose="020B0604020202020204" pitchFamily="34" charset="0"/>
                <a:cs typeface="Arial" panose="020B0604020202020204" pitchFamily="34" charset="0"/>
                <a:sym typeface="Symbol" panose="05050102010706020507" pitchFamily="18" charset="2"/>
              </a:rPr>
              <a:t>           </a:t>
            </a:r>
          </a:p>
        </p:txBody>
      </p:sp>
      <p:sp>
        <p:nvSpPr>
          <p:cNvPr id="56348" name="Text Box 28">
            <a:extLst>
              <a:ext uri="{FF2B5EF4-FFF2-40B4-BE49-F238E27FC236}">
                <a16:creationId xmlns:a16="http://schemas.microsoft.com/office/drawing/2014/main" id="{2E9C2BED-5B14-4A53-B2D3-834D982C3239}"/>
              </a:ext>
            </a:extLst>
          </p:cNvPr>
          <p:cNvSpPr txBox="1">
            <a:spLocks noChangeArrowheads="1"/>
          </p:cNvSpPr>
          <p:nvPr/>
        </p:nvSpPr>
        <p:spPr bwMode="auto">
          <a:xfrm>
            <a:off x="2514600" y="3200401"/>
            <a:ext cx="441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r>
              <a:rPr lang="en-US" altLang="en-US" sz="2400">
                <a:solidFill>
                  <a:srgbClr val="000000"/>
                </a:solidFill>
                <a:latin typeface="Arial" panose="020B0604020202020204" pitchFamily="34" charset="0"/>
                <a:cs typeface="Arial" panose="020B0604020202020204" pitchFamily="34" charset="0"/>
              </a:rPr>
              <a:t>Từ thông riêng:</a:t>
            </a:r>
          </a:p>
        </p:txBody>
      </p:sp>
      <p:sp>
        <p:nvSpPr>
          <p:cNvPr id="56350" name="Line 30">
            <a:extLst>
              <a:ext uri="{FF2B5EF4-FFF2-40B4-BE49-F238E27FC236}">
                <a16:creationId xmlns:a16="http://schemas.microsoft.com/office/drawing/2014/main" id="{34255343-4F7E-4CF1-AE99-0137B967377E}"/>
              </a:ext>
            </a:extLst>
          </p:cNvPr>
          <p:cNvSpPr>
            <a:spLocks noChangeShapeType="1"/>
          </p:cNvSpPr>
          <p:nvPr/>
        </p:nvSpPr>
        <p:spPr bwMode="auto">
          <a:xfrm>
            <a:off x="3124200" y="2819400"/>
            <a:ext cx="381000"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56351" name="Rectangle 31">
            <a:extLst>
              <a:ext uri="{FF2B5EF4-FFF2-40B4-BE49-F238E27FC236}">
                <a16:creationId xmlns:a16="http://schemas.microsoft.com/office/drawing/2014/main" id="{7118D7C0-097B-4CE3-A3E2-8811A167B7FF}"/>
              </a:ext>
            </a:extLst>
          </p:cNvPr>
          <p:cNvSpPr>
            <a:spLocks noChangeArrowheads="1"/>
          </p:cNvSpPr>
          <p:nvPr/>
        </p:nvSpPr>
        <p:spPr bwMode="auto">
          <a:xfrm>
            <a:off x="3775076" y="2560638"/>
            <a:ext cx="8429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r>
              <a:rPr lang="en-US" altLang="en-US">
                <a:solidFill>
                  <a:srgbClr val="000000"/>
                </a:solidFill>
                <a:sym typeface="Symbol" panose="05050102010706020507" pitchFamily="18" charset="2"/>
              </a:rPr>
              <a: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animEffect transition="in" filter="blinds(horizontal)">
                                      <p:cBhvr>
                                        <p:cTn id="7" dur="500"/>
                                        <p:tgtEl>
                                          <p:spTgt spid="563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6345"/>
                                        </p:tgtEl>
                                        <p:attrNameLst>
                                          <p:attrName>style.visibility</p:attrName>
                                        </p:attrNameLst>
                                      </p:cBhvr>
                                      <p:to>
                                        <p:strVal val="visible"/>
                                      </p:to>
                                    </p:set>
                                    <p:animEffect transition="in" filter="blinds(horizontal)">
                                      <p:cBhvr>
                                        <p:cTn id="12" dur="500"/>
                                        <p:tgtEl>
                                          <p:spTgt spid="563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336"/>
                                        </p:tgtEl>
                                        <p:attrNameLst>
                                          <p:attrName>style.visibility</p:attrName>
                                        </p:attrNameLst>
                                      </p:cBhvr>
                                      <p:to>
                                        <p:strVal val="visible"/>
                                      </p:to>
                                    </p:set>
                                    <p:animEffect transition="in" filter="blinds(horizontal)">
                                      <p:cBhvr>
                                        <p:cTn id="17" dur="500"/>
                                        <p:tgtEl>
                                          <p:spTgt spid="563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6334"/>
                                        </p:tgtEl>
                                        <p:attrNameLst>
                                          <p:attrName>style.visibility</p:attrName>
                                        </p:attrNameLst>
                                      </p:cBhvr>
                                      <p:to>
                                        <p:strVal val="visible"/>
                                      </p:to>
                                    </p:set>
                                    <p:animEffect transition="in" filter="blinds(horizontal)">
                                      <p:cBhvr>
                                        <p:cTn id="22" dur="500"/>
                                        <p:tgtEl>
                                          <p:spTgt spid="563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6335"/>
                                        </p:tgtEl>
                                        <p:attrNameLst>
                                          <p:attrName>style.visibility</p:attrName>
                                        </p:attrNameLst>
                                      </p:cBhvr>
                                      <p:to>
                                        <p:strVal val="visible"/>
                                      </p:to>
                                    </p:set>
                                    <p:animEffect transition="in" filter="blinds(horizontal)">
                                      <p:cBhvr>
                                        <p:cTn id="27" dur="500"/>
                                        <p:tgtEl>
                                          <p:spTgt spid="563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6343"/>
                                        </p:tgtEl>
                                        <p:attrNameLst>
                                          <p:attrName>style.visibility</p:attrName>
                                        </p:attrNameLst>
                                      </p:cBhvr>
                                      <p:to>
                                        <p:strVal val="visible"/>
                                      </p:to>
                                    </p:set>
                                    <p:animEffect transition="in" filter="blinds(horizontal)">
                                      <p:cBhvr>
                                        <p:cTn id="32" dur="500"/>
                                        <p:tgtEl>
                                          <p:spTgt spid="5634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6350"/>
                                        </p:tgtEl>
                                        <p:attrNameLst>
                                          <p:attrName>style.visibility</p:attrName>
                                        </p:attrNameLst>
                                      </p:cBhvr>
                                      <p:to>
                                        <p:strVal val="visible"/>
                                      </p:to>
                                    </p:set>
                                    <p:animEffect transition="in" filter="blinds(horizontal)">
                                      <p:cBhvr>
                                        <p:cTn id="37" dur="500"/>
                                        <p:tgtEl>
                                          <p:spTgt spid="5635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6351"/>
                                        </p:tgtEl>
                                        <p:attrNameLst>
                                          <p:attrName>style.visibility</p:attrName>
                                        </p:attrNameLst>
                                      </p:cBhvr>
                                      <p:to>
                                        <p:strVal val="visible"/>
                                      </p:to>
                                    </p:set>
                                    <p:animEffect transition="in" filter="blinds(horizontal)">
                                      <p:cBhvr>
                                        <p:cTn id="42" dur="500"/>
                                        <p:tgtEl>
                                          <p:spTgt spid="5635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56342"/>
                                        </p:tgtEl>
                                        <p:attrNameLst>
                                          <p:attrName>style.visibility</p:attrName>
                                        </p:attrNameLst>
                                      </p:cBhvr>
                                      <p:to>
                                        <p:strVal val="visible"/>
                                      </p:to>
                                    </p:set>
                                    <p:animEffect transition="in" filter="blinds(horizontal)">
                                      <p:cBhvr>
                                        <p:cTn id="47" dur="500"/>
                                        <p:tgtEl>
                                          <p:spTgt spid="5634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6348"/>
                                        </p:tgtEl>
                                        <p:attrNameLst>
                                          <p:attrName>style.visibility</p:attrName>
                                        </p:attrNameLst>
                                      </p:cBhvr>
                                      <p:to>
                                        <p:strVal val="visible"/>
                                      </p:to>
                                    </p:set>
                                    <p:animEffect transition="in" filter="blinds(horizontal)">
                                      <p:cBhvr>
                                        <p:cTn id="52" dur="500"/>
                                        <p:tgtEl>
                                          <p:spTgt spid="5634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56326"/>
                                        </p:tgtEl>
                                        <p:attrNameLst>
                                          <p:attrName>style.visibility</p:attrName>
                                        </p:attrNameLst>
                                      </p:cBhvr>
                                      <p:to>
                                        <p:strVal val="visible"/>
                                      </p:to>
                                    </p:set>
                                    <p:animEffect transition="in" filter="blinds(horizontal)">
                                      <p:cBhvr>
                                        <p:cTn id="57" dur="500"/>
                                        <p:tgtEl>
                                          <p:spTgt spid="5632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6346"/>
                                        </p:tgtEl>
                                        <p:attrNameLst>
                                          <p:attrName>style.visibility</p:attrName>
                                        </p:attrNameLst>
                                      </p:cBhvr>
                                      <p:to>
                                        <p:strVal val="visible"/>
                                      </p:to>
                                    </p:set>
                                    <p:animEffect transition="in" filter="blinds(horizontal)">
                                      <p:cBhvr>
                                        <p:cTn id="62" dur="500"/>
                                        <p:tgtEl>
                                          <p:spTgt spid="5634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56352"/>
                                        </p:tgtEl>
                                        <p:attrNameLst>
                                          <p:attrName>style.visibility</p:attrName>
                                        </p:attrNameLst>
                                      </p:cBhvr>
                                      <p:to>
                                        <p:strVal val="visible"/>
                                      </p:to>
                                    </p:set>
                                    <p:animEffect transition="in" filter="blinds(horizontal)">
                                      <p:cBhvr>
                                        <p:cTn id="67" dur="500"/>
                                        <p:tgtEl>
                                          <p:spTgt spid="56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5" grpId="0"/>
      <p:bldP spid="56336" grpId="0"/>
      <p:bldP spid="56343" grpId="0"/>
      <p:bldP spid="56346" grpId="0"/>
      <p:bldP spid="56348" grpId="0"/>
      <p:bldP spid="563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9" name="Text Box 3">
            <a:extLst>
              <a:ext uri="{FF2B5EF4-FFF2-40B4-BE49-F238E27FC236}">
                <a16:creationId xmlns:a16="http://schemas.microsoft.com/office/drawing/2014/main" id="{29554ED6-EFF9-47AA-9C20-4023E8539F03}"/>
              </a:ext>
            </a:extLst>
          </p:cNvPr>
          <p:cNvSpPr txBox="1">
            <a:spLocks noChangeArrowheads="1"/>
          </p:cNvSpPr>
          <p:nvPr/>
        </p:nvSpPr>
        <p:spPr bwMode="auto">
          <a:xfrm>
            <a:off x="1179095" y="685800"/>
            <a:ext cx="985386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Verdana" panose="020B0604030504040204" pitchFamily="34" charset="0"/>
              </a:defRPr>
            </a:lvl1pPr>
            <a:lvl2pPr marL="461963"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eaLnBrk="0" fontAlgn="base" hangingPunct="0">
              <a:spcBef>
                <a:spcPct val="50000"/>
              </a:spcBef>
              <a:spcAft>
                <a:spcPct val="0"/>
              </a:spcAft>
            </a:pPr>
            <a:r>
              <a:rPr lang="en-US" altLang="en-US" sz="3200" b="1" dirty="0" err="1">
                <a:solidFill>
                  <a:srgbClr val="0070C0"/>
                </a:solidFill>
                <a:latin typeface="Arial" panose="020B0604020202020204" pitchFamily="34" charset="0"/>
                <a:cs typeface="Arial" panose="020B0604020202020204" pitchFamily="34" charset="0"/>
                <a:sym typeface="Symbol" panose="05050102010706020507" pitchFamily="18" charset="2"/>
              </a:rPr>
              <a:t>Chú</a:t>
            </a:r>
            <a:r>
              <a:rPr lang="en-US" altLang="en-US" sz="3200" b="1" dirty="0">
                <a:solidFill>
                  <a:srgbClr val="0070C0"/>
                </a:solidFill>
                <a:latin typeface="Arial" panose="020B0604020202020204" pitchFamily="34" charset="0"/>
                <a:cs typeface="Arial" panose="020B0604020202020204" pitchFamily="34" charset="0"/>
                <a:sym typeface="Symbol" panose="05050102010706020507" pitchFamily="18" charset="2"/>
              </a:rPr>
              <a:t> ý</a:t>
            </a:r>
          </a:p>
          <a:p>
            <a:pPr algn="just" eaLnBrk="0" fontAlgn="base" hangingPunct="0">
              <a:spcBef>
                <a:spcPct val="50000"/>
              </a:spcBef>
              <a:spcAft>
                <a:spcPct val="0"/>
              </a:spcAft>
            </a:pPr>
            <a:r>
              <a:rPr lang="en-US" altLang="en-US" sz="3200" b="1" dirty="0" err="1">
                <a:solidFill>
                  <a:srgbClr val="0070C0"/>
                </a:solidFill>
                <a:latin typeface="Arial" panose="020B0604020202020204" pitchFamily="34" charset="0"/>
                <a:cs typeface="Arial" panose="020B0604020202020204" pitchFamily="34" charset="0"/>
                <a:sym typeface="Symbol" panose="05050102010706020507" pitchFamily="18" charset="2"/>
              </a:rPr>
              <a:t>Xác</a:t>
            </a:r>
            <a:r>
              <a:rPr lang="en-US" altLang="en-US" sz="3200" b="1" dirty="0">
                <a:solidFill>
                  <a:srgbClr val="0070C0"/>
                </a:solidFill>
                <a:latin typeface="Arial" panose="020B0604020202020204" pitchFamily="34" charset="0"/>
                <a:cs typeface="Arial" panose="020B0604020202020204" pitchFamily="34" charset="0"/>
                <a:sym typeface="Symbol" panose="05050102010706020507" pitchFamily="18" charset="2"/>
              </a:rPr>
              <a:t> </a:t>
            </a:r>
            <a:r>
              <a:rPr lang="en-US" altLang="en-US" sz="3200" b="1" dirty="0" err="1">
                <a:solidFill>
                  <a:srgbClr val="0070C0"/>
                </a:solidFill>
                <a:latin typeface="Arial" panose="020B0604020202020204" pitchFamily="34" charset="0"/>
                <a:cs typeface="Arial" panose="020B0604020202020204" pitchFamily="34" charset="0"/>
                <a:sym typeface="Symbol" panose="05050102010706020507" pitchFamily="18" charset="2"/>
              </a:rPr>
              <a:t>định</a:t>
            </a:r>
            <a:r>
              <a:rPr lang="en-US" altLang="en-US" sz="3200" b="1" dirty="0">
                <a:solidFill>
                  <a:srgbClr val="0070C0"/>
                </a:solidFill>
                <a:latin typeface="Arial" panose="020B0604020202020204" pitchFamily="34" charset="0"/>
                <a:cs typeface="Arial" panose="020B0604020202020204" pitchFamily="34" charset="0"/>
                <a:sym typeface="Symbol" panose="05050102010706020507" pitchFamily="18" charset="2"/>
              </a:rPr>
              <a:t> </a:t>
            </a:r>
            <a:r>
              <a:rPr lang="en-US" altLang="en-US" sz="3200" b="1" dirty="0" err="1">
                <a:solidFill>
                  <a:srgbClr val="0070C0"/>
                </a:solidFill>
                <a:latin typeface="Arial" panose="020B0604020202020204" pitchFamily="34" charset="0"/>
                <a:cs typeface="Arial" panose="020B0604020202020204" pitchFamily="34" charset="0"/>
                <a:sym typeface="Symbol" panose="05050102010706020507" pitchFamily="18" charset="2"/>
              </a:rPr>
              <a:t>độ</a:t>
            </a:r>
            <a:r>
              <a:rPr lang="en-US" altLang="en-US" sz="3200" b="1" dirty="0">
                <a:solidFill>
                  <a:srgbClr val="0070C0"/>
                </a:solidFill>
                <a:latin typeface="Arial" panose="020B0604020202020204" pitchFamily="34" charset="0"/>
                <a:cs typeface="Arial" panose="020B0604020202020204" pitchFamily="34" charset="0"/>
                <a:sym typeface="Symbol" panose="05050102010706020507" pitchFamily="18" charset="2"/>
              </a:rPr>
              <a:t> </a:t>
            </a:r>
            <a:r>
              <a:rPr lang="en-US" altLang="en-US" sz="3200" b="1" dirty="0" err="1">
                <a:solidFill>
                  <a:srgbClr val="0070C0"/>
                </a:solidFill>
                <a:latin typeface="Arial" panose="020B0604020202020204" pitchFamily="34" charset="0"/>
                <a:cs typeface="Arial" panose="020B0604020202020204" pitchFamily="34" charset="0"/>
                <a:sym typeface="Symbol" panose="05050102010706020507" pitchFamily="18" charset="2"/>
              </a:rPr>
              <a:t>tự</a:t>
            </a:r>
            <a:r>
              <a:rPr lang="en-US" altLang="en-US" sz="3200" b="1" dirty="0">
                <a:solidFill>
                  <a:srgbClr val="0070C0"/>
                </a:solidFill>
                <a:latin typeface="Arial" panose="020B0604020202020204" pitchFamily="34" charset="0"/>
                <a:cs typeface="Arial" panose="020B0604020202020204" pitchFamily="34" charset="0"/>
                <a:sym typeface="Symbol" panose="05050102010706020507" pitchFamily="18" charset="2"/>
              </a:rPr>
              <a:t> </a:t>
            </a:r>
            <a:r>
              <a:rPr lang="en-US" altLang="en-US" sz="3200" b="1" dirty="0" err="1">
                <a:solidFill>
                  <a:srgbClr val="0070C0"/>
                </a:solidFill>
                <a:latin typeface="Arial" panose="020B0604020202020204" pitchFamily="34" charset="0"/>
                <a:cs typeface="Arial" panose="020B0604020202020204" pitchFamily="34" charset="0"/>
                <a:sym typeface="Symbol" panose="05050102010706020507" pitchFamily="18" charset="2"/>
              </a:rPr>
              <a:t>cảm</a:t>
            </a:r>
            <a:r>
              <a:rPr lang="en-US" altLang="en-US" sz="3200" b="1" dirty="0">
                <a:solidFill>
                  <a:srgbClr val="0070C0"/>
                </a:solidFill>
                <a:latin typeface="Arial" panose="020B0604020202020204" pitchFamily="34" charset="0"/>
                <a:cs typeface="Arial" panose="020B0604020202020204" pitchFamily="34" charset="0"/>
                <a:sym typeface="Symbol" panose="05050102010706020507" pitchFamily="18" charset="2"/>
              </a:rPr>
              <a:t> </a:t>
            </a:r>
            <a:r>
              <a:rPr lang="en-US" altLang="en-US" sz="3200" b="1" dirty="0" err="1">
                <a:solidFill>
                  <a:srgbClr val="0070C0"/>
                </a:solidFill>
                <a:latin typeface="Arial" panose="020B0604020202020204" pitchFamily="34" charset="0"/>
                <a:cs typeface="Arial" panose="020B0604020202020204" pitchFamily="34" charset="0"/>
                <a:sym typeface="Symbol" panose="05050102010706020507" pitchFamily="18" charset="2"/>
              </a:rPr>
              <a:t>của</a:t>
            </a:r>
            <a:r>
              <a:rPr lang="en-US" altLang="en-US" sz="3200" b="1" dirty="0">
                <a:solidFill>
                  <a:srgbClr val="0070C0"/>
                </a:solidFill>
                <a:latin typeface="Arial" panose="020B0604020202020204" pitchFamily="34" charset="0"/>
                <a:cs typeface="Arial" panose="020B0604020202020204" pitchFamily="34" charset="0"/>
                <a:sym typeface="Symbol" panose="05050102010706020507" pitchFamily="18" charset="2"/>
              </a:rPr>
              <a:t> </a:t>
            </a:r>
            <a:r>
              <a:rPr lang="en-US" altLang="en-US" sz="3200" b="1" dirty="0" err="1">
                <a:solidFill>
                  <a:srgbClr val="0070C0"/>
                </a:solidFill>
                <a:latin typeface="Arial" panose="020B0604020202020204" pitchFamily="34" charset="0"/>
                <a:cs typeface="Arial" panose="020B0604020202020204" pitchFamily="34" charset="0"/>
                <a:sym typeface="Symbol" panose="05050102010706020507" pitchFamily="18" charset="2"/>
              </a:rPr>
              <a:t>ống</a:t>
            </a:r>
            <a:r>
              <a:rPr lang="en-US" altLang="en-US" sz="3200" b="1" dirty="0">
                <a:solidFill>
                  <a:srgbClr val="0070C0"/>
                </a:solidFill>
                <a:latin typeface="Arial" panose="020B0604020202020204" pitchFamily="34" charset="0"/>
                <a:cs typeface="Arial" panose="020B0604020202020204" pitchFamily="34" charset="0"/>
                <a:sym typeface="Symbol" panose="05050102010706020507" pitchFamily="18" charset="2"/>
              </a:rPr>
              <a:t> </a:t>
            </a:r>
            <a:r>
              <a:rPr lang="en-US" altLang="en-US" sz="3200" b="1" dirty="0" err="1">
                <a:solidFill>
                  <a:srgbClr val="0070C0"/>
                </a:solidFill>
                <a:latin typeface="Arial" panose="020B0604020202020204" pitchFamily="34" charset="0"/>
                <a:cs typeface="Arial" panose="020B0604020202020204" pitchFamily="34" charset="0"/>
                <a:sym typeface="Symbol" panose="05050102010706020507" pitchFamily="18" charset="2"/>
              </a:rPr>
              <a:t>dây</a:t>
            </a:r>
            <a:r>
              <a:rPr lang="en-US" altLang="en-US" sz="3200" b="1" dirty="0">
                <a:solidFill>
                  <a:srgbClr val="0070C0"/>
                </a:solidFill>
                <a:latin typeface="Arial" panose="020B0604020202020204" pitchFamily="34" charset="0"/>
                <a:cs typeface="Arial" panose="020B0604020202020204" pitchFamily="34" charset="0"/>
                <a:sym typeface="Symbol" panose="05050102010706020507" pitchFamily="18" charset="2"/>
              </a:rPr>
              <a:t> </a:t>
            </a:r>
            <a:r>
              <a:rPr lang="en-US" altLang="en-US" sz="3200" b="1" dirty="0" err="1">
                <a:solidFill>
                  <a:srgbClr val="0070C0"/>
                </a:solidFill>
                <a:latin typeface="Arial" panose="020B0604020202020204" pitchFamily="34" charset="0"/>
                <a:cs typeface="Arial" panose="020B0604020202020204" pitchFamily="34" charset="0"/>
                <a:sym typeface="Symbol" panose="05050102010706020507" pitchFamily="18" charset="2"/>
              </a:rPr>
              <a:t>có</a:t>
            </a:r>
            <a:r>
              <a:rPr lang="en-US" altLang="en-US" sz="3200" b="1" dirty="0">
                <a:solidFill>
                  <a:srgbClr val="0070C0"/>
                </a:solidFill>
                <a:latin typeface="Arial" panose="020B0604020202020204" pitchFamily="34" charset="0"/>
                <a:cs typeface="Arial" panose="020B0604020202020204" pitchFamily="34" charset="0"/>
                <a:sym typeface="Symbol" panose="05050102010706020507" pitchFamily="18" charset="2"/>
              </a:rPr>
              <a:t> </a:t>
            </a:r>
            <a:r>
              <a:rPr lang="en-US" altLang="en-US" sz="3200" b="1" dirty="0" err="1">
                <a:solidFill>
                  <a:srgbClr val="0070C0"/>
                </a:solidFill>
                <a:latin typeface="Arial" panose="020B0604020202020204" pitchFamily="34" charset="0"/>
                <a:cs typeface="Arial" panose="020B0604020202020204" pitchFamily="34" charset="0"/>
                <a:sym typeface="Symbol" panose="05050102010706020507" pitchFamily="18" charset="2"/>
              </a:rPr>
              <a:t>chiều</a:t>
            </a:r>
            <a:r>
              <a:rPr lang="en-US" altLang="en-US" sz="3200" b="1" dirty="0">
                <a:solidFill>
                  <a:srgbClr val="0070C0"/>
                </a:solidFill>
                <a:latin typeface="Arial" panose="020B0604020202020204" pitchFamily="34" charset="0"/>
                <a:cs typeface="Arial" panose="020B0604020202020204" pitchFamily="34" charset="0"/>
                <a:sym typeface="Symbol" panose="05050102010706020507" pitchFamily="18" charset="2"/>
              </a:rPr>
              <a:t> </a:t>
            </a:r>
            <a:r>
              <a:rPr lang="en-US" altLang="en-US" sz="3200" b="1" dirty="0" err="1">
                <a:solidFill>
                  <a:srgbClr val="0070C0"/>
                </a:solidFill>
                <a:latin typeface="Arial" panose="020B0604020202020204" pitchFamily="34" charset="0"/>
                <a:cs typeface="Arial" panose="020B0604020202020204" pitchFamily="34" charset="0"/>
                <a:sym typeface="Symbol" panose="05050102010706020507" pitchFamily="18" charset="2"/>
              </a:rPr>
              <a:t>dài</a:t>
            </a:r>
            <a:r>
              <a:rPr lang="en-US" altLang="en-US" sz="3200" b="1" dirty="0">
                <a:solidFill>
                  <a:srgbClr val="0070C0"/>
                </a:solidFill>
                <a:latin typeface="Arial" panose="020B0604020202020204" pitchFamily="34" charset="0"/>
                <a:cs typeface="Arial" panose="020B0604020202020204" pitchFamily="34" charset="0"/>
                <a:sym typeface="Symbol" panose="05050102010706020507" pitchFamily="18" charset="2"/>
              </a:rPr>
              <a:t> l, </a:t>
            </a:r>
            <a:r>
              <a:rPr lang="en-US" altLang="en-US" sz="3200" b="1" dirty="0" err="1">
                <a:solidFill>
                  <a:srgbClr val="0070C0"/>
                </a:solidFill>
                <a:latin typeface="Arial" panose="020B0604020202020204" pitchFamily="34" charset="0"/>
                <a:cs typeface="Arial" panose="020B0604020202020204" pitchFamily="34" charset="0"/>
                <a:sym typeface="Symbol" panose="05050102010706020507" pitchFamily="18" charset="2"/>
              </a:rPr>
              <a:t>tiết</a:t>
            </a:r>
            <a:r>
              <a:rPr lang="en-US" altLang="en-US" sz="3200" b="1" dirty="0">
                <a:solidFill>
                  <a:srgbClr val="0070C0"/>
                </a:solidFill>
                <a:latin typeface="Arial" panose="020B0604020202020204" pitchFamily="34" charset="0"/>
                <a:cs typeface="Arial" panose="020B0604020202020204" pitchFamily="34" charset="0"/>
                <a:sym typeface="Symbol" panose="05050102010706020507" pitchFamily="18" charset="2"/>
              </a:rPr>
              <a:t> </a:t>
            </a:r>
            <a:r>
              <a:rPr lang="en-US" altLang="en-US" sz="3200" b="1" dirty="0" err="1">
                <a:solidFill>
                  <a:srgbClr val="0070C0"/>
                </a:solidFill>
                <a:latin typeface="Arial" panose="020B0604020202020204" pitchFamily="34" charset="0"/>
                <a:cs typeface="Arial" panose="020B0604020202020204" pitchFamily="34" charset="0"/>
                <a:sym typeface="Symbol" panose="05050102010706020507" pitchFamily="18" charset="2"/>
              </a:rPr>
              <a:t>diện</a:t>
            </a:r>
            <a:r>
              <a:rPr lang="en-US" altLang="en-US" sz="3200" b="1" dirty="0">
                <a:solidFill>
                  <a:srgbClr val="0070C0"/>
                </a:solidFill>
                <a:latin typeface="Arial" panose="020B0604020202020204" pitchFamily="34" charset="0"/>
                <a:cs typeface="Arial" panose="020B0604020202020204" pitchFamily="34" charset="0"/>
                <a:sym typeface="Symbol" panose="05050102010706020507" pitchFamily="18" charset="2"/>
              </a:rPr>
              <a:t> S, </a:t>
            </a:r>
            <a:r>
              <a:rPr lang="en-US" altLang="en-US" sz="3200" b="1" dirty="0" err="1">
                <a:solidFill>
                  <a:srgbClr val="0070C0"/>
                </a:solidFill>
                <a:latin typeface="Arial" panose="020B0604020202020204" pitchFamily="34" charset="0"/>
                <a:cs typeface="Arial" panose="020B0604020202020204" pitchFamily="34" charset="0"/>
                <a:sym typeface="Symbol" panose="05050102010706020507" pitchFamily="18" charset="2"/>
              </a:rPr>
              <a:t>gồm</a:t>
            </a:r>
            <a:r>
              <a:rPr lang="en-US" altLang="en-US" sz="3200" b="1" dirty="0">
                <a:solidFill>
                  <a:srgbClr val="0070C0"/>
                </a:solidFill>
                <a:latin typeface="Arial" panose="020B0604020202020204" pitchFamily="34" charset="0"/>
                <a:cs typeface="Arial" panose="020B0604020202020204" pitchFamily="34" charset="0"/>
                <a:sym typeface="Symbol" panose="05050102010706020507" pitchFamily="18" charset="2"/>
              </a:rPr>
              <a:t> N </a:t>
            </a:r>
            <a:r>
              <a:rPr lang="en-US" altLang="en-US" sz="3200" b="1" dirty="0" err="1">
                <a:solidFill>
                  <a:srgbClr val="0070C0"/>
                </a:solidFill>
                <a:latin typeface="Arial" panose="020B0604020202020204" pitchFamily="34" charset="0"/>
                <a:cs typeface="Arial" panose="020B0604020202020204" pitchFamily="34" charset="0"/>
                <a:sym typeface="Symbol" panose="05050102010706020507" pitchFamily="18" charset="2"/>
              </a:rPr>
              <a:t>vòng</a:t>
            </a:r>
            <a:r>
              <a:rPr lang="en-US" altLang="en-US" sz="3200" b="1" dirty="0">
                <a:solidFill>
                  <a:srgbClr val="0070C0"/>
                </a:solidFill>
                <a:latin typeface="Arial" panose="020B0604020202020204" pitchFamily="34" charset="0"/>
                <a:cs typeface="Arial" panose="020B0604020202020204" pitchFamily="34" charset="0"/>
                <a:sym typeface="Symbol" panose="05050102010706020507" pitchFamily="18" charset="2"/>
              </a:rPr>
              <a:t> </a:t>
            </a:r>
            <a:r>
              <a:rPr lang="en-US" altLang="en-US" sz="3200" b="1" dirty="0" err="1">
                <a:solidFill>
                  <a:srgbClr val="0070C0"/>
                </a:solidFill>
                <a:latin typeface="Arial" panose="020B0604020202020204" pitchFamily="34" charset="0"/>
                <a:cs typeface="Arial" panose="020B0604020202020204" pitchFamily="34" charset="0"/>
                <a:sym typeface="Symbol" panose="05050102010706020507" pitchFamily="18" charset="2"/>
              </a:rPr>
              <a:t>dây</a:t>
            </a:r>
            <a:endParaRPr lang="en-US" altLang="en-US" sz="3200" b="1" dirty="0">
              <a:solidFill>
                <a:srgbClr val="0070C0"/>
              </a:solidFill>
              <a:latin typeface="Arial" panose="020B0604020202020204" pitchFamily="34" charset="0"/>
              <a:cs typeface="Arial" panose="020B0604020202020204" pitchFamily="34" charset="0"/>
              <a:sym typeface="Symbol" panose="05050102010706020507" pitchFamily="18" charset="2"/>
            </a:endParaRPr>
          </a:p>
        </p:txBody>
      </p:sp>
      <p:graphicFrame>
        <p:nvGraphicFramePr>
          <p:cNvPr id="55308" name="Object 12">
            <a:extLst>
              <a:ext uri="{FF2B5EF4-FFF2-40B4-BE49-F238E27FC236}">
                <a16:creationId xmlns:a16="http://schemas.microsoft.com/office/drawing/2014/main" id="{D41A660F-BFA6-498C-B32D-95AB83055930}"/>
              </a:ext>
            </a:extLst>
          </p:cNvPr>
          <p:cNvGraphicFramePr>
            <a:graphicFrameLocks noChangeAspect="1"/>
          </p:cNvGraphicFramePr>
          <p:nvPr>
            <p:extLst>
              <p:ext uri="{D42A27DB-BD31-4B8C-83A1-F6EECF244321}">
                <p14:modId xmlns:p14="http://schemas.microsoft.com/office/powerpoint/2010/main" val="2822400603"/>
              </p:ext>
            </p:extLst>
          </p:nvPr>
        </p:nvGraphicFramePr>
        <p:xfrm>
          <a:off x="5735638" y="4184459"/>
          <a:ext cx="3779838" cy="822325"/>
        </p:xfrm>
        <a:graphic>
          <a:graphicData uri="http://schemas.openxmlformats.org/presentationml/2006/ole">
            <mc:AlternateContent xmlns:mc="http://schemas.openxmlformats.org/markup-compatibility/2006">
              <mc:Choice xmlns:v="urn:schemas-microsoft-com:vml" Requires="v">
                <p:oleObj name="Equation" r:id="rId2" imgW="1803400" imgH="393700" progId="Equation.3">
                  <p:embed/>
                </p:oleObj>
              </mc:Choice>
              <mc:Fallback>
                <p:oleObj name="Equation" r:id="rId2" imgW="1803400" imgH="393700" progId="Equation.3">
                  <p:embed/>
                  <p:pic>
                    <p:nvPicPr>
                      <p:cNvPr id="55308" name="Object 12">
                        <a:extLst>
                          <a:ext uri="{FF2B5EF4-FFF2-40B4-BE49-F238E27FC236}">
                            <a16:creationId xmlns:a16="http://schemas.microsoft.com/office/drawing/2014/main" id="{D41A660F-BFA6-498C-B32D-95AB83055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638" y="4184459"/>
                        <a:ext cx="3779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5312" name="Group 16">
            <a:extLst>
              <a:ext uri="{FF2B5EF4-FFF2-40B4-BE49-F238E27FC236}">
                <a16:creationId xmlns:a16="http://schemas.microsoft.com/office/drawing/2014/main" id="{DF275272-F370-4C9D-93DC-3349D5B6C423}"/>
              </a:ext>
            </a:extLst>
          </p:cNvPr>
          <p:cNvGrpSpPr>
            <a:grpSpLocks/>
          </p:cNvGrpSpPr>
          <p:nvPr/>
        </p:nvGrpSpPr>
        <p:grpSpPr bwMode="auto">
          <a:xfrm>
            <a:off x="1905000" y="2516188"/>
            <a:ext cx="6946901" cy="774700"/>
            <a:chOff x="288" y="625"/>
            <a:chExt cx="4376" cy="488"/>
          </a:xfrm>
        </p:grpSpPr>
        <p:graphicFrame>
          <p:nvGraphicFramePr>
            <p:cNvPr id="12304" name="Object 17">
              <a:extLst>
                <a:ext uri="{FF2B5EF4-FFF2-40B4-BE49-F238E27FC236}">
                  <a16:creationId xmlns:a16="http://schemas.microsoft.com/office/drawing/2014/main" id="{565EC686-27DA-4BEA-8E61-9C8443136692}"/>
                </a:ext>
              </a:extLst>
            </p:cNvPr>
            <p:cNvGraphicFramePr>
              <a:graphicFrameLocks noChangeAspect="1"/>
            </p:cNvGraphicFramePr>
            <p:nvPr>
              <p:extLst>
                <p:ext uri="{D42A27DB-BD31-4B8C-83A1-F6EECF244321}">
                  <p14:modId xmlns:p14="http://schemas.microsoft.com/office/powerpoint/2010/main" val="3834778796"/>
                </p:ext>
              </p:extLst>
            </p:nvPr>
          </p:nvGraphicFramePr>
          <p:xfrm>
            <a:off x="3368" y="625"/>
            <a:ext cx="1296" cy="488"/>
          </p:xfrm>
          <a:graphic>
            <a:graphicData uri="http://schemas.openxmlformats.org/presentationml/2006/ole">
              <mc:AlternateContent xmlns:mc="http://schemas.openxmlformats.org/markup-compatibility/2006">
                <mc:Choice xmlns:v="urn:schemas-microsoft-com:vml" Requires="v">
                  <p:oleObj name="Equation" r:id="rId4" imgW="1028254" imgH="393529" progId="Equation.3">
                    <p:embed/>
                  </p:oleObj>
                </mc:Choice>
                <mc:Fallback>
                  <p:oleObj name="Equation" r:id="rId4" imgW="1028254" imgH="393529" progId="Equation.3">
                    <p:embed/>
                    <p:pic>
                      <p:nvPicPr>
                        <p:cNvPr id="12304" name="Object 17">
                          <a:extLst>
                            <a:ext uri="{FF2B5EF4-FFF2-40B4-BE49-F238E27FC236}">
                              <a16:creationId xmlns:a16="http://schemas.microsoft.com/office/drawing/2014/main" id="{565EC686-27DA-4BEA-8E61-9C8443136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8" y="625"/>
                          <a:ext cx="1296"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05" name="Rectangle 18">
              <a:extLst>
                <a:ext uri="{FF2B5EF4-FFF2-40B4-BE49-F238E27FC236}">
                  <a16:creationId xmlns:a16="http://schemas.microsoft.com/office/drawing/2014/main" id="{D74DB9A7-B0F7-467A-A69F-014FE23871FC}"/>
                </a:ext>
              </a:extLst>
            </p:cNvPr>
            <p:cNvSpPr>
              <a:spLocks noChangeArrowheads="1"/>
            </p:cNvSpPr>
            <p:nvPr/>
          </p:nvSpPr>
          <p:spPr bwMode="auto">
            <a:xfrm>
              <a:off x="288" y="693"/>
              <a:ext cx="300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0"/>
                </a:spcBef>
                <a:spcAft>
                  <a:spcPct val="0"/>
                </a:spcAft>
              </a:pPr>
              <a:r>
                <a:rPr lang="en-US" altLang="en-US" sz="2400" b="1"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Từ</a:t>
              </a:r>
              <a:r>
                <a:rPr lang="en-US" altLang="en-US" sz="24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2400" b="1" dirty="0" err="1">
                  <a:solidFill>
                    <a:prstClr val="black"/>
                  </a:solidFill>
                  <a:latin typeface="Arial" panose="020B0604020202020204" pitchFamily="34" charset="0"/>
                  <a:ea typeface="Times New Roman" panose="02020603050405020304" pitchFamily="18" charset="0"/>
                  <a:cs typeface="Arial" panose="020B0604020202020204" pitchFamily="34" charset="0"/>
                </a:rPr>
                <a:t>trường</a:t>
              </a:r>
              <a:r>
                <a:rPr lang="en-US" altLang="en-US" sz="24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2400" b="1" dirty="0" err="1">
                  <a:solidFill>
                    <a:prstClr val="black"/>
                  </a:solidFill>
                  <a:latin typeface="Arial" panose="020B0604020202020204" pitchFamily="34" charset="0"/>
                  <a:ea typeface="Times New Roman" panose="02020603050405020304" pitchFamily="18" charset="0"/>
                  <a:cs typeface="Arial" panose="020B0604020202020204" pitchFamily="34" charset="0"/>
                </a:rPr>
                <a:t>trong</a:t>
              </a:r>
              <a:r>
                <a:rPr lang="en-US" altLang="en-US" sz="24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2400" b="1" dirty="0" err="1">
                  <a:solidFill>
                    <a:prstClr val="black"/>
                  </a:solidFill>
                  <a:latin typeface="Arial" panose="020B0604020202020204" pitchFamily="34" charset="0"/>
                  <a:ea typeface="Times New Roman" panose="02020603050405020304" pitchFamily="18" charset="0"/>
                  <a:cs typeface="Arial" panose="020B0604020202020204" pitchFamily="34" charset="0"/>
                </a:rPr>
                <a:t>lòng</a:t>
              </a:r>
              <a:r>
                <a:rPr lang="en-US" altLang="en-US" sz="24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2400" b="1" dirty="0" err="1">
                  <a:solidFill>
                    <a:prstClr val="black"/>
                  </a:solidFill>
                  <a:latin typeface="Arial" panose="020B0604020202020204" pitchFamily="34" charset="0"/>
                  <a:ea typeface="Times New Roman" panose="02020603050405020304" pitchFamily="18" charset="0"/>
                  <a:cs typeface="Arial" panose="020B0604020202020204" pitchFamily="34" charset="0"/>
                </a:rPr>
                <a:t>ống</a:t>
              </a:r>
              <a:r>
                <a:rPr lang="en-US" altLang="en-US" sz="24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2400" b="1" dirty="0" err="1">
                  <a:solidFill>
                    <a:prstClr val="black"/>
                  </a:solidFill>
                  <a:latin typeface="Arial" panose="020B0604020202020204" pitchFamily="34" charset="0"/>
                  <a:ea typeface="Times New Roman" panose="02020603050405020304" pitchFamily="18" charset="0"/>
                  <a:cs typeface="Arial" panose="020B0604020202020204" pitchFamily="34" charset="0"/>
                </a:rPr>
                <a:t>dây</a:t>
              </a:r>
              <a:r>
                <a:rPr lang="en-US" altLang="en-US" sz="24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55315" name="Group 19">
            <a:extLst>
              <a:ext uri="{FF2B5EF4-FFF2-40B4-BE49-F238E27FC236}">
                <a16:creationId xmlns:a16="http://schemas.microsoft.com/office/drawing/2014/main" id="{576EEC09-23E5-45B8-B3A0-EC8C6EBD3348}"/>
              </a:ext>
            </a:extLst>
          </p:cNvPr>
          <p:cNvGrpSpPr>
            <a:grpSpLocks/>
          </p:cNvGrpSpPr>
          <p:nvPr/>
        </p:nvGrpSpPr>
        <p:grpSpPr bwMode="auto">
          <a:xfrm>
            <a:off x="1905000" y="3235325"/>
            <a:ext cx="8382000" cy="830262"/>
            <a:chOff x="144" y="943"/>
            <a:chExt cx="3587" cy="523"/>
          </a:xfrm>
        </p:grpSpPr>
        <p:graphicFrame>
          <p:nvGraphicFramePr>
            <p:cNvPr id="12302" name="Object 20">
              <a:extLst>
                <a:ext uri="{FF2B5EF4-FFF2-40B4-BE49-F238E27FC236}">
                  <a16:creationId xmlns:a16="http://schemas.microsoft.com/office/drawing/2014/main" id="{66677789-7426-4D4C-B47B-1F0CF11E4AF1}"/>
                </a:ext>
              </a:extLst>
            </p:cNvPr>
            <p:cNvGraphicFramePr>
              <a:graphicFrameLocks noChangeAspect="1"/>
            </p:cNvGraphicFramePr>
            <p:nvPr/>
          </p:nvGraphicFramePr>
          <p:xfrm>
            <a:off x="3580" y="1000"/>
            <a:ext cx="151" cy="283"/>
          </p:xfrm>
          <a:graphic>
            <a:graphicData uri="http://schemas.openxmlformats.org/presentationml/2006/ole">
              <mc:AlternateContent xmlns:mc="http://schemas.openxmlformats.org/markup-compatibility/2006">
                <mc:Choice xmlns:v="urn:schemas-microsoft-com:vml" Requires="v">
                  <p:oleObj name="Equation" r:id="rId6" imgW="114151" imgH="215619" progId="Equation.3">
                    <p:embed/>
                  </p:oleObj>
                </mc:Choice>
                <mc:Fallback>
                  <p:oleObj name="Equation" r:id="rId6" imgW="114151" imgH="215619" progId="Equation.3">
                    <p:embed/>
                    <p:pic>
                      <p:nvPicPr>
                        <p:cNvPr id="12302" name="Object 20">
                          <a:extLst>
                            <a:ext uri="{FF2B5EF4-FFF2-40B4-BE49-F238E27FC236}">
                              <a16:creationId xmlns:a16="http://schemas.microsoft.com/office/drawing/2014/main" id="{66677789-7426-4D4C-B47B-1F0CF11E4A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0" y="1000"/>
                          <a:ext cx="151"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03" name="Rectangle 21">
              <a:extLst>
                <a:ext uri="{FF2B5EF4-FFF2-40B4-BE49-F238E27FC236}">
                  <a16:creationId xmlns:a16="http://schemas.microsoft.com/office/drawing/2014/main" id="{263DF3D9-44CD-4E08-8731-F5D68739366D}"/>
                </a:ext>
              </a:extLst>
            </p:cNvPr>
            <p:cNvSpPr>
              <a:spLocks noChangeArrowheads="1"/>
            </p:cNvSpPr>
            <p:nvPr/>
          </p:nvSpPr>
          <p:spPr bwMode="auto">
            <a:xfrm>
              <a:off x="144" y="943"/>
              <a:ext cx="3380"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0"/>
                </a:spcBef>
                <a:spcAft>
                  <a:spcPct val="0"/>
                </a:spcAft>
              </a:pPr>
              <a:r>
                <a:rPr lang="en-US" altLang="en-US" sz="2400" b="1"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Từ</a:t>
              </a:r>
              <a:r>
                <a:rPr lang="en-US" altLang="en-US" sz="24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2400" b="1" dirty="0" err="1">
                  <a:solidFill>
                    <a:prstClr val="black"/>
                  </a:solidFill>
                  <a:latin typeface="Arial" panose="020B0604020202020204" pitchFamily="34" charset="0"/>
                  <a:ea typeface="Times New Roman" panose="02020603050405020304" pitchFamily="18" charset="0"/>
                  <a:cs typeface="Arial" panose="020B0604020202020204" pitchFamily="34" charset="0"/>
                </a:rPr>
                <a:t>thông</a:t>
              </a:r>
              <a:r>
                <a:rPr lang="en-US" altLang="en-US" sz="24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2400" b="1" dirty="0" err="1">
                  <a:solidFill>
                    <a:prstClr val="black"/>
                  </a:solidFill>
                  <a:latin typeface="Arial" panose="020B0604020202020204" pitchFamily="34" charset="0"/>
                  <a:ea typeface="Times New Roman" panose="02020603050405020304" pitchFamily="18" charset="0"/>
                  <a:cs typeface="Arial" panose="020B0604020202020204" pitchFamily="34" charset="0"/>
                </a:rPr>
                <a:t>xuyên</a:t>
              </a:r>
              <a:r>
                <a:rPr lang="en-US" altLang="en-US" sz="2400" b="1" dirty="0">
                  <a:solidFill>
                    <a:prstClr val="black"/>
                  </a:solidFill>
                  <a:latin typeface="Arial" panose="020B0604020202020204" pitchFamily="34" charset="0"/>
                  <a:ea typeface="Times New Roman" panose="02020603050405020304" pitchFamily="18" charset="0"/>
                  <a:cs typeface="Arial" panose="020B0604020202020204" pitchFamily="34" charset="0"/>
                </a:rPr>
                <a:t> qua </a:t>
              </a:r>
              <a:r>
                <a:rPr lang="en-US" altLang="en-US" sz="2400" b="1" dirty="0" err="1">
                  <a:solidFill>
                    <a:prstClr val="black"/>
                  </a:solidFill>
                  <a:latin typeface="Arial" panose="020B0604020202020204" pitchFamily="34" charset="0"/>
                  <a:ea typeface="Times New Roman" panose="02020603050405020304" pitchFamily="18" charset="0"/>
                  <a:cs typeface="Arial" panose="020B0604020202020204" pitchFamily="34" charset="0"/>
                </a:rPr>
                <a:t>lòng</a:t>
              </a:r>
              <a:r>
                <a:rPr lang="en-US" altLang="en-US" sz="24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2400" b="1" dirty="0" err="1">
                  <a:solidFill>
                    <a:prstClr val="black"/>
                  </a:solidFill>
                  <a:latin typeface="Arial" panose="020B0604020202020204" pitchFamily="34" charset="0"/>
                  <a:ea typeface="Times New Roman" panose="02020603050405020304" pitchFamily="18" charset="0"/>
                  <a:cs typeface="Arial" panose="020B0604020202020204" pitchFamily="34" charset="0"/>
                </a:rPr>
                <a:t>ống</a:t>
              </a:r>
              <a:r>
                <a:rPr lang="en-US" altLang="en-US" sz="24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p>
            <a:p>
              <a:pPr fontAlgn="base">
                <a:spcBef>
                  <a:spcPct val="0"/>
                </a:spcBef>
                <a:spcAft>
                  <a:spcPct val="0"/>
                </a:spcAft>
              </a:pPr>
              <a:r>
                <a:rPr lang="en-US" altLang="en-US" sz="2400" b="1" dirty="0" err="1">
                  <a:solidFill>
                    <a:prstClr val="black"/>
                  </a:solidFill>
                  <a:latin typeface="Arial" panose="020B0604020202020204" pitchFamily="34" charset="0"/>
                  <a:ea typeface="Times New Roman" panose="02020603050405020304" pitchFamily="18" charset="0"/>
                  <a:cs typeface="Arial" panose="020B0604020202020204" pitchFamily="34" charset="0"/>
                </a:rPr>
                <a:t>dây</a:t>
              </a:r>
              <a:r>
                <a:rPr lang="en-US" altLang="en-US" sz="24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2400" b="1" dirty="0" err="1">
                  <a:solidFill>
                    <a:prstClr val="black"/>
                  </a:solidFill>
                  <a:latin typeface="Arial" panose="020B0604020202020204" pitchFamily="34" charset="0"/>
                  <a:ea typeface="Times New Roman" panose="02020603050405020304" pitchFamily="18" charset="0"/>
                  <a:cs typeface="Arial" panose="020B0604020202020204" pitchFamily="34" charset="0"/>
                </a:rPr>
                <a:t>gồm</a:t>
              </a:r>
              <a:r>
                <a:rPr lang="en-US" altLang="en-US" sz="2400" b="1" dirty="0">
                  <a:solidFill>
                    <a:prstClr val="black"/>
                  </a:solidFill>
                  <a:latin typeface="Arial" panose="020B0604020202020204" pitchFamily="34" charset="0"/>
                  <a:ea typeface="Times New Roman" panose="02020603050405020304" pitchFamily="18" charset="0"/>
                  <a:cs typeface="Arial" panose="020B0604020202020204" pitchFamily="34" charset="0"/>
                </a:rPr>
                <a:t> N </a:t>
              </a:r>
              <a:r>
                <a:rPr lang="en-US" altLang="en-US" sz="2400" b="1" dirty="0" err="1">
                  <a:solidFill>
                    <a:prstClr val="black"/>
                  </a:solidFill>
                  <a:latin typeface="Arial" panose="020B0604020202020204" pitchFamily="34" charset="0"/>
                  <a:ea typeface="Times New Roman" panose="02020603050405020304" pitchFamily="18" charset="0"/>
                  <a:cs typeface="Arial" panose="020B0604020202020204" pitchFamily="34" charset="0"/>
                </a:rPr>
                <a:t>vòng</a:t>
              </a:r>
              <a:r>
                <a:rPr lang="en-US" altLang="en-US" sz="24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2400" b="1" dirty="0" err="1">
                  <a:solidFill>
                    <a:prstClr val="black"/>
                  </a:solidFill>
                  <a:latin typeface="Arial" panose="020B0604020202020204" pitchFamily="34" charset="0"/>
                  <a:ea typeface="Times New Roman" panose="02020603050405020304" pitchFamily="18" charset="0"/>
                  <a:cs typeface="Arial" panose="020B0604020202020204" pitchFamily="34" charset="0"/>
                </a:rPr>
                <a:t>dây</a:t>
              </a:r>
              <a:r>
                <a:rPr lang="en-US" altLang="en-US" sz="24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2400" dirty="0">
                  <a:solidFill>
                    <a:prstClr val="black"/>
                  </a:solidFill>
                  <a:ea typeface="Times New Roman" panose="02020603050405020304" pitchFamily="18" charset="0"/>
                  <a:cs typeface="Arial" panose="020B0604020202020204" pitchFamily="34" charset="0"/>
                  <a:sym typeface="Symbol" panose="05050102010706020507" pitchFamily="18" charset="2"/>
                </a:rPr>
                <a:t> = NBS </a:t>
              </a:r>
            </a:p>
          </p:txBody>
        </p:sp>
      </p:grpSp>
      <p:graphicFrame>
        <p:nvGraphicFramePr>
          <p:cNvPr id="55318" name="Object 22">
            <a:extLst>
              <a:ext uri="{FF2B5EF4-FFF2-40B4-BE49-F238E27FC236}">
                <a16:creationId xmlns:a16="http://schemas.microsoft.com/office/drawing/2014/main" id="{CEE29562-051A-4030-AA09-6D61EA87DB73}"/>
              </a:ext>
            </a:extLst>
          </p:cNvPr>
          <p:cNvGraphicFramePr>
            <a:graphicFrameLocks noGrp="1" noChangeAspect="1"/>
          </p:cNvGraphicFramePr>
          <p:nvPr>
            <p:ph/>
            <p:extLst>
              <p:ext uri="{D42A27DB-BD31-4B8C-83A1-F6EECF244321}">
                <p14:modId xmlns:p14="http://schemas.microsoft.com/office/powerpoint/2010/main" val="785377711"/>
              </p:ext>
            </p:extLst>
          </p:nvPr>
        </p:nvGraphicFramePr>
        <p:xfrm>
          <a:off x="5735638" y="5006975"/>
          <a:ext cx="2528887" cy="811213"/>
        </p:xfrm>
        <a:graphic>
          <a:graphicData uri="http://schemas.openxmlformats.org/presentationml/2006/ole">
            <mc:AlternateContent xmlns:mc="http://schemas.openxmlformats.org/markup-compatibility/2006">
              <mc:Choice xmlns:v="urn:schemas-microsoft-com:vml" Requires="v">
                <p:oleObj name="Equation" r:id="rId8" imgW="1346200" imgH="431800" progId="Equation.3">
                  <p:embed/>
                </p:oleObj>
              </mc:Choice>
              <mc:Fallback>
                <p:oleObj name="Equation" r:id="rId8" imgW="1346200" imgH="431800" progId="Equation.3">
                  <p:embed/>
                  <p:pic>
                    <p:nvPicPr>
                      <p:cNvPr id="55318" name="Object 22">
                        <a:extLst>
                          <a:ext uri="{FF2B5EF4-FFF2-40B4-BE49-F238E27FC236}">
                            <a16:creationId xmlns:a16="http://schemas.microsoft.com/office/drawing/2014/main" id="{CEE29562-051A-4030-AA09-6D61EA87DB73}"/>
                          </a:ext>
                        </a:extLst>
                      </p:cNvPr>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35638" y="5006975"/>
                        <a:ext cx="2528887" cy="811213"/>
                      </a:xfrm>
                      <a:prstGeom prst="rect">
                        <a:avLst/>
                      </a:prstGeom>
                      <a:solidFill>
                        <a:srgbClr val="FFE6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5351" name="Group 55">
            <a:extLst>
              <a:ext uri="{FF2B5EF4-FFF2-40B4-BE49-F238E27FC236}">
                <a16:creationId xmlns:a16="http://schemas.microsoft.com/office/drawing/2014/main" id="{FE62E424-A316-4739-A421-C5F98C097120}"/>
              </a:ext>
            </a:extLst>
          </p:cNvPr>
          <p:cNvGrpSpPr>
            <a:grpSpLocks/>
          </p:cNvGrpSpPr>
          <p:nvPr/>
        </p:nvGrpSpPr>
        <p:grpSpPr bwMode="auto">
          <a:xfrm>
            <a:off x="7936388" y="1749233"/>
            <a:ext cx="3733800" cy="633413"/>
            <a:chOff x="3120" y="3201"/>
            <a:chExt cx="2352" cy="399"/>
          </a:xfrm>
        </p:grpSpPr>
        <p:grpSp>
          <p:nvGrpSpPr>
            <p:cNvPr id="12296" name="Group 49">
              <a:extLst>
                <a:ext uri="{FF2B5EF4-FFF2-40B4-BE49-F238E27FC236}">
                  <a16:creationId xmlns:a16="http://schemas.microsoft.com/office/drawing/2014/main" id="{E6ECC6D0-0613-4378-ACD7-556A37BA17F2}"/>
                </a:ext>
              </a:extLst>
            </p:cNvPr>
            <p:cNvGrpSpPr>
              <a:grpSpLocks/>
            </p:cNvGrpSpPr>
            <p:nvPr/>
          </p:nvGrpSpPr>
          <p:grpSpPr bwMode="auto">
            <a:xfrm rot="-5400000">
              <a:off x="4224" y="2880"/>
              <a:ext cx="144" cy="1296"/>
              <a:chOff x="2448" y="3277"/>
              <a:chExt cx="240" cy="1049"/>
            </a:xfrm>
          </p:grpSpPr>
          <p:sp>
            <p:nvSpPr>
              <p:cNvPr id="12300" name="Freeform 50">
                <a:extLst>
                  <a:ext uri="{FF2B5EF4-FFF2-40B4-BE49-F238E27FC236}">
                    <a16:creationId xmlns:a16="http://schemas.microsoft.com/office/drawing/2014/main" id="{1A96E3B9-FADC-4EA6-8022-539FBF494B42}"/>
                  </a:ext>
                </a:extLst>
              </p:cNvPr>
              <p:cNvSpPr>
                <a:spLocks/>
              </p:cNvSpPr>
              <p:nvPr/>
            </p:nvSpPr>
            <p:spPr bwMode="auto">
              <a:xfrm>
                <a:off x="2448" y="3742"/>
                <a:ext cx="240" cy="584"/>
              </a:xfrm>
              <a:custGeom>
                <a:avLst/>
                <a:gdLst>
                  <a:gd name="T0" fmla="*/ 2 w 2000"/>
                  <a:gd name="T1" fmla="*/ 0 h 4864"/>
                  <a:gd name="T2" fmla="*/ 3 w 2000"/>
                  <a:gd name="T3" fmla="*/ 0 h 4864"/>
                  <a:gd name="T4" fmla="*/ 3 w 2000"/>
                  <a:gd name="T5" fmla="*/ 1 h 4864"/>
                  <a:gd name="T6" fmla="*/ 3 w 2000"/>
                  <a:gd name="T7" fmla="*/ 1 h 4864"/>
                  <a:gd name="T8" fmla="*/ 2 w 2000"/>
                  <a:gd name="T9" fmla="*/ 2 h 4864"/>
                  <a:gd name="T10" fmla="*/ 0 w 2000"/>
                  <a:gd name="T11" fmla="*/ 2 h 4864"/>
                  <a:gd name="T12" fmla="*/ 0 w 2000"/>
                  <a:gd name="T13" fmla="*/ 1 h 4864"/>
                  <a:gd name="T14" fmla="*/ 0 w 2000"/>
                  <a:gd name="T15" fmla="*/ 1 h 4864"/>
                  <a:gd name="T16" fmla="*/ 2 w 2000"/>
                  <a:gd name="T17" fmla="*/ 1 h 4864"/>
                  <a:gd name="T18" fmla="*/ 3 w 2000"/>
                  <a:gd name="T19" fmla="*/ 1 h 4864"/>
                  <a:gd name="T20" fmla="*/ 3 w 2000"/>
                  <a:gd name="T21" fmla="*/ 2 h 4864"/>
                  <a:gd name="T22" fmla="*/ 3 w 2000"/>
                  <a:gd name="T23" fmla="*/ 3 h 4864"/>
                  <a:gd name="T24" fmla="*/ 2 w 2000"/>
                  <a:gd name="T25" fmla="*/ 3 h 4864"/>
                  <a:gd name="T26" fmla="*/ 0 w 2000"/>
                  <a:gd name="T27" fmla="*/ 3 h 4864"/>
                  <a:gd name="T28" fmla="*/ 0 w 2000"/>
                  <a:gd name="T29" fmla="*/ 3 h 4864"/>
                  <a:gd name="T30" fmla="*/ 0 w 2000"/>
                  <a:gd name="T31" fmla="*/ 2 h 4864"/>
                  <a:gd name="T32" fmla="*/ 2 w 2000"/>
                  <a:gd name="T33" fmla="*/ 2 h 4864"/>
                  <a:gd name="T34" fmla="*/ 3 w 2000"/>
                  <a:gd name="T35" fmla="*/ 3 h 4864"/>
                  <a:gd name="T36" fmla="*/ 3 w 2000"/>
                  <a:gd name="T37" fmla="*/ 3 h 4864"/>
                  <a:gd name="T38" fmla="*/ 3 w 2000"/>
                  <a:gd name="T39" fmla="*/ 4 h 4864"/>
                  <a:gd name="T40" fmla="*/ 2 w 2000"/>
                  <a:gd name="T41" fmla="*/ 4 h 4864"/>
                  <a:gd name="T42" fmla="*/ 0 w 2000"/>
                  <a:gd name="T43" fmla="*/ 4 h 4864"/>
                  <a:gd name="T44" fmla="*/ 0 w 2000"/>
                  <a:gd name="T45" fmla="*/ 4 h 4864"/>
                  <a:gd name="T46" fmla="*/ 0 w 2000"/>
                  <a:gd name="T47" fmla="*/ 3 h 4864"/>
                  <a:gd name="T48" fmla="*/ 2 w 2000"/>
                  <a:gd name="T49" fmla="*/ 3 h 4864"/>
                  <a:gd name="T50" fmla="*/ 3 w 2000"/>
                  <a:gd name="T51" fmla="*/ 4 h 4864"/>
                  <a:gd name="T52" fmla="*/ 3 w 2000"/>
                  <a:gd name="T53" fmla="*/ 4 h 4864"/>
                  <a:gd name="T54" fmla="*/ 3 w 2000"/>
                  <a:gd name="T55" fmla="*/ 5 h 4864"/>
                  <a:gd name="T56" fmla="*/ 2 w 2000"/>
                  <a:gd name="T57" fmla="*/ 5 h 4864"/>
                  <a:gd name="T58" fmla="*/ 0 w 2000"/>
                  <a:gd name="T59" fmla="*/ 5 h 4864"/>
                  <a:gd name="T60" fmla="*/ 0 w 2000"/>
                  <a:gd name="T61" fmla="*/ 5 h 4864"/>
                  <a:gd name="T62" fmla="*/ 0 w 2000"/>
                  <a:gd name="T63" fmla="*/ 4 h 4864"/>
                  <a:gd name="T64" fmla="*/ 2 w 2000"/>
                  <a:gd name="T65" fmla="*/ 4 h 4864"/>
                  <a:gd name="T66" fmla="*/ 3 w 2000"/>
                  <a:gd name="T67" fmla="*/ 5 h 4864"/>
                  <a:gd name="T68" fmla="*/ 3 w 2000"/>
                  <a:gd name="T69" fmla="*/ 5 h 4864"/>
                  <a:gd name="T70" fmla="*/ 3 w 2000"/>
                  <a:gd name="T71" fmla="*/ 6 h 4864"/>
                  <a:gd name="T72" fmla="*/ 2 w 2000"/>
                  <a:gd name="T73" fmla="*/ 6 h 4864"/>
                  <a:gd name="T74" fmla="*/ 0 w 2000"/>
                  <a:gd name="T75" fmla="*/ 6 h 4864"/>
                  <a:gd name="T76" fmla="*/ 0 w 2000"/>
                  <a:gd name="T77" fmla="*/ 6 h 4864"/>
                  <a:gd name="T78" fmla="*/ 0 w 2000"/>
                  <a:gd name="T79" fmla="*/ 6 h 4864"/>
                  <a:gd name="T80" fmla="*/ 2 w 2000"/>
                  <a:gd name="T81" fmla="*/ 6 h 4864"/>
                  <a:gd name="T82" fmla="*/ 3 w 2000"/>
                  <a:gd name="T83" fmla="*/ 6 h 4864"/>
                  <a:gd name="T84" fmla="*/ 3 w 2000"/>
                  <a:gd name="T85" fmla="*/ 6 h 4864"/>
                  <a:gd name="T86" fmla="*/ 3 w 2000"/>
                  <a:gd name="T87" fmla="*/ 7 h 4864"/>
                  <a:gd name="T88" fmla="*/ 2 w 2000"/>
                  <a:gd name="T89" fmla="*/ 7 h 4864"/>
                  <a:gd name="T90" fmla="*/ 0 w 2000"/>
                  <a:gd name="T91" fmla="*/ 7 h 4864"/>
                  <a:gd name="T92" fmla="*/ 0 w 2000"/>
                  <a:gd name="T93" fmla="*/ 7 h 4864"/>
                  <a:gd name="T94" fmla="*/ 0 w 2000"/>
                  <a:gd name="T95" fmla="*/ 7 h 4864"/>
                  <a:gd name="T96" fmla="*/ 2 w 2000"/>
                  <a:gd name="T97" fmla="*/ 7 h 4864"/>
                  <a:gd name="T98" fmla="*/ 3 w 2000"/>
                  <a:gd name="T99" fmla="*/ 7 h 4864"/>
                  <a:gd name="T100" fmla="*/ 3 w 2000"/>
                  <a:gd name="T101" fmla="*/ 8 h 4864"/>
                  <a:gd name="T102" fmla="*/ 3 w 2000"/>
                  <a:gd name="T103" fmla="*/ 8 h 4864"/>
                  <a:gd name="T104" fmla="*/ 2 w 2000"/>
                  <a:gd name="T105" fmla="*/ 8 h 48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00" h="4864">
                    <a:moveTo>
                      <a:pt x="617" y="16"/>
                    </a:moveTo>
                    <a:cubicBezTo>
                      <a:pt x="744" y="8"/>
                      <a:pt x="872" y="0"/>
                      <a:pt x="1000" y="10"/>
                    </a:cubicBezTo>
                    <a:cubicBezTo>
                      <a:pt x="1128" y="20"/>
                      <a:pt x="1265" y="46"/>
                      <a:pt x="1383" y="76"/>
                    </a:cubicBezTo>
                    <a:cubicBezTo>
                      <a:pt x="1501" y="106"/>
                      <a:pt x="1617" y="146"/>
                      <a:pt x="1707" y="190"/>
                    </a:cubicBezTo>
                    <a:cubicBezTo>
                      <a:pt x="1797" y="234"/>
                      <a:pt x="1875" y="287"/>
                      <a:pt x="1924" y="340"/>
                    </a:cubicBezTo>
                    <a:cubicBezTo>
                      <a:pt x="1973" y="393"/>
                      <a:pt x="2000" y="453"/>
                      <a:pt x="2000" y="510"/>
                    </a:cubicBezTo>
                    <a:cubicBezTo>
                      <a:pt x="2000" y="567"/>
                      <a:pt x="1973" y="627"/>
                      <a:pt x="1924" y="680"/>
                    </a:cubicBezTo>
                    <a:cubicBezTo>
                      <a:pt x="1875" y="733"/>
                      <a:pt x="1797" y="786"/>
                      <a:pt x="1707" y="830"/>
                    </a:cubicBezTo>
                    <a:cubicBezTo>
                      <a:pt x="1617" y="874"/>
                      <a:pt x="1501" y="914"/>
                      <a:pt x="1383" y="944"/>
                    </a:cubicBezTo>
                    <a:cubicBezTo>
                      <a:pt x="1265" y="974"/>
                      <a:pt x="1128" y="997"/>
                      <a:pt x="1000" y="1010"/>
                    </a:cubicBezTo>
                    <a:cubicBezTo>
                      <a:pt x="872" y="1023"/>
                      <a:pt x="735" y="1027"/>
                      <a:pt x="617" y="1024"/>
                    </a:cubicBezTo>
                    <a:cubicBezTo>
                      <a:pt x="499" y="1021"/>
                      <a:pt x="383" y="1007"/>
                      <a:pt x="293" y="990"/>
                    </a:cubicBezTo>
                    <a:cubicBezTo>
                      <a:pt x="203" y="973"/>
                      <a:pt x="125" y="947"/>
                      <a:pt x="76" y="920"/>
                    </a:cubicBezTo>
                    <a:cubicBezTo>
                      <a:pt x="27" y="893"/>
                      <a:pt x="0" y="860"/>
                      <a:pt x="0" y="830"/>
                    </a:cubicBezTo>
                    <a:cubicBezTo>
                      <a:pt x="0" y="800"/>
                      <a:pt x="27" y="767"/>
                      <a:pt x="76" y="740"/>
                    </a:cubicBezTo>
                    <a:cubicBezTo>
                      <a:pt x="125" y="713"/>
                      <a:pt x="203" y="687"/>
                      <a:pt x="293" y="670"/>
                    </a:cubicBezTo>
                    <a:cubicBezTo>
                      <a:pt x="383" y="653"/>
                      <a:pt x="499" y="639"/>
                      <a:pt x="617" y="636"/>
                    </a:cubicBezTo>
                    <a:cubicBezTo>
                      <a:pt x="735" y="633"/>
                      <a:pt x="872" y="637"/>
                      <a:pt x="1000" y="650"/>
                    </a:cubicBezTo>
                    <a:cubicBezTo>
                      <a:pt x="1128" y="663"/>
                      <a:pt x="1265" y="686"/>
                      <a:pt x="1383" y="716"/>
                    </a:cubicBezTo>
                    <a:cubicBezTo>
                      <a:pt x="1501" y="746"/>
                      <a:pt x="1617" y="786"/>
                      <a:pt x="1707" y="830"/>
                    </a:cubicBezTo>
                    <a:cubicBezTo>
                      <a:pt x="1797" y="874"/>
                      <a:pt x="1875" y="927"/>
                      <a:pt x="1924" y="980"/>
                    </a:cubicBezTo>
                    <a:cubicBezTo>
                      <a:pt x="1973" y="1033"/>
                      <a:pt x="2000" y="1093"/>
                      <a:pt x="2000" y="1150"/>
                    </a:cubicBezTo>
                    <a:cubicBezTo>
                      <a:pt x="2000" y="1207"/>
                      <a:pt x="1973" y="1267"/>
                      <a:pt x="1924" y="1320"/>
                    </a:cubicBezTo>
                    <a:cubicBezTo>
                      <a:pt x="1875" y="1373"/>
                      <a:pt x="1797" y="1426"/>
                      <a:pt x="1707" y="1470"/>
                    </a:cubicBezTo>
                    <a:cubicBezTo>
                      <a:pt x="1617" y="1514"/>
                      <a:pt x="1501" y="1554"/>
                      <a:pt x="1383" y="1584"/>
                    </a:cubicBezTo>
                    <a:cubicBezTo>
                      <a:pt x="1265" y="1614"/>
                      <a:pt x="1128" y="1637"/>
                      <a:pt x="1000" y="1650"/>
                    </a:cubicBezTo>
                    <a:cubicBezTo>
                      <a:pt x="872" y="1663"/>
                      <a:pt x="735" y="1667"/>
                      <a:pt x="617" y="1664"/>
                    </a:cubicBezTo>
                    <a:cubicBezTo>
                      <a:pt x="499" y="1661"/>
                      <a:pt x="383" y="1647"/>
                      <a:pt x="293" y="1630"/>
                    </a:cubicBezTo>
                    <a:cubicBezTo>
                      <a:pt x="203" y="1613"/>
                      <a:pt x="125" y="1587"/>
                      <a:pt x="76" y="1560"/>
                    </a:cubicBezTo>
                    <a:cubicBezTo>
                      <a:pt x="27" y="1533"/>
                      <a:pt x="0" y="1500"/>
                      <a:pt x="0" y="1470"/>
                    </a:cubicBezTo>
                    <a:cubicBezTo>
                      <a:pt x="0" y="1440"/>
                      <a:pt x="27" y="1407"/>
                      <a:pt x="76" y="1380"/>
                    </a:cubicBezTo>
                    <a:cubicBezTo>
                      <a:pt x="125" y="1353"/>
                      <a:pt x="203" y="1327"/>
                      <a:pt x="293" y="1310"/>
                    </a:cubicBezTo>
                    <a:cubicBezTo>
                      <a:pt x="383" y="1293"/>
                      <a:pt x="499" y="1279"/>
                      <a:pt x="617" y="1276"/>
                    </a:cubicBezTo>
                    <a:cubicBezTo>
                      <a:pt x="735" y="1273"/>
                      <a:pt x="872" y="1277"/>
                      <a:pt x="1000" y="1290"/>
                    </a:cubicBezTo>
                    <a:cubicBezTo>
                      <a:pt x="1128" y="1303"/>
                      <a:pt x="1265" y="1326"/>
                      <a:pt x="1383" y="1356"/>
                    </a:cubicBezTo>
                    <a:cubicBezTo>
                      <a:pt x="1501" y="1386"/>
                      <a:pt x="1617" y="1426"/>
                      <a:pt x="1707" y="1470"/>
                    </a:cubicBezTo>
                    <a:cubicBezTo>
                      <a:pt x="1797" y="1514"/>
                      <a:pt x="1875" y="1567"/>
                      <a:pt x="1924" y="1620"/>
                    </a:cubicBezTo>
                    <a:cubicBezTo>
                      <a:pt x="1973" y="1673"/>
                      <a:pt x="2000" y="1733"/>
                      <a:pt x="2000" y="1790"/>
                    </a:cubicBezTo>
                    <a:cubicBezTo>
                      <a:pt x="2000" y="1847"/>
                      <a:pt x="1973" y="1907"/>
                      <a:pt x="1924" y="1960"/>
                    </a:cubicBezTo>
                    <a:cubicBezTo>
                      <a:pt x="1875" y="2013"/>
                      <a:pt x="1797" y="2066"/>
                      <a:pt x="1707" y="2110"/>
                    </a:cubicBezTo>
                    <a:cubicBezTo>
                      <a:pt x="1617" y="2154"/>
                      <a:pt x="1501" y="2194"/>
                      <a:pt x="1383" y="2224"/>
                    </a:cubicBezTo>
                    <a:cubicBezTo>
                      <a:pt x="1265" y="2254"/>
                      <a:pt x="1128" y="2277"/>
                      <a:pt x="1000" y="2290"/>
                    </a:cubicBezTo>
                    <a:cubicBezTo>
                      <a:pt x="872" y="2303"/>
                      <a:pt x="735" y="2307"/>
                      <a:pt x="617" y="2304"/>
                    </a:cubicBezTo>
                    <a:cubicBezTo>
                      <a:pt x="499" y="2301"/>
                      <a:pt x="383" y="2287"/>
                      <a:pt x="293" y="2270"/>
                    </a:cubicBezTo>
                    <a:cubicBezTo>
                      <a:pt x="203" y="2253"/>
                      <a:pt x="125" y="2227"/>
                      <a:pt x="76" y="2200"/>
                    </a:cubicBezTo>
                    <a:cubicBezTo>
                      <a:pt x="27" y="2173"/>
                      <a:pt x="0" y="2140"/>
                      <a:pt x="0" y="2110"/>
                    </a:cubicBezTo>
                    <a:cubicBezTo>
                      <a:pt x="0" y="2080"/>
                      <a:pt x="27" y="2047"/>
                      <a:pt x="76" y="2020"/>
                    </a:cubicBezTo>
                    <a:cubicBezTo>
                      <a:pt x="125" y="1993"/>
                      <a:pt x="203" y="1967"/>
                      <a:pt x="293" y="1950"/>
                    </a:cubicBezTo>
                    <a:cubicBezTo>
                      <a:pt x="383" y="1933"/>
                      <a:pt x="499" y="1919"/>
                      <a:pt x="617" y="1916"/>
                    </a:cubicBezTo>
                    <a:cubicBezTo>
                      <a:pt x="735" y="1913"/>
                      <a:pt x="872" y="1917"/>
                      <a:pt x="1000" y="1930"/>
                    </a:cubicBezTo>
                    <a:cubicBezTo>
                      <a:pt x="1128" y="1943"/>
                      <a:pt x="1265" y="1966"/>
                      <a:pt x="1383" y="1996"/>
                    </a:cubicBezTo>
                    <a:cubicBezTo>
                      <a:pt x="1501" y="2026"/>
                      <a:pt x="1617" y="2066"/>
                      <a:pt x="1707" y="2110"/>
                    </a:cubicBezTo>
                    <a:cubicBezTo>
                      <a:pt x="1797" y="2154"/>
                      <a:pt x="1875" y="2207"/>
                      <a:pt x="1924" y="2260"/>
                    </a:cubicBezTo>
                    <a:cubicBezTo>
                      <a:pt x="1973" y="2313"/>
                      <a:pt x="2000" y="2373"/>
                      <a:pt x="2000" y="2430"/>
                    </a:cubicBezTo>
                    <a:cubicBezTo>
                      <a:pt x="2000" y="2487"/>
                      <a:pt x="1973" y="2547"/>
                      <a:pt x="1924" y="2600"/>
                    </a:cubicBezTo>
                    <a:cubicBezTo>
                      <a:pt x="1875" y="2653"/>
                      <a:pt x="1797" y="2706"/>
                      <a:pt x="1707" y="2750"/>
                    </a:cubicBezTo>
                    <a:cubicBezTo>
                      <a:pt x="1617" y="2794"/>
                      <a:pt x="1501" y="2834"/>
                      <a:pt x="1383" y="2864"/>
                    </a:cubicBezTo>
                    <a:cubicBezTo>
                      <a:pt x="1265" y="2894"/>
                      <a:pt x="1128" y="2917"/>
                      <a:pt x="1000" y="2930"/>
                    </a:cubicBezTo>
                    <a:cubicBezTo>
                      <a:pt x="872" y="2943"/>
                      <a:pt x="735" y="2947"/>
                      <a:pt x="617" y="2944"/>
                    </a:cubicBezTo>
                    <a:cubicBezTo>
                      <a:pt x="499" y="2941"/>
                      <a:pt x="383" y="2927"/>
                      <a:pt x="293" y="2910"/>
                    </a:cubicBezTo>
                    <a:cubicBezTo>
                      <a:pt x="203" y="2893"/>
                      <a:pt x="125" y="2867"/>
                      <a:pt x="76" y="2840"/>
                    </a:cubicBezTo>
                    <a:cubicBezTo>
                      <a:pt x="27" y="2813"/>
                      <a:pt x="0" y="2780"/>
                      <a:pt x="0" y="2750"/>
                    </a:cubicBezTo>
                    <a:cubicBezTo>
                      <a:pt x="0" y="2720"/>
                      <a:pt x="27" y="2687"/>
                      <a:pt x="76" y="2660"/>
                    </a:cubicBezTo>
                    <a:cubicBezTo>
                      <a:pt x="125" y="2633"/>
                      <a:pt x="203" y="2607"/>
                      <a:pt x="293" y="2590"/>
                    </a:cubicBezTo>
                    <a:cubicBezTo>
                      <a:pt x="383" y="2573"/>
                      <a:pt x="499" y="2559"/>
                      <a:pt x="617" y="2556"/>
                    </a:cubicBezTo>
                    <a:cubicBezTo>
                      <a:pt x="735" y="2553"/>
                      <a:pt x="872" y="2557"/>
                      <a:pt x="1000" y="2570"/>
                    </a:cubicBezTo>
                    <a:cubicBezTo>
                      <a:pt x="1128" y="2583"/>
                      <a:pt x="1265" y="2606"/>
                      <a:pt x="1383" y="2636"/>
                    </a:cubicBezTo>
                    <a:cubicBezTo>
                      <a:pt x="1501" y="2666"/>
                      <a:pt x="1617" y="2706"/>
                      <a:pt x="1707" y="2750"/>
                    </a:cubicBezTo>
                    <a:cubicBezTo>
                      <a:pt x="1797" y="2794"/>
                      <a:pt x="1875" y="2847"/>
                      <a:pt x="1924" y="2900"/>
                    </a:cubicBezTo>
                    <a:cubicBezTo>
                      <a:pt x="1973" y="2953"/>
                      <a:pt x="2000" y="3013"/>
                      <a:pt x="2000" y="3070"/>
                    </a:cubicBezTo>
                    <a:cubicBezTo>
                      <a:pt x="2000" y="3127"/>
                      <a:pt x="1973" y="3187"/>
                      <a:pt x="1924" y="3240"/>
                    </a:cubicBezTo>
                    <a:cubicBezTo>
                      <a:pt x="1875" y="3293"/>
                      <a:pt x="1797" y="3346"/>
                      <a:pt x="1707" y="3390"/>
                    </a:cubicBezTo>
                    <a:cubicBezTo>
                      <a:pt x="1617" y="3434"/>
                      <a:pt x="1501" y="3474"/>
                      <a:pt x="1383" y="3504"/>
                    </a:cubicBezTo>
                    <a:cubicBezTo>
                      <a:pt x="1265" y="3534"/>
                      <a:pt x="1128" y="3557"/>
                      <a:pt x="1000" y="3570"/>
                    </a:cubicBezTo>
                    <a:cubicBezTo>
                      <a:pt x="872" y="3583"/>
                      <a:pt x="735" y="3587"/>
                      <a:pt x="617" y="3584"/>
                    </a:cubicBezTo>
                    <a:cubicBezTo>
                      <a:pt x="499" y="3581"/>
                      <a:pt x="383" y="3567"/>
                      <a:pt x="293" y="3550"/>
                    </a:cubicBezTo>
                    <a:cubicBezTo>
                      <a:pt x="203" y="3533"/>
                      <a:pt x="125" y="3507"/>
                      <a:pt x="76" y="3480"/>
                    </a:cubicBezTo>
                    <a:cubicBezTo>
                      <a:pt x="27" y="3453"/>
                      <a:pt x="0" y="3420"/>
                      <a:pt x="0" y="3390"/>
                    </a:cubicBezTo>
                    <a:cubicBezTo>
                      <a:pt x="0" y="3360"/>
                      <a:pt x="27" y="3327"/>
                      <a:pt x="76" y="3300"/>
                    </a:cubicBezTo>
                    <a:cubicBezTo>
                      <a:pt x="125" y="3273"/>
                      <a:pt x="203" y="3247"/>
                      <a:pt x="293" y="3230"/>
                    </a:cubicBezTo>
                    <a:cubicBezTo>
                      <a:pt x="383" y="3213"/>
                      <a:pt x="499" y="3199"/>
                      <a:pt x="617" y="3196"/>
                    </a:cubicBezTo>
                    <a:cubicBezTo>
                      <a:pt x="735" y="3193"/>
                      <a:pt x="872" y="3197"/>
                      <a:pt x="1000" y="3210"/>
                    </a:cubicBezTo>
                    <a:cubicBezTo>
                      <a:pt x="1128" y="3223"/>
                      <a:pt x="1265" y="3246"/>
                      <a:pt x="1383" y="3276"/>
                    </a:cubicBezTo>
                    <a:cubicBezTo>
                      <a:pt x="1501" y="3306"/>
                      <a:pt x="1617" y="3346"/>
                      <a:pt x="1707" y="3390"/>
                    </a:cubicBezTo>
                    <a:cubicBezTo>
                      <a:pt x="1797" y="3434"/>
                      <a:pt x="1875" y="3487"/>
                      <a:pt x="1924" y="3540"/>
                    </a:cubicBezTo>
                    <a:cubicBezTo>
                      <a:pt x="1973" y="3593"/>
                      <a:pt x="2000" y="3653"/>
                      <a:pt x="2000" y="3710"/>
                    </a:cubicBezTo>
                    <a:cubicBezTo>
                      <a:pt x="2000" y="3767"/>
                      <a:pt x="1973" y="3827"/>
                      <a:pt x="1924" y="3880"/>
                    </a:cubicBezTo>
                    <a:cubicBezTo>
                      <a:pt x="1875" y="3933"/>
                      <a:pt x="1797" y="3986"/>
                      <a:pt x="1707" y="4030"/>
                    </a:cubicBezTo>
                    <a:cubicBezTo>
                      <a:pt x="1617" y="4074"/>
                      <a:pt x="1501" y="4114"/>
                      <a:pt x="1383" y="4144"/>
                    </a:cubicBezTo>
                    <a:cubicBezTo>
                      <a:pt x="1265" y="4174"/>
                      <a:pt x="1128" y="4197"/>
                      <a:pt x="1000" y="4210"/>
                    </a:cubicBezTo>
                    <a:cubicBezTo>
                      <a:pt x="872" y="4223"/>
                      <a:pt x="735" y="4227"/>
                      <a:pt x="617" y="4224"/>
                    </a:cubicBezTo>
                    <a:cubicBezTo>
                      <a:pt x="499" y="4221"/>
                      <a:pt x="383" y="4207"/>
                      <a:pt x="293" y="4190"/>
                    </a:cubicBezTo>
                    <a:cubicBezTo>
                      <a:pt x="203" y="4173"/>
                      <a:pt x="125" y="4147"/>
                      <a:pt x="76" y="4120"/>
                    </a:cubicBezTo>
                    <a:cubicBezTo>
                      <a:pt x="27" y="4093"/>
                      <a:pt x="0" y="4060"/>
                      <a:pt x="0" y="4030"/>
                    </a:cubicBezTo>
                    <a:cubicBezTo>
                      <a:pt x="0" y="4000"/>
                      <a:pt x="27" y="3967"/>
                      <a:pt x="76" y="3940"/>
                    </a:cubicBezTo>
                    <a:cubicBezTo>
                      <a:pt x="125" y="3913"/>
                      <a:pt x="203" y="3887"/>
                      <a:pt x="293" y="3870"/>
                    </a:cubicBezTo>
                    <a:cubicBezTo>
                      <a:pt x="383" y="3853"/>
                      <a:pt x="499" y="3839"/>
                      <a:pt x="617" y="3836"/>
                    </a:cubicBezTo>
                    <a:cubicBezTo>
                      <a:pt x="735" y="3833"/>
                      <a:pt x="872" y="3837"/>
                      <a:pt x="1000" y="3850"/>
                    </a:cubicBezTo>
                    <a:cubicBezTo>
                      <a:pt x="1128" y="3863"/>
                      <a:pt x="1265" y="3886"/>
                      <a:pt x="1383" y="3916"/>
                    </a:cubicBezTo>
                    <a:cubicBezTo>
                      <a:pt x="1501" y="3946"/>
                      <a:pt x="1617" y="3986"/>
                      <a:pt x="1707" y="4030"/>
                    </a:cubicBezTo>
                    <a:cubicBezTo>
                      <a:pt x="1797" y="4074"/>
                      <a:pt x="1875" y="4127"/>
                      <a:pt x="1924" y="4180"/>
                    </a:cubicBezTo>
                    <a:cubicBezTo>
                      <a:pt x="1973" y="4233"/>
                      <a:pt x="2000" y="4293"/>
                      <a:pt x="2000" y="4350"/>
                    </a:cubicBezTo>
                    <a:cubicBezTo>
                      <a:pt x="2000" y="4407"/>
                      <a:pt x="1973" y="4467"/>
                      <a:pt x="1924" y="4520"/>
                    </a:cubicBezTo>
                    <a:cubicBezTo>
                      <a:pt x="1875" y="4573"/>
                      <a:pt x="1797" y="4626"/>
                      <a:pt x="1707" y="4670"/>
                    </a:cubicBezTo>
                    <a:cubicBezTo>
                      <a:pt x="1617" y="4714"/>
                      <a:pt x="1501" y="4754"/>
                      <a:pt x="1383" y="4784"/>
                    </a:cubicBezTo>
                    <a:cubicBezTo>
                      <a:pt x="1265" y="4814"/>
                      <a:pt x="1128" y="4837"/>
                      <a:pt x="1000" y="4850"/>
                    </a:cubicBezTo>
                    <a:cubicBezTo>
                      <a:pt x="872" y="4863"/>
                      <a:pt x="744" y="4863"/>
                      <a:pt x="617" y="486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2301" name="Freeform 51">
                <a:extLst>
                  <a:ext uri="{FF2B5EF4-FFF2-40B4-BE49-F238E27FC236}">
                    <a16:creationId xmlns:a16="http://schemas.microsoft.com/office/drawing/2014/main" id="{ACE3C409-31CF-46B7-9C21-6351C78A8125}"/>
                  </a:ext>
                </a:extLst>
              </p:cNvPr>
              <p:cNvSpPr>
                <a:spLocks/>
              </p:cNvSpPr>
              <p:nvPr/>
            </p:nvSpPr>
            <p:spPr bwMode="auto">
              <a:xfrm>
                <a:off x="2448" y="3277"/>
                <a:ext cx="240" cy="584"/>
              </a:xfrm>
              <a:custGeom>
                <a:avLst/>
                <a:gdLst>
                  <a:gd name="T0" fmla="*/ 2 w 2000"/>
                  <a:gd name="T1" fmla="*/ 0 h 4864"/>
                  <a:gd name="T2" fmla="*/ 3 w 2000"/>
                  <a:gd name="T3" fmla="*/ 0 h 4864"/>
                  <a:gd name="T4" fmla="*/ 3 w 2000"/>
                  <a:gd name="T5" fmla="*/ 1 h 4864"/>
                  <a:gd name="T6" fmla="*/ 3 w 2000"/>
                  <a:gd name="T7" fmla="*/ 1 h 4864"/>
                  <a:gd name="T8" fmla="*/ 2 w 2000"/>
                  <a:gd name="T9" fmla="*/ 2 h 4864"/>
                  <a:gd name="T10" fmla="*/ 0 w 2000"/>
                  <a:gd name="T11" fmla="*/ 2 h 4864"/>
                  <a:gd name="T12" fmla="*/ 0 w 2000"/>
                  <a:gd name="T13" fmla="*/ 1 h 4864"/>
                  <a:gd name="T14" fmla="*/ 0 w 2000"/>
                  <a:gd name="T15" fmla="*/ 1 h 4864"/>
                  <a:gd name="T16" fmla="*/ 2 w 2000"/>
                  <a:gd name="T17" fmla="*/ 1 h 4864"/>
                  <a:gd name="T18" fmla="*/ 3 w 2000"/>
                  <a:gd name="T19" fmla="*/ 1 h 4864"/>
                  <a:gd name="T20" fmla="*/ 3 w 2000"/>
                  <a:gd name="T21" fmla="*/ 2 h 4864"/>
                  <a:gd name="T22" fmla="*/ 3 w 2000"/>
                  <a:gd name="T23" fmla="*/ 3 h 4864"/>
                  <a:gd name="T24" fmla="*/ 2 w 2000"/>
                  <a:gd name="T25" fmla="*/ 3 h 4864"/>
                  <a:gd name="T26" fmla="*/ 0 w 2000"/>
                  <a:gd name="T27" fmla="*/ 3 h 4864"/>
                  <a:gd name="T28" fmla="*/ 0 w 2000"/>
                  <a:gd name="T29" fmla="*/ 3 h 4864"/>
                  <a:gd name="T30" fmla="*/ 0 w 2000"/>
                  <a:gd name="T31" fmla="*/ 2 h 4864"/>
                  <a:gd name="T32" fmla="*/ 2 w 2000"/>
                  <a:gd name="T33" fmla="*/ 2 h 4864"/>
                  <a:gd name="T34" fmla="*/ 3 w 2000"/>
                  <a:gd name="T35" fmla="*/ 3 h 4864"/>
                  <a:gd name="T36" fmla="*/ 3 w 2000"/>
                  <a:gd name="T37" fmla="*/ 3 h 4864"/>
                  <a:gd name="T38" fmla="*/ 3 w 2000"/>
                  <a:gd name="T39" fmla="*/ 4 h 4864"/>
                  <a:gd name="T40" fmla="*/ 2 w 2000"/>
                  <a:gd name="T41" fmla="*/ 4 h 4864"/>
                  <a:gd name="T42" fmla="*/ 0 w 2000"/>
                  <a:gd name="T43" fmla="*/ 4 h 4864"/>
                  <a:gd name="T44" fmla="*/ 0 w 2000"/>
                  <a:gd name="T45" fmla="*/ 4 h 4864"/>
                  <a:gd name="T46" fmla="*/ 0 w 2000"/>
                  <a:gd name="T47" fmla="*/ 3 h 4864"/>
                  <a:gd name="T48" fmla="*/ 2 w 2000"/>
                  <a:gd name="T49" fmla="*/ 3 h 4864"/>
                  <a:gd name="T50" fmla="*/ 3 w 2000"/>
                  <a:gd name="T51" fmla="*/ 4 h 4864"/>
                  <a:gd name="T52" fmla="*/ 3 w 2000"/>
                  <a:gd name="T53" fmla="*/ 4 h 4864"/>
                  <a:gd name="T54" fmla="*/ 3 w 2000"/>
                  <a:gd name="T55" fmla="*/ 5 h 4864"/>
                  <a:gd name="T56" fmla="*/ 2 w 2000"/>
                  <a:gd name="T57" fmla="*/ 5 h 4864"/>
                  <a:gd name="T58" fmla="*/ 0 w 2000"/>
                  <a:gd name="T59" fmla="*/ 5 h 4864"/>
                  <a:gd name="T60" fmla="*/ 0 w 2000"/>
                  <a:gd name="T61" fmla="*/ 5 h 4864"/>
                  <a:gd name="T62" fmla="*/ 0 w 2000"/>
                  <a:gd name="T63" fmla="*/ 4 h 4864"/>
                  <a:gd name="T64" fmla="*/ 2 w 2000"/>
                  <a:gd name="T65" fmla="*/ 4 h 4864"/>
                  <a:gd name="T66" fmla="*/ 3 w 2000"/>
                  <a:gd name="T67" fmla="*/ 5 h 4864"/>
                  <a:gd name="T68" fmla="*/ 3 w 2000"/>
                  <a:gd name="T69" fmla="*/ 5 h 4864"/>
                  <a:gd name="T70" fmla="*/ 3 w 2000"/>
                  <a:gd name="T71" fmla="*/ 6 h 4864"/>
                  <a:gd name="T72" fmla="*/ 2 w 2000"/>
                  <a:gd name="T73" fmla="*/ 6 h 4864"/>
                  <a:gd name="T74" fmla="*/ 0 w 2000"/>
                  <a:gd name="T75" fmla="*/ 6 h 4864"/>
                  <a:gd name="T76" fmla="*/ 0 w 2000"/>
                  <a:gd name="T77" fmla="*/ 6 h 4864"/>
                  <a:gd name="T78" fmla="*/ 0 w 2000"/>
                  <a:gd name="T79" fmla="*/ 6 h 4864"/>
                  <a:gd name="T80" fmla="*/ 2 w 2000"/>
                  <a:gd name="T81" fmla="*/ 6 h 4864"/>
                  <a:gd name="T82" fmla="*/ 3 w 2000"/>
                  <a:gd name="T83" fmla="*/ 6 h 4864"/>
                  <a:gd name="T84" fmla="*/ 3 w 2000"/>
                  <a:gd name="T85" fmla="*/ 6 h 4864"/>
                  <a:gd name="T86" fmla="*/ 3 w 2000"/>
                  <a:gd name="T87" fmla="*/ 7 h 4864"/>
                  <a:gd name="T88" fmla="*/ 2 w 2000"/>
                  <a:gd name="T89" fmla="*/ 7 h 4864"/>
                  <a:gd name="T90" fmla="*/ 0 w 2000"/>
                  <a:gd name="T91" fmla="*/ 7 h 4864"/>
                  <a:gd name="T92" fmla="*/ 0 w 2000"/>
                  <a:gd name="T93" fmla="*/ 7 h 4864"/>
                  <a:gd name="T94" fmla="*/ 0 w 2000"/>
                  <a:gd name="T95" fmla="*/ 7 h 4864"/>
                  <a:gd name="T96" fmla="*/ 2 w 2000"/>
                  <a:gd name="T97" fmla="*/ 7 h 4864"/>
                  <a:gd name="T98" fmla="*/ 3 w 2000"/>
                  <a:gd name="T99" fmla="*/ 7 h 4864"/>
                  <a:gd name="T100" fmla="*/ 3 w 2000"/>
                  <a:gd name="T101" fmla="*/ 8 h 4864"/>
                  <a:gd name="T102" fmla="*/ 3 w 2000"/>
                  <a:gd name="T103" fmla="*/ 8 h 4864"/>
                  <a:gd name="T104" fmla="*/ 2 w 2000"/>
                  <a:gd name="T105" fmla="*/ 8 h 48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00" h="4864">
                    <a:moveTo>
                      <a:pt x="617" y="16"/>
                    </a:moveTo>
                    <a:cubicBezTo>
                      <a:pt x="744" y="8"/>
                      <a:pt x="872" y="0"/>
                      <a:pt x="1000" y="10"/>
                    </a:cubicBezTo>
                    <a:cubicBezTo>
                      <a:pt x="1128" y="20"/>
                      <a:pt x="1265" y="46"/>
                      <a:pt x="1383" y="76"/>
                    </a:cubicBezTo>
                    <a:cubicBezTo>
                      <a:pt x="1501" y="106"/>
                      <a:pt x="1617" y="146"/>
                      <a:pt x="1707" y="190"/>
                    </a:cubicBezTo>
                    <a:cubicBezTo>
                      <a:pt x="1797" y="234"/>
                      <a:pt x="1875" y="287"/>
                      <a:pt x="1924" y="340"/>
                    </a:cubicBezTo>
                    <a:cubicBezTo>
                      <a:pt x="1973" y="393"/>
                      <a:pt x="2000" y="453"/>
                      <a:pt x="2000" y="510"/>
                    </a:cubicBezTo>
                    <a:cubicBezTo>
                      <a:pt x="2000" y="567"/>
                      <a:pt x="1973" y="627"/>
                      <a:pt x="1924" y="680"/>
                    </a:cubicBezTo>
                    <a:cubicBezTo>
                      <a:pt x="1875" y="733"/>
                      <a:pt x="1797" y="786"/>
                      <a:pt x="1707" y="830"/>
                    </a:cubicBezTo>
                    <a:cubicBezTo>
                      <a:pt x="1617" y="874"/>
                      <a:pt x="1501" y="914"/>
                      <a:pt x="1383" y="944"/>
                    </a:cubicBezTo>
                    <a:cubicBezTo>
                      <a:pt x="1265" y="974"/>
                      <a:pt x="1128" y="997"/>
                      <a:pt x="1000" y="1010"/>
                    </a:cubicBezTo>
                    <a:cubicBezTo>
                      <a:pt x="872" y="1023"/>
                      <a:pt x="735" y="1027"/>
                      <a:pt x="617" y="1024"/>
                    </a:cubicBezTo>
                    <a:cubicBezTo>
                      <a:pt x="499" y="1021"/>
                      <a:pt x="383" y="1007"/>
                      <a:pt x="293" y="990"/>
                    </a:cubicBezTo>
                    <a:cubicBezTo>
                      <a:pt x="203" y="973"/>
                      <a:pt x="125" y="947"/>
                      <a:pt x="76" y="920"/>
                    </a:cubicBezTo>
                    <a:cubicBezTo>
                      <a:pt x="27" y="893"/>
                      <a:pt x="0" y="860"/>
                      <a:pt x="0" y="830"/>
                    </a:cubicBezTo>
                    <a:cubicBezTo>
                      <a:pt x="0" y="800"/>
                      <a:pt x="27" y="767"/>
                      <a:pt x="76" y="740"/>
                    </a:cubicBezTo>
                    <a:cubicBezTo>
                      <a:pt x="125" y="713"/>
                      <a:pt x="203" y="687"/>
                      <a:pt x="293" y="670"/>
                    </a:cubicBezTo>
                    <a:cubicBezTo>
                      <a:pt x="383" y="653"/>
                      <a:pt x="499" y="639"/>
                      <a:pt x="617" y="636"/>
                    </a:cubicBezTo>
                    <a:cubicBezTo>
                      <a:pt x="735" y="633"/>
                      <a:pt x="872" y="637"/>
                      <a:pt x="1000" y="650"/>
                    </a:cubicBezTo>
                    <a:cubicBezTo>
                      <a:pt x="1128" y="663"/>
                      <a:pt x="1265" y="686"/>
                      <a:pt x="1383" y="716"/>
                    </a:cubicBezTo>
                    <a:cubicBezTo>
                      <a:pt x="1501" y="746"/>
                      <a:pt x="1617" y="786"/>
                      <a:pt x="1707" y="830"/>
                    </a:cubicBezTo>
                    <a:cubicBezTo>
                      <a:pt x="1797" y="874"/>
                      <a:pt x="1875" y="927"/>
                      <a:pt x="1924" y="980"/>
                    </a:cubicBezTo>
                    <a:cubicBezTo>
                      <a:pt x="1973" y="1033"/>
                      <a:pt x="2000" y="1093"/>
                      <a:pt x="2000" y="1150"/>
                    </a:cubicBezTo>
                    <a:cubicBezTo>
                      <a:pt x="2000" y="1207"/>
                      <a:pt x="1973" y="1267"/>
                      <a:pt x="1924" y="1320"/>
                    </a:cubicBezTo>
                    <a:cubicBezTo>
                      <a:pt x="1875" y="1373"/>
                      <a:pt x="1797" y="1426"/>
                      <a:pt x="1707" y="1470"/>
                    </a:cubicBezTo>
                    <a:cubicBezTo>
                      <a:pt x="1617" y="1514"/>
                      <a:pt x="1501" y="1554"/>
                      <a:pt x="1383" y="1584"/>
                    </a:cubicBezTo>
                    <a:cubicBezTo>
                      <a:pt x="1265" y="1614"/>
                      <a:pt x="1128" y="1637"/>
                      <a:pt x="1000" y="1650"/>
                    </a:cubicBezTo>
                    <a:cubicBezTo>
                      <a:pt x="872" y="1663"/>
                      <a:pt x="735" y="1667"/>
                      <a:pt x="617" y="1664"/>
                    </a:cubicBezTo>
                    <a:cubicBezTo>
                      <a:pt x="499" y="1661"/>
                      <a:pt x="383" y="1647"/>
                      <a:pt x="293" y="1630"/>
                    </a:cubicBezTo>
                    <a:cubicBezTo>
                      <a:pt x="203" y="1613"/>
                      <a:pt x="125" y="1587"/>
                      <a:pt x="76" y="1560"/>
                    </a:cubicBezTo>
                    <a:cubicBezTo>
                      <a:pt x="27" y="1533"/>
                      <a:pt x="0" y="1500"/>
                      <a:pt x="0" y="1470"/>
                    </a:cubicBezTo>
                    <a:cubicBezTo>
                      <a:pt x="0" y="1440"/>
                      <a:pt x="27" y="1407"/>
                      <a:pt x="76" y="1380"/>
                    </a:cubicBezTo>
                    <a:cubicBezTo>
                      <a:pt x="125" y="1353"/>
                      <a:pt x="203" y="1327"/>
                      <a:pt x="293" y="1310"/>
                    </a:cubicBezTo>
                    <a:cubicBezTo>
                      <a:pt x="383" y="1293"/>
                      <a:pt x="499" y="1279"/>
                      <a:pt x="617" y="1276"/>
                    </a:cubicBezTo>
                    <a:cubicBezTo>
                      <a:pt x="735" y="1273"/>
                      <a:pt x="872" y="1277"/>
                      <a:pt x="1000" y="1290"/>
                    </a:cubicBezTo>
                    <a:cubicBezTo>
                      <a:pt x="1128" y="1303"/>
                      <a:pt x="1265" y="1326"/>
                      <a:pt x="1383" y="1356"/>
                    </a:cubicBezTo>
                    <a:cubicBezTo>
                      <a:pt x="1501" y="1386"/>
                      <a:pt x="1617" y="1426"/>
                      <a:pt x="1707" y="1470"/>
                    </a:cubicBezTo>
                    <a:cubicBezTo>
                      <a:pt x="1797" y="1514"/>
                      <a:pt x="1875" y="1567"/>
                      <a:pt x="1924" y="1620"/>
                    </a:cubicBezTo>
                    <a:cubicBezTo>
                      <a:pt x="1973" y="1673"/>
                      <a:pt x="2000" y="1733"/>
                      <a:pt x="2000" y="1790"/>
                    </a:cubicBezTo>
                    <a:cubicBezTo>
                      <a:pt x="2000" y="1847"/>
                      <a:pt x="1973" y="1907"/>
                      <a:pt x="1924" y="1960"/>
                    </a:cubicBezTo>
                    <a:cubicBezTo>
                      <a:pt x="1875" y="2013"/>
                      <a:pt x="1797" y="2066"/>
                      <a:pt x="1707" y="2110"/>
                    </a:cubicBezTo>
                    <a:cubicBezTo>
                      <a:pt x="1617" y="2154"/>
                      <a:pt x="1501" y="2194"/>
                      <a:pt x="1383" y="2224"/>
                    </a:cubicBezTo>
                    <a:cubicBezTo>
                      <a:pt x="1265" y="2254"/>
                      <a:pt x="1128" y="2277"/>
                      <a:pt x="1000" y="2290"/>
                    </a:cubicBezTo>
                    <a:cubicBezTo>
                      <a:pt x="872" y="2303"/>
                      <a:pt x="735" y="2307"/>
                      <a:pt x="617" y="2304"/>
                    </a:cubicBezTo>
                    <a:cubicBezTo>
                      <a:pt x="499" y="2301"/>
                      <a:pt x="383" y="2287"/>
                      <a:pt x="293" y="2270"/>
                    </a:cubicBezTo>
                    <a:cubicBezTo>
                      <a:pt x="203" y="2253"/>
                      <a:pt x="125" y="2227"/>
                      <a:pt x="76" y="2200"/>
                    </a:cubicBezTo>
                    <a:cubicBezTo>
                      <a:pt x="27" y="2173"/>
                      <a:pt x="0" y="2140"/>
                      <a:pt x="0" y="2110"/>
                    </a:cubicBezTo>
                    <a:cubicBezTo>
                      <a:pt x="0" y="2080"/>
                      <a:pt x="27" y="2047"/>
                      <a:pt x="76" y="2020"/>
                    </a:cubicBezTo>
                    <a:cubicBezTo>
                      <a:pt x="125" y="1993"/>
                      <a:pt x="203" y="1967"/>
                      <a:pt x="293" y="1950"/>
                    </a:cubicBezTo>
                    <a:cubicBezTo>
                      <a:pt x="383" y="1933"/>
                      <a:pt x="499" y="1919"/>
                      <a:pt x="617" y="1916"/>
                    </a:cubicBezTo>
                    <a:cubicBezTo>
                      <a:pt x="735" y="1913"/>
                      <a:pt x="872" y="1917"/>
                      <a:pt x="1000" y="1930"/>
                    </a:cubicBezTo>
                    <a:cubicBezTo>
                      <a:pt x="1128" y="1943"/>
                      <a:pt x="1265" y="1966"/>
                      <a:pt x="1383" y="1996"/>
                    </a:cubicBezTo>
                    <a:cubicBezTo>
                      <a:pt x="1501" y="2026"/>
                      <a:pt x="1617" y="2066"/>
                      <a:pt x="1707" y="2110"/>
                    </a:cubicBezTo>
                    <a:cubicBezTo>
                      <a:pt x="1797" y="2154"/>
                      <a:pt x="1875" y="2207"/>
                      <a:pt x="1924" y="2260"/>
                    </a:cubicBezTo>
                    <a:cubicBezTo>
                      <a:pt x="1973" y="2313"/>
                      <a:pt x="2000" y="2373"/>
                      <a:pt x="2000" y="2430"/>
                    </a:cubicBezTo>
                    <a:cubicBezTo>
                      <a:pt x="2000" y="2487"/>
                      <a:pt x="1973" y="2547"/>
                      <a:pt x="1924" y="2600"/>
                    </a:cubicBezTo>
                    <a:cubicBezTo>
                      <a:pt x="1875" y="2653"/>
                      <a:pt x="1797" y="2706"/>
                      <a:pt x="1707" y="2750"/>
                    </a:cubicBezTo>
                    <a:cubicBezTo>
                      <a:pt x="1617" y="2794"/>
                      <a:pt x="1501" y="2834"/>
                      <a:pt x="1383" y="2864"/>
                    </a:cubicBezTo>
                    <a:cubicBezTo>
                      <a:pt x="1265" y="2894"/>
                      <a:pt x="1128" y="2917"/>
                      <a:pt x="1000" y="2930"/>
                    </a:cubicBezTo>
                    <a:cubicBezTo>
                      <a:pt x="872" y="2943"/>
                      <a:pt x="735" y="2947"/>
                      <a:pt x="617" y="2944"/>
                    </a:cubicBezTo>
                    <a:cubicBezTo>
                      <a:pt x="499" y="2941"/>
                      <a:pt x="383" y="2927"/>
                      <a:pt x="293" y="2910"/>
                    </a:cubicBezTo>
                    <a:cubicBezTo>
                      <a:pt x="203" y="2893"/>
                      <a:pt x="125" y="2867"/>
                      <a:pt x="76" y="2840"/>
                    </a:cubicBezTo>
                    <a:cubicBezTo>
                      <a:pt x="27" y="2813"/>
                      <a:pt x="0" y="2780"/>
                      <a:pt x="0" y="2750"/>
                    </a:cubicBezTo>
                    <a:cubicBezTo>
                      <a:pt x="0" y="2720"/>
                      <a:pt x="27" y="2687"/>
                      <a:pt x="76" y="2660"/>
                    </a:cubicBezTo>
                    <a:cubicBezTo>
                      <a:pt x="125" y="2633"/>
                      <a:pt x="203" y="2607"/>
                      <a:pt x="293" y="2590"/>
                    </a:cubicBezTo>
                    <a:cubicBezTo>
                      <a:pt x="383" y="2573"/>
                      <a:pt x="499" y="2559"/>
                      <a:pt x="617" y="2556"/>
                    </a:cubicBezTo>
                    <a:cubicBezTo>
                      <a:pt x="735" y="2553"/>
                      <a:pt x="872" y="2557"/>
                      <a:pt x="1000" y="2570"/>
                    </a:cubicBezTo>
                    <a:cubicBezTo>
                      <a:pt x="1128" y="2583"/>
                      <a:pt x="1265" y="2606"/>
                      <a:pt x="1383" y="2636"/>
                    </a:cubicBezTo>
                    <a:cubicBezTo>
                      <a:pt x="1501" y="2666"/>
                      <a:pt x="1617" y="2706"/>
                      <a:pt x="1707" y="2750"/>
                    </a:cubicBezTo>
                    <a:cubicBezTo>
                      <a:pt x="1797" y="2794"/>
                      <a:pt x="1875" y="2847"/>
                      <a:pt x="1924" y="2900"/>
                    </a:cubicBezTo>
                    <a:cubicBezTo>
                      <a:pt x="1973" y="2953"/>
                      <a:pt x="2000" y="3013"/>
                      <a:pt x="2000" y="3070"/>
                    </a:cubicBezTo>
                    <a:cubicBezTo>
                      <a:pt x="2000" y="3127"/>
                      <a:pt x="1973" y="3187"/>
                      <a:pt x="1924" y="3240"/>
                    </a:cubicBezTo>
                    <a:cubicBezTo>
                      <a:pt x="1875" y="3293"/>
                      <a:pt x="1797" y="3346"/>
                      <a:pt x="1707" y="3390"/>
                    </a:cubicBezTo>
                    <a:cubicBezTo>
                      <a:pt x="1617" y="3434"/>
                      <a:pt x="1501" y="3474"/>
                      <a:pt x="1383" y="3504"/>
                    </a:cubicBezTo>
                    <a:cubicBezTo>
                      <a:pt x="1265" y="3534"/>
                      <a:pt x="1128" y="3557"/>
                      <a:pt x="1000" y="3570"/>
                    </a:cubicBezTo>
                    <a:cubicBezTo>
                      <a:pt x="872" y="3583"/>
                      <a:pt x="735" y="3587"/>
                      <a:pt x="617" y="3584"/>
                    </a:cubicBezTo>
                    <a:cubicBezTo>
                      <a:pt x="499" y="3581"/>
                      <a:pt x="383" y="3567"/>
                      <a:pt x="293" y="3550"/>
                    </a:cubicBezTo>
                    <a:cubicBezTo>
                      <a:pt x="203" y="3533"/>
                      <a:pt x="125" y="3507"/>
                      <a:pt x="76" y="3480"/>
                    </a:cubicBezTo>
                    <a:cubicBezTo>
                      <a:pt x="27" y="3453"/>
                      <a:pt x="0" y="3420"/>
                      <a:pt x="0" y="3390"/>
                    </a:cubicBezTo>
                    <a:cubicBezTo>
                      <a:pt x="0" y="3360"/>
                      <a:pt x="27" y="3327"/>
                      <a:pt x="76" y="3300"/>
                    </a:cubicBezTo>
                    <a:cubicBezTo>
                      <a:pt x="125" y="3273"/>
                      <a:pt x="203" y="3247"/>
                      <a:pt x="293" y="3230"/>
                    </a:cubicBezTo>
                    <a:cubicBezTo>
                      <a:pt x="383" y="3213"/>
                      <a:pt x="499" y="3199"/>
                      <a:pt x="617" y="3196"/>
                    </a:cubicBezTo>
                    <a:cubicBezTo>
                      <a:pt x="735" y="3193"/>
                      <a:pt x="872" y="3197"/>
                      <a:pt x="1000" y="3210"/>
                    </a:cubicBezTo>
                    <a:cubicBezTo>
                      <a:pt x="1128" y="3223"/>
                      <a:pt x="1265" y="3246"/>
                      <a:pt x="1383" y="3276"/>
                    </a:cubicBezTo>
                    <a:cubicBezTo>
                      <a:pt x="1501" y="3306"/>
                      <a:pt x="1617" y="3346"/>
                      <a:pt x="1707" y="3390"/>
                    </a:cubicBezTo>
                    <a:cubicBezTo>
                      <a:pt x="1797" y="3434"/>
                      <a:pt x="1875" y="3487"/>
                      <a:pt x="1924" y="3540"/>
                    </a:cubicBezTo>
                    <a:cubicBezTo>
                      <a:pt x="1973" y="3593"/>
                      <a:pt x="2000" y="3653"/>
                      <a:pt x="2000" y="3710"/>
                    </a:cubicBezTo>
                    <a:cubicBezTo>
                      <a:pt x="2000" y="3767"/>
                      <a:pt x="1973" y="3827"/>
                      <a:pt x="1924" y="3880"/>
                    </a:cubicBezTo>
                    <a:cubicBezTo>
                      <a:pt x="1875" y="3933"/>
                      <a:pt x="1797" y="3986"/>
                      <a:pt x="1707" y="4030"/>
                    </a:cubicBezTo>
                    <a:cubicBezTo>
                      <a:pt x="1617" y="4074"/>
                      <a:pt x="1501" y="4114"/>
                      <a:pt x="1383" y="4144"/>
                    </a:cubicBezTo>
                    <a:cubicBezTo>
                      <a:pt x="1265" y="4174"/>
                      <a:pt x="1128" y="4197"/>
                      <a:pt x="1000" y="4210"/>
                    </a:cubicBezTo>
                    <a:cubicBezTo>
                      <a:pt x="872" y="4223"/>
                      <a:pt x="735" y="4227"/>
                      <a:pt x="617" y="4224"/>
                    </a:cubicBezTo>
                    <a:cubicBezTo>
                      <a:pt x="499" y="4221"/>
                      <a:pt x="383" y="4207"/>
                      <a:pt x="293" y="4190"/>
                    </a:cubicBezTo>
                    <a:cubicBezTo>
                      <a:pt x="203" y="4173"/>
                      <a:pt x="125" y="4147"/>
                      <a:pt x="76" y="4120"/>
                    </a:cubicBezTo>
                    <a:cubicBezTo>
                      <a:pt x="27" y="4093"/>
                      <a:pt x="0" y="4060"/>
                      <a:pt x="0" y="4030"/>
                    </a:cubicBezTo>
                    <a:cubicBezTo>
                      <a:pt x="0" y="4000"/>
                      <a:pt x="27" y="3967"/>
                      <a:pt x="76" y="3940"/>
                    </a:cubicBezTo>
                    <a:cubicBezTo>
                      <a:pt x="125" y="3913"/>
                      <a:pt x="203" y="3887"/>
                      <a:pt x="293" y="3870"/>
                    </a:cubicBezTo>
                    <a:cubicBezTo>
                      <a:pt x="383" y="3853"/>
                      <a:pt x="499" y="3839"/>
                      <a:pt x="617" y="3836"/>
                    </a:cubicBezTo>
                    <a:cubicBezTo>
                      <a:pt x="735" y="3833"/>
                      <a:pt x="872" y="3837"/>
                      <a:pt x="1000" y="3850"/>
                    </a:cubicBezTo>
                    <a:cubicBezTo>
                      <a:pt x="1128" y="3863"/>
                      <a:pt x="1265" y="3886"/>
                      <a:pt x="1383" y="3916"/>
                    </a:cubicBezTo>
                    <a:cubicBezTo>
                      <a:pt x="1501" y="3946"/>
                      <a:pt x="1617" y="3986"/>
                      <a:pt x="1707" y="4030"/>
                    </a:cubicBezTo>
                    <a:cubicBezTo>
                      <a:pt x="1797" y="4074"/>
                      <a:pt x="1875" y="4127"/>
                      <a:pt x="1924" y="4180"/>
                    </a:cubicBezTo>
                    <a:cubicBezTo>
                      <a:pt x="1973" y="4233"/>
                      <a:pt x="2000" y="4293"/>
                      <a:pt x="2000" y="4350"/>
                    </a:cubicBezTo>
                    <a:cubicBezTo>
                      <a:pt x="2000" y="4407"/>
                      <a:pt x="1973" y="4467"/>
                      <a:pt x="1924" y="4520"/>
                    </a:cubicBezTo>
                    <a:cubicBezTo>
                      <a:pt x="1875" y="4573"/>
                      <a:pt x="1797" y="4626"/>
                      <a:pt x="1707" y="4670"/>
                    </a:cubicBezTo>
                    <a:cubicBezTo>
                      <a:pt x="1617" y="4714"/>
                      <a:pt x="1501" y="4754"/>
                      <a:pt x="1383" y="4784"/>
                    </a:cubicBezTo>
                    <a:cubicBezTo>
                      <a:pt x="1265" y="4814"/>
                      <a:pt x="1128" y="4837"/>
                      <a:pt x="1000" y="4850"/>
                    </a:cubicBezTo>
                    <a:cubicBezTo>
                      <a:pt x="872" y="4863"/>
                      <a:pt x="744" y="4863"/>
                      <a:pt x="617" y="486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grpSp>
        <p:sp>
          <p:nvSpPr>
            <p:cNvPr id="12297" name="Line 52">
              <a:extLst>
                <a:ext uri="{FF2B5EF4-FFF2-40B4-BE49-F238E27FC236}">
                  <a16:creationId xmlns:a16="http://schemas.microsoft.com/office/drawing/2014/main" id="{DDA8A17A-9337-4F96-B2C5-33147526EDA8}"/>
                </a:ext>
              </a:extLst>
            </p:cNvPr>
            <p:cNvSpPr>
              <a:spLocks noChangeShapeType="1"/>
            </p:cNvSpPr>
            <p:nvPr/>
          </p:nvSpPr>
          <p:spPr bwMode="auto">
            <a:xfrm>
              <a:off x="4944" y="3552"/>
              <a:ext cx="52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2298" name="Line 53">
              <a:extLst>
                <a:ext uri="{FF2B5EF4-FFF2-40B4-BE49-F238E27FC236}">
                  <a16:creationId xmlns:a16="http://schemas.microsoft.com/office/drawing/2014/main" id="{41B46D54-908A-4485-B9B5-0421E85A24FC}"/>
                </a:ext>
              </a:extLst>
            </p:cNvPr>
            <p:cNvSpPr>
              <a:spLocks noChangeShapeType="1"/>
            </p:cNvSpPr>
            <p:nvPr/>
          </p:nvSpPr>
          <p:spPr bwMode="auto">
            <a:xfrm>
              <a:off x="3120" y="3540"/>
              <a:ext cx="52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2299" name="Text Box 54">
              <a:extLst>
                <a:ext uri="{FF2B5EF4-FFF2-40B4-BE49-F238E27FC236}">
                  <a16:creationId xmlns:a16="http://schemas.microsoft.com/office/drawing/2014/main" id="{4CA8B140-2F14-48BD-8FE5-A13EF368B97C}"/>
                </a:ext>
              </a:extLst>
            </p:cNvPr>
            <p:cNvSpPr txBox="1">
              <a:spLocks noChangeArrowheads="1"/>
            </p:cNvSpPr>
            <p:nvPr/>
          </p:nvSpPr>
          <p:spPr bwMode="auto">
            <a:xfrm>
              <a:off x="3936" y="3201"/>
              <a:ext cx="4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r>
                <a:rPr lang="en-US" altLang="en-US" sz="2000">
                  <a:solidFill>
                    <a:srgbClr val="000000"/>
                  </a:solidFill>
                </a:rPr>
                <a:t>L</a:t>
              </a:r>
            </a:p>
          </p:txBody>
        </p:sp>
      </p:grpSp>
      <p:sp>
        <p:nvSpPr>
          <p:cNvPr id="2" name="TextBox 1">
            <a:extLst>
              <a:ext uri="{FF2B5EF4-FFF2-40B4-BE49-F238E27FC236}">
                <a16:creationId xmlns:a16="http://schemas.microsoft.com/office/drawing/2014/main" id="{15AF471B-FF11-4CBA-A841-9DACF3B83804}"/>
              </a:ext>
            </a:extLst>
          </p:cNvPr>
          <p:cNvSpPr txBox="1"/>
          <p:nvPr/>
        </p:nvSpPr>
        <p:spPr>
          <a:xfrm>
            <a:off x="8431688" y="5175632"/>
            <a:ext cx="1371600" cy="400110"/>
          </a:xfrm>
          <a:prstGeom prst="rect">
            <a:avLst/>
          </a:prstGeom>
          <a:noFill/>
        </p:spPr>
        <p:txBody>
          <a:bodyPr wrap="square" rtlCol="0">
            <a:spAutoFit/>
          </a:bodyPr>
          <a:lstStyle/>
          <a:p>
            <a:pPr eaLnBrk="0" fontAlgn="base" hangingPunct="0">
              <a:spcBef>
                <a:spcPct val="0"/>
              </a:spcBef>
              <a:spcAft>
                <a:spcPct val="0"/>
              </a:spcAft>
            </a:pPr>
            <a:r>
              <a:rPr lang="en-US" sz="2000" dirty="0">
                <a:solidFill>
                  <a:prstClr val="black"/>
                </a:solidFill>
                <a:latin typeface="Times New Roman" panose="02020603050405020304" pitchFamily="18" charset="0"/>
                <a:cs typeface="Times New Roman" panose="02020603050405020304" pitchFamily="18" charset="0"/>
              </a:rPr>
              <a:t>(25.2)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blinds(horizontal)">
                                      <p:cBhvr>
                                        <p:cTn id="7" dur="500"/>
                                        <p:tgtEl>
                                          <p:spTgt spid="552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blinds(horizontal)">
                                      <p:cBhvr>
                                        <p:cTn id="12" dur="500"/>
                                        <p:tgtEl>
                                          <p:spTgt spid="552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5351"/>
                                        </p:tgtEl>
                                        <p:attrNameLst>
                                          <p:attrName>style.visibility</p:attrName>
                                        </p:attrNameLst>
                                      </p:cBhvr>
                                      <p:to>
                                        <p:strVal val="visible"/>
                                      </p:to>
                                    </p:set>
                                    <p:animEffect transition="in" filter="blinds(horizontal)">
                                      <p:cBhvr>
                                        <p:cTn id="17" dur="500"/>
                                        <p:tgtEl>
                                          <p:spTgt spid="5535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5312"/>
                                        </p:tgtEl>
                                        <p:attrNameLst>
                                          <p:attrName>style.visibility</p:attrName>
                                        </p:attrNameLst>
                                      </p:cBhvr>
                                      <p:to>
                                        <p:strVal val="visible"/>
                                      </p:to>
                                    </p:set>
                                    <p:animEffect transition="in" filter="blinds(horizontal)">
                                      <p:cBhvr>
                                        <p:cTn id="22" dur="500"/>
                                        <p:tgtEl>
                                          <p:spTgt spid="553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5315"/>
                                        </p:tgtEl>
                                        <p:attrNameLst>
                                          <p:attrName>style.visibility</p:attrName>
                                        </p:attrNameLst>
                                      </p:cBhvr>
                                      <p:to>
                                        <p:strVal val="visible"/>
                                      </p:to>
                                    </p:set>
                                    <p:animEffect transition="in" filter="blinds(horizontal)">
                                      <p:cBhvr>
                                        <p:cTn id="27" dur="500"/>
                                        <p:tgtEl>
                                          <p:spTgt spid="553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5308"/>
                                        </p:tgtEl>
                                        <p:attrNameLst>
                                          <p:attrName>style.visibility</p:attrName>
                                        </p:attrNameLst>
                                      </p:cBhvr>
                                      <p:to>
                                        <p:strVal val="visible"/>
                                      </p:to>
                                    </p:set>
                                    <p:animEffect transition="in" filter="blinds(horizontal)">
                                      <p:cBhvr>
                                        <p:cTn id="32" dur="500"/>
                                        <p:tgtEl>
                                          <p:spTgt spid="5530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5318"/>
                                        </p:tgtEl>
                                        <p:attrNameLst>
                                          <p:attrName>style.visibility</p:attrName>
                                        </p:attrNameLst>
                                      </p:cBhvr>
                                      <p:to>
                                        <p:strVal val="visible"/>
                                      </p:to>
                                    </p:set>
                                    <p:animEffect transition="in" filter="blinds(horizontal)">
                                      <p:cBhvr>
                                        <p:cTn id="37" dur="500"/>
                                        <p:tgtEl>
                                          <p:spTgt spid="553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3D138CE-EEF0-4EB1-BA43-C38D69645B9B}"/>
              </a:ext>
            </a:extLst>
          </p:cNvPr>
          <p:cNvSpPr/>
          <p:nvPr/>
        </p:nvSpPr>
        <p:spPr>
          <a:xfrm>
            <a:off x="850231" y="1558090"/>
            <a:ext cx="10491537" cy="4397542"/>
          </a:xfrm>
          <a:prstGeom prst="roundRec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314" name="Rectangle 2">
            <a:extLst>
              <a:ext uri="{FF2B5EF4-FFF2-40B4-BE49-F238E27FC236}">
                <a16:creationId xmlns:a16="http://schemas.microsoft.com/office/drawing/2014/main" id="{889A77CC-7DB5-469C-9D00-D5E5D1DB0B70}"/>
              </a:ext>
            </a:extLst>
          </p:cNvPr>
          <p:cNvSpPr>
            <a:spLocks noGrp="1" noChangeArrowheads="1"/>
          </p:cNvSpPr>
          <p:nvPr>
            <p:ph type="title"/>
          </p:nvPr>
        </p:nvSpPr>
        <p:spPr>
          <a:xfrm>
            <a:off x="1905001" y="609600"/>
            <a:ext cx="6399213" cy="1219200"/>
          </a:xfrm>
        </p:spPr>
        <p:txBody>
          <a:bodyPr/>
          <a:lstStyle/>
          <a:p>
            <a:pPr eaLnBrk="1" hangingPunct="1"/>
            <a:r>
              <a:rPr lang="en-US" altLang="en-US" b="1" dirty="0">
                <a:solidFill>
                  <a:srgbClr val="FF0000"/>
                </a:solidFill>
                <a:latin typeface="Arial" panose="020B0604020202020204" pitchFamily="34" charset="0"/>
                <a:cs typeface="Arial" panose="020B0604020202020204" pitchFamily="34" charset="0"/>
              </a:rPr>
              <a:t>5.2. </a:t>
            </a:r>
            <a:r>
              <a:rPr lang="en-US" altLang="en-US" b="1" dirty="0" err="1">
                <a:solidFill>
                  <a:srgbClr val="FF0000"/>
                </a:solidFill>
                <a:latin typeface="Arial" panose="020B0604020202020204" pitchFamily="34" charset="0"/>
                <a:cs typeface="Arial" panose="020B0604020202020204" pitchFamily="34" charset="0"/>
              </a:rPr>
              <a:t>Hiện</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tượng</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tự</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cảm</a:t>
            </a:r>
            <a:endParaRPr lang="en-US" altLang="en-US" b="1" dirty="0">
              <a:solidFill>
                <a:srgbClr val="FF0000"/>
              </a:solidFill>
              <a:latin typeface="Arial" panose="020B0604020202020204" pitchFamily="34" charset="0"/>
              <a:cs typeface="Arial" panose="020B0604020202020204" pitchFamily="34" charset="0"/>
            </a:endParaRPr>
          </a:p>
        </p:txBody>
      </p:sp>
      <p:sp>
        <p:nvSpPr>
          <p:cNvPr id="12291" name="Rectangle 3">
            <a:extLst>
              <a:ext uri="{FF2B5EF4-FFF2-40B4-BE49-F238E27FC236}">
                <a16:creationId xmlns:a16="http://schemas.microsoft.com/office/drawing/2014/main" id="{7848F0CD-3163-4EEF-9802-9981E228D413}"/>
              </a:ext>
            </a:extLst>
          </p:cNvPr>
          <p:cNvSpPr>
            <a:spLocks noGrp="1" noChangeArrowheads="1"/>
          </p:cNvSpPr>
          <p:nvPr>
            <p:ph type="body" sz="half" idx="1"/>
          </p:nvPr>
        </p:nvSpPr>
        <p:spPr>
          <a:xfrm>
            <a:off x="1203157" y="1947111"/>
            <a:ext cx="9962147" cy="2362200"/>
          </a:xfrm>
        </p:spPr>
        <p:txBody>
          <a:bodyPr rtlCol="0">
            <a:noAutofit/>
          </a:bodyPr>
          <a:lstStyle/>
          <a:p>
            <a:pPr marL="0" indent="0" eaLnBrk="1" fontAlgn="auto" hangingPunct="1">
              <a:lnSpc>
                <a:spcPct val="150000"/>
              </a:lnSpc>
              <a:spcBef>
                <a:spcPts val="1200"/>
              </a:spcBef>
              <a:spcAft>
                <a:spcPts val="1200"/>
              </a:spcAft>
              <a:buNone/>
              <a:defRPr/>
            </a:pPr>
            <a:r>
              <a:rPr lang="en-US" altLang="en-US" sz="3200" b="1" dirty="0" err="1">
                <a:solidFill>
                  <a:schemeClr val="accent6">
                    <a:lumMod val="50000"/>
                  </a:schemeClr>
                </a:solidFill>
                <a:latin typeface="Arial" panose="020B0604020202020204" pitchFamily="34" charset="0"/>
                <a:cs typeface="Arial" panose="020B0604020202020204" pitchFamily="34" charset="0"/>
              </a:rPr>
              <a:t>Hiện</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tượng</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tự</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cảm</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là</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hiện</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tượng</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cảm</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ứng</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điện</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từ</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xảy</a:t>
            </a:r>
            <a:r>
              <a:rPr lang="en-US" altLang="en-US" sz="3200" b="1" dirty="0">
                <a:solidFill>
                  <a:schemeClr val="accent6">
                    <a:lumMod val="50000"/>
                  </a:schemeClr>
                </a:solidFill>
                <a:latin typeface="Arial" panose="020B0604020202020204" pitchFamily="34" charset="0"/>
                <a:cs typeface="Arial" panose="020B0604020202020204" pitchFamily="34" charset="0"/>
              </a:rPr>
              <a:t> ra </a:t>
            </a:r>
            <a:r>
              <a:rPr lang="en-US" altLang="en-US" sz="3200" b="1" dirty="0" err="1">
                <a:solidFill>
                  <a:schemeClr val="accent6">
                    <a:lumMod val="50000"/>
                  </a:schemeClr>
                </a:solidFill>
                <a:latin typeface="Arial" panose="020B0604020202020204" pitchFamily="34" charset="0"/>
                <a:cs typeface="Arial" panose="020B0604020202020204" pitchFamily="34" charset="0"/>
              </a:rPr>
              <a:t>trong</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một</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mạch</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có</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dòng</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điện</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mà</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sự</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biến</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thiên</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của</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từ</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thông</a:t>
            </a:r>
            <a:r>
              <a:rPr lang="en-US" altLang="en-US" sz="3200" b="1" dirty="0">
                <a:solidFill>
                  <a:schemeClr val="accent6">
                    <a:lumMod val="50000"/>
                  </a:schemeClr>
                </a:solidFill>
                <a:latin typeface="Arial" panose="020B0604020202020204" pitchFamily="34" charset="0"/>
                <a:cs typeface="Arial" panose="020B0604020202020204" pitchFamily="34" charset="0"/>
              </a:rPr>
              <a:t> qua </a:t>
            </a:r>
            <a:r>
              <a:rPr lang="en-US" altLang="en-US" sz="3200" b="1" dirty="0" err="1">
                <a:solidFill>
                  <a:schemeClr val="accent6">
                    <a:lumMod val="50000"/>
                  </a:schemeClr>
                </a:solidFill>
                <a:latin typeface="Arial" panose="020B0604020202020204" pitchFamily="34" charset="0"/>
                <a:cs typeface="Arial" panose="020B0604020202020204" pitchFamily="34" charset="0"/>
              </a:rPr>
              <a:t>mạch</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được</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gây</a:t>
            </a:r>
            <a:r>
              <a:rPr lang="en-US" altLang="en-US" sz="3200" b="1" dirty="0">
                <a:solidFill>
                  <a:schemeClr val="accent6">
                    <a:lumMod val="50000"/>
                  </a:schemeClr>
                </a:solidFill>
                <a:latin typeface="Arial" panose="020B0604020202020204" pitchFamily="34" charset="0"/>
                <a:cs typeface="Arial" panose="020B0604020202020204" pitchFamily="34" charset="0"/>
              </a:rPr>
              <a:t> ra </a:t>
            </a:r>
            <a:r>
              <a:rPr lang="en-US" altLang="en-US" sz="3200" b="1" dirty="0" err="1">
                <a:solidFill>
                  <a:schemeClr val="accent6">
                    <a:lumMod val="50000"/>
                  </a:schemeClr>
                </a:solidFill>
                <a:latin typeface="Arial" panose="020B0604020202020204" pitchFamily="34" charset="0"/>
                <a:cs typeface="Arial" panose="020B0604020202020204" pitchFamily="34" charset="0"/>
              </a:rPr>
              <a:t>bởi</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sự</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biến</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thiên</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của</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cường</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độ</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dòng</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điện</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trong</a:t>
            </a:r>
            <a:r>
              <a:rPr lang="en-US" altLang="en-US" sz="3200" b="1" dirty="0">
                <a:solidFill>
                  <a:schemeClr val="accent6">
                    <a:lumMod val="50000"/>
                  </a:schemeClr>
                </a:solidFill>
                <a:latin typeface="Arial" panose="020B0604020202020204" pitchFamily="34" charset="0"/>
                <a:cs typeface="Arial" panose="020B0604020202020204" pitchFamily="34" charset="0"/>
              </a:rPr>
              <a:t> </a:t>
            </a:r>
            <a:r>
              <a:rPr lang="en-US" altLang="en-US" sz="3200" b="1" dirty="0" err="1">
                <a:solidFill>
                  <a:schemeClr val="accent6">
                    <a:lumMod val="50000"/>
                  </a:schemeClr>
                </a:solidFill>
                <a:latin typeface="Arial" panose="020B0604020202020204" pitchFamily="34" charset="0"/>
                <a:cs typeface="Arial" panose="020B0604020202020204" pitchFamily="34" charset="0"/>
              </a:rPr>
              <a:t>mạch</a:t>
            </a:r>
            <a:endParaRPr lang="en-US" altLang="en-US" sz="3200" b="1" dirty="0">
              <a:solidFill>
                <a:schemeClr val="accent6">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anim calcmode="lin" valueType="num">
                                      <p:cBhvr additive="base">
                                        <p:cTn id="11"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29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0">
            <a:extLst>
              <a:ext uri="{FF2B5EF4-FFF2-40B4-BE49-F238E27FC236}">
                <a16:creationId xmlns:a16="http://schemas.microsoft.com/office/drawing/2014/main" id="{9F3E1C13-81AC-49D3-84F0-ABE4B94B2453}"/>
              </a:ext>
            </a:extLst>
          </p:cNvPr>
          <p:cNvSpPr>
            <a:spLocks noChangeArrowheads="1"/>
          </p:cNvSpPr>
          <p:nvPr/>
        </p:nvSpPr>
        <p:spPr bwMode="auto">
          <a:xfrm>
            <a:off x="2286000" y="1219200"/>
            <a:ext cx="2895600" cy="24384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4339" name="Text Box 4">
            <a:extLst>
              <a:ext uri="{FF2B5EF4-FFF2-40B4-BE49-F238E27FC236}">
                <a16:creationId xmlns:a16="http://schemas.microsoft.com/office/drawing/2014/main" id="{3E392EC3-9F55-407B-AA00-18C95B6DA576}"/>
              </a:ext>
            </a:extLst>
          </p:cNvPr>
          <p:cNvSpPr txBox="1">
            <a:spLocks noChangeArrowheads="1"/>
          </p:cNvSpPr>
          <p:nvPr/>
        </p:nvSpPr>
        <p:spPr bwMode="auto">
          <a:xfrm>
            <a:off x="1905000" y="328613"/>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Hiện</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tượng</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tự</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cảm</a:t>
            </a:r>
            <a:r>
              <a:rPr lang="en-US" altLang="en-US" sz="2400" b="1" dirty="0">
                <a:solidFill>
                  <a:srgbClr val="FF0000"/>
                </a:solidFill>
                <a:latin typeface="Arial" panose="020B0604020202020204" pitchFamily="34" charset="0"/>
              </a:rPr>
              <a:t> </a:t>
            </a:r>
          </a:p>
        </p:txBody>
      </p:sp>
      <p:sp>
        <p:nvSpPr>
          <p:cNvPr id="4101" name="Litebulb">
            <a:extLst>
              <a:ext uri="{FF2B5EF4-FFF2-40B4-BE49-F238E27FC236}">
                <a16:creationId xmlns:a16="http://schemas.microsoft.com/office/drawing/2014/main" id="{BB1677D3-3B70-448E-8326-53D16C511D2A}"/>
              </a:ext>
            </a:extLst>
          </p:cNvPr>
          <p:cNvSpPr>
            <a:spLocks noEditPoints="1" noChangeArrowheads="1"/>
          </p:cNvSpPr>
          <p:nvPr/>
        </p:nvSpPr>
        <p:spPr bwMode="auto">
          <a:xfrm>
            <a:off x="2895601" y="1371601"/>
            <a:ext cx="460375" cy="531813"/>
          </a:xfrm>
          <a:custGeom>
            <a:avLst/>
            <a:gdLst>
              <a:gd name="T0" fmla="*/ 104567958 w 21600"/>
              <a:gd name="T1" fmla="*/ 0 h 21600"/>
              <a:gd name="T2" fmla="*/ 209135468 w 21600"/>
              <a:gd name="T3" fmla="*/ 116146433 h 21600"/>
              <a:gd name="T4" fmla="*/ 0 w 21600"/>
              <a:gd name="T5" fmla="*/ 116146433 h 21600"/>
              <a:gd name="T6" fmla="*/ 104567958 w 21600"/>
              <a:gd name="T7" fmla="*/ 322380929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333333"/>
          </a:solidFill>
          <a:ln w="3175">
            <a:solidFill>
              <a:srgbClr val="FFFFFF"/>
            </a:solidFill>
            <a:miter lim="800000"/>
            <a:headEnd/>
            <a:tailEnd/>
          </a:ln>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4341" name="Text Box 22">
            <a:extLst>
              <a:ext uri="{FF2B5EF4-FFF2-40B4-BE49-F238E27FC236}">
                <a16:creationId xmlns:a16="http://schemas.microsoft.com/office/drawing/2014/main" id="{8145381D-9897-4F68-8610-01C23BDB3304}"/>
              </a:ext>
            </a:extLst>
          </p:cNvPr>
          <p:cNvSpPr txBox="1">
            <a:spLocks noChangeArrowheads="1"/>
          </p:cNvSpPr>
          <p:nvPr/>
        </p:nvSpPr>
        <p:spPr bwMode="auto">
          <a:xfrm>
            <a:off x="3429000" y="3200401"/>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white"/>
                </a:solidFill>
                <a:latin typeface="Arial" panose="020B0604020202020204" pitchFamily="34" charset="0"/>
              </a:rPr>
              <a:t>E</a:t>
            </a:r>
          </a:p>
        </p:txBody>
      </p:sp>
      <p:sp>
        <p:nvSpPr>
          <p:cNvPr id="14342" name="Text Box 23">
            <a:extLst>
              <a:ext uri="{FF2B5EF4-FFF2-40B4-BE49-F238E27FC236}">
                <a16:creationId xmlns:a16="http://schemas.microsoft.com/office/drawing/2014/main" id="{0E1512E9-B57D-42CF-9B92-C06915C66157}"/>
              </a:ext>
            </a:extLst>
          </p:cNvPr>
          <p:cNvSpPr txBox="1">
            <a:spLocks noChangeArrowheads="1"/>
          </p:cNvSpPr>
          <p:nvPr/>
        </p:nvSpPr>
        <p:spPr bwMode="auto">
          <a:xfrm>
            <a:off x="3733800" y="3200401"/>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white"/>
                </a:solidFill>
                <a:latin typeface="Arial" panose="020B0604020202020204" pitchFamily="34" charset="0"/>
              </a:rPr>
              <a:t>r</a:t>
            </a:r>
          </a:p>
        </p:txBody>
      </p:sp>
      <p:grpSp>
        <p:nvGrpSpPr>
          <p:cNvPr id="14343" name="Group 38">
            <a:extLst>
              <a:ext uri="{FF2B5EF4-FFF2-40B4-BE49-F238E27FC236}">
                <a16:creationId xmlns:a16="http://schemas.microsoft.com/office/drawing/2014/main" id="{3AB6541B-6D4B-47F1-A5DB-1D804B20B4F7}"/>
              </a:ext>
            </a:extLst>
          </p:cNvPr>
          <p:cNvGrpSpPr>
            <a:grpSpLocks/>
          </p:cNvGrpSpPr>
          <p:nvPr/>
        </p:nvGrpSpPr>
        <p:grpSpPr bwMode="auto">
          <a:xfrm>
            <a:off x="2514600" y="1781176"/>
            <a:ext cx="2438400" cy="1495425"/>
            <a:chOff x="384" y="1122"/>
            <a:chExt cx="1536" cy="942"/>
          </a:xfrm>
        </p:grpSpPr>
        <p:sp>
          <p:nvSpPr>
            <p:cNvPr id="14401" name="Line 11">
              <a:extLst>
                <a:ext uri="{FF2B5EF4-FFF2-40B4-BE49-F238E27FC236}">
                  <a16:creationId xmlns:a16="http://schemas.microsoft.com/office/drawing/2014/main" id="{4BB614D6-334B-4212-AD14-79373FD225DF}"/>
                </a:ext>
              </a:extLst>
            </p:cNvPr>
            <p:cNvSpPr>
              <a:spLocks noChangeShapeType="1"/>
            </p:cNvSpPr>
            <p:nvPr/>
          </p:nvSpPr>
          <p:spPr bwMode="auto">
            <a:xfrm>
              <a:off x="384" y="1200"/>
              <a:ext cx="153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4402" name="Line 12">
              <a:extLst>
                <a:ext uri="{FF2B5EF4-FFF2-40B4-BE49-F238E27FC236}">
                  <a16:creationId xmlns:a16="http://schemas.microsoft.com/office/drawing/2014/main" id="{496999B5-38D0-49BE-B379-89D30C4D05F4}"/>
                </a:ext>
              </a:extLst>
            </p:cNvPr>
            <p:cNvSpPr>
              <a:spLocks noChangeShapeType="1"/>
            </p:cNvSpPr>
            <p:nvPr/>
          </p:nvSpPr>
          <p:spPr bwMode="auto">
            <a:xfrm>
              <a:off x="768" y="1968"/>
              <a:ext cx="38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4403" name="Line 15">
              <a:extLst>
                <a:ext uri="{FF2B5EF4-FFF2-40B4-BE49-F238E27FC236}">
                  <a16:creationId xmlns:a16="http://schemas.microsoft.com/office/drawing/2014/main" id="{0ED0BBC4-4079-4548-A824-94659F3E1119}"/>
                </a:ext>
              </a:extLst>
            </p:cNvPr>
            <p:cNvSpPr>
              <a:spLocks noChangeShapeType="1"/>
            </p:cNvSpPr>
            <p:nvPr/>
          </p:nvSpPr>
          <p:spPr bwMode="auto">
            <a:xfrm>
              <a:off x="1200" y="1968"/>
              <a:ext cx="72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4404" name="Line 16">
              <a:extLst>
                <a:ext uri="{FF2B5EF4-FFF2-40B4-BE49-F238E27FC236}">
                  <a16:creationId xmlns:a16="http://schemas.microsoft.com/office/drawing/2014/main" id="{D78B2153-2F67-41F7-ADF0-2579577A01AC}"/>
                </a:ext>
              </a:extLst>
            </p:cNvPr>
            <p:cNvSpPr>
              <a:spLocks noChangeShapeType="1"/>
            </p:cNvSpPr>
            <p:nvPr/>
          </p:nvSpPr>
          <p:spPr bwMode="auto">
            <a:xfrm>
              <a:off x="384" y="1200"/>
              <a:ext cx="0" cy="76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4405" name="Line 17">
              <a:extLst>
                <a:ext uri="{FF2B5EF4-FFF2-40B4-BE49-F238E27FC236}">
                  <a16:creationId xmlns:a16="http://schemas.microsoft.com/office/drawing/2014/main" id="{2062EFA6-1503-45B7-9661-5CDD2AF0A341}"/>
                </a:ext>
              </a:extLst>
            </p:cNvPr>
            <p:cNvSpPr>
              <a:spLocks noChangeShapeType="1"/>
            </p:cNvSpPr>
            <p:nvPr/>
          </p:nvSpPr>
          <p:spPr bwMode="auto">
            <a:xfrm>
              <a:off x="1920" y="1200"/>
              <a:ext cx="0" cy="76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4406" name="Line 18">
              <a:extLst>
                <a:ext uri="{FF2B5EF4-FFF2-40B4-BE49-F238E27FC236}">
                  <a16:creationId xmlns:a16="http://schemas.microsoft.com/office/drawing/2014/main" id="{541907FE-1B6F-4C62-B80A-FFCE94044113}"/>
                </a:ext>
              </a:extLst>
            </p:cNvPr>
            <p:cNvSpPr>
              <a:spLocks noChangeShapeType="1"/>
            </p:cNvSpPr>
            <p:nvPr/>
          </p:nvSpPr>
          <p:spPr bwMode="auto">
            <a:xfrm>
              <a:off x="1152" y="1872"/>
              <a:ext cx="0"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4407" name="Line 19">
              <a:extLst>
                <a:ext uri="{FF2B5EF4-FFF2-40B4-BE49-F238E27FC236}">
                  <a16:creationId xmlns:a16="http://schemas.microsoft.com/office/drawing/2014/main" id="{08459D4B-FAEB-4B22-AB43-9B12A4C3C2FC}"/>
                </a:ext>
              </a:extLst>
            </p:cNvPr>
            <p:cNvSpPr>
              <a:spLocks noChangeShapeType="1"/>
            </p:cNvSpPr>
            <p:nvPr/>
          </p:nvSpPr>
          <p:spPr bwMode="auto">
            <a:xfrm>
              <a:off x="1200" y="1920"/>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4408" name="AutoShape 7">
              <a:extLst>
                <a:ext uri="{FF2B5EF4-FFF2-40B4-BE49-F238E27FC236}">
                  <a16:creationId xmlns:a16="http://schemas.microsoft.com/office/drawing/2014/main" id="{6441BB32-3FAA-4271-852A-B34FE012C1EA}"/>
                </a:ext>
              </a:extLst>
            </p:cNvPr>
            <p:cNvSpPr>
              <a:spLocks noChangeArrowheads="1"/>
            </p:cNvSpPr>
            <p:nvPr/>
          </p:nvSpPr>
          <p:spPr bwMode="auto">
            <a:xfrm>
              <a:off x="624" y="1122"/>
              <a:ext cx="274" cy="144"/>
            </a:xfrm>
            <a:prstGeom prst="can">
              <a:avLst>
                <a:gd name="adj" fmla="val 18588"/>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4409" name="Text Box 24">
              <a:extLst>
                <a:ext uri="{FF2B5EF4-FFF2-40B4-BE49-F238E27FC236}">
                  <a16:creationId xmlns:a16="http://schemas.microsoft.com/office/drawing/2014/main" id="{143D8A82-5E36-45E1-A983-278F0E9CC737}"/>
                </a:ext>
              </a:extLst>
            </p:cNvPr>
            <p:cNvSpPr txBox="1">
              <a:spLocks noChangeArrowheads="1"/>
            </p:cNvSpPr>
            <p:nvPr/>
          </p:nvSpPr>
          <p:spPr bwMode="auto">
            <a:xfrm>
              <a:off x="672" y="124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white"/>
                  </a:solidFill>
                  <a:latin typeface="Arial" panose="020B0604020202020204" pitchFamily="34" charset="0"/>
                </a:rPr>
                <a:t>Đ</a:t>
              </a:r>
            </a:p>
          </p:txBody>
        </p:sp>
        <p:sp>
          <p:nvSpPr>
            <p:cNvPr id="14410" name="Text Box 25">
              <a:extLst>
                <a:ext uri="{FF2B5EF4-FFF2-40B4-BE49-F238E27FC236}">
                  <a16:creationId xmlns:a16="http://schemas.microsoft.com/office/drawing/2014/main" id="{A807F994-446F-4D6B-AD98-2F3E64A536EB}"/>
                </a:ext>
              </a:extLst>
            </p:cNvPr>
            <p:cNvSpPr txBox="1">
              <a:spLocks noChangeArrowheads="1"/>
            </p:cNvSpPr>
            <p:nvPr/>
          </p:nvSpPr>
          <p:spPr bwMode="auto">
            <a:xfrm>
              <a:off x="960" y="177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white"/>
                  </a:solidFill>
                  <a:latin typeface="Arial" panose="020B0604020202020204" pitchFamily="34" charset="0"/>
                </a:rPr>
                <a:t>+</a:t>
              </a:r>
            </a:p>
          </p:txBody>
        </p:sp>
        <p:sp>
          <p:nvSpPr>
            <p:cNvPr id="14411" name="Text Box 26">
              <a:extLst>
                <a:ext uri="{FF2B5EF4-FFF2-40B4-BE49-F238E27FC236}">
                  <a16:creationId xmlns:a16="http://schemas.microsoft.com/office/drawing/2014/main" id="{67405815-2F04-470D-AD20-DBFC78B481A2}"/>
                </a:ext>
              </a:extLst>
            </p:cNvPr>
            <p:cNvSpPr txBox="1">
              <a:spLocks noChangeArrowheads="1"/>
            </p:cNvSpPr>
            <p:nvPr/>
          </p:nvSpPr>
          <p:spPr bwMode="auto">
            <a:xfrm>
              <a:off x="1200" y="1776"/>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white"/>
                  </a:solidFill>
                  <a:latin typeface="Arial" panose="020B0604020202020204" pitchFamily="34" charset="0"/>
                </a:rPr>
                <a:t>-</a:t>
              </a:r>
            </a:p>
          </p:txBody>
        </p:sp>
        <p:sp>
          <p:nvSpPr>
            <p:cNvPr id="14412" name="Line 30">
              <a:extLst>
                <a:ext uri="{FF2B5EF4-FFF2-40B4-BE49-F238E27FC236}">
                  <a16:creationId xmlns:a16="http://schemas.microsoft.com/office/drawing/2014/main" id="{2488B17F-04C6-4365-92F3-1E4C8B80CD2E}"/>
                </a:ext>
              </a:extLst>
            </p:cNvPr>
            <p:cNvSpPr>
              <a:spLocks noChangeShapeType="1"/>
            </p:cNvSpPr>
            <p:nvPr/>
          </p:nvSpPr>
          <p:spPr bwMode="auto">
            <a:xfrm>
              <a:off x="384" y="1968"/>
              <a:ext cx="28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grpSp>
      <p:grpSp>
        <p:nvGrpSpPr>
          <p:cNvPr id="4129" name="Group 33">
            <a:extLst>
              <a:ext uri="{FF2B5EF4-FFF2-40B4-BE49-F238E27FC236}">
                <a16:creationId xmlns:a16="http://schemas.microsoft.com/office/drawing/2014/main" id="{EBDA31EC-94F0-4C97-8058-6DC8E5CB390F}"/>
              </a:ext>
            </a:extLst>
          </p:cNvPr>
          <p:cNvGrpSpPr>
            <a:grpSpLocks/>
          </p:cNvGrpSpPr>
          <p:nvPr/>
        </p:nvGrpSpPr>
        <p:grpSpPr bwMode="auto">
          <a:xfrm>
            <a:off x="2878138" y="2835275"/>
            <a:ext cx="304800" cy="152400"/>
            <a:chOff x="624" y="1776"/>
            <a:chExt cx="192" cy="96"/>
          </a:xfrm>
        </p:grpSpPr>
        <p:sp>
          <p:nvSpPr>
            <p:cNvPr id="14399" name="Line 31">
              <a:extLst>
                <a:ext uri="{FF2B5EF4-FFF2-40B4-BE49-F238E27FC236}">
                  <a16:creationId xmlns:a16="http://schemas.microsoft.com/office/drawing/2014/main" id="{17DA3E3C-51D2-4D9B-A147-6CD6E46CB4C4}"/>
                </a:ext>
              </a:extLst>
            </p:cNvPr>
            <p:cNvSpPr>
              <a:spLocks noChangeShapeType="1"/>
            </p:cNvSpPr>
            <p:nvPr/>
          </p:nvSpPr>
          <p:spPr bwMode="auto">
            <a:xfrm flipH="1" flipV="1">
              <a:off x="624" y="1872"/>
              <a:ext cx="192" cy="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4400" name="Line 32">
              <a:extLst>
                <a:ext uri="{FF2B5EF4-FFF2-40B4-BE49-F238E27FC236}">
                  <a16:creationId xmlns:a16="http://schemas.microsoft.com/office/drawing/2014/main" id="{28510C06-6872-4DDC-890E-E06A1CBC94D5}"/>
                </a:ext>
              </a:extLst>
            </p:cNvPr>
            <p:cNvSpPr>
              <a:spLocks noChangeShapeType="1"/>
            </p:cNvSpPr>
            <p:nvPr/>
          </p:nvSpPr>
          <p:spPr bwMode="auto">
            <a:xfrm flipH="1" flipV="1">
              <a:off x="720" y="1776"/>
              <a:ext cx="0" cy="96"/>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grpSp>
      <p:sp>
        <p:nvSpPr>
          <p:cNvPr id="14345" name="Text Box 34">
            <a:extLst>
              <a:ext uri="{FF2B5EF4-FFF2-40B4-BE49-F238E27FC236}">
                <a16:creationId xmlns:a16="http://schemas.microsoft.com/office/drawing/2014/main" id="{FBD16596-D487-4A5C-8D78-C7883BC378BE}"/>
              </a:ext>
            </a:extLst>
          </p:cNvPr>
          <p:cNvSpPr txBox="1">
            <a:spLocks noChangeArrowheads="1"/>
          </p:cNvSpPr>
          <p:nvPr/>
        </p:nvSpPr>
        <p:spPr bwMode="auto">
          <a:xfrm>
            <a:off x="2895600" y="3124201"/>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white"/>
                </a:solidFill>
                <a:latin typeface="Arial" panose="020B0604020202020204" pitchFamily="34" charset="0"/>
              </a:rPr>
              <a:t>K</a:t>
            </a:r>
          </a:p>
        </p:txBody>
      </p:sp>
      <p:sp>
        <p:nvSpPr>
          <p:cNvPr id="4131" name="AutoShape 35">
            <a:hlinkClick r:id="" action="ppaction://noaction" highlightClick="1">
              <a:snd r:embed="rId2" name="click.wav"/>
            </a:hlinkClick>
            <a:extLst>
              <a:ext uri="{FF2B5EF4-FFF2-40B4-BE49-F238E27FC236}">
                <a16:creationId xmlns:a16="http://schemas.microsoft.com/office/drawing/2014/main" id="{3F1CD9EF-1FC3-47C5-8121-BE11D79E3CA7}"/>
              </a:ext>
            </a:extLst>
          </p:cNvPr>
          <p:cNvSpPr>
            <a:spLocks noChangeArrowheads="1"/>
          </p:cNvSpPr>
          <p:nvPr/>
        </p:nvSpPr>
        <p:spPr bwMode="auto">
          <a:xfrm>
            <a:off x="5486400" y="1828800"/>
            <a:ext cx="1143000" cy="533400"/>
          </a:xfrm>
          <a:prstGeom prst="actionButtonBeginning">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0"/>
              </a:spcBef>
              <a:spcAft>
                <a:spcPct val="0"/>
              </a:spcAft>
            </a:pPr>
            <a:r>
              <a:rPr lang="en-US" altLang="en-US" sz="1800">
                <a:solidFill>
                  <a:srgbClr val="FF0000"/>
                </a:solidFill>
                <a:latin typeface="Arial" panose="020B0604020202020204" pitchFamily="34" charset="0"/>
              </a:rPr>
              <a:t>MỞ K</a:t>
            </a:r>
          </a:p>
        </p:txBody>
      </p:sp>
      <p:sp>
        <p:nvSpPr>
          <p:cNvPr id="4135" name="AutoShape 39">
            <a:hlinkClick r:id="" action="ppaction://noaction" highlightClick="1">
              <a:snd r:embed="rId3" name="voltage.wav"/>
            </a:hlinkClick>
            <a:extLst>
              <a:ext uri="{FF2B5EF4-FFF2-40B4-BE49-F238E27FC236}">
                <a16:creationId xmlns:a16="http://schemas.microsoft.com/office/drawing/2014/main" id="{B7F95868-A2D2-4ED8-951B-BB48774F6BD7}"/>
              </a:ext>
            </a:extLst>
          </p:cNvPr>
          <p:cNvSpPr>
            <a:spLocks noChangeArrowheads="1"/>
          </p:cNvSpPr>
          <p:nvPr/>
        </p:nvSpPr>
        <p:spPr bwMode="auto">
          <a:xfrm>
            <a:off x="5486400" y="2514600"/>
            <a:ext cx="1143000" cy="533400"/>
          </a:xfrm>
          <a:prstGeom prst="actionButtonForwardNex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0"/>
              </a:spcBef>
              <a:spcAft>
                <a:spcPct val="0"/>
              </a:spcAft>
            </a:pPr>
            <a:r>
              <a:rPr lang="en-US" altLang="en-US" sz="1800">
                <a:solidFill>
                  <a:srgbClr val="FF0000"/>
                </a:solidFill>
                <a:latin typeface="Arial" panose="020B0604020202020204" pitchFamily="34" charset="0"/>
              </a:rPr>
              <a:t>ĐÓNG K</a:t>
            </a:r>
          </a:p>
        </p:txBody>
      </p:sp>
      <p:sp>
        <p:nvSpPr>
          <p:cNvPr id="14348" name="Rectangle 40">
            <a:extLst>
              <a:ext uri="{FF2B5EF4-FFF2-40B4-BE49-F238E27FC236}">
                <a16:creationId xmlns:a16="http://schemas.microsoft.com/office/drawing/2014/main" id="{B55127AB-964B-43AE-AC2F-2666BA24D548}"/>
              </a:ext>
            </a:extLst>
          </p:cNvPr>
          <p:cNvSpPr>
            <a:spLocks noChangeArrowheads="1"/>
          </p:cNvSpPr>
          <p:nvPr/>
        </p:nvSpPr>
        <p:spPr bwMode="auto">
          <a:xfrm>
            <a:off x="6934200" y="1219200"/>
            <a:ext cx="2895600" cy="24384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4137" name="Litebulb">
            <a:extLst>
              <a:ext uri="{FF2B5EF4-FFF2-40B4-BE49-F238E27FC236}">
                <a16:creationId xmlns:a16="http://schemas.microsoft.com/office/drawing/2014/main" id="{012AF3E3-18B7-4C53-A263-123944755CB3}"/>
              </a:ext>
            </a:extLst>
          </p:cNvPr>
          <p:cNvSpPr>
            <a:spLocks noEditPoints="1" noChangeArrowheads="1"/>
          </p:cNvSpPr>
          <p:nvPr/>
        </p:nvSpPr>
        <p:spPr bwMode="auto">
          <a:xfrm>
            <a:off x="7543801" y="1371601"/>
            <a:ext cx="460375" cy="531813"/>
          </a:xfrm>
          <a:custGeom>
            <a:avLst/>
            <a:gdLst>
              <a:gd name="T0" fmla="*/ 104567958 w 21600"/>
              <a:gd name="T1" fmla="*/ 0 h 21600"/>
              <a:gd name="T2" fmla="*/ 209135468 w 21600"/>
              <a:gd name="T3" fmla="*/ 116146433 h 21600"/>
              <a:gd name="T4" fmla="*/ 0 w 21600"/>
              <a:gd name="T5" fmla="*/ 116146433 h 21600"/>
              <a:gd name="T6" fmla="*/ 104567958 w 21600"/>
              <a:gd name="T7" fmla="*/ 322380929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333333"/>
          </a:solidFill>
          <a:ln w="3175">
            <a:solidFill>
              <a:srgbClr val="FFFFFF"/>
            </a:solidFill>
            <a:miter lim="800000"/>
            <a:headEnd/>
            <a:tailEnd/>
          </a:ln>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4350" name="Text Box 42">
            <a:extLst>
              <a:ext uri="{FF2B5EF4-FFF2-40B4-BE49-F238E27FC236}">
                <a16:creationId xmlns:a16="http://schemas.microsoft.com/office/drawing/2014/main" id="{4DBC8D91-34B4-46AF-AA9B-ECCEFFE5F6C0}"/>
              </a:ext>
            </a:extLst>
          </p:cNvPr>
          <p:cNvSpPr txBox="1">
            <a:spLocks noChangeArrowheads="1"/>
          </p:cNvSpPr>
          <p:nvPr/>
        </p:nvSpPr>
        <p:spPr bwMode="auto">
          <a:xfrm>
            <a:off x="8077200" y="3200401"/>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white"/>
                </a:solidFill>
                <a:latin typeface="Arial" panose="020B0604020202020204" pitchFamily="34" charset="0"/>
              </a:rPr>
              <a:t>E</a:t>
            </a:r>
          </a:p>
        </p:txBody>
      </p:sp>
      <p:sp>
        <p:nvSpPr>
          <p:cNvPr id="14351" name="Text Box 43">
            <a:extLst>
              <a:ext uri="{FF2B5EF4-FFF2-40B4-BE49-F238E27FC236}">
                <a16:creationId xmlns:a16="http://schemas.microsoft.com/office/drawing/2014/main" id="{B28C0E36-271E-4AAE-9E85-3DEA3E990028}"/>
              </a:ext>
            </a:extLst>
          </p:cNvPr>
          <p:cNvSpPr txBox="1">
            <a:spLocks noChangeArrowheads="1"/>
          </p:cNvSpPr>
          <p:nvPr/>
        </p:nvSpPr>
        <p:spPr bwMode="auto">
          <a:xfrm>
            <a:off x="8382000" y="3200401"/>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white"/>
                </a:solidFill>
                <a:latin typeface="Arial" panose="020B0604020202020204" pitchFamily="34" charset="0"/>
              </a:rPr>
              <a:t>r</a:t>
            </a:r>
          </a:p>
        </p:txBody>
      </p:sp>
      <p:grpSp>
        <p:nvGrpSpPr>
          <p:cNvPr id="14352" name="Group 44">
            <a:extLst>
              <a:ext uri="{FF2B5EF4-FFF2-40B4-BE49-F238E27FC236}">
                <a16:creationId xmlns:a16="http://schemas.microsoft.com/office/drawing/2014/main" id="{79EBCF20-F0C5-4CCC-A78E-20E9251AB10F}"/>
              </a:ext>
            </a:extLst>
          </p:cNvPr>
          <p:cNvGrpSpPr>
            <a:grpSpLocks/>
          </p:cNvGrpSpPr>
          <p:nvPr/>
        </p:nvGrpSpPr>
        <p:grpSpPr bwMode="auto">
          <a:xfrm>
            <a:off x="7162800" y="1781176"/>
            <a:ext cx="2438400" cy="1495425"/>
            <a:chOff x="384" y="1122"/>
            <a:chExt cx="1536" cy="942"/>
          </a:xfrm>
        </p:grpSpPr>
        <p:sp>
          <p:nvSpPr>
            <p:cNvPr id="14387" name="Line 45">
              <a:extLst>
                <a:ext uri="{FF2B5EF4-FFF2-40B4-BE49-F238E27FC236}">
                  <a16:creationId xmlns:a16="http://schemas.microsoft.com/office/drawing/2014/main" id="{88584DDD-BEBA-45A2-930E-931BD106EFC7}"/>
                </a:ext>
              </a:extLst>
            </p:cNvPr>
            <p:cNvSpPr>
              <a:spLocks noChangeShapeType="1"/>
            </p:cNvSpPr>
            <p:nvPr/>
          </p:nvSpPr>
          <p:spPr bwMode="auto">
            <a:xfrm>
              <a:off x="384" y="1200"/>
              <a:ext cx="153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4388" name="Line 46">
              <a:extLst>
                <a:ext uri="{FF2B5EF4-FFF2-40B4-BE49-F238E27FC236}">
                  <a16:creationId xmlns:a16="http://schemas.microsoft.com/office/drawing/2014/main" id="{90280AE5-4174-4DE7-A92B-6B7DD29D2FF5}"/>
                </a:ext>
              </a:extLst>
            </p:cNvPr>
            <p:cNvSpPr>
              <a:spLocks noChangeShapeType="1"/>
            </p:cNvSpPr>
            <p:nvPr/>
          </p:nvSpPr>
          <p:spPr bwMode="auto">
            <a:xfrm>
              <a:off x="768" y="1968"/>
              <a:ext cx="38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4389" name="Line 47">
              <a:extLst>
                <a:ext uri="{FF2B5EF4-FFF2-40B4-BE49-F238E27FC236}">
                  <a16:creationId xmlns:a16="http://schemas.microsoft.com/office/drawing/2014/main" id="{B40F8084-F3A5-4381-BDC6-DDE22173C7B4}"/>
                </a:ext>
              </a:extLst>
            </p:cNvPr>
            <p:cNvSpPr>
              <a:spLocks noChangeShapeType="1"/>
            </p:cNvSpPr>
            <p:nvPr/>
          </p:nvSpPr>
          <p:spPr bwMode="auto">
            <a:xfrm>
              <a:off x="1200" y="1968"/>
              <a:ext cx="72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4390" name="Line 48">
              <a:extLst>
                <a:ext uri="{FF2B5EF4-FFF2-40B4-BE49-F238E27FC236}">
                  <a16:creationId xmlns:a16="http://schemas.microsoft.com/office/drawing/2014/main" id="{BF3D42B4-E6E4-498C-BDB9-39995378F849}"/>
                </a:ext>
              </a:extLst>
            </p:cNvPr>
            <p:cNvSpPr>
              <a:spLocks noChangeShapeType="1"/>
            </p:cNvSpPr>
            <p:nvPr/>
          </p:nvSpPr>
          <p:spPr bwMode="auto">
            <a:xfrm>
              <a:off x="384" y="1200"/>
              <a:ext cx="0" cy="76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4391" name="Line 49">
              <a:extLst>
                <a:ext uri="{FF2B5EF4-FFF2-40B4-BE49-F238E27FC236}">
                  <a16:creationId xmlns:a16="http://schemas.microsoft.com/office/drawing/2014/main" id="{5A88C7FA-9242-410F-A680-973CE3C71863}"/>
                </a:ext>
              </a:extLst>
            </p:cNvPr>
            <p:cNvSpPr>
              <a:spLocks noChangeShapeType="1"/>
            </p:cNvSpPr>
            <p:nvPr/>
          </p:nvSpPr>
          <p:spPr bwMode="auto">
            <a:xfrm>
              <a:off x="1920" y="1200"/>
              <a:ext cx="0" cy="76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4392" name="Line 50">
              <a:extLst>
                <a:ext uri="{FF2B5EF4-FFF2-40B4-BE49-F238E27FC236}">
                  <a16:creationId xmlns:a16="http://schemas.microsoft.com/office/drawing/2014/main" id="{B595D61A-49C5-4BE7-B8AF-6782AA9D47DB}"/>
                </a:ext>
              </a:extLst>
            </p:cNvPr>
            <p:cNvSpPr>
              <a:spLocks noChangeShapeType="1"/>
            </p:cNvSpPr>
            <p:nvPr/>
          </p:nvSpPr>
          <p:spPr bwMode="auto">
            <a:xfrm>
              <a:off x="1152" y="1872"/>
              <a:ext cx="0"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4393" name="Line 51">
              <a:extLst>
                <a:ext uri="{FF2B5EF4-FFF2-40B4-BE49-F238E27FC236}">
                  <a16:creationId xmlns:a16="http://schemas.microsoft.com/office/drawing/2014/main" id="{FB14680F-3885-4848-8755-5246E578D89C}"/>
                </a:ext>
              </a:extLst>
            </p:cNvPr>
            <p:cNvSpPr>
              <a:spLocks noChangeShapeType="1"/>
            </p:cNvSpPr>
            <p:nvPr/>
          </p:nvSpPr>
          <p:spPr bwMode="auto">
            <a:xfrm>
              <a:off x="1200" y="1920"/>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4394" name="AutoShape 52">
              <a:extLst>
                <a:ext uri="{FF2B5EF4-FFF2-40B4-BE49-F238E27FC236}">
                  <a16:creationId xmlns:a16="http://schemas.microsoft.com/office/drawing/2014/main" id="{5DAE4549-8473-41D9-8AEF-2D852DA334DD}"/>
                </a:ext>
              </a:extLst>
            </p:cNvPr>
            <p:cNvSpPr>
              <a:spLocks noChangeArrowheads="1"/>
            </p:cNvSpPr>
            <p:nvPr/>
          </p:nvSpPr>
          <p:spPr bwMode="auto">
            <a:xfrm>
              <a:off x="624" y="1122"/>
              <a:ext cx="274" cy="144"/>
            </a:xfrm>
            <a:prstGeom prst="can">
              <a:avLst>
                <a:gd name="adj" fmla="val 18588"/>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4395" name="Text Box 53">
              <a:extLst>
                <a:ext uri="{FF2B5EF4-FFF2-40B4-BE49-F238E27FC236}">
                  <a16:creationId xmlns:a16="http://schemas.microsoft.com/office/drawing/2014/main" id="{CF56762F-C4C2-419F-AAD6-CE38C05EC41D}"/>
                </a:ext>
              </a:extLst>
            </p:cNvPr>
            <p:cNvSpPr txBox="1">
              <a:spLocks noChangeArrowheads="1"/>
            </p:cNvSpPr>
            <p:nvPr/>
          </p:nvSpPr>
          <p:spPr bwMode="auto">
            <a:xfrm>
              <a:off x="672" y="124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white"/>
                  </a:solidFill>
                  <a:latin typeface="Arial" panose="020B0604020202020204" pitchFamily="34" charset="0"/>
                </a:rPr>
                <a:t>Đ</a:t>
              </a:r>
            </a:p>
          </p:txBody>
        </p:sp>
        <p:sp>
          <p:nvSpPr>
            <p:cNvPr id="14396" name="Text Box 54">
              <a:extLst>
                <a:ext uri="{FF2B5EF4-FFF2-40B4-BE49-F238E27FC236}">
                  <a16:creationId xmlns:a16="http://schemas.microsoft.com/office/drawing/2014/main" id="{7589B48A-A3DF-45F2-9933-80264F193DFC}"/>
                </a:ext>
              </a:extLst>
            </p:cNvPr>
            <p:cNvSpPr txBox="1">
              <a:spLocks noChangeArrowheads="1"/>
            </p:cNvSpPr>
            <p:nvPr/>
          </p:nvSpPr>
          <p:spPr bwMode="auto">
            <a:xfrm>
              <a:off x="960" y="177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white"/>
                  </a:solidFill>
                  <a:latin typeface="Arial" panose="020B0604020202020204" pitchFamily="34" charset="0"/>
                </a:rPr>
                <a:t>+</a:t>
              </a:r>
            </a:p>
          </p:txBody>
        </p:sp>
        <p:sp>
          <p:nvSpPr>
            <p:cNvPr id="14397" name="Text Box 55">
              <a:extLst>
                <a:ext uri="{FF2B5EF4-FFF2-40B4-BE49-F238E27FC236}">
                  <a16:creationId xmlns:a16="http://schemas.microsoft.com/office/drawing/2014/main" id="{30BAAB99-BC76-4978-BBD7-AC81872A4D64}"/>
                </a:ext>
              </a:extLst>
            </p:cNvPr>
            <p:cNvSpPr txBox="1">
              <a:spLocks noChangeArrowheads="1"/>
            </p:cNvSpPr>
            <p:nvPr/>
          </p:nvSpPr>
          <p:spPr bwMode="auto">
            <a:xfrm>
              <a:off x="1200" y="1776"/>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white"/>
                  </a:solidFill>
                  <a:latin typeface="Arial" panose="020B0604020202020204" pitchFamily="34" charset="0"/>
                </a:rPr>
                <a:t>-</a:t>
              </a:r>
            </a:p>
          </p:txBody>
        </p:sp>
        <p:sp>
          <p:nvSpPr>
            <p:cNvPr id="14398" name="Line 56">
              <a:extLst>
                <a:ext uri="{FF2B5EF4-FFF2-40B4-BE49-F238E27FC236}">
                  <a16:creationId xmlns:a16="http://schemas.microsoft.com/office/drawing/2014/main" id="{54BE8A4B-4225-4DFF-9A8A-B0AC0E443CD2}"/>
                </a:ext>
              </a:extLst>
            </p:cNvPr>
            <p:cNvSpPr>
              <a:spLocks noChangeShapeType="1"/>
            </p:cNvSpPr>
            <p:nvPr/>
          </p:nvSpPr>
          <p:spPr bwMode="auto">
            <a:xfrm>
              <a:off x="384" y="1968"/>
              <a:ext cx="28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grpSp>
      <p:grpSp>
        <p:nvGrpSpPr>
          <p:cNvPr id="4153" name="Group 57">
            <a:extLst>
              <a:ext uri="{FF2B5EF4-FFF2-40B4-BE49-F238E27FC236}">
                <a16:creationId xmlns:a16="http://schemas.microsoft.com/office/drawing/2014/main" id="{67889ED8-F6BD-45B1-B1D2-EB9B30BE2CB0}"/>
              </a:ext>
            </a:extLst>
          </p:cNvPr>
          <p:cNvGrpSpPr>
            <a:grpSpLocks/>
          </p:cNvGrpSpPr>
          <p:nvPr/>
        </p:nvGrpSpPr>
        <p:grpSpPr bwMode="auto">
          <a:xfrm>
            <a:off x="7534275" y="2846388"/>
            <a:ext cx="304800" cy="152400"/>
            <a:chOff x="624" y="1776"/>
            <a:chExt cx="192" cy="96"/>
          </a:xfrm>
        </p:grpSpPr>
        <p:sp>
          <p:nvSpPr>
            <p:cNvPr id="14385" name="Line 58">
              <a:extLst>
                <a:ext uri="{FF2B5EF4-FFF2-40B4-BE49-F238E27FC236}">
                  <a16:creationId xmlns:a16="http://schemas.microsoft.com/office/drawing/2014/main" id="{C8218551-B532-4ED5-8662-B5EA2F7B29B7}"/>
                </a:ext>
              </a:extLst>
            </p:cNvPr>
            <p:cNvSpPr>
              <a:spLocks noChangeShapeType="1"/>
            </p:cNvSpPr>
            <p:nvPr/>
          </p:nvSpPr>
          <p:spPr bwMode="auto">
            <a:xfrm flipH="1" flipV="1">
              <a:off x="624" y="1872"/>
              <a:ext cx="192" cy="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4386" name="Line 59">
              <a:extLst>
                <a:ext uri="{FF2B5EF4-FFF2-40B4-BE49-F238E27FC236}">
                  <a16:creationId xmlns:a16="http://schemas.microsoft.com/office/drawing/2014/main" id="{727E5D78-924B-44B4-8DB0-E032929454F2}"/>
                </a:ext>
              </a:extLst>
            </p:cNvPr>
            <p:cNvSpPr>
              <a:spLocks noChangeShapeType="1"/>
            </p:cNvSpPr>
            <p:nvPr/>
          </p:nvSpPr>
          <p:spPr bwMode="auto">
            <a:xfrm flipH="1" flipV="1">
              <a:off x="720" y="1776"/>
              <a:ext cx="0" cy="96"/>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grpSp>
      <p:sp>
        <p:nvSpPr>
          <p:cNvPr id="14354" name="Text Box 60">
            <a:extLst>
              <a:ext uri="{FF2B5EF4-FFF2-40B4-BE49-F238E27FC236}">
                <a16:creationId xmlns:a16="http://schemas.microsoft.com/office/drawing/2014/main" id="{CB90DBB7-D13F-42D0-A201-59464B7FD4DF}"/>
              </a:ext>
            </a:extLst>
          </p:cNvPr>
          <p:cNvSpPr txBox="1">
            <a:spLocks noChangeArrowheads="1"/>
          </p:cNvSpPr>
          <p:nvPr/>
        </p:nvSpPr>
        <p:spPr bwMode="auto">
          <a:xfrm>
            <a:off x="7543800" y="3124201"/>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white"/>
                </a:solidFill>
                <a:latin typeface="Arial" panose="020B0604020202020204" pitchFamily="34" charset="0"/>
              </a:rPr>
              <a:t>K</a:t>
            </a:r>
          </a:p>
        </p:txBody>
      </p:sp>
      <p:grpSp>
        <p:nvGrpSpPr>
          <p:cNvPr id="14355" name="Group 117">
            <a:extLst>
              <a:ext uri="{FF2B5EF4-FFF2-40B4-BE49-F238E27FC236}">
                <a16:creationId xmlns:a16="http://schemas.microsoft.com/office/drawing/2014/main" id="{76BE2715-5591-4D2D-82C2-BA1E22A86B54}"/>
              </a:ext>
            </a:extLst>
          </p:cNvPr>
          <p:cNvGrpSpPr>
            <a:grpSpLocks/>
          </p:cNvGrpSpPr>
          <p:nvPr/>
        </p:nvGrpSpPr>
        <p:grpSpPr bwMode="auto">
          <a:xfrm>
            <a:off x="8305800" y="1752601"/>
            <a:ext cx="990600" cy="671513"/>
            <a:chOff x="2832" y="3216"/>
            <a:chExt cx="624" cy="423"/>
          </a:xfrm>
        </p:grpSpPr>
        <p:pic>
          <p:nvPicPr>
            <p:cNvPr id="14362" name="Picture 86">
              <a:extLst>
                <a:ext uri="{FF2B5EF4-FFF2-40B4-BE49-F238E27FC236}">
                  <a16:creationId xmlns:a16="http://schemas.microsoft.com/office/drawing/2014/main" id="{C0D02D6E-990D-4907-87F0-9F8CD0061B3E}"/>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 y="3216"/>
              <a:ext cx="624" cy="192"/>
            </a:xfrm>
            <a:prstGeom prst="rect">
              <a:avLst/>
            </a:prstGeom>
            <a:solidFill>
              <a:srgbClr val="0000FF"/>
            </a:solidFill>
            <a:ln>
              <a:noFill/>
            </a:ln>
            <a:extLst>
              <a:ext uri="{91240B29-F687-4F45-9708-019B960494DF}">
                <a14:hiddenLine xmlns:a14="http://schemas.microsoft.com/office/drawing/2010/main" w="9525">
                  <a:solidFill>
                    <a:srgbClr val="800000"/>
                  </a:solidFill>
                  <a:miter lim="800000"/>
                  <a:headEnd/>
                  <a:tailEnd/>
                </a14:hiddenLine>
              </a:ext>
            </a:extLst>
          </p:spPr>
        </p:pic>
        <p:grpSp>
          <p:nvGrpSpPr>
            <p:cNvPr id="14363" name="Group 116">
              <a:extLst>
                <a:ext uri="{FF2B5EF4-FFF2-40B4-BE49-F238E27FC236}">
                  <a16:creationId xmlns:a16="http://schemas.microsoft.com/office/drawing/2014/main" id="{8ABEE356-CC66-470D-99BE-4EE807750CE7}"/>
                </a:ext>
              </a:extLst>
            </p:cNvPr>
            <p:cNvGrpSpPr>
              <a:grpSpLocks/>
            </p:cNvGrpSpPr>
            <p:nvPr/>
          </p:nvGrpSpPr>
          <p:grpSpPr bwMode="auto">
            <a:xfrm>
              <a:off x="2841" y="3244"/>
              <a:ext cx="602" cy="130"/>
              <a:chOff x="2841" y="3236"/>
              <a:chExt cx="602" cy="156"/>
            </a:xfrm>
          </p:grpSpPr>
          <p:sp>
            <p:nvSpPr>
              <p:cNvPr id="14365" name="AutoShape 89">
                <a:extLst>
                  <a:ext uri="{FF2B5EF4-FFF2-40B4-BE49-F238E27FC236}">
                    <a16:creationId xmlns:a16="http://schemas.microsoft.com/office/drawing/2014/main" id="{4AE1998C-2195-4F3B-B7D8-8F5E96C40A05}"/>
                  </a:ext>
                </a:extLst>
              </p:cNvPr>
              <p:cNvSpPr>
                <a:spLocks noChangeArrowheads="1"/>
              </p:cNvSpPr>
              <p:nvPr/>
            </p:nvSpPr>
            <p:spPr bwMode="auto">
              <a:xfrm rot="183395">
                <a:off x="2872" y="3239"/>
                <a:ext cx="29" cy="153"/>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4366" name="AutoShape 90">
                <a:extLst>
                  <a:ext uri="{FF2B5EF4-FFF2-40B4-BE49-F238E27FC236}">
                    <a16:creationId xmlns:a16="http://schemas.microsoft.com/office/drawing/2014/main" id="{0F00B1CE-C749-4085-BC3E-2744F7A64DE2}"/>
                  </a:ext>
                </a:extLst>
              </p:cNvPr>
              <p:cNvSpPr>
                <a:spLocks noChangeArrowheads="1"/>
              </p:cNvSpPr>
              <p:nvPr/>
            </p:nvSpPr>
            <p:spPr bwMode="auto">
              <a:xfrm rot="232739">
                <a:off x="2901" y="3241"/>
                <a:ext cx="31" cy="149"/>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4367" name="AutoShape 91">
                <a:extLst>
                  <a:ext uri="{FF2B5EF4-FFF2-40B4-BE49-F238E27FC236}">
                    <a16:creationId xmlns:a16="http://schemas.microsoft.com/office/drawing/2014/main" id="{C2F25AE6-E132-44A1-8938-051F1FBE7BD5}"/>
                  </a:ext>
                </a:extLst>
              </p:cNvPr>
              <p:cNvSpPr>
                <a:spLocks noChangeArrowheads="1"/>
              </p:cNvSpPr>
              <p:nvPr/>
            </p:nvSpPr>
            <p:spPr bwMode="auto">
              <a:xfrm rot="183395">
                <a:off x="2932" y="3240"/>
                <a:ext cx="30" cy="148"/>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4368" name="AutoShape 92">
                <a:extLst>
                  <a:ext uri="{FF2B5EF4-FFF2-40B4-BE49-F238E27FC236}">
                    <a16:creationId xmlns:a16="http://schemas.microsoft.com/office/drawing/2014/main" id="{A522146C-C174-4EDF-860E-ACE0913CBFA6}"/>
                  </a:ext>
                </a:extLst>
              </p:cNvPr>
              <p:cNvSpPr>
                <a:spLocks noChangeArrowheads="1"/>
              </p:cNvSpPr>
              <p:nvPr/>
            </p:nvSpPr>
            <p:spPr bwMode="auto">
              <a:xfrm rot="183395">
                <a:off x="2841" y="3239"/>
                <a:ext cx="30" cy="153"/>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4369" name="AutoShape 93">
                <a:extLst>
                  <a:ext uri="{FF2B5EF4-FFF2-40B4-BE49-F238E27FC236}">
                    <a16:creationId xmlns:a16="http://schemas.microsoft.com/office/drawing/2014/main" id="{A6BF491C-8F6E-491D-80B9-D20F75B33AB9}"/>
                  </a:ext>
                </a:extLst>
              </p:cNvPr>
              <p:cNvSpPr>
                <a:spLocks noChangeArrowheads="1"/>
              </p:cNvSpPr>
              <p:nvPr/>
            </p:nvSpPr>
            <p:spPr bwMode="auto">
              <a:xfrm rot="183395">
                <a:off x="2962" y="3240"/>
                <a:ext cx="30" cy="149"/>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4370" name="AutoShape 94">
                <a:extLst>
                  <a:ext uri="{FF2B5EF4-FFF2-40B4-BE49-F238E27FC236}">
                    <a16:creationId xmlns:a16="http://schemas.microsoft.com/office/drawing/2014/main" id="{FACBF3B9-9D92-40B4-A7C4-4D7D28EBCE8F}"/>
                  </a:ext>
                </a:extLst>
              </p:cNvPr>
              <p:cNvSpPr>
                <a:spLocks noChangeArrowheads="1"/>
              </p:cNvSpPr>
              <p:nvPr/>
            </p:nvSpPr>
            <p:spPr bwMode="auto">
              <a:xfrm rot="183395">
                <a:off x="2993" y="3240"/>
                <a:ext cx="30" cy="147"/>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4371" name="AutoShape 95">
                <a:extLst>
                  <a:ext uri="{FF2B5EF4-FFF2-40B4-BE49-F238E27FC236}">
                    <a16:creationId xmlns:a16="http://schemas.microsoft.com/office/drawing/2014/main" id="{1D152AAB-DA3C-48B1-A530-1243904A838F}"/>
                  </a:ext>
                </a:extLst>
              </p:cNvPr>
              <p:cNvSpPr>
                <a:spLocks noChangeArrowheads="1"/>
              </p:cNvSpPr>
              <p:nvPr/>
            </p:nvSpPr>
            <p:spPr bwMode="auto">
              <a:xfrm rot="267234">
                <a:off x="3023" y="3240"/>
                <a:ext cx="30" cy="147"/>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4372" name="AutoShape 96">
                <a:extLst>
                  <a:ext uri="{FF2B5EF4-FFF2-40B4-BE49-F238E27FC236}">
                    <a16:creationId xmlns:a16="http://schemas.microsoft.com/office/drawing/2014/main" id="{1F75047B-857A-46F2-A914-7E3644D0CE89}"/>
                  </a:ext>
                </a:extLst>
              </p:cNvPr>
              <p:cNvSpPr>
                <a:spLocks noChangeArrowheads="1"/>
              </p:cNvSpPr>
              <p:nvPr/>
            </p:nvSpPr>
            <p:spPr bwMode="auto">
              <a:xfrm rot="183395">
                <a:off x="3054" y="3240"/>
                <a:ext cx="30" cy="145"/>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4373" name="AutoShape 97">
                <a:extLst>
                  <a:ext uri="{FF2B5EF4-FFF2-40B4-BE49-F238E27FC236}">
                    <a16:creationId xmlns:a16="http://schemas.microsoft.com/office/drawing/2014/main" id="{F841AD7B-0989-4CA3-94EE-2C8EAE198133}"/>
                  </a:ext>
                </a:extLst>
              </p:cNvPr>
              <p:cNvSpPr>
                <a:spLocks noChangeArrowheads="1"/>
              </p:cNvSpPr>
              <p:nvPr/>
            </p:nvSpPr>
            <p:spPr bwMode="auto">
              <a:xfrm rot="183395">
                <a:off x="3086" y="3241"/>
                <a:ext cx="29" cy="143"/>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4374" name="AutoShape 98">
                <a:extLst>
                  <a:ext uri="{FF2B5EF4-FFF2-40B4-BE49-F238E27FC236}">
                    <a16:creationId xmlns:a16="http://schemas.microsoft.com/office/drawing/2014/main" id="{58C6A9D8-402A-490E-A05A-220C87C0545D}"/>
                  </a:ext>
                </a:extLst>
              </p:cNvPr>
              <p:cNvSpPr>
                <a:spLocks noChangeArrowheads="1"/>
              </p:cNvSpPr>
              <p:nvPr/>
            </p:nvSpPr>
            <p:spPr bwMode="auto">
              <a:xfrm rot="183395">
                <a:off x="3236" y="3236"/>
                <a:ext cx="30" cy="142"/>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4375" name="AutoShape 99">
                <a:extLst>
                  <a:ext uri="{FF2B5EF4-FFF2-40B4-BE49-F238E27FC236}">
                    <a16:creationId xmlns:a16="http://schemas.microsoft.com/office/drawing/2014/main" id="{81BC9DE2-1835-4722-B20A-F5B530E65DEB}"/>
                  </a:ext>
                </a:extLst>
              </p:cNvPr>
              <p:cNvSpPr>
                <a:spLocks noChangeArrowheads="1"/>
              </p:cNvSpPr>
              <p:nvPr/>
            </p:nvSpPr>
            <p:spPr bwMode="auto">
              <a:xfrm rot="183395">
                <a:off x="3206" y="3238"/>
                <a:ext cx="30" cy="142"/>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4376" name="AutoShape 100">
                <a:extLst>
                  <a:ext uri="{FF2B5EF4-FFF2-40B4-BE49-F238E27FC236}">
                    <a16:creationId xmlns:a16="http://schemas.microsoft.com/office/drawing/2014/main" id="{91D32CE9-E987-46D8-BC58-A8B65FD9BB51}"/>
                  </a:ext>
                </a:extLst>
              </p:cNvPr>
              <p:cNvSpPr>
                <a:spLocks noChangeArrowheads="1"/>
              </p:cNvSpPr>
              <p:nvPr/>
            </p:nvSpPr>
            <p:spPr bwMode="auto">
              <a:xfrm rot="183395">
                <a:off x="3176" y="3240"/>
                <a:ext cx="29" cy="141"/>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4377" name="AutoShape 101">
                <a:extLst>
                  <a:ext uri="{FF2B5EF4-FFF2-40B4-BE49-F238E27FC236}">
                    <a16:creationId xmlns:a16="http://schemas.microsoft.com/office/drawing/2014/main" id="{8CE7D9A2-3C17-4F8A-A807-C8348D057498}"/>
                  </a:ext>
                </a:extLst>
              </p:cNvPr>
              <p:cNvSpPr>
                <a:spLocks noChangeArrowheads="1"/>
              </p:cNvSpPr>
              <p:nvPr/>
            </p:nvSpPr>
            <p:spPr bwMode="auto">
              <a:xfrm rot="183395">
                <a:off x="3146" y="3240"/>
                <a:ext cx="30" cy="141"/>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4378" name="AutoShape 102">
                <a:extLst>
                  <a:ext uri="{FF2B5EF4-FFF2-40B4-BE49-F238E27FC236}">
                    <a16:creationId xmlns:a16="http://schemas.microsoft.com/office/drawing/2014/main" id="{70B9DEF0-6608-493B-92FD-1F15EC698B45}"/>
                  </a:ext>
                </a:extLst>
              </p:cNvPr>
              <p:cNvSpPr>
                <a:spLocks noChangeArrowheads="1"/>
              </p:cNvSpPr>
              <p:nvPr/>
            </p:nvSpPr>
            <p:spPr bwMode="auto">
              <a:xfrm rot="183395">
                <a:off x="3115" y="3241"/>
                <a:ext cx="30" cy="143"/>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4379" name="AutoShape 103">
                <a:extLst>
                  <a:ext uri="{FF2B5EF4-FFF2-40B4-BE49-F238E27FC236}">
                    <a16:creationId xmlns:a16="http://schemas.microsoft.com/office/drawing/2014/main" id="{65851B4A-2680-40EC-92A1-E2BF822D99BF}"/>
                  </a:ext>
                </a:extLst>
              </p:cNvPr>
              <p:cNvSpPr>
                <a:spLocks noChangeArrowheads="1"/>
              </p:cNvSpPr>
              <p:nvPr/>
            </p:nvSpPr>
            <p:spPr bwMode="auto">
              <a:xfrm rot="183395">
                <a:off x="3268" y="3238"/>
                <a:ext cx="30" cy="143"/>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4380" name="AutoShape 104">
                <a:extLst>
                  <a:ext uri="{FF2B5EF4-FFF2-40B4-BE49-F238E27FC236}">
                    <a16:creationId xmlns:a16="http://schemas.microsoft.com/office/drawing/2014/main" id="{4C197064-A3E7-4524-BB2A-793055C319E9}"/>
                  </a:ext>
                </a:extLst>
              </p:cNvPr>
              <p:cNvSpPr>
                <a:spLocks noChangeArrowheads="1"/>
              </p:cNvSpPr>
              <p:nvPr/>
            </p:nvSpPr>
            <p:spPr bwMode="auto">
              <a:xfrm rot="183395">
                <a:off x="3327" y="3240"/>
                <a:ext cx="30" cy="139"/>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4381" name="AutoShape 105">
                <a:extLst>
                  <a:ext uri="{FF2B5EF4-FFF2-40B4-BE49-F238E27FC236}">
                    <a16:creationId xmlns:a16="http://schemas.microsoft.com/office/drawing/2014/main" id="{36D66614-8284-478B-9FBB-9DB1F0C94421}"/>
                  </a:ext>
                </a:extLst>
              </p:cNvPr>
              <p:cNvSpPr>
                <a:spLocks noChangeArrowheads="1"/>
              </p:cNvSpPr>
              <p:nvPr/>
            </p:nvSpPr>
            <p:spPr bwMode="auto">
              <a:xfrm rot="183395">
                <a:off x="3358" y="3241"/>
                <a:ext cx="29" cy="140"/>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4382" name="AutoShape 106">
                <a:extLst>
                  <a:ext uri="{FF2B5EF4-FFF2-40B4-BE49-F238E27FC236}">
                    <a16:creationId xmlns:a16="http://schemas.microsoft.com/office/drawing/2014/main" id="{2064933A-8DAE-4A05-AACF-A34E8FEC1254}"/>
                  </a:ext>
                </a:extLst>
              </p:cNvPr>
              <p:cNvSpPr>
                <a:spLocks noChangeArrowheads="1"/>
              </p:cNvSpPr>
              <p:nvPr/>
            </p:nvSpPr>
            <p:spPr bwMode="auto">
              <a:xfrm rot="183395">
                <a:off x="3387" y="3242"/>
                <a:ext cx="30" cy="136"/>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4383" name="AutoShape 107">
                <a:extLst>
                  <a:ext uri="{FF2B5EF4-FFF2-40B4-BE49-F238E27FC236}">
                    <a16:creationId xmlns:a16="http://schemas.microsoft.com/office/drawing/2014/main" id="{67E788E3-5001-46B2-A284-20DB689FED2A}"/>
                  </a:ext>
                </a:extLst>
              </p:cNvPr>
              <p:cNvSpPr>
                <a:spLocks noChangeArrowheads="1"/>
              </p:cNvSpPr>
              <p:nvPr/>
            </p:nvSpPr>
            <p:spPr bwMode="auto">
              <a:xfrm rot="183395">
                <a:off x="3298" y="3237"/>
                <a:ext cx="30" cy="144"/>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4384" name="AutoShape 108">
                <a:extLst>
                  <a:ext uri="{FF2B5EF4-FFF2-40B4-BE49-F238E27FC236}">
                    <a16:creationId xmlns:a16="http://schemas.microsoft.com/office/drawing/2014/main" id="{DFCECF62-7C9B-49ED-8378-77B7AB90B3D1}"/>
                  </a:ext>
                </a:extLst>
              </p:cNvPr>
              <p:cNvSpPr>
                <a:spLocks noChangeArrowheads="1"/>
              </p:cNvSpPr>
              <p:nvPr/>
            </p:nvSpPr>
            <p:spPr bwMode="auto">
              <a:xfrm rot="183395">
                <a:off x="3416" y="3243"/>
                <a:ext cx="27" cy="136"/>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grpSp>
        <p:sp>
          <p:nvSpPr>
            <p:cNvPr id="14364" name="Text Box 111">
              <a:extLst>
                <a:ext uri="{FF2B5EF4-FFF2-40B4-BE49-F238E27FC236}">
                  <a16:creationId xmlns:a16="http://schemas.microsoft.com/office/drawing/2014/main" id="{A618FD13-B033-49C2-8779-31CE02C2A1D6}"/>
                </a:ext>
              </a:extLst>
            </p:cNvPr>
            <p:cNvSpPr txBox="1">
              <a:spLocks noChangeArrowheads="1"/>
            </p:cNvSpPr>
            <p:nvPr/>
          </p:nvSpPr>
          <p:spPr bwMode="auto">
            <a:xfrm>
              <a:off x="2976" y="3408"/>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white"/>
                  </a:solidFill>
                  <a:latin typeface="Arial" panose="020B0604020202020204" pitchFamily="34" charset="0"/>
                </a:rPr>
                <a:t>L</a:t>
              </a:r>
            </a:p>
          </p:txBody>
        </p:sp>
      </p:grpSp>
      <p:sp>
        <p:nvSpPr>
          <p:cNvPr id="14356" name="Text Box 113">
            <a:extLst>
              <a:ext uri="{FF2B5EF4-FFF2-40B4-BE49-F238E27FC236}">
                <a16:creationId xmlns:a16="http://schemas.microsoft.com/office/drawing/2014/main" id="{B6C7DB14-5850-4766-A817-F84DA9E0B102}"/>
              </a:ext>
            </a:extLst>
          </p:cNvPr>
          <p:cNvSpPr txBox="1">
            <a:spLocks noChangeArrowheads="1"/>
          </p:cNvSpPr>
          <p:nvPr/>
        </p:nvSpPr>
        <p:spPr bwMode="auto">
          <a:xfrm>
            <a:off x="3200400" y="7620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2400" b="1">
                <a:solidFill>
                  <a:srgbClr val="0000FF"/>
                </a:solidFill>
                <a:latin typeface="Arial" panose="020B0604020202020204" pitchFamily="34" charset="0"/>
              </a:rPr>
              <a:t>Hình 1</a:t>
            </a:r>
          </a:p>
        </p:txBody>
      </p:sp>
      <p:sp>
        <p:nvSpPr>
          <p:cNvPr id="14357" name="Text Box 114">
            <a:extLst>
              <a:ext uri="{FF2B5EF4-FFF2-40B4-BE49-F238E27FC236}">
                <a16:creationId xmlns:a16="http://schemas.microsoft.com/office/drawing/2014/main" id="{34884A59-588F-4609-B372-C0D66C525747}"/>
              </a:ext>
            </a:extLst>
          </p:cNvPr>
          <p:cNvSpPr txBox="1">
            <a:spLocks noChangeArrowheads="1"/>
          </p:cNvSpPr>
          <p:nvPr/>
        </p:nvSpPr>
        <p:spPr bwMode="auto">
          <a:xfrm>
            <a:off x="7772400" y="7620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2400" b="1">
                <a:solidFill>
                  <a:srgbClr val="0000FF"/>
                </a:solidFill>
                <a:latin typeface="Arial" panose="020B0604020202020204" pitchFamily="34" charset="0"/>
              </a:rPr>
              <a:t>Hình 2</a:t>
            </a:r>
          </a:p>
        </p:txBody>
      </p:sp>
      <p:sp>
        <p:nvSpPr>
          <p:cNvPr id="4216" name="Text Box 120">
            <a:extLst>
              <a:ext uri="{FF2B5EF4-FFF2-40B4-BE49-F238E27FC236}">
                <a16:creationId xmlns:a16="http://schemas.microsoft.com/office/drawing/2014/main" id="{DFF01A70-7BA1-4739-8F52-0A3767E58759}"/>
              </a:ext>
            </a:extLst>
          </p:cNvPr>
          <p:cNvSpPr txBox="1">
            <a:spLocks noChangeArrowheads="1"/>
          </p:cNvSpPr>
          <p:nvPr/>
        </p:nvSpPr>
        <p:spPr bwMode="auto">
          <a:xfrm>
            <a:off x="1905000" y="4191001"/>
            <a:ext cx="8458200" cy="396875"/>
          </a:xfrm>
          <a:prstGeom prst="rect">
            <a:avLst/>
          </a:prstGeom>
          <a:solidFill>
            <a:schemeClr val="accent4"/>
          </a:solidFill>
          <a:ln>
            <a:noFill/>
          </a:ln>
          <a:effectLst/>
        </p:spPr>
        <p:txBody>
          <a:bodyPr>
            <a:spAutoFit/>
          </a:bodyPr>
          <a:lstStyle>
            <a:lvl1pPr algn="ctr">
              <a:spcBef>
                <a:spcPct val="50000"/>
              </a:spcBef>
              <a:defRPr sz="2800">
                <a:solidFill>
                  <a:schemeClr val="tx1"/>
                </a:solidFill>
                <a:latin typeface="Verdana" panose="020B0604030504040204" pitchFamily="34" charset="0"/>
              </a:defRPr>
            </a:lvl1pPr>
            <a:lvl2pPr marL="742950" indent="-285750" algn="ctr">
              <a:spcBef>
                <a:spcPct val="50000"/>
              </a:spcBef>
              <a:defRPr sz="2800">
                <a:solidFill>
                  <a:schemeClr val="tx1"/>
                </a:solidFill>
                <a:latin typeface="Verdana" panose="020B0604030504040204" pitchFamily="34" charset="0"/>
              </a:defRPr>
            </a:lvl2pPr>
            <a:lvl3pPr marL="1143000" indent="-228600" algn="ctr">
              <a:spcBef>
                <a:spcPct val="50000"/>
              </a:spcBef>
              <a:defRPr sz="2800">
                <a:solidFill>
                  <a:schemeClr val="tx1"/>
                </a:solidFill>
                <a:latin typeface="Verdana" panose="020B0604030504040204" pitchFamily="34" charset="0"/>
              </a:defRPr>
            </a:lvl3pPr>
            <a:lvl4pPr marL="1600200" indent="-228600" algn="ctr">
              <a:spcBef>
                <a:spcPct val="50000"/>
              </a:spcBef>
              <a:defRPr sz="2800">
                <a:solidFill>
                  <a:schemeClr val="tx1"/>
                </a:solidFill>
                <a:latin typeface="Verdana" panose="020B0604030504040204" pitchFamily="34" charset="0"/>
              </a:defRPr>
            </a:lvl4pPr>
            <a:lvl5pPr marL="2057400" indent="-228600" algn="ctr">
              <a:spcBef>
                <a:spcPct val="50000"/>
              </a:spcBef>
              <a:defRPr sz="2800">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800">
                <a:solidFill>
                  <a:schemeClr val="tx1"/>
                </a:solidFill>
                <a:latin typeface="Verdana" panose="020B0604030504040204" pitchFamily="34" charset="0"/>
              </a:defRPr>
            </a:lvl9pPr>
          </a:lstStyle>
          <a:p>
            <a:pPr algn="l" fontAlgn="base">
              <a:spcBef>
                <a:spcPct val="0"/>
              </a:spcBef>
              <a:spcAft>
                <a:spcPct val="0"/>
              </a:spcAft>
              <a:defRPr/>
            </a:pPr>
            <a:r>
              <a:rPr lang="en-US" altLang="en-US" sz="2000" b="1">
                <a:solidFill>
                  <a:prstClr val="black"/>
                </a:solidFill>
                <a:latin typeface="Arial" panose="020B0604020202020204" pitchFamily="34" charset="0"/>
              </a:rPr>
              <a:t>Hãy quan sát sự sáng của đèn Đ ở hai hình khi đóng, mở khoá K?</a:t>
            </a:r>
          </a:p>
        </p:txBody>
      </p:sp>
      <p:sp>
        <p:nvSpPr>
          <p:cNvPr id="4217" name="Text Box 121">
            <a:extLst>
              <a:ext uri="{FF2B5EF4-FFF2-40B4-BE49-F238E27FC236}">
                <a16:creationId xmlns:a16="http://schemas.microsoft.com/office/drawing/2014/main" id="{B9C5D523-3219-4994-AB7B-7166A6C0F62E}"/>
              </a:ext>
            </a:extLst>
          </p:cNvPr>
          <p:cNvSpPr txBox="1">
            <a:spLocks noChangeArrowheads="1"/>
          </p:cNvSpPr>
          <p:nvPr/>
        </p:nvSpPr>
        <p:spPr bwMode="auto">
          <a:xfrm>
            <a:off x="2209800" y="3733801"/>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srgbClr val="000000"/>
                </a:solidFill>
                <a:latin typeface="Arial" panose="020B0604020202020204" pitchFamily="34" charset="0"/>
              </a:rPr>
              <a:t>- Khi đóng khoá K, đèn Đ ở hình 1 sáng ngay, đèn Đ ở hình 2 dần dần sáng lên.</a:t>
            </a:r>
            <a:r>
              <a:rPr lang="en-US" altLang="en-US" sz="1800">
                <a:solidFill>
                  <a:prstClr val="black"/>
                </a:solidFill>
                <a:latin typeface="Arial" panose="020B0604020202020204" pitchFamily="34" charset="0"/>
              </a:rPr>
              <a:t> </a:t>
            </a:r>
          </a:p>
        </p:txBody>
      </p:sp>
      <p:sp>
        <p:nvSpPr>
          <p:cNvPr id="4219" name="Text Box 123">
            <a:extLst>
              <a:ext uri="{FF2B5EF4-FFF2-40B4-BE49-F238E27FC236}">
                <a16:creationId xmlns:a16="http://schemas.microsoft.com/office/drawing/2014/main" id="{F5D58A6B-E9CB-4135-88B1-28374F868EB4}"/>
              </a:ext>
            </a:extLst>
          </p:cNvPr>
          <p:cNvSpPr txBox="1">
            <a:spLocks noChangeArrowheads="1"/>
          </p:cNvSpPr>
          <p:nvPr/>
        </p:nvSpPr>
        <p:spPr bwMode="auto">
          <a:xfrm>
            <a:off x="2057400" y="4572001"/>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srgbClr val="000000"/>
                </a:solidFill>
                <a:latin typeface="Arial" panose="020B0604020202020204" pitchFamily="34" charset="0"/>
              </a:rPr>
              <a:t>- Khi mở khoá K, đèn Đ ở hình 1 tắt ngay, đèn Đ ở hình 2 sáng loé lên rồi tắt dần.</a:t>
            </a:r>
            <a:r>
              <a:rPr lang="en-US" altLang="en-US" sz="1800">
                <a:solidFill>
                  <a:prstClr val="black"/>
                </a:solidFill>
                <a:latin typeface="Arial" panose="020B0604020202020204" pitchFamily="34" charset="0"/>
              </a:rPr>
              <a:t> </a:t>
            </a:r>
          </a:p>
        </p:txBody>
      </p:sp>
      <p:sp>
        <p:nvSpPr>
          <p:cNvPr id="4220" name="Text Box 124">
            <a:extLst>
              <a:ext uri="{FF2B5EF4-FFF2-40B4-BE49-F238E27FC236}">
                <a16:creationId xmlns:a16="http://schemas.microsoft.com/office/drawing/2014/main" id="{8712BCEB-5F43-41E0-A11C-D3F95A15F95C}"/>
              </a:ext>
            </a:extLst>
          </p:cNvPr>
          <p:cNvSpPr txBox="1">
            <a:spLocks noChangeArrowheads="1"/>
          </p:cNvSpPr>
          <p:nvPr/>
        </p:nvSpPr>
        <p:spPr bwMode="auto">
          <a:xfrm>
            <a:off x="2438400" y="5181601"/>
            <a:ext cx="7086600" cy="396875"/>
          </a:xfrm>
          <a:prstGeom prst="rect">
            <a:avLst/>
          </a:prstGeom>
          <a:solidFill>
            <a:schemeClr val="accent6">
              <a:lumMod val="75000"/>
            </a:schemeClr>
          </a:solidFill>
          <a:ln>
            <a:noFill/>
          </a:ln>
          <a:effectLst/>
        </p:spPr>
        <p:txBody>
          <a:bodyPr>
            <a:spAutoFit/>
          </a:bodyPr>
          <a:lstStyle>
            <a:lvl1pPr algn="ctr">
              <a:spcBef>
                <a:spcPct val="50000"/>
              </a:spcBef>
              <a:defRPr sz="2800">
                <a:solidFill>
                  <a:schemeClr val="tx1"/>
                </a:solidFill>
                <a:latin typeface="Verdana" panose="020B0604030504040204" pitchFamily="34" charset="0"/>
              </a:defRPr>
            </a:lvl1pPr>
            <a:lvl2pPr marL="742950" indent="-285750" algn="ctr">
              <a:spcBef>
                <a:spcPct val="50000"/>
              </a:spcBef>
              <a:defRPr sz="2800">
                <a:solidFill>
                  <a:schemeClr val="tx1"/>
                </a:solidFill>
                <a:latin typeface="Verdana" panose="020B0604030504040204" pitchFamily="34" charset="0"/>
              </a:defRPr>
            </a:lvl2pPr>
            <a:lvl3pPr marL="1143000" indent="-228600" algn="ctr">
              <a:spcBef>
                <a:spcPct val="50000"/>
              </a:spcBef>
              <a:defRPr sz="2800">
                <a:solidFill>
                  <a:schemeClr val="tx1"/>
                </a:solidFill>
                <a:latin typeface="Verdana" panose="020B0604030504040204" pitchFamily="34" charset="0"/>
              </a:defRPr>
            </a:lvl3pPr>
            <a:lvl4pPr marL="1600200" indent="-228600" algn="ctr">
              <a:spcBef>
                <a:spcPct val="50000"/>
              </a:spcBef>
              <a:defRPr sz="2800">
                <a:solidFill>
                  <a:schemeClr val="tx1"/>
                </a:solidFill>
                <a:latin typeface="Verdana" panose="020B0604030504040204" pitchFamily="34" charset="0"/>
              </a:defRPr>
            </a:lvl4pPr>
            <a:lvl5pPr marL="2057400" indent="-228600" algn="ctr">
              <a:spcBef>
                <a:spcPct val="50000"/>
              </a:spcBef>
              <a:defRPr sz="2800">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800">
                <a:solidFill>
                  <a:schemeClr val="tx1"/>
                </a:solidFill>
                <a:latin typeface="Verdana" panose="020B0604030504040204" pitchFamily="34" charset="0"/>
              </a:defRPr>
            </a:lvl9pPr>
          </a:lstStyle>
          <a:p>
            <a:pPr algn="l" fontAlgn="base">
              <a:spcAft>
                <a:spcPct val="0"/>
              </a:spcAft>
              <a:defRPr/>
            </a:pPr>
            <a:r>
              <a:rPr lang="en-US" altLang="en-US" sz="2000" b="1">
                <a:solidFill>
                  <a:srgbClr val="FFFFFF"/>
                </a:solidFill>
                <a:latin typeface="Arial" panose="020B0604020202020204" pitchFamily="34" charset="0"/>
              </a:rPr>
              <a:t>V</a:t>
            </a:r>
            <a:r>
              <a:rPr lang="en-US" altLang="en-US" sz="1800" b="1">
                <a:solidFill>
                  <a:srgbClr val="FFFFFF"/>
                </a:solidFill>
                <a:latin typeface="Arial" panose="020B0604020202020204" pitchFamily="34" charset="0"/>
              </a:rPr>
              <a:t>ì sao có sự khác nhau này giữa hai mạch điện ở hình 1 và 2 ?</a:t>
            </a: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16"/>
                                        </p:tgtEl>
                                        <p:attrNameLst>
                                          <p:attrName>style.visibility</p:attrName>
                                        </p:attrNameLst>
                                      </p:cBhvr>
                                      <p:to>
                                        <p:strVal val="visible"/>
                                      </p:to>
                                    </p:set>
                                    <p:animEffect transition="in" filter="wipe(down)">
                                      <p:cBhvr>
                                        <p:cTn id="7" dur="500"/>
                                        <p:tgtEl>
                                          <p:spTgt spid="42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xit" presetSubtype="4" fill="hold" grpId="1" nodeType="clickEffect">
                                  <p:stCondLst>
                                    <p:cond delay="0"/>
                                  </p:stCondLst>
                                  <p:childTnLst>
                                    <p:animEffect transition="out" filter="slide(fromBottom)">
                                      <p:cBhvr>
                                        <p:cTn id="11" dur="500"/>
                                        <p:tgtEl>
                                          <p:spTgt spid="4216"/>
                                        </p:tgtEl>
                                      </p:cBhvr>
                                    </p:animEffect>
                                    <p:set>
                                      <p:cBhvr>
                                        <p:cTn id="12" dur="1" fill="hold">
                                          <p:stCondLst>
                                            <p:cond delay="499"/>
                                          </p:stCondLst>
                                        </p:cTn>
                                        <p:tgtEl>
                                          <p:spTgt spid="4216"/>
                                        </p:tgtEl>
                                        <p:attrNameLst>
                                          <p:attrName>style.visibility</p:attrName>
                                        </p:attrNameLst>
                                      </p:cBhvr>
                                      <p:to>
                                        <p:strVal val="hidden"/>
                                      </p:to>
                                    </p:set>
                                  </p:childTnLst>
                                </p:cTn>
                              </p:par>
                              <p:par>
                                <p:cTn id="13" presetID="12" presetClass="entr" presetSubtype="4" fill="hold" grpId="0" nodeType="withEffect">
                                  <p:stCondLst>
                                    <p:cond delay="0"/>
                                  </p:stCondLst>
                                  <p:childTnLst>
                                    <p:set>
                                      <p:cBhvr>
                                        <p:cTn id="14" dur="1" fill="hold">
                                          <p:stCondLst>
                                            <p:cond delay="0"/>
                                          </p:stCondLst>
                                        </p:cTn>
                                        <p:tgtEl>
                                          <p:spTgt spid="4217"/>
                                        </p:tgtEl>
                                        <p:attrNameLst>
                                          <p:attrName>style.visibility</p:attrName>
                                        </p:attrNameLst>
                                      </p:cBhvr>
                                      <p:to>
                                        <p:strVal val="visible"/>
                                      </p:to>
                                    </p:set>
                                    <p:animEffect transition="in" filter="slide(fromBottom)">
                                      <p:cBhvr>
                                        <p:cTn id="15" dur="500"/>
                                        <p:tgtEl>
                                          <p:spTgt spid="4217"/>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4219"/>
                                        </p:tgtEl>
                                        <p:attrNameLst>
                                          <p:attrName>style.visibility</p:attrName>
                                        </p:attrNameLst>
                                      </p:cBhvr>
                                      <p:to>
                                        <p:strVal val="visible"/>
                                      </p:to>
                                    </p:set>
                                    <p:animEffect transition="in" filter="slide(fromBottom)">
                                      <p:cBhvr>
                                        <p:cTn id="18" dur="500"/>
                                        <p:tgtEl>
                                          <p:spTgt spid="421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220"/>
                                        </p:tgtEl>
                                        <p:attrNameLst>
                                          <p:attrName>style.visibility</p:attrName>
                                        </p:attrNameLst>
                                      </p:cBhvr>
                                      <p:to>
                                        <p:strVal val="visible"/>
                                      </p:to>
                                    </p:set>
                                    <p:animEffect transition="in" filter="blinds(horizontal)">
                                      <p:cBhvr>
                                        <p:cTn id="23" dur="500"/>
                                        <p:tgtEl>
                                          <p:spTgt spid="422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xit" presetSubtype="4" fill="hold" grpId="1" nodeType="clickEffect">
                                  <p:stCondLst>
                                    <p:cond delay="0"/>
                                  </p:stCondLst>
                                  <p:childTnLst>
                                    <p:anim calcmode="lin" valueType="num">
                                      <p:cBhvr additive="base">
                                        <p:cTn id="27" dur="500"/>
                                        <p:tgtEl>
                                          <p:spTgt spid="4220"/>
                                        </p:tgtEl>
                                        <p:attrNameLst>
                                          <p:attrName>ppt_x</p:attrName>
                                        </p:attrNameLst>
                                      </p:cBhvr>
                                      <p:tavLst>
                                        <p:tav tm="0">
                                          <p:val>
                                            <p:strVal val="ppt_x"/>
                                          </p:val>
                                        </p:tav>
                                        <p:tav tm="100000">
                                          <p:val>
                                            <p:strVal val="ppt_x"/>
                                          </p:val>
                                        </p:tav>
                                      </p:tavLst>
                                    </p:anim>
                                    <p:anim calcmode="lin" valueType="num">
                                      <p:cBhvr additive="base">
                                        <p:cTn id="28" dur="500"/>
                                        <p:tgtEl>
                                          <p:spTgt spid="4220"/>
                                        </p:tgtEl>
                                        <p:attrNameLst>
                                          <p:attrName>ppt_y</p:attrName>
                                        </p:attrNameLst>
                                      </p:cBhvr>
                                      <p:tavLst>
                                        <p:tav tm="0">
                                          <p:val>
                                            <p:strVal val="ppt_y"/>
                                          </p:val>
                                        </p:tav>
                                        <p:tav tm="100000">
                                          <p:val>
                                            <p:strVal val="1+ppt_h/2"/>
                                          </p:val>
                                        </p:tav>
                                      </p:tavLst>
                                    </p:anim>
                                    <p:set>
                                      <p:cBhvr>
                                        <p:cTn id="29" dur="1" fill="hold">
                                          <p:stCondLst>
                                            <p:cond delay="499"/>
                                          </p:stCondLst>
                                        </p:cTn>
                                        <p:tgtEl>
                                          <p:spTgt spid="42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135"/>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42" presetClass="path" presetSubtype="0" accel="50000" decel="50000" fill="hold" nodeType="clickEffect">
                                  <p:stCondLst>
                                    <p:cond delay="0"/>
                                  </p:stCondLst>
                                  <p:childTnLst>
                                    <p:animMotion origin="layout" path="M 1.66667E-6 3.7037E-6 L 1.66667E-6 0.02129 " pathEditMode="relative" rAng="0" ptsTypes="AA">
                                      <p:cBhvr>
                                        <p:cTn id="34" dur="1000" fill="hold"/>
                                        <p:tgtEl>
                                          <p:spTgt spid="4129"/>
                                        </p:tgtEl>
                                        <p:attrNameLst>
                                          <p:attrName>ppt_x</p:attrName>
                                          <p:attrName>ppt_y</p:attrName>
                                        </p:attrNameLst>
                                      </p:cBhvr>
                                      <p:rCtr x="0" y="1065"/>
                                    </p:animMotion>
                                  </p:childTnLst>
                                  <p:subTnLst>
                                    <p:animClr clrSpc="rgb" dir="cw">
                                      <p:cBhvr override="childStyle">
                                        <p:cTn dur="1" fill="hold" display="0" masterRel="nextClick" afterEffect="1"/>
                                        <p:tgtEl>
                                          <p:spTgt spid="4129"/>
                                        </p:tgtEl>
                                        <p:attrNameLst>
                                          <p:attrName>ppt_c</p:attrName>
                                        </p:attrNameLst>
                                      </p:cBhvr>
                                      <p:to>
                                        <a:srgbClr val="FF0000"/>
                                      </p:to>
                                    </p:animClr>
                                  </p:subTnLst>
                                </p:cTn>
                              </p:par>
                              <p:par>
                                <p:cTn id="35" presetID="19" presetClass="emph" presetSubtype="0" fill="hold" nodeType="withEffect">
                                  <p:stCondLst>
                                    <p:cond delay="800"/>
                                  </p:stCondLst>
                                  <p:childTnLst>
                                    <p:animClr clrSpc="rgb" dir="cw">
                                      <p:cBhvr override="childStyle">
                                        <p:cTn id="36" dur="300" fill="hold"/>
                                        <p:tgtEl>
                                          <p:spTgt spid="4101"/>
                                        </p:tgtEl>
                                        <p:attrNameLst>
                                          <p:attrName>style.color</p:attrName>
                                        </p:attrNameLst>
                                      </p:cBhvr>
                                      <p:to>
                                        <a:srgbClr val="FFCC66"/>
                                      </p:to>
                                    </p:animClr>
                                    <p:animClr clrSpc="rgb" dir="cw">
                                      <p:cBhvr>
                                        <p:cTn id="37" dur="300" fill="hold"/>
                                        <p:tgtEl>
                                          <p:spTgt spid="4101"/>
                                        </p:tgtEl>
                                        <p:attrNameLst>
                                          <p:attrName>fillcolor</p:attrName>
                                        </p:attrNameLst>
                                      </p:cBhvr>
                                      <p:to>
                                        <a:srgbClr val="FFCC66"/>
                                      </p:to>
                                    </p:animClr>
                                    <p:set>
                                      <p:cBhvr>
                                        <p:cTn id="38" dur="300" fill="hold"/>
                                        <p:tgtEl>
                                          <p:spTgt spid="4101"/>
                                        </p:tgtEl>
                                        <p:attrNameLst>
                                          <p:attrName>fill.type</p:attrName>
                                        </p:attrNameLst>
                                      </p:cBhvr>
                                      <p:to>
                                        <p:strVal val="solid"/>
                                      </p:to>
                                    </p:set>
                                    <p:set>
                                      <p:cBhvr>
                                        <p:cTn id="39" dur="300" fill="hold"/>
                                        <p:tgtEl>
                                          <p:spTgt spid="4101"/>
                                        </p:tgtEl>
                                        <p:attrNameLst>
                                          <p:attrName>fill.on</p:attrName>
                                        </p:attrNameLst>
                                      </p:cBhvr>
                                      <p:to>
                                        <p:strVal val="true"/>
                                      </p:to>
                                    </p:set>
                                  </p:childTnLst>
                                </p:cTn>
                              </p:par>
                              <p:par>
                                <p:cTn id="40" presetID="42" presetClass="path" presetSubtype="0" accel="50000" decel="50000" fill="hold" nodeType="withEffect">
                                  <p:stCondLst>
                                    <p:cond delay="0"/>
                                  </p:stCondLst>
                                  <p:childTnLst>
                                    <p:animMotion origin="layout" path="M 1.66667E-6 3.7037E-6 L 1.66667E-6 0.02129 " pathEditMode="relative" rAng="0" ptsTypes="AA">
                                      <p:cBhvr>
                                        <p:cTn id="41" dur="1000" fill="hold"/>
                                        <p:tgtEl>
                                          <p:spTgt spid="4153"/>
                                        </p:tgtEl>
                                        <p:attrNameLst>
                                          <p:attrName>ppt_x</p:attrName>
                                          <p:attrName>ppt_y</p:attrName>
                                        </p:attrNameLst>
                                      </p:cBhvr>
                                      <p:rCtr x="0" y="1065"/>
                                    </p:animMotion>
                                  </p:childTnLst>
                                </p:cTn>
                              </p:par>
                              <p:par>
                                <p:cTn id="42" presetID="19" presetClass="emph" presetSubtype="0" fill="hold" nodeType="withEffect">
                                  <p:stCondLst>
                                    <p:cond delay="800"/>
                                  </p:stCondLst>
                                  <p:childTnLst>
                                    <p:animClr clrSpc="rgb" dir="cw">
                                      <p:cBhvr override="childStyle">
                                        <p:cTn id="43" dur="5000" fill="hold"/>
                                        <p:tgtEl>
                                          <p:spTgt spid="4137"/>
                                        </p:tgtEl>
                                        <p:attrNameLst>
                                          <p:attrName>style.color</p:attrName>
                                        </p:attrNameLst>
                                      </p:cBhvr>
                                      <p:to>
                                        <a:srgbClr val="FFCC66"/>
                                      </p:to>
                                    </p:animClr>
                                    <p:animClr clrSpc="rgb" dir="cw">
                                      <p:cBhvr>
                                        <p:cTn id="44" dur="5000" fill="hold"/>
                                        <p:tgtEl>
                                          <p:spTgt spid="4137"/>
                                        </p:tgtEl>
                                        <p:attrNameLst>
                                          <p:attrName>fillcolor</p:attrName>
                                        </p:attrNameLst>
                                      </p:cBhvr>
                                      <p:to>
                                        <a:srgbClr val="FFCC66"/>
                                      </p:to>
                                    </p:animClr>
                                    <p:set>
                                      <p:cBhvr>
                                        <p:cTn id="45" dur="5000" fill="hold"/>
                                        <p:tgtEl>
                                          <p:spTgt spid="4137"/>
                                        </p:tgtEl>
                                        <p:attrNameLst>
                                          <p:attrName>fill.type</p:attrName>
                                        </p:attrNameLst>
                                      </p:cBhvr>
                                      <p:to>
                                        <p:strVal val="solid"/>
                                      </p:to>
                                    </p:set>
                                    <p:set>
                                      <p:cBhvr>
                                        <p:cTn id="46" dur="5000" fill="hold"/>
                                        <p:tgtEl>
                                          <p:spTgt spid="4137"/>
                                        </p:tgtEl>
                                        <p:attrNameLst>
                                          <p:attrName>fill.on</p:attrName>
                                        </p:attrNameLst>
                                      </p:cBhvr>
                                      <p:to>
                                        <p:strVal val="true"/>
                                      </p:to>
                                    </p:set>
                                  </p:childTnLst>
                                </p:cTn>
                              </p:par>
                            </p:childTnLst>
                          </p:cTn>
                        </p:par>
                      </p:childTnLst>
                    </p:cTn>
                  </p:par>
                </p:childTnLst>
              </p:cTn>
              <p:nextCondLst>
                <p:cond evt="onClick" delay="0">
                  <p:tgtEl>
                    <p:spTgt spid="4135"/>
                  </p:tgtEl>
                </p:cond>
              </p:nextCondLst>
            </p:seq>
            <p:seq concurrent="1" nextAc="seek">
              <p:cTn id="47" restart="whenNotActive" fill="hold" evtFilter="cancelBubble" nodeType="interactiveSeq">
                <p:stCondLst>
                  <p:cond evt="onClick" delay="0">
                    <p:tgtEl>
                      <p:spTgt spid="4131"/>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64" presetClass="path" presetSubtype="0" accel="50000" decel="50000" fill="hold" nodeType="clickEffect">
                                  <p:stCondLst>
                                    <p:cond delay="0"/>
                                  </p:stCondLst>
                                  <p:childTnLst>
                                    <p:animMotion origin="layout" path="M 1.66667E-6 0.02129 L 1.66667E-6 0.00115 " pathEditMode="relative" rAng="0" ptsTypes="AA">
                                      <p:cBhvr>
                                        <p:cTn id="51" dur="1500" fill="hold"/>
                                        <p:tgtEl>
                                          <p:spTgt spid="4129"/>
                                        </p:tgtEl>
                                        <p:attrNameLst>
                                          <p:attrName>ppt_x</p:attrName>
                                          <p:attrName>ppt_y</p:attrName>
                                        </p:attrNameLst>
                                      </p:cBhvr>
                                      <p:rCtr x="0" y="-1019"/>
                                    </p:animMotion>
                                  </p:childTnLst>
                                </p:cTn>
                              </p:par>
                              <p:par>
                                <p:cTn id="52" presetID="1" presetClass="emph" presetSubtype="2" fill="hold" nodeType="withEffect">
                                  <p:stCondLst>
                                    <p:cond delay="200"/>
                                  </p:stCondLst>
                                  <p:childTnLst>
                                    <p:animClr clrSpc="rgb" dir="cw">
                                      <p:cBhvr>
                                        <p:cTn id="53" dur="300" fill="hold"/>
                                        <p:tgtEl>
                                          <p:spTgt spid="4101"/>
                                        </p:tgtEl>
                                        <p:attrNameLst>
                                          <p:attrName>fillcolor</p:attrName>
                                        </p:attrNameLst>
                                      </p:cBhvr>
                                      <p:to>
                                        <a:schemeClr val="tx1"/>
                                      </p:to>
                                    </p:animClr>
                                    <p:set>
                                      <p:cBhvr>
                                        <p:cTn id="54" dur="300" fill="hold"/>
                                        <p:tgtEl>
                                          <p:spTgt spid="4101"/>
                                        </p:tgtEl>
                                        <p:attrNameLst>
                                          <p:attrName>fill.type</p:attrName>
                                        </p:attrNameLst>
                                      </p:cBhvr>
                                      <p:to>
                                        <p:strVal val="solid"/>
                                      </p:to>
                                    </p:set>
                                    <p:set>
                                      <p:cBhvr>
                                        <p:cTn id="55" dur="300" fill="hold"/>
                                        <p:tgtEl>
                                          <p:spTgt spid="4101"/>
                                        </p:tgtEl>
                                        <p:attrNameLst>
                                          <p:attrName>fill.on</p:attrName>
                                        </p:attrNameLst>
                                      </p:cBhvr>
                                      <p:to>
                                        <p:strVal val="true"/>
                                      </p:to>
                                    </p:set>
                                  </p:childTnLst>
                                </p:cTn>
                              </p:par>
                              <p:par>
                                <p:cTn id="56" presetID="64" presetClass="path" presetSubtype="0" accel="50000" decel="50000" fill="hold" nodeType="withEffect">
                                  <p:stCondLst>
                                    <p:cond delay="0"/>
                                  </p:stCondLst>
                                  <p:childTnLst>
                                    <p:animMotion origin="layout" path="M 1.66667E-6 0.02129 L 1.66667E-6 0.00115 " pathEditMode="relative" rAng="0" ptsTypes="AA">
                                      <p:cBhvr>
                                        <p:cTn id="57" dur="1500" fill="hold"/>
                                        <p:tgtEl>
                                          <p:spTgt spid="4153"/>
                                        </p:tgtEl>
                                        <p:attrNameLst>
                                          <p:attrName>ppt_x</p:attrName>
                                          <p:attrName>ppt_y</p:attrName>
                                        </p:attrNameLst>
                                      </p:cBhvr>
                                      <p:rCtr x="0" y="-1019"/>
                                    </p:animMotion>
                                  </p:childTnLst>
                                </p:cTn>
                              </p:par>
                              <p:par>
                                <p:cTn id="58" presetID="26" presetClass="emph" presetSubtype="0" fill="hold" nodeType="withEffect">
                                  <p:stCondLst>
                                    <p:cond delay="0"/>
                                  </p:stCondLst>
                                  <p:childTnLst>
                                    <p:animEffect transition="out" filter="fade">
                                      <p:cBhvr>
                                        <p:cTn id="59" dur="200" tmFilter="0, 0; .2, .5; .8, .5; 1, 0"/>
                                        <p:tgtEl>
                                          <p:spTgt spid="4137"/>
                                        </p:tgtEl>
                                      </p:cBhvr>
                                    </p:animEffect>
                                    <p:animScale>
                                      <p:cBhvr>
                                        <p:cTn id="60" dur="100" autoRev="1" fill="hold"/>
                                        <p:tgtEl>
                                          <p:spTgt spid="4137"/>
                                        </p:tgtEl>
                                      </p:cBhvr>
                                      <p:by x="105000" y="105000"/>
                                    </p:animScale>
                                  </p:childTnLst>
                                </p:cTn>
                              </p:par>
                              <p:par>
                                <p:cTn id="61" presetID="1" presetClass="emph" presetSubtype="2" fill="hold" nodeType="withEffect">
                                  <p:stCondLst>
                                    <p:cond delay="300"/>
                                  </p:stCondLst>
                                  <p:childTnLst>
                                    <p:animClr clrSpc="rgb" dir="cw">
                                      <p:cBhvr>
                                        <p:cTn id="62" dur="1200" fill="hold"/>
                                        <p:tgtEl>
                                          <p:spTgt spid="4137"/>
                                        </p:tgtEl>
                                        <p:attrNameLst>
                                          <p:attrName>fillcolor</p:attrName>
                                        </p:attrNameLst>
                                      </p:cBhvr>
                                      <p:to>
                                        <a:schemeClr val="tx1"/>
                                      </p:to>
                                    </p:animClr>
                                    <p:set>
                                      <p:cBhvr>
                                        <p:cTn id="63" dur="1200" fill="hold"/>
                                        <p:tgtEl>
                                          <p:spTgt spid="4137"/>
                                        </p:tgtEl>
                                        <p:attrNameLst>
                                          <p:attrName>fill.type</p:attrName>
                                        </p:attrNameLst>
                                      </p:cBhvr>
                                      <p:to>
                                        <p:strVal val="solid"/>
                                      </p:to>
                                    </p:set>
                                    <p:set>
                                      <p:cBhvr>
                                        <p:cTn id="64" dur="1200" fill="hold"/>
                                        <p:tgtEl>
                                          <p:spTgt spid="4137"/>
                                        </p:tgtEl>
                                        <p:attrNameLst>
                                          <p:attrName>fill.on</p:attrName>
                                        </p:attrNameLst>
                                      </p:cBhvr>
                                      <p:to>
                                        <p:strVal val="true"/>
                                      </p:to>
                                    </p:set>
                                  </p:childTnLst>
                                </p:cTn>
                              </p:par>
                            </p:childTnLst>
                          </p:cTn>
                        </p:par>
                      </p:childTnLst>
                    </p:cTn>
                  </p:par>
                </p:childTnLst>
              </p:cTn>
              <p:nextCondLst>
                <p:cond evt="onClick" delay="0">
                  <p:tgtEl>
                    <p:spTgt spid="4131"/>
                  </p:tgtEl>
                </p:cond>
              </p:nextCondLst>
            </p:seq>
          </p:childTnLst>
        </p:cTn>
      </p:par>
    </p:tnLst>
    <p:bldLst>
      <p:bldP spid="4216" grpId="0" animBg="1"/>
      <p:bldP spid="4216" grpId="1" animBg="1"/>
      <p:bldP spid="4217" grpId="0"/>
      <p:bldP spid="4219" grpId="0"/>
      <p:bldP spid="4220" grpId="0" animBg="1"/>
      <p:bldP spid="4220"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ext Box 30">
            <a:extLst>
              <a:ext uri="{FF2B5EF4-FFF2-40B4-BE49-F238E27FC236}">
                <a16:creationId xmlns:a16="http://schemas.microsoft.com/office/drawing/2014/main" id="{B7EFE521-EC0F-48B0-BD3F-A8D6ACB07CE5}"/>
              </a:ext>
            </a:extLst>
          </p:cNvPr>
          <p:cNvSpPr txBox="1">
            <a:spLocks noChangeArrowheads="1"/>
          </p:cNvSpPr>
          <p:nvPr/>
        </p:nvSpPr>
        <p:spPr bwMode="auto">
          <a:xfrm>
            <a:off x="1828800" y="3048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buClr>
                <a:srgbClr val="0000FF"/>
              </a:buClr>
              <a:buFont typeface="Wingdings" panose="05000000000000000000" pitchFamily="2" charset="2"/>
              <a:buChar char="v"/>
            </a:pPr>
            <a:r>
              <a:rPr lang="en-US" altLang="en-US" sz="2400" b="1">
                <a:solidFill>
                  <a:srgbClr val="FF0000"/>
                </a:solidFill>
                <a:latin typeface="Arial" panose="020B0604020202020204" pitchFamily="34" charset="0"/>
              </a:rPr>
              <a:t>Giải thích:</a:t>
            </a:r>
          </a:p>
        </p:txBody>
      </p:sp>
      <p:sp>
        <p:nvSpPr>
          <p:cNvPr id="15363" name="Rectangle 33">
            <a:extLst>
              <a:ext uri="{FF2B5EF4-FFF2-40B4-BE49-F238E27FC236}">
                <a16:creationId xmlns:a16="http://schemas.microsoft.com/office/drawing/2014/main" id="{943201D8-1D27-43DA-8D13-6806CCC94CA5}"/>
              </a:ext>
            </a:extLst>
          </p:cNvPr>
          <p:cNvSpPr>
            <a:spLocks noChangeArrowheads="1"/>
          </p:cNvSpPr>
          <p:nvPr/>
        </p:nvSpPr>
        <p:spPr bwMode="auto">
          <a:xfrm>
            <a:off x="5486400" y="381000"/>
            <a:ext cx="5029200" cy="445135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5154" name="Litebulb">
            <a:extLst>
              <a:ext uri="{FF2B5EF4-FFF2-40B4-BE49-F238E27FC236}">
                <a16:creationId xmlns:a16="http://schemas.microsoft.com/office/drawing/2014/main" id="{45F04DDE-2ABD-4247-91A7-E0AD6F90A1D3}"/>
              </a:ext>
            </a:extLst>
          </p:cNvPr>
          <p:cNvSpPr>
            <a:spLocks noEditPoints="1" noChangeArrowheads="1"/>
          </p:cNvSpPr>
          <p:nvPr/>
        </p:nvSpPr>
        <p:spPr bwMode="auto">
          <a:xfrm>
            <a:off x="6629401" y="457200"/>
            <a:ext cx="798513" cy="971550"/>
          </a:xfrm>
          <a:custGeom>
            <a:avLst/>
            <a:gdLst>
              <a:gd name="T0" fmla="*/ 545643526 w 21600"/>
              <a:gd name="T1" fmla="*/ 0 h 21600"/>
              <a:gd name="T2" fmla="*/ 1091285721 w 21600"/>
              <a:gd name="T3" fmla="*/ 708150561 h 21600"/>
              <a:gd name="T4" fmla="*/ 0 w 21600"/>
              <a:gd name="T5" fmla="*/ 708150561 h 21600"/>
              <a:gd name="T6" fmla="*/ 545643526 w 21600"/>
              <a:gd name="T7" fmla="*/ 1965567499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333333"/>
          </a:solidFill>
          <a:ln w="3175">
            <a:solidFill>
              <a:srgbClr val="FFFFFF"/>
            </a:solidFill>
            <a:miter lim="800000"/>
            <a:headEnd/>
            <a:tailEnd/>
          </a:ln>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5365" name="Text Box 35">
            <a:extLst>
              <a:ext uri="{FF2B5EF4-FFF2-40B4-BE49-F238E27FC236}">
                <a16:creationId xmlns:a16="http://schemas.microsoft.com/office/drawing/2014/main" id="{D59866F4-B93E-4608-8A02-A603962C9C0F}"/>
              </a:ext>
            </a:extLst>
          </p:cNvPr>
          <p:cNvSpPr txBox="1">
            <a:spLocks noChangeArrowheads="1"/>
          </p:cNvSpPr>
          <p:nvPr/>
        </p:nvSpPr>
        <p:spPr bwMode="auto">
          <a:xfrm>
            <a:off x="7620000" y="3733801"/>
            <a:ext cx="661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white"/>
                </a:solidFill>
                <a:latin typeface="Arial" panose="020B0604020202020204" pitchFamily="34" charset="0"/>
              </a:rPr>
              <a:t>E</a:t>
            </a:r>
          </a:p>
        </p:txBody>
      </p:sp>
      <p:sp>
        <p:nvSpPr>
          <p:cNvPr id="15366" name="Text Box 36">
            <a:extLst>
              <a:ext uri="{FF2B5EF4-FFF2-40B4-BE49-F238E27FC236}">
                <a16:creationId xmlns:a16="http://schemas.microsoft.com/office/drawing/2014/main" id="{2276BD1A-746A-4BA8-9AA6-73FF8D4B8BF2}"/>
              </a:ext>
            </a:extLst>
          </p:cNvPr>
          <p:cNvSpPr txBox="1">
            <a:spLocks noChangeArrowheads="1"/>
          </p:cNvSpPr>
          <p:nvPr/>
        </p:nvSpPr>
        <p:spPr bwMode="auto">
          <a:xfrm>
            <a:off x="8305800" y="3733801"/>
            <a:ext cx="661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white"/>
                </a:solidFill>
                <a:latin typeface="Arial" panose="020B0604020202020204" pitchFamily="34" charset="0"/>
              </a:rPr>
              <a:t>r</a:t>
            </a:r>
          </a:p>
        </p:txBody>
      </p:sp>
      <p:grpSp>
        <p:nvGrpSpPr>
          <p:cNvPr id="15367" name="Group 37">
            <a:extLst>
              <a:ext uri="{FF2B5EF4-FFF2-40B4-BE49-F238E27FC236}">
                <a16:creationId xmlns:a16="http://schemas.microsoft.com/office/drawing/2014/main" id="{4900B062-B466-445B-9311-E87E76011E02}"/>
              </a:ext>
            </a:extLst>
          </p:cNvPr>
          <p:cNvGrpSpPr>
            <a:grpSpLocks/>
          </p:cNvGrpSpPr>
          <p:nvPr/>
        </p:nvGrpSpPr>
        <p:grpSpPr bwMode="auto">
          <a:xfrm>
            <a:off x="6005513" y="1230314"/>
            <a:ext cx="4233862" cy="2732087"/>
            <a:chOff x="384" y="1122"/>
            <a:chExt cx="1536" cy="942"/>
          </a:xfrm>
        </p:grpSpPr>
        <p:sp>
          <p:nvSpPr>
            <p:cNvPr id="15453" name="Line 38">
              <a:extLst>
                <a:ext uri="{FF2B5EF4-FFF2-40B4-BE49-F238E27FC236}">
                  <a16:creationId xmlns:a16="http://schemas.microsoft.com/office/drawing/2014/main" id="{3D210244-A125-45D8-B1AD-38722E7C152F}"/>
                </a:ext>
              </a:extLst>
            </p:cNvPr>
            <p:cNvSpPr>
              <a:spLocks noChangeShapeType="1"/>
            </p:cNvSpPr>
            <p:nvPr/>
          </p:nvSpPr>
          <p:spPr bwMode="auto">
            <a:xfrm>
              <a:off x="384" y="1200"/>
              <a:ext cx="153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5454" name="Line 39">
              <a:extLst>
                <a:ext uri="{FF2B5EF4-FFF2-40B4-BE49-F238E27FC236}">
                  <a16:creationId xmlns:a16="http://schemas.microsoft.com/office/drawing/2014/main" id="{EA6B29BE-4CB0-4B4F-B825-B078D97AB57F}"/>
                </a:ext>
              </a:extLst>
            </p:cNvPr>
            <p:cNvSpPr>
              <a:spLocks noChangeShapeType="1"/>
            </p:cNvSpPr>
            <p:nvPr/>
          </p:nvSpPr>
          <p:spPr bwMode="auto">
            <a:xfrm>
              <a:off x="768" y="1968"/>
              <a:ext cx="38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5455" name="Line 40">
              <a:extLst>
                <a:ext uri="{FF2B5EF4-FFF2-40B4-BE49-F238E27FC236}">
                  <a16:creationId xmlns:a16="http://schemas.microsoft.com/office/drawing/2014/main" id="{1E7D579F-9204-474B-BF4B-1BC879142DC0}"/>
                </a:ext>
              </a:extLst>
            </p:cNvPr>
            <p:cNvSpPr>
              <a:spLocks noChangeShapeType="1"/>
            </p:cNvSpPr>
            <p:nvPr/>
          </p:nvSpPr>
          <p:spPr bwMode="auto">
            <a:xfrm>
              <a:off x="1200" y="1968"/>
              <a:ext cx="72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5456" name="Line 41">
              <a:extLst>
                <a:ext uri="{FF2B5EF4-FFF2-40B4-BE49-F238E27FC236}">
                  <a16:creationId xmlns:a16="http://schemas.microsoft.com/office/drawing/2014/main" id="{11D8C705-07A4-48C6-B60F-FC380F15BF0E}"/>
                </a:ext>
              </a:extLst>
            </p:cNvPr>
            <p:cNvSpPr>
              <a:spLocks noChangeShapeType="1"/>
            </p:cNvSpPr>
            <p:nvPr/>
          </p:nvSpPr>
          <p:spPr bwMode="auto">
            <a:xfrm>
              <a:off x="384" y="1200"/>
              <a:ext cx="0" cy="76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5457" name="Line 42">
              <a:extLst>
                <a:ext uri="{FF2B5EF4-FFF2-40B4-BE49-F238E27FC236}">
                  <a16:creationId xmlns:a16="http://schemas.microsoft.com/office/drawing/2014/main" id="{FF705176-90C6-472E-9FF6-F10619C2A100}"/>
                </a:ext>
              </a:extLst>
            </p:cNvPr>
            <p:cNvSpPr>
              <a:spLocks noChangeShapeType="1"/>
            </p:cNvSpPr>
            <p:nvPr/>
          </p:nvSpPr>
          <p:spPr bwMode="auto">
            <a:xfrm>
              <a:off x="1920" y="1200"/>
              <a:ext cx="0" cy="76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5458" name="Line 43">
              <a:extLst>
                <a:ext uri="{FF2B5EF4-FFF2-40B4-BE49-F238E27FC236}">
                  <a16:creationId xmlns:a16="http://schemas.microsoft.com/office/drawing/2014/main" id="{8B647E27-A8DF-4A1E-A7F6-F5CEC5AAF424}"/>
                </a:ext>
              </a:extLst>
            </p:cNvPr>
            <p:cNvSpPr>
              <a:spLocks noChangeShapeType="1"/>
            </p:cNvSpPr>
            <p:nvPr/>
          </p:nvSpPr>
          <p:spPr bwMode="auto">
            <a:xfrm>
              <a:off x="1152" y="1872"/>
              <a:ext cx="0"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5459" name="Line 44">
              <a:extLst>
                <a:ext uri="{FF2B5EF4-FFF2-40B4-BE49-F238E27FC236}">
                  <a16:creationId xmlns:a16="http://schemas.microsoft.com/office/drawing/2014/main" id="{D8713485-5821-4D9D-92C4-7600D6C33C5C}"/>
                </a:ext>
              </a:extLst>
            </p:cNvPr>
            <p:cNvSpPr>
              <a:spLocks noChangeShapeType="1"/>
            </p:cNvSpPr>
            <p:nvPr/>
          </p:nvSpPr>
          <p:spPr bwMode="auto">
            <a:xfrm>
              <a:off x="1200" y="1920"/>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5460" name="AutoShape 45">
              <a:extLst>
                <a:ext uri="{FF2B5EF4-FFF2-40B4-BE49-F238E27FC236}">
                  <a16:creationId xmlns:a16="http://schemas.microsoft.com/office/drawing/2014/main" id="{733EAD96-EF1B-49F7-91BA-403823D851BD}"/>
                </a:ext>
              </a:extLst>
            </p:cNvPr>
            <p:cNvSpPr>
              <a:spLocks noChangeArrowheads="1"/>
            </p:cNvSpPr>
            <p:nvPr/>
          </p:nvSpPr>
          <p:spPr bwMode="auto">
            <a:xfrm>
              <a:off x="624" y="1122"/>
              <a:ext cx="274" cy="144"/>
            </a:xfrm>
            <a:prstGeom prst="can">
              <a:avLst>
                <a:gd name="adj" fmla="val 18588"/>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5461" name="Text Box 46">
              <a:extLst>
                <a:ext uri="{FF2B5EF4-FFF2-40B4-BE49-F238E27FC236}">
                  <a16:creationId xmlns:a16="http://schemas.microsoft.com/office/drawing/2014/main" id="{891BBAC4-5C4D-4ABA-B94D-07075421430F}"/>
                </a:ext>
              </a:extLst>
            </p:cNvPr>
            <p:cNvSpPr txBox="1">
              <a:spLocks noChangeArrowheads="1"/>
            </p:cNvSpPr>
            <p:nvPr/>
          </p:nvSpPr>
          <p:spPr bwMode="auto">
            <a:xfrm>
              <a:off x="672" y="1248"/>
              <a:ext cx="240" cy="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white"/>
                  </a:solidFill>
                  <a:latin typeface="Arial" panose="020B0604020202020204" pitchFamily="34" charset="0"/>
                </a:rPr>
                <a:t>Đ</a:t>
              </a:r>
            </a:p>
          </p:txBody>
        </p:sp>
        <p:sp>
          <p:nvSpPr>
            <p:cNvPr id="15462" name="Text Box 47">
              <a:extLst>
                <a:ext uri="{FF2B5EF4-FFF2-40B4-BE49-F238E27FC236}">
                  <a16:creationId xmlns:a16="http://schemas.microsoft.com/office/drawing/2014/main" id="{395D3CD4-A94F-47F1-AF69-45162126BD56}"/>
                </a:ext>
              </a:extLst>
            </p:cNvPr>
            <p:cNvSpPr txBox="1">
              <a:spLocks noChangeArrowheads="1"/>
            </p:cNvSpPr>
            <p:nvPr/>
          </p:nvSpPr>
          <p:spPr bwMode="auto">
            <a:xfrm>
              <a:off x="960" y="1776"/>
              <a:ext cx="240" cy="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white"/>
                  </a:solidFill>
                  <a:latin typeface="Arial" panose="020B0604020202020204" pitchFamily="34" charset="0"/>
                </a:rPr>
                <a:t>+</a:t>
              </a:r>
            </a:p>
          </p:txBody>
        </p:sp>
        <p:sp>
          <p:nvSpPr>
            <p:cNvPr id="15463" name="Text Box 48">
              <a:extLst>
                <a:ext uri="{FF2B5EF4-FFF2-40B4-BE49-F238E27FC236}">
                  <a16:creationId xmlns:a16="http://schemas.microsoft.com/office/drawing/2014/main" id="{5A267AE5-9266-4F5F-B35D-E0846580C9EE}"/>
                </a:ext>
              </a:extLst>
            </p:cNvPr>
            <p:cNvSpPr txBox="1">
              <a:spLocks noChangeArrowheads="1"/>
            </p:cNvSpPr>
            <p:nvPr/>
          </p:nvSpPr>
          <p:spPr bwMode="auto">
            <a:xfrm>
              <a:off x="1200" y="1776"/>
              <a:ext cx="192" cy="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white"/>
                  </a:solidFill>
                  <a:latin typeface="Arial" panose="020B0604020202020204" pitchFamily="34" charset="0"/>
                </a:rPr>
                <a:t>-</a:t>
              </a:r>
            </a:p>
          </p:txBody>
        </p:sp>
        <p:sp>
          <p:nvSpPr>
            <p:cNvPr id="15464" name="Line 49">
              <a:extLst>
                <a:ext uri="{FF2B5EF4-FFF2-40B4-BE49-F238E27FC236}">
                  <a16:creationId xmlns:a16="http://schemas.microsoft.com/office/drawing/2014/main" id="{ED814D38-A202-43B8-ABDD-20E05F39D474}"/>
                </a:ext>
              </a:extLst>
            </p:cNvPr>
            <p:cNvSpPr>
              <a:spLocks noChangeShapeType="1"/>
            </p:cNvSpPr>
            <p:nvPr/>
          </p:nvSpPr>
          <p:spPr bwMode="auto">
            <a:xfrm>
              <a:off x="384" y="1968"/>
              <a:ext cx="28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grpSp>
      <p:grpSp>
        <p:nvGrpSpPr>
          <p:cNvPr id="5170" name="Group 50">
            <a:extLst>
              <a:ext uri="{FF2B5EF4-FFF2-40B4-BE49-F238E27FC236}">
                <a16:creationId xmlns:a16="http://schemas.microsoft.com/office/drawing/2014/main" id="{A9F38D87-6835-4AD9-BF93-0933E92410A7}"/>
              </a:ext>
            </a:extLst>
          </p:cNvPr>
          <p:cNvGrpSpPr>
            <a:grpSpLocks/>
          </p:cNvGrpSpPr>
          <p:nvPr/>
        </p:nvGrpSpPr>
        <p:grpSpPr bwMode="auto">
          <a:xfrm>
            <a:off x="6680201" y="3059113"/>
            <a:ext cx="530225" cy="277812"/>
            <a:chOff x="624" y="1776"/>
            <a:chExt cx="192" cy="96"/>
          </a:xfrm>
        </p:grpSpPr>
        <p:sp>
          <p:nvSpPr>
            <p:cNvPr id="15451" name="Line 51">
              <a:extLst>
                <a:ext uri="{FF2B5EF4-FFF2-40B4-BE49-F238E27FC236}">
                  <a16:creationId xmlns:a16="http://schemas.microsoft.com/office/drawing/2014/main" id="{89C7BB5A-F3F2-41CF-9FA7-EFE712C53D08}"/>
                </a:ext>
              </a:extLst>
            </p:cNvPr>
            <p:cNvSpPr>
              <a:spLocks noChangeShapeType="1"/>
            </p:cNvSpPr>
            <p:nvPr/>
          </p:nvSpPr>
          <p:spPr bwMode="auto">
            <a:xfrm flipH="1" flipV="1">
              <a:off x="624" y="1872"/>
              <a:ext cx="192" cy="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5452" name="Line 52">
              <a:extLst>
                <a:ext uri="{FF2B5EF4-FFF2-40B4-BE49-F238E27FC236}">
                  <a16:creationId xmlns:a16="http://schemas.microsoft.com/office/drawing/2014/main" id="{31370256-6733-414D-AA20-D9F3CC131A92}"/>
                </a:ext>
              </a:extLst>
            </p:cNvPr>
            <p:cNvSpPr>
              <a:spLocks noChangeShapeType="1"/>
            </p:cNvSpPr>
            <p:nvPr/>
          </p:nvSpPr>
          <p:spPr bwMode="auto">
            <a:xfrm flipH="1" flipV="1">
              <a:off x="720" y="1776"/>
              <a:ext cx="0" cy="96"/>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grpSp>
      <p:sp>
        <p:nvSpPr>
          <p:cNvPr id="15369" name="Text Box 53">
            <a:extLst>
              <a:ext uri="{FF2B5EF4-FFF2-40B4-BE49-F238E27FC236}">
                <a16:creationId xmlns:a16="http://schemas.microsoft.com/office/drawing/2014/main" id="{C6370853-D331-49C5-A110-A6E78916205C}"/>
              </a:ext>
            </a:extLst>
          </p:cNvPr>
          <p:cNvSpPr txBox="1">
            <a:spLocks noChangeArrowheads="1"/>
          </p:cNvSpPr>
          <p:nvPr/>
        </p:nvSpPr>
        <p:spPr bwMode="auto">
          <a:xfrm>
            <a:off x="6629400" y="3657601"/>
            <a:ext cx="661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white"/>
                </a:solidFill>
                <a:latin typeface="Arial" panose="020B0604020202020204" pitchFamily="34" charset="0"/>
              </a:rPr>
              <a:t>K</a:t>
            </a:r>
          </a:p>
        </p:txBody>
      </p:sp>
      <p:grpSp>
        <p:nvGrpSpPr>
          <p:cNvPr id="5174" name="Group 54">
            <a:extLst>
              <a:ext uri="{FF2B5EF4-FFF2-40B4-BE49-F238E27FC236}">
                <a16:creationId xmlns:a16="http://schemas.microsoft.com/office/drawing/2014/main" id="{5848B41F-108A-4F5E-B0DD-B57D660B1570}"/>
              </a:ext>
            </a:extLst>
          </p:cNvPr>
          <p:cNvGrpSpPr>
            <a:grpSpLocks/>
          </p:cNvGrpSpPr>
          <p:nvPr/>
        </p:nvGrpSpPr>
        <p:grpSpPr bwMode="auto">
          <a:xfrm>
            <a:off x="8153401" y="1143000"/>
            <a:ext cx="1719263" cy="922338"/>
            <a:chOff x="2832" y="3216"/>
            <a:chExt cx="624" cy="319"/>
          </a:xfrm>
        </p:grpSpPr>
        <p:pic>
          <p:nvPicPr>
            <p:cNvPr id="15428" name="Picture 55">
              <a:extLst>
                <a:ext uri="{FF2B5EF4-FFF2-40B4-BE49-F238E27FC236}">
                  <a16:creationId xmlns:a16="http://schemas.microsoft.com/office/drawing/2014/main" id="{C7AB87C5-F708-48D8-858C-2CC102895FC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 y="3216"/>
              <a:ext cx="624" cy="192"/>
            </a:xfrm>
            <a:prstGeom prst="rect">
              <a:avLst/>
            </a:prstGeom>
            <a:solidFill>
              <a:srgbClr val="0000FF"/>
            </a:solidFill>
            <a:ln>
              <a:noFill/>
            </a:ln>
            <a:extLst>
              <a:ext uri="{91240B29-F687-4F45-9708-019B960494DF}">
                <a14:hiddenLine xmlns:a14="http://schemas.microsoft.com/office/drawing/2010/main" w="9525">
                  <a:solidFill>
                    <a:srgbClr val="800000"/>
                  </a:solidFill>
                  <a:miter lim="800000"/>
                  <a:headEnd/>
                  <a:tailEnd/>
                </a14:hiddenLine>
              </a:ext>
            </a:extLst>
          </p:spPr>
        </p:pic>
        <p:grpSp>
          <p:nvGrpSpPr>
            <p:cNvPr id="15429" name="Group 56">
              <a:extLst>
                <a:ext uri="{FF2B5EF4-FFF2-40B4-BE49-F238E27FC236}">
                  <a16:creationId xmlns:a16="http://schemas.microsoft.com/office/drawing/2014/main" id="{69DB1BCE-B5DF-4438-8240-0B6CF59824D0}"/>
                </a:ext>
              </a:extLst>
            </p:cNvPr>
            <p:cNvGrpSpPr>
              <a:grpSpLocks/>
            </p:cNvGrpSpPr>
            <p:nvPr/>
          </p:nvGrpSpPr>
          <p:grpSpPr bwMode="auto">
            <a:xfrm>
              <a:off x="2841" y="3244"/>
              <a:ext cx="602" cy="130"/>
              <a:chOff x="2841" y="3236"/>
              <a:chExt cx="602" cy="156"/>
            </a:xfrm>
          </p:grpSpPr>
          <p:sp>
            <p:nvSpPr>
              <p:cNvPr id="15431" name="AutoShape 57">
                <a:extLst>
                  <a:ext uri="{FF2B5EF4-FFF2-40B4-BE49-F238E27FC236}">
                    <a16:creationId xmlns:a16="http://schemas.microsoft.com/office/drawing/2014/main" id="{A585591C-B00F-4803-803A-C7EEC67A0D00}"/>
                  </a:ext>
                </a:extLst>
              </p:cNvPr>
              <p:cNvSpPr>
                <a:spLocks noChangeArrowheads="1"/>
              </p:cNvSpPr>
              <p:nvPr/>
            </p:nvSpPr>
            <p:spPr bwMode="auto">
              <a:xfrm rot="183395">
                <a:off x="2872" y="3239"/>
                <a:ext cx="29" cy="153"/>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5432" name="AutoShape 58">
                <a:extLst>
                  <a:ext uri="{FF2B5EF4-FFF2-40B4-BE49-F238E27FC236}">
                    <a16:creationId xmlns:a16="http://schemas.microsoft.com/office/drawing/2014/main" id="{2B1122F5-C58A-405F-AE22-08770E138BB5}"/>
                  </a:ext>
                </a:extLst>
              </p:cNvPr>
              <p:cNvSpPr>
                <a:spLocks noChangeArrowheads="1"/>
              </p:cNvSpPr>
              <p:nvPr/>
            </p:nvSpPr>
            <p:spPr bwMode="auto">
              <a:xfrm rot="232739">
                <a:off x="2901" y="3241"/>
                <a:ext cx="31" cy="149"/>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5433" name="AutoShape 59">
                <a:extLst>
                  <a:ext uri="{FF2B5EF4-FFF2-40B4-BE49-F238E27FC236}">
                    <a16:creationId xmlns:a16="http://schemas.microsoft.com/office/drawing/2014/main" id="{AAED16E3-547A-453E-A2A0-35147F7D4493}"/>
                  </a:ext>
                </a:extLst>
              </p:cNvPr>
              <p:cNvSpPr>
                <a:spLocks noChangeArrowheads="1"/>
              </p:cNvSpPr>
              <p:nvPr/>
            </p:nvSpPr>
            <p:spPr bwMode="auto">
              <a:xfrm rot="183395">
                <a:off x="2932" y="3240"/>
                <a:ext cx="30" cy="148"/>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5434" name="AutoShape 60">
                <a:extLst>
                  <a:ext uri="{FF2B5EF4-FFF2-40B4-BE49-F238E27FC236}">
                    <a16:creationId xmlns:a16="http://schemas.microsoft.com/office/drawing/2014/main" id="{77C8B4D5-2AB5-42CB-A418-E73BC359B64A}"/>
                  </a:ext>
                </a:extLst>
              </p:cNvPr>
              <p:cNvSpPr>
                <a:spLocks noChangeArrowheads="1"/>
              </p:cNvSpPr>
              <p:nvPr/>
            </p:nvSpPr>
            <p:spPr bwMode="auto">
              <a:xfrm rot="183395">
                <a:off x="2841" y="3239"/>
                <a:ext cx="30" cy="153"/>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5435" name="AutoShape 61">
                <a:extLst>
                  <a:ext uri="{FF2B5EF4-FFF2-40B4-BE49-F238E27FC236}">
                    <a16:creationId xmlns:a16="http://schemas.microsoft.com/office/drawing/2014/main" id="{5626F549-31D5-408B-9597-0C356A0CE537}"/>
                  </a:ext>
                </a:extLst>
              </p:cNvPr>
              <p:cNvSpPr>
                <a:spLocks noChangeArrowheads="1"/>
              </p:cNvSpPr>
              <p:nvPr/>
            </p:nvSpPr>
            <p:spPr bwMode="auto">
              <a:xfrm rot="183395">
                <a:off x="2962" y="3240"/>
                <a:ext cx="30" cy="149"/>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5436" name="AutoShape 62">
                <a:extLst>
                  <a:ext uri="{FF2B5EF4-FFF2-40B4-BE49-F238E27FC236}">
                    <a16:creationId xmlns:a16="http://schemas.microsoft.com/office/drawing/2014/main" id="{D26E82A8-A336-4FB7-A293-4B03C39551C1}"/>
                  </a:ext>
                </a:extLst>
              </p:cNvPr>
              <p:cNvSpPr>
                <a:spLocks noChangeArrowheads="1"/>
              </p:cNvSpPr>
              <p:nvPr/>
            </p:nvSpPr>
            <p:spPr bwMode="auto">
              <a:xfrm rot="183395">
                <a:off x="2993" y="3240"/>
                <a:ext cx="30" cy="147"/>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5437" name="AutoShape 63">
                <a:extLst>
                  <a:ext uri="{FF2B5EF4-FFF2-40B4-BE49-F238E27FC236}">
                    <a16:creationId xmlns:a16="http://schemas.microsoft.com/office/drawing/2014/main" id="{DFB16624-EB99-4B08-891F-53965481A472}"/>
                  </a:ext>
                </a:extLst>
              </p:cNvPr>
              <p:cNvSpPr>
                <a:spLocks noChangeArrowheads="1"/>
              </p:cNvSpPr>
              <p:nvPr/>
            </p:nvSpPr>
            <p:spPr bwMode="auto">
              <a:xfrm rot="267234">
                <a:off x="3023" y="3240"/>
                <a:ext cx="30" cy="147"/>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5438" name="AutoShape 64">
                <a:extLst>
                  <a:ext uri="{FF2B5EF4-FFF2-40B4-BE49-F238E27FC236}">
                    <a16:creationId xmlns:a16="http://schemas.microsoft.com/office/drawing/2014/main" id="{05CFB24A-8CCA-4025-9216-12186F5ED4F1}"/>
                  </a:ext>
                </a:extLst>
              </p:cNvPr>
              <p:cNvSpPr>
                <a:spLocks noChangeArrowheads="1"/>
              </p:cNvSpPr>
              <p:nvPr/>
            </p:nvSpPr>
            <p:spPr bwMode="auto">
              <a:xfrm rot="183395">
                <a:off x="3054" y="3240"/>
                <a:ext cx="30" cy="145"/>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5439" name="AutoShape 65">
                <a:extLst>
                  <a:ext uri="{FF2B5EF4-FFF2-40B4-BE49-F238E27FC236}">
                    <a16:creationId xmlns:a16="http://schemas.microsoft.com/office/drawing/2014/main" id="{34919272-4593-44CE-8808-5DC4D5DEF823}"/>
                  </a:ext>
                </a:extLst>
              </p:cNvPr>
              <p:cNvSpPr>
                <a:spLocks noChangeArrowheads="1"/>
              </p:cNvSpPr>
              <p:nvPr/>
            </p:nvSpPr>
            <p:spPr bwMode="auto">
              <a:xfrm rot="183395">
                <a:off x="3086" y="3241"/>
                <a:ext cx="29" cy="143"/>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5440" name="AutoShape 66">
                <a:extLst>
                  <a:ext uri="{FF2B5EF4-FFF2-40B4-BE49-F238E27FC236}">
                    <a16:creationId xmlns:a16="http://schemas.microsoft.com/office/drawing/2014/main" id="{33B4594D-4BA6-4414-BD25-815373DD208C}"/>
                  </a:ext>
                </a:extLst>
              </p:cNvPr>
              <p:cNvSpPr>
                <a:spLocks noChangeArrowheads="1"/>
              </p:cNvSpPr>
              <p:nvPr/>
            </p:nvSpPr>
            <p:spPr bwMode="auto">
              <a:xfrm rot="183395">
                <a:off x="3236" y="3236"/>
                <a:ext cx="30" cy="142"/>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5441" name="AutoShape 67">
                <a:extLst>
                  <a:ext uri="{FF2B5EF4-FFF2-40B4-BE49-F238E27FC236}">
                    <a16:creationId xmlns:a16="http://schemas.microsoft.com/office/drawing/2014/main" id="{E3B2ACED-42E4-4F31-8CF9-B367E57F1958}"/>
                  </a:ext>
                </a:extLst>
              </p:cNvPr>
              <p:cNvSpPr>
                <a:spLocks noChangeArrowheads="1"/>
              </p:cNvSpPr>
              <p:nvPr/>
            </p:nvSpPr>
            <p:spPr bwMode="auto">
              <a:xfrm rot="183395">
                <a:off x="3206" y="3238"/>
                <a:ext cx="30" cy="142"/>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5442" name="AutoShape 68">
                <a:extLst>
                  <a:ext uri="{FF2B5EF4-FFF2-40B4-BE49-F238E27FC236}">
                    <a16:creationId xmlns:a16="http://schemas.microsoft.com/office/drawing/2014/main" id="{01D9A89A-E997-4051-8B3C-BD59B76C8FB6}"/>
                  </a:ext>
                </a:extLst>
              </p:cNvPr>
              <p:cNvSpPr>
                <a:spLocks noChangeArrowheads="1"/>
              </p:cNvSpPr>
              <p:nvPr/>
            </p:nvSpPr>
            <p:spPr bwMode="auto">
              <a:xfrm rot="183395">
                <a:off x="3176" y="3240"/>
                <a:ext cx="29" cy="141"/>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5443" name="AutoShape 69">
                <a:extLst>
                  <a:ext uri="{FF2B5EF4-FFF2-40B4-BE49-F238E27FC236}">
                    <a16:creationId xmlns:a16="http://schemas.microsoft.com/office/drawing/2014/main" id="{8C0FEE25-5AC1-47C9-9D0C-0721389FA899}"/>
                  </a:ext>
                </a:extLst>
              </p:cNvPr>
              <p:cNvSpPr>
                <a:spLocks noChangeArrowheads="1"/>
              </p:cNvSpPr>
              <p:nvPr/>
            </p:nvSpPr>
            <p:spPr bwMode="auto">
              <a:xfrm rot="183395">
                <a:off x="3146" y="3240"/>
                <a:ext cx="30" cy="141"/>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5444" name="AutoShape 70">
                <a:extLst>
                  <a:ext uri="{FF2B5EF4-FFF2-40B4-BE49-F238E27FC236}">
                    <a16:creationId xmlns:a16="http://schemas.microsoft.com/office/drawing/2014/main" id="{DBCBB288-20BA-4694-878D-394683F75B9E}"/>
                  </a:ext>
                </a:extLst>
              </p:cNvPr>
              <p:cNvSpPr>
                <a:spLocks noChangeArrowheads="1"/>
              </p:cNvSpPr>
              <p:nvPr/>
            </p:nvSpPr>
            <p:spPr bwMode="auto">
              <a:xfrm rot="183395">
                <a:off x="3115" y="3241"/>
                <a:ext cx="30" cy="143"/>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5445" name="AutoShape 71">
                <a:extLst>
                  <a:ext uri="{FF2B5EF4-FFF2-40B4-BE49-F238E27FC236}">
                    <a16:creationId xmlns:a16="http://schemas.microsoft.com/office/drawing/2014/main" id="{B2323188-00E3-4E07-8B34-E77D28EB25A7}"/>
                  </a:ext>
                </a:extLst>
              </p:cNvPr>
              <p:cNvSpPr>
                <a:spLocks noChangeArrowheads="1"/>
              </p:cNvSpPr>
              <p:nvPr/>
            </p:nvSpPr>
            <p:spPr bwMode="auto">
              <a:xfrm rot="183395">
                <a:off x="3268" y="3238"/>
                <a:ext cx="30" cy="143"/>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5446" name="AutoShape 72">
                <a:extLst>
                  <a:ext uri="{FF2B5EF4-FFF2-40B4-BE49-F238E27FC236}">
                    <a16:creationId xmlns:a16="http://schemas.microsoft.com/office/drawing/2014/main" id="{4FD0CA44-5EB6-4050-B660-9E751F552B0D}"/>
                  </a:ext>
                </a:extLst>
              </p:cNvPr>
              <p:cNvSpPr>
                <a:spLocks noChangeArrowheads="1"/>
              </p:cNvSpPr>
              <p:nvPr/>
            </p:nvSpPr>
            <p:spPr bwMode="auto">
              <a:xfrm rot="183395">
                <a:off x="3327" y="3240"/>
                <a:ext cx="30" cy="139"/>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5447" name="AutoShape 73">
                <a:extLst>
                  <a:ext uri="{FF2B5EF4-FFF2-40B4-BE49-F238E27FC236}">
                    <a16:creationId xmlns:a16="http://schemas.microsoft.com/office/drawing/2014/main" id="{1FBF4EB0-67EB-4463-A11D-EAC606EF4F6E}"/>
                  </a:ext>
                </a:extLst>
              </p:cNvPr>
              <p:cNvSpPr>
                <a:spLocks noChangeArrowheads="1"/>
              </p:cNvSpPr>
              <p:nvPr/>
            </p:nvSpPr>
            <p:spPr bwMode="auto">
              <a:xfrm rot="183395">
                <a:off x="3358" y="3241"/>
                <a:ext cx="29" cy="140"/>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5448" name="AutoShape 74">
                <a:extLst>
                  <a:ext uri="{FF2B5EF4-FFF2-40B4-BE49-F238E27FC236}">
                    <a16:creationId xmlns:a16="http://schemas.microsoft.com/office/drawing/2014/main" id="{5C6253C5-8BD2-4C45-A4E8-7873B07ADD85}"/>
                  </a:ext>
                </a:extLst>
              </p:cNvPr>
              <p:cNvSpPr>
                <a:spLocks noChangeArrowheads="1"/>
              </p:cNvSpPr>
              <p:nvPr/>
            </p:nvSpPr>
            <p:spPr bwMode="auto">
              <a:xfrm rot="183395">
                <a:off x="3387" y="3242"/>
                <a:ext cx="30" cy="136"/>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5449" name="AutoShape 75">
                <a:extLst>
                  <a:ext uri="{FF2B5EF4-FFF2-40B4-BE49-F238E27FC236}">
                    <a16:creationId xmlns:a16="http://schemas.microsoft.com/office/drawing/2014/main" id="{77054A1C-440F-4884-B7C4-5219D732B39E}"/>
                  </a:ext>
                </a:extLst>
              </p:cNvPr>
              <p:cNvSpPr>
                <a:spLocks noChangeArrowheads="1"/>
              </p:cNvSpPr>
              <p:nvPr/>
            </p:nvSpPr>
            <p:spPr bwMode="auto">
              <a:xfrm rot="183395">
                <a:off x="3298" y="3237"/>
                <a:ext cx="30" cy="144"/>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5450" name="AutoShape 76">
                <a:extLst>
                  <a:ext uri="{FF2B5EF4-FFF2-40B4-BE49-F238E27FC236}">
                    <a16:creationId xmlns:a16="http://schemas.microsoft.com/office/drawing/2014/main" id="{369D5E3A-6386-4331-9F5D-090215A0CD56}"/>
                  </a:ext>
                </a:extLst>
              </p:cNvPr>
              <p:cNvSpPr>
                <a:spLocks noChangeArrowheads="1"/>
              </p:cNvSpPr>
              <p:nvPr/>
            </p:nvSpPr>
            <p:spPr bwMode="auto">
              <a:xfrm rot="183395">
                <a:off x="3416" y="3243"/>
                <a:ext cx="27" cy="136"/>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grpSp>
        <p:sp>
          <p:nvSpPr>
            <p:cNvPr id="15430" name="Text Box 77">
              <a:extLst>
                <a:ext uri="{FF2B5EF4-FFF2-40B4-BE49-F238E27FC236}">
                  <a16:creationId xmlns:a16="http://schemas.microsoft.com/office/drawing/2014/main" id="{E348A6CC-5E0C-471F-AC98-D461C361FE60}"/>
                </a:ext>
              </a:extLst>
            </p:cNvPr>
            <p:cNvSpPr txBox="1">
              <a:spLocks noChangeArrowheads="1"/>
            </p:cNvSpPr>
            <p:nvPr/>
          </p:nvSpPr>
          <p:spPr bwMode="auto">
            <a:xfrm>
              <a:off x="2976" y="3408"/>
              <a:ext cx="288" cy="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white"/>
                  </a:solidFill>
                  <a:latin typeface="Arial" panose="020B0604020202020204" pitchFamily="34" charset="0"/>
                </a:rPr>
                <a:t>L</a:t>
              </a:r>
            </a:p>
          </p:txBody>
        </p:sp>
      </p:grpSp>
      <p:sp>
        <p:nvSpPr>
          <p:cNvPr id="15371" name="AutoShape 31">
            <a:hlinkClick r:id="" action="ppaction://noaction" highlightClick="1">
              <a:snd r:embed="rId3" name="click.wav"/>
            </a:hlinkClick>
            <a:extLst>
              <a:ext uri="{FF2B5EF4-FFF2-40B4-BE49-F238E27FC236}">
                <a16:creationId xmlns:a16="http://schemas.microsoft.com/office/drawing/2014/main" id="{76D08BFD-43D0-4197-B845-9FB260C77471}"/>
              </a:ext>
            </a:extLst>
          </p:cNvPr>
          <p:cNvSpPr>
            <a:spLocks noChangeArrowheads="1"/>
          </p:cNvSpPr>
          <p:nvPr/>
        </p:nvSpPr>
        <p:spPr bwMode="auto">
          <a:xfrm>
            <a:off x="5486400" y="4267200"/>
            <a:ext cx="1143000" cy="533400"/>
          </a:xfrm>
          <a:prstGeom prst="actionButtonBeginning">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0"/>
              </a:spcBef>
              <a:spcAft>
                <a:spcPct val="0"/>
              </a:spcAft>
            </a:pPr>
            <a:r>
              <a:rPr lang="en-US" altLang="en-US" sz="1800">
                <a:solidFill>
                  <a:srgbClr val="FF0000"/>
                </a:solidFill>
                <a:latin typeface="Arial" panose="020B0604020202020204" pitchFamily="34" charset="0"/>
              </a:rPr>
              <a:t>MỞ K</a:t>
            </a:r>
          </a:p>
        </p:txBody>
      </p:sp>
      <p:sp>
        <p:nvSpPr>
          <p:cNvPr id="5152" name="AutoShape 32">
            <a:hlinkClick r:id="" action="ppaction://noaction" highlightClick="1">
              <a:snd r:embed="rId4" name="voltage.wav"/>
            </a:hlinkClick>
            <a:extLst>
              <a:ext uri="{FF2B5EF4-FFF2-40B4-BE49-F238E27FC236}">
                <a16:creationId xmlns:a16="http://schemas.microsoft.com/office/drawing/2014/main" id="{8BB395B7-F17B-4C06-A4B5-F49CD04D48C7}"/>
              </a:ext>
            </a:extLst>
          </p:cNvPr>
          <p:cNvSpPr>
            <a:spLocks noChangeArrowheads="1"/>
          </p:cNvSpPr>
          <p:nvPr/>
        </p:nvSpPr>
        <p:spPr bwMode="auto">
          <a:xfrm>
            <a:off x="6705600" y="4267200"/>
            <a:ext cx="1143000" cy="533400"/>
          </a:xfrm>
          <a:prstGeom prst="actionButtonForwardNex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0"/>
              </a:spcBef>
              <a:spcAft>
                <a:spcPct val="0"/>
              </a:spcAft>
            </a:pPr>
            <a:r>
              <a:rPr lang="en-US" altLang="en-US" sz="1800">
                <a:solidFill>
                  <a:srgbClr val="FF0000"/>
                </a:solidFill>
                <a:latin typeface="Arial" panose="020B0604020202020204" pitchFamily="34" charset="0"/>
              </a:rPr>
              <a:t>ĐÓNG K</a:t>
            </a:r>
          </a:p>
        </p:txBody>
      </p:sp>
      <p:grpSp>
        <p:nvGrpSpPr>
          <p:cNvPr id="5201" name="Group 81">
            <a:extLst>
              <a:ext uri="{FF2B5EF4-FFF2-40B4-BE49-F238E27FC236}">
                <a16:creationId xmlns:a16="http://schemas.microsoft.com/office/drawing/2014/main" id="{19891A70-4F23-45F3-BF71-A1B7ADED7AE3}"/>
              </a:ext>
            </a:extLst>
          </p:cNvPr>
          <p:cNvGrpSpPr>
            <a:grpSpLocks/>
          </p:cNvGrpSpPr>
          <p:nvPr/>
        </p:nvGrpSpPr>
        <p:grpSpPr bwMode="auto">
          <a:xfrm>
            <a:off x="6705600" y="1143001"/>
            <a:ext cx="1066800" cy="366713"/>
            <a:chOff x="3264" y="720"/>
            <a:chExt cx="672" cy="231"/>
          </a:xfrm>
        </p:grpSpPr>
        <p:sp>
          <p:nvSpPr>
            <p:cNvPr id="15426" name="Line 79">
              <a:extLst>
                <a:ext uri="{FF2B5EF4-FFF2-40B4-BE49-F238E27FC236}">
                  <a16:creationId xmlns:a16="http://schemas.microsoft.com/office/drawing/2014/main" id="{4923D7D2-DFB6-41BB-B4AE-1733181CA406}"/>
                </a:ext>
              </a:extLst>
            </p:cNvPr>
            <p:cNvSpPr>
              <a:spLocks noChangeShapeType="1"/>
            </p:cNvSpPr>
            <p:nvPr/>
          </p:nvSpPr>
          <p:spPr bwMode="auto">
            <a:xfrm>
              <a:off x="3264" y="912"/>
              <a:ext cx="432"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5427" name="Text Box 80">
              <a:extLst>
                <a:ext uri="{FF2B5EF4-FFF2-40B4-BE49-F238E27FC236}">
                  <a16:creationId xmlns:a16="http://schemas.microsoft.com/office/drawing/2014/main" id="{6E417A4D-9F62-4C72-A8CE-6342A877B4AA}"/>
                </a:ext>
              </a:extLst>
            </p:cNvPr>
            <p:cNvSpPr txBox="1">
              <a:spLocks noChangeArrowheads="1"/>
            </p:cNvSpPr>
            <p:nvPr/>
          </p:nvSpPr>
          <p:spPr bwMode="auto">
            <a:xfrm>
              <a:off x="3696" y="72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srgbClr val="FF0000"/>
                  </a:solidFill>
                  <a:latin typeface="VNI-Times" pitchFamily="2" charset="0"/>
                </a:rPr>
                <a:t>I</a:t>
              </a:r>
            </a:p>
          </p:txBody>
        </p:sp>
      </p:grpSp>
      <p:grpSp>
        <p:nvGrpSpPr>
          <p:cNvPr id="5206" name="Group 86">
            <a:extLst>
              <a:ext uri="{FF2B5EF4-FFF2-40B4-BE49-F238E27FC236}">
                <a16:creationId xmlns:a16="http://schemas.microsoft.com/office/drawing/2014/main" id="{62A7D06A-0F5B-4808-8F83-9449873E64E6}"/>
              </a:ext>
            </a:extLst>
          </p:cNvPr>
          <p:cNvGrpSpPr>
            <a:grpSpLocks/>
          </p:cNvGrpSpPr>
          <p:nvPr/>
        </p:nvGrpSpPr>
        <p:grpSpPr bwMode="auto">
          <a:xfrm>
            <a:off x="8429626" y="866776"/>
            <a:ext cx="404813" cy="809625"/>
            <a:chOff x="4350" y="546"/>
            <a:chExt cx="255" cy="510"/>
          </a:xfrm>
        </p:grpSpPr>
        <p:sp>
          <p:nvSpPr>
            <p:cNvPr id="15424" name="Line 83">
              <a:extLst>
                <a:ext uri="{FF2B5EF4-FFF2-40B4-BE49-F238E27FC236}">
                  <a16:creationId xmlns:a16="http://schemas.microsoft.com/office/drawing/2014/main" id="{611327ED-0DAF-4E62-87F4-00D3B0C8F59D}"/>
                </a:ext>
              </a:extLst>
            </p:cNvPr>
            <p:cNvSpPr>
              <a:spLocks noChangeShapeType="1"/>
            </p:cNvSpPr>
            <p:nvPr/>
          </p:nvSpPr>
          <p:spPr bwMode="auto">
            <a:xfrm flipV="1">
              <a:off x="4350" y="717"/>
              <a:ext cx="27" cy="339"/>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5425" name="Text Box 84">
              <a:extLst>
                <a:ext uri="{FF2B5EF4-FFF2-40B4-BE49-F238E27FC236}">
                  <a16:creationId xmlns:a16="http://schemas.microsoft.com/office/drawing/2014/main" id="{77CE6A77-754F-4339-BFFA-290728199DE3}"/>
                </a:ext>
              </a:extLst>
            </p:cNvPr>
            <p:cNvSpPr txBox="1">
              <a:spLocks noChangeArrowheads="1"/>
            </p:cNvSpPr>
            <p:nvPr/>
          </p:nvSpPr>
          <p:spPr bwMode="auto">
            <a:xfrm>
              <a:off x="4365" y="54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srgbClr val="FF0000"/>
                  </a:solidFill>
                  <a:latin typeface="VNI-Times" pitchFamily="2" charset="0"/>
                </a:rPr>
                <a:t>I</a:t>
              </a:r>
            </a:p>
          </p:txBody>
        </p:sp>
      </p:grpSp>
      <p:sp>
        <p:nvSpPr>
          <p:cNvPr id="15375" name="Text Box 85">
            <a:extLst>
              <a:ext uri="{FF2B5EF4-FFF2-40B4-BE49-F238E27FC236}">
                <a16:creationId xmlns:a16="http://schemas.microsoft.com/office/drawing/2014/main" id="{034F6AF2-36A1-4F6D-8753-2DDBFBD47D85}"/>
              </a:ext>
            </a:extLst>
          </p:cNvPr>
          <p:cNvSpPr txBox="1">
            <a:spLocks noChangeArrowheads="1"/>
          </p:cNvSpPr>
          <p:nvPr/>
        </p:nvSpPr>
        <p:spPr bwMode="auto">
          <a:xfrm>
            <a:off x="1828800" y="838201"/>
            <a:ext cx="3505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just" fontAlgn="base">
              <a:spcBef>
                <a:spcPct val="50000"/>
              </a:spcBef>
              <a:spcAft>
                <a:spcPct val="0"/>
              </a:spcAft>
            </a:pPr>
            <a:r>
              <a:rPr lang="en-US" altLang="en-US" sz="2000" b="1">
                <a:solidFill>
                  <a:srgbClr val="000000"/>
                </a:solidFill>
                <a:latin typeface="Arial" panose="020B0604020202020204" pitchFamily="34" charset="0"/>
              </a:rPr>
              <a:t>- Khi K đóng, dòng điện chạy qua L tăng.</a:t>
            </a:r>
          </a:p>
        </p:txBody>
      </p:sp>
      <p:sp>
        <p:nvSpPr>
          <p:cNvPr id="5291" name="Text Box 171">
            <a:extLst>
              <a:ext uri="{FF2B5EF4-FFF2-40B4-BE49-F238E27FC236}">
                <a16:creationId xmlns:a16="http://schemas.microsoft.com/office/drawing/2014/main" id="{07CFA7D5-7F3A-4F81-AF18-C6DFED7237FD}"/>
              </a:ext>
            </a:extLst>
          </p:cNvPr>
          <p:cNvSpPr txBox="1">
            <a:spLocks noChangeArrowheads="1"/>
          </p:cNvSpPr>
          <p:nvPr/>
        </p:nvSpPr>
        <p:spPr bwMode="auto">
          <a:xfrm>
            <a:off x="1905000" y="3124201"/>
            <a:ext cx="3581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just" fontAlgn="base">
              <a:spcBef>
                <a:spcPct val="50000"/>
              </a:spcBef>
              <a:spcAft>
                <a:spcPct val="0"/>
              </a:spcAft>
            </a:pPr>
            <a:r>
              <a:rPr lang="en-US" altLang="en-US" sz="2000" b="1">
                <a:solidFill>
                  <a:srgbClr val="000000"/>
                </a:solidFill>
                <a:latin typeface="Arial" panose="020B0604020202020204" pitchFamily="34" charset="0"/>
              </a:rPr>
              <a:t>Xuất hiện dòng điện cảm ứng </a:t>
            </a:r>
            <a:r>
              <a:rPr lang="en-US" altLang="en-US" sz="2000" b="1">
                <a:solidFill>
                  <a:srgbClr val="FF0000"/>
                </a:solidFill>
                <a:latin typeface="VNI-Times" pitchFamily="2" charset="0"/>
              </a:rPr>
              <a:t>I</a:t>
            </a:r>
            <a:r>
              <a:rPr lang="en-US" altLang="en-US" sz="2000" b="1" baseline="-25000">
                <a:solidFill>
                  <a:srgbClr val="FF0000"/>
                </a:solidFill>
                <a:latin typeface="Arial" panose="020B0604020202020204" pitchFamily="34" charset="0"/>
              </a:rPr>
              <a:t>C</a:t>
            </a:r>
            <a:r>
              <a:rPr lang="en-US" altLang="en-US" sz="2000" b="1">
                <a:solidFill>
                  <a:srgbClr val="FF0000"/>
                </a:solidFill>
                <a:latin typeface="Arial" panose="020B0604020202020204" pitchFamily="34" charset="0"/>
              </a:rPr>
              <a:t> có chiều</a:t>
            </a:r>
            <a:r>
              <a:rPr lang="en-US" altLang="en-US" sz="2000" b="1">
                <a:solidFill>
                  <a:srgbClr val="000000"/>
                </a:solidFill>
                <a:latin typeface="Arial" panose="020B0604020202020204" pitchFamily="34" charset="0"/>
              </a:rPr>
              <a:t> chống lại sự tăng của dòng điện chính trong mạch. Kết quả là dòng điện </a:t>
            </a:r>
            <a:r>
              <a:rPr lang="en-US" altLang="en-US" sz="2000" b="1">
                <a:solidFill>
                  <a:srgbClr val="000000"/>
                </a:solidFill>
                <a:latin typeface="VNI-Times" pitchFamily="2" charset="0"/>
              </a:rPr>
              <a:t>I</a:t>
            </a:r>
            <a:r>
              <a:rPr lang="en-US" altLang="en-US" sz="2000" b="1">
                <a:solidFill>
                  <a:srgbClr val="000000"/>
                </a:solidFill>
                <a:latin typeface="Arial" panose="020B0604020202020204" pitchFamily="34" charset="0"/>
              </a:rPr>
              <a:t> qua đèn tăng chậm.</a:t>
            </a:r>
          </a:p>
        </p:txBody>
      </p:sp>
      <p:graphicFrame>
        <p:nvGraphicFramePr>
          <p:cNvPr id="5284" name="Object 164">
            <a:extLst>
              <a:ext uri="{FF2B5EF4-FFF2-40B4-BE49-F238E27FC236}">
                <a16:creationId xmlns:a16="http://schemas.microsoft.com/office/drawing/2014/main" id="{6B7E60EB-BC84-4FDE-800C-9CAE609E6133}"/>
              </a:ext>
            </a:extLst>
          </p:cNvPr>
          <p:cNvGraphicFramePr>
            <a:graphicFrameLocks noChangeAspect="1"/>
          </p:cNvGraphicFramePr>
          <p:nvPr/>
        </p:nvGraphicFramePr>
        <p:xfrm>
          <a:off x="2209800" y="2590800"/>
          <a:ext cx="1905000" cy="406400"/>
        </p:xfrm>
        <a:graphic>
          <a:graphicData uri="http://schemas.openxmlformats.org/presentationml/2006/ole">
            <mc:AlternateContent xmlns:mc="http://schemas.openxmlformats.org/markup-compatibility/2006">
              <mc:Choice xmlns:v="urn:schemas-microsoft-com:vml" Requires="v">
                <p:oleObj name="Equation" r:id="rId5" imgW="647419" imgH="203112" progId="Equation.3">
                  <p:embed/>
                </p:oleObj>
              </mc:Choice>
              <mc:Fallback>
                <p:oleObj name="Equation" r:id="rId5" imgW="647419" imgH="203112" progId="Equation.3">
                  <p:embed/>
                  <p:pic>
                    <p:nvPicPr>
                      <p:cNvPr id="5284" name="Object 164">
                        <a:extLst>
                          <a:ext uri="{FF2B5EF4-FFF2-40B4-BE49-F238E27FC236}">
                            <a16:creationId xmlns:a16="http://schemas.microsoft.com/office/drawing/2014/main" id="{6B7E60EB-BC84-4FDE-800C-9CAE609E61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2590800"/>
                        <a:ext cx="19050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81" name="Object 161">
            <a:extLst>
              <a:ext uri="{FF2B5EF4-FFF2-40B4-BE49-F238E27FC236}">
                <a16:creationId xmlns:a16="http://schemas.microsoft.com/office/drawing/2014/main" id="{AB6CCB61-3499-4848-B89E-00E0B94A2E5B}"/>
              </a:ext>
            </a:extLst>
          </p:cNvPr>
          <p:cNvGraphicFramePr>
            <a:graphicFrameLocks noChangeAspect="1"/>
          </p:cNvGraphicFramePr>
          <p:nvPr/>
        </p:nvGraphicFramePr>
        <p:xfrm>
          <a:off x="2286000" y="2133601"/>
          <a:ext cx="1676400" cy="409575"/>
        </p:xfrm>
        <a:graphic>
          <a:graphicData uri="http://schemas.openxmlformats.org/presentationml/2006/ole">
            <mc:AlternateContent xmlns:mc="http://schemas.openxmlformats.org/markup-compatibility/2006">
              <mc:Choice xmlns:v="urn:schemas-microsoft-com:vml" Requires="v">
                <p:oleObj name="Equation" r:id="rId7" imgW="685800" imgH="203200" progId="Equation.3">
                  <p:embed/>
                </p:oleObj>
              </mc:Choice>
              <mc:Fallback>
                <p:oleObj name="Equation" r:id="rId7" imgW="685800" imgH="203200" progId="Equation.3">
                  <p:embed/>
                  <p:pic>
                    <p:nvPicPr>
                      <p:cNvPr id="5281" name="Object 161">
                        <a:extLst>
                          <a:ext uri="{FF2B5EF4-FFF2-40B4-BE49-F238E27FC236}">
                            <a16:creationId xmlns:a16="http://schemas.microsoft.com/office/drawing/2014/main" id="{AB6CCB61-3499-4848-B89E-00E0B94A2E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2133601"/>
                        <a:ext cx="1676400"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10" name="Text Box 190">
            <a:extLst>
              <a:ext uri="{FF2B5EF4-FFF2-40B4-BE49-F238E27FC236}">
                <a16:creationId xmlns:a16="http://schemas.microsoft.com/office/drawing/2014/main" id="{5A3BC8D5-3051-4B6F-812D-F14070BE522B}"/>
              </a:ext>
            </a:extLst>
          </p:cNvPr>
          <p:cNvSpPr txBox="1">
            <a:spLocks noChangeArrowheads="1"/>
          </p:cNvSpPr>
          <p:nvPr/>
        </p:nvSpPr>
        <p:spPr bwMode="auto">
          <a:xfrm>
            <a:off x="4038600" y="2133601"/>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just" fontAlgn="base">
              <a:spcBef>
                <a:spcPct val="50000"/>
              </a:spcBef>
              <a:spcAft>
                <a:spcPct val="0"/>
              </a:spcAft>
            </a:pPr>
            <a:r>
              <a:rPr lang="en-US" altLang="en-US" sz="2000" b="1">
                <a:solidFill>
                  <a:srgbClr val="000000"/>
                </a:solidFill>
                <a:latin typeface="Arial" panose="020B0604020202020204" pitchFamily="34" charset="0"/>
              </a:rPr>
              <a:t>tăng</a:t>
            </a:r>
          </a:p>
        </p:txBody>
      </p:sp>
      <p:graphicFrame>
        <p:nvGraphicFramePr>
          <p:cNvPr id="5277" name="Object 157">
            <a:extLst>
              <a:ext uri="{FF2B5EF4-FFF2-40B4-BE49-F238E27FC236}">
                <a16:creationId xmlns:a16="http://schemas.microsoft.com/office/drawing/2014/main" id="{C7B0123D-A2BF-4077-ABB1-36472596529E}"/>
              </a:ext>
            </a:extLst>
          </p:cNvPr>
          <p:cNvGraphicFramePr>
            <a:graphicFrameLocks noGrp="1" noChangeAspect="1"/>
          </p:cNvGraphicFramePr>
          <p:nvPr>
            <p:ph/>
          </p:nvPr>
        </p:nvGraphicFramePr>
        <p:xfrm>
          <a:off x="2286000" y="1654175"/>
          <a:ext cx="1676400" cy="295275"/>
        </p:xfrm>
        <a:graphic>
          <a:graphicData uri="http://schemas.openxmlformats.org/presentationml/2006/ole">
            <mc:AlternateContent xmlns:mc="http://schemas.openxmlformats.org/markup-compatibility/2006">
              <mc:Choice xmlns:v="urn:schemas-microsoft-com:vml" Requires="v">
                <p:oleObj name="Equation" r:id="rId9" imgW="1155700" imgH="203200" progId="Equation.3">
                  <p:embed/>
                </p:oleObj>
              </mc:Choice>
              <mc:Fallback>
                <p:oleObj name="Equation" r:id="rId9" imgW="1155700" imgH="203200" progId="Equation.3">
                  <p:embed/>
                  <p:pic>
                    <p:nvPicPr>
                      <p:cNvPr id="5277" name="Object 157">
                        <a:extLst>
                          <a:ext uri="{FF2B5EF4-FFF2-40B4-BE49-F238E27FC236}">
                            <a16:creationId xmlns:a16="http://schemas.microsoft.com/office/drawing/2014/main" id="{C7B0123D-A2BF-4077-ABB1-36472596529E}"/>
                          </a:ext>
                        </a:extLst>
                      </p:cNvPr>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1654175"/>
                        <a:ext cx="167640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13" name="Text Box 193">
            <a:extLst>
              <a:ext uri="{FF2B5EF4-FFF2-40B4-BE49-F238E27FC236}">
                <a16:creationId xmlns:a16="http://schemas.microsoft.com/office/drawing/2014/main" id="{A2A54BB7-0852-428A-90BE-7CD0683AB8D4}"/>
              </a:ext>
            </a:extLst>
          </p:cNvPr>
          <p:cNvSpPr txBox="1">
            <a:spLocks noChangeArrowheads="1"/>
          </p:cNvSpPr>
          <p:nvPr/>
        </p:nvSpPr>
        <p:spPr bwMode="auto">
          <a:xfrm>
            <a:off x="4114800" y="1600201"/>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just" fontAlgn="base">
              <a:spcBef>
                <a:spcPct val="50000"/>
              </a:spcBef>
              <a:spcAft>
                <a:spcPct val="0"/>
              </a:spcAft>
            </a:pPr>
            <a:r>
              <a:rPr lang="en-US" altLang="en-US" sz="2000" b="1">
                <a:solidFill>
                  <a:srgbClr val="000000"/>
                </a:solidFill>
                <a:latin typeface="Arial" panose="020B0604020202020204" pitchFamily="34" charset="0"/>
              </a:rPr>
              <a:t>tăng</a:t>
            </a:r>
          </a:p>
        </p:txBody>
      </p:sp>
      <p:sp>
        <p:nvSpPr>
          <p:cNvPr id="5355" name="AutoShape 235">
            <a:extLst>
              <a:ext uri="{FF2B5EF4-FFF2-40B4-BE49-F238E27FC236}">
                <a16:creationId xmlns:a16="http://schemas.microsoft.com/office/drawing/2014/main" id="{85673651-1F32-4F12-99FC-672ED2F81682}"/>
              </a:ext>
            </a:extLst>
          </p:cNvPr>
          <p:cNvSpPr>
            <a:spLocks noChangeArrowheads="1"/>
          </p:cNvSpPr>
          <p:nvPr/>
        </p:nvSpPr>
        <p:spPr bwMode="auto">
          <a:xfrm>
            <a:off x="8686800" y="1828800"/>
            <a:ext cx="609600" cy="3124200"/>
          </a:xfrm>
          <a:prstGeom prst="downArrow">
            <a:avLst>
              <a:gd name="adj1" fmla="val 50000"/>
              <a:gd name="adj2" fmla="val 128125"/>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5359" name="Text Box 239">
            <a:extLst>
              <a:ext uri="{FF2B5EF4-FFF2-40B4-BE49-F238E27FC236}">
                <a16:creationId xmlns:a16="http://schemas.microsoft.com/office/drawing/2014/main" id="{579B9DE5-22BF-47B3-9E0B-3D51C582B51B}"/>
              </a:ext>
            </a:extLst>
          </p:cNvPr>
          <p:cNvSpPr txBox="1">
            <a:spLocks noChangeArrowheads="1"/>
          </p:cNvSpPr>
          <p:nvPr/>
        </p:nvSpPr>
        <p:spPr bwMode="auto">
          <a:xfrm>
            <a:off x="1752600" y="5410201"/>
            <a:ext cx="4038600" cy="701675"/>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just" fontAlgn="base">
              <a:spcBef>
                <a:spcPct val="50000"/>
              </a:spcBef>
              <a:spcAft>
                <a:spcPct val="0"/>
              </a:spcAft>
            </a:pPr>
            <a:r>
              <a:rPr lang="en-US" altLang="en-US" sz="2000" b="1">
                <a:solidFill>
                  <a:prstClr val="white"/>
                </a:solidFill>
                <a:latin typeface="Arial" panose="020B0604020202020204" pitchFamily="34" charset="0"/>
              </a:rPr>
              <a:t>Nhận xét về từ thông qua vòng dây?</a:t>
            </a:r>
          </a:p>
        </p:txBody>
      </p:sp>
      <p:grpSp>
        <p:nvGrpSpPr>
          <p:cNvPr id="5482" name="Group 362">
            <a:extLst>
              <a:ext uri="{FF2B5EF4-FFF2-40B4-BE49-F238E27FC236}">
                <a16:creationId xmlns:a16="http://schemas.microsoft.com/office/drawing/2014/main" id="{5C06AAF1-389F-4BF0-B015-2CC2EC92FEFA}"/>
              </a:ext>
            </a:extLst>
          </p:cNvPr>
          <p:cNvGrpSpPr>
            <a:grpSpLocks/>
          </p:cNvGrpSpPr>
          <p:nvPr/>
        </p:nvGrpSpPr>
        <p:grpSpPr bwMode="auto">
          <a:xfrm>
            <a:off x="6705600" y="4876800"/>
            <a:ext cx="3962400" cy="1981200"/>
            <a:chOff x="3264" y="3072"/>
            <a:chExt cx="2496" cy="1248"/>
          </a:xfrm>
        </p:grpSpPr>
        <p:sp>
          <p:nvSpPr>
            <p:cNvPr id="15422" name="Rectangle 325">
              <a:extLst>
                <a:ext uri="{FF2B5EF4-FFF2-40B4-BE49-F238E27FC236}">
                  <a16:creationId xmlns:a16="http://schemas.microsoft.com/office/drawing/2014/main" id="{3054518C-B30C-46D4-886C-EB81C2588405}"/>
                </a:ext>
              </a:extLst>
            </p:cNvPr>
            <p:cNvSpPr>
              <a:spLocks noChangeArrowheads="1"/>
            </p:cNvSpPr>
            <p:nvPr/>
          </p:nvSpPr>
          <p:spPr bwMode="auto">
            <a:xfrm>
              <a:off x="3264" y="3072"/>
              <a:ext cx="2496" cy="1248"/>
            </a:xfrm>
            <a:prstGeom prst="rect">
              <a:avLst/>
            </a:prstGeom>
            <a:solidFill>
              <a:srgbClr val="008080"/>
            </a:solidFill>
            <a:ln w="9525">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5423" name="Oval 326">
              <a:extLst>
                <a:ext uri="{FF2B5EF4-FFF2-40B4-BE49-F238E27FC236}">
                  <a16:creationId xmlns:a16="http://schemas.microsoft.com/office/drawing/2014/main" id="{62E7DBF0-96A3-45A9-A24A-3281813F1C85}"/>
                </a:ext>
              </a:extLst>
            </p:cNvPr>
            <p:cNvSpPr>
              <a:spLocks noChangeArrowheads="1"/>
            </p:cNvSpPr>
            <p:nvPr/>
          </p:nvSpPr>
          <p:spPr bwMode="auto">
            <a:xfrm>
              <a:off x="4176" y="3216"/>
              <a:ext cx="480" cy="960"/>
            </a:xfrm>
            <a:prstGeom prst="ellipse">
              <a:avLst/>
            </a:prstGeom>
            <a:solidFill>
              <a:srgbClr val="3366FF"/>
            </a:solid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grpSp>
      <p:grpSp>
        <p:nvGrpSpPr>
          <p:cNvPr id="5553" name="Group 433">
            <a:extLst>
              <a:ext uri="{FF2B5EF4-FFF2-40B4-BE49-F238E27FC236}">
                <a16:creationId xmlns:a16="http://schemas.microsoft.com/office/drawing/2014/main" id="{DC46D371-0753-4BFB-AF4C-3A5E99262E24}"/>
              </a:ext>
            </a:extLst>
          </p:cNvPr>
          <p:cNvGrpSpPr>
            <a:grpSpLocks/>
          </p:cNvGrpSpPr>
          <p:nvPr/>
        </p:nvGrpSpPr>
        <p:grpSpPr bwMode="auto">
          <a:xfrm>
            <a:off x="7772400" y="5411788"/>
            <a:ext cx="2649538" cy="1217612"/>
            <a:chOff x="3936" y="3360"/>
            <a:chExt cx="1669" cy="767"/>
          </a:xfrm>
        </p:grpSpPr>
        <p:sp>
          <p:nvSpPr>
            <p:cNvPr id="15404" name="Line 342">
              <a:extLst>
                <a:ext uri="{FF2B5EF4-FFF2-40B4-BE49-F238E27FC236}">
                  <a16:creationId xmlns:a16="http://schemas.microsoft.com/office/drawing/2014/main" id="{FBAA5774-2C35-4A34-A9BF-BD3D574B98BB}"/>
                </a:ext>
              </a:extLst>
            </p:cNvPr>
            <p:cNvSpPr>
              <a:spLocks noChangeShapeType="1"/>
            </p:cNvSpPr>
            <p:nvPr/>
          </p:nvSpPr>
          <p:spPr bwMode="auto">
            <a:xfrm flipH="1">
              <a:off x="4629" y="3664"/>
              <a:ext cx="29" cy="25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grpSp>
          <p:nvGrpSpPr>
            <p:cNvPr id="15405" name="Group 432">
              <a:extLst>
                <a:ext uri="{FF2B5EF4-FFF2-40B4-BE49-F238E27FC236}">
                  <a16:creationId xmlns:a16="http://schemas.microsoft.com/office/drawing/2014/main" id="{856456D3-1E25-4D91-8D8B-AAC84FF192C4}"/>
                </a:ext>
              </a:extLst>
            </p:cNvPr>
            <p:cNvGrpSpPr>
              <a:grpSpLocks/>
            </p:cNvGrpSpPr>
            <p:nvPr/>
          </p:nvGrpSpPr>
          <p:grpSpPr bwMode="auto">
            <a:xfrm>
              <a:off x="3936" y="3360"/>
              <a:ext cx="1669" cy="767"/>
              <a:chOff x="3936" y="3360"/>
              <a:chExt cx="1669" cy="767"/>
            </a:xfrm>
          </p:grpSpPr>
          <p:sp>
            <p:nvSpPr>
              <p:cNvPr id="15406" name="Text Box 343">
                <a:extLst>
                  <a:ext uri="{FF2B5EF4-FFF2-40B4-BE49-F238E27FC236}">
                    <a16:creationId xmlns:a16="http://schemas.microsoft.com/office/drawing/2014/main" id="{4D657850-FAE5-461A-83C7-7F7A47439CAD}"/>
                  </a:ext>
                </a:extLst>
              </p:cNvPr>
              <p:cNvSpPr txBox="1">
                <a:spLocks noChangeArrowheads="1"/>
              </p:cNvSpPr>
              <p:nvPr/>
            </p:nvSpPr>
            <p:spPr bwMode="auto">
              <a:xfrm>
                <a:off x="4644" y="375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black"/>
                    </a:solidFill>
                    <a:latin typeface="VNI-Times" pitchFamily="2" charset="0"/>
                  </a:rPr>
                  <a:t>I</a:t>
                </a:r>
                <a:r>
                  <a:rPr lang="en-US" altLang="en-US" sz="1800" baseline="-25000">
                    <a:solidFill>
                      <a:prstClr val="black"/>
                    </a:solidFill>
                    <a:latin typeface="VNI-Times" pitchFamily="2" charset="0"/>
                  </a:rPr>
                  <a:t>C</a:t>
                </a:r>
              </a:p>
            </p:txBody>
          </p:sp>
          <p:grpSp>
            <p:nvGrpSpPr>
              <p:cNvPr id="15407" name="Group 344">
                <a:extLst>
                  <a:ext uri="{FF2B5EF4-FFF2-40B4-BE49-F238E27FC236}">
                    <a16:creationId xmlns:a16="http://schemas.microsoft.com/office/drawing/2014/main" id="{90BB7A59-568F-47C8-8177-9EC44F8FDA80}"/>
                  </a:ext>
                </a:extLst>
              </p:cNvPr>
              <p:cNvGrpSpPr>
                <a:grpSpLocks/>
              </p:cNvGrpSpPr>
              <p:nvPr/>
            </p:nvGrpSpPr>
            <p:grpSpPr bwMode="auto">
              <a:xfrm>
                <a:off x="3936" y="3360"/>
                <a:ext cx="1669" cy="767"/>
                <a:chOff x="2411" y="1571"/>
                <a:chExt cx="1669" cy="767"/>
              </a:xfrm>
            </p:grpSpPr>
            <p:grpSp>
              <p:nvGrpSpPr>
                <p:cNvPr id="15408" name="Group 345">
                  <a:extLst>
                    <a:ext uri="{FF2B5EF4-FFF2-40B4-BE49-F238E27FC236}">
                      <a16:creationId xmlns:a16="http://schemas.microsoft.com/office/drawing/2014/main" id="{08ECDE31-9285-4955-A372-3525A2C4D0EF}"/>
                    </a:ext>
                  </a:extLst>
                </p:cNvPr>
                <p:cNvGrpSpPr>
                  <a:grpSpLocks/>
                </p:cNvGrpSpPr>
                <p:nvPr/>
              </p:nvGrpSpPr>
              <p:grpSpPr bwMode="auto">
                <a:xfrm>
                  <a:off x="2411" y="1571"/>
                  <a:ext cx="1211" cy="1"/>
                  <a:chOff x="2399" y="1535"/>
                  <a:chExt cx="1211" cy="1"/>
                </a:xfrm>
              </p:grpSpPr>
              <p:sp>
                <p:nvSpPr>
                  <p:cNvPr id="15419" name="Line 346">
                    <a:extLst>
                      <a:ext uri="{FF2B5EF4-FFF2-40B4-BE49-F238E27FC236}">
                        <a16:creationId xmlns:a16="http://schemas.microsoft.com/office/drawing/2014/main" id="{96D2BE20-8262-43D7-8ACA-79E53808885E}"/>
                      </a:ext>
                    </a:extLst>
                  </p:cNvPr>
                  <p:cNvSpPr>
                    <a:spLocks noChangeShapeType="1"/>
                  </p:cNvSpPr>
                  <p:nvPr/>
                </p:nvSpPr>
                <p:spPr bwMode="auto">
                  <a:xfrm rot="10800000" flipV="1">
                    <a:off x="3072" y="1535"/>
                    <a:ext cx="538" cy="1"/>
                  </a:xfrm>
                  <a:prstGeom prst="line">
                    <a:avLst/>
                  </a:prstGeom>
                  <a:noFill/>
                  <a:ln w="2857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5420" name="Line 347">
                    <a:extLst>
                      <a:ext uri="{FF2B5EF4-FFF2-40B4-BE49-F238E27FC236}">
                        <a16:creationId xmlns:a16="http://schemas.microsoft.com/office/drawing/2014/main" id="{37FE62EB-A804-4C1F-B3DB-CF272C12E274}"/>
                      </a:ext>
                    </a:extLst>
                  </p:cNvPr>
                  <p:cNvSpPr>
                    <a:spLocks noChangeShapeType="1"/>
                  </p:cNvSpPr>
                  <p:nvPr/>
                </p:nvSpPr>
                <p:spPr bwMode="auto">
                  <a:xfrm rot="10800000" flipV="1">
                    <a:off x="2399" y="1536"/>
                    <a:ext cx="42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5421" name="Line 348">
                    <a:extLst>
                      <a:ext uri="{FF2B5EF4-FFF2-40B4-BE49-F238E27FC236}">
                        <a16:creationId xmlns:a16="http://schemas.microsoft.com/office/drawing/2014/main" id="{505DE184-1E53-40AB-8A89-7D133590AAFC}"/>
                      </a:ext>
                    </a:extLst>
                  </p:cNvPr>
                  <p:cNvSpPr>
                    <a:spLocks noChangeShapeType="1"/>
                  </p:cNvSpPr>
                  <p:nvPr/>
                </p:nvSpPr>
                <p:spPr bwMode="auto">
                  <a:xfrm rot="10800000" flipV="1">
                    <a:off x="2845" y="1536"/>
                    <a:ext cx="179"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grpSp>
            <p:grpSp>
              <p:nvGrpSpPr>
                <p:cNvPr id="15409" name="Group 349">
                  <a:extLst>
                    <a:ext uri="{FF2B5EF4-FFF2-40B4-BE49-F238E27FC236}">
                      <a16:creationId xmlns:a16="http://schemas.microsoft.com/office/drawing/2014/main" id="{DAF2AD3A-D69D-47DD-8D29-03F34CB5F5D4}"/>
                    </a:ext>
                  </a:extLst>
                </p:cNvPr>
                <p:cNvGrpSpPr>
                  <a:grpSpLocks/>
                </p:cNvGrpSpPr>
                <p:nvPr/>
              </p:nvGrpSpPr>
              <p:grpSpPr bwMode="auto">
                <a:xfrm>
                  <a:off x="2468" y="2336"/>
                  <a:ext cx="1211" cy="2"/>
                  <a:chOff x="2468" y="2336"/>
                  <a:chExt cx="1211" cy="2"/>
                </a:xfrm>
              </p:grpSpPr>
              <p:sp>
                <p:nvSpPr>
                  <p:cNvPr id="15416" name="Line 350">
                    <a:extLst>
                      <a:ext uri="{FF2B5EF4-FFF2-40B4-BE49-F238E27FC236}">
                        <a16:creationId xmlns:a16="http://schemas.microsoft.com/office/drawing/2014/main" id="{4E0E2987-DC74-447E-864D-6F9812DAB3A3}"/>
                      </a:ext>
                    </a:extLst>
                  </p:cNvPr>
                  <p:cNvSpPr>
                    <a:spLocks noChangeShapeType="1"/>
                  </p:cNvSpPr>
                  <p:nvPr/>
                </p:nvSpPr>
                <p:spPr bwMode="auto">
                  <a:xfrm rot="10800000" flipV="1">
                    <a:off x="2975" y="2338"/>
                    <a:ext cx="704" cy="0"/>
                  </a:xfrm>
                  <a:prstGeom prst="line">
                    <a:avLst/>
                  </a:prstGeom>
                  <a:noFill/>
                  <a:ln w="2857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5417" name="Line 351">
                    <a:extLst>
                      <a:ext uri="{FF2B5EF4-FFF2-40B4-BE49-F238E27FC236}">
                        <a16:creationId xmlns:a16="http://schemas.microsoft.com/office/drawing/2014/main" id="{8FF3B5D4-E70B-417B-92C3-BB7949456D86}"/>
                      </a:ext>
                    </a:extLst>
                  </p:cNvPr>
                  <p:cNvSpPr>
                    <a:spLocks noChangeShapeType="1"/>
                  </p:cNvSpPr>
                  <p:nvPr/>
                </p:nvSpPr>
                <p:spPr bwMode="auto">
                  <a:xfrm rot="10800000" flipV="1">
                    <a:off x="2468" y="2338"/>
                    <a:ext cx="42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5418" name="Line 352">
                    <a:extLst>
                      <a:ext uri="{FF2B5EF4-FFF2-40B4-BE49-F238E27FC236}">
                        <a16:creationId xmlns:a16="http://schemas.microsoft.com/office/drawing/2014/main" id="{EF7DB05D-2568-4A46-BC8B-DFC51CC368CF}"/>
                      </a:ext>
                    </a:extLst>
                  </p:cNvPr>
                  <p:cNvSpPr>
                    <a:spLocks noChangeShapeType="1"/>
                  </p:cNvSpPr>
                  <p:nvPr/>
                </p:nvSpPr>
                <p:spPr bwMode="auto">
                  <a:xfrm rot="10800000">
                    <a:off x="2890" y="2336"/>
                    <a:ext cx="40" cy="2"/>
                  </a:xfrm>
                  <a:prstGeom prst="line">
                    <a:avLst/>
                  </a:prstGeom>
                  <a:noFill/>
                  <a:ln w="2857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grpSp>
            <p:grpSp>
              <p:nvGrpSpPr>
                <p:cNvPr id="15410" name="Group 353">
                  <a:extLst>
                    <a:ext uri="{FF2B5EF4-FFF2-40B4-BE49-F238E27FC236}">
                      <a16:creationId xmlns:a16="http://schemas.microsoft.com/office/drawing/2014/main" id="{CB197D48-725C-49B7-B8F6-7D17421A91E0}"/>
                    </a:ext>
                  </a:extLst>
                </p:cNvPr>
                <p:cNvGrpSpPr>
                  <a:grpSpLocks/>
                </p:cNvGrpSpPr>
                <p:nvPr/>
              </p:nvGrpSpPr>
              <p:grpSpPr bwMode="auto">
                <a:xfrm>
                  <a:off x="2496" y="1776"/>
                  <a:ext cx="1584" cy="320"/>
                  <a:chOff x="2496" y="1776"/>
                  <a:chExt cx="1584" cy="320"/>
                </a:xfrm>
              </p:grpSpPr>
              <p:grpSp>
                <p:nvGrpSpPr>
                  <p:cNvPr id="15411" name="Group 354">
                    <a:extLst>
                      <a:ext uri="{FF2B5EF4-FFF2-40B4-BE49-F238E27FC236}">
                        <a16:creationId xmlns:a16="http://schemas.microsoft.com/office/drawing/2014/main" id="{ADDBB8F2-C1D0-4DF1-A589-77DC8A3997D6}"/>
                      </a:ext>
                    </a:extLst>
                  </p:cNvPr>
                  <p:cNvGrpSpPr>
                    <a:grpSpLocks/>
                  </p:cNvGrpSpPr>
                  <p:nvPr/>
                </p:nvGrpSpPr>
                <p:grpSpPr bwMode="auto">
                  <a:xfrm rot="10800000">
                    <a:off x="2496" y="1920"/>
                    <a:ext cx="1210" cy="48"/>
                    <a:chOff x="2256" y="2112"/>
                    <a:chExt cx="1306" cy="0"/>
                  </a:xfrm>
                </p:grpSpPr>
                <p:sp>
                  <p:nvSpPr>
                    <p:cNvPr id="15413" name="Line 355">
                      <a:extLst>
                        <a:ext uri="{FF2B5EF4-FFF2-40B4-BE49-F238E27FC236}">
                          <a16:creationId xmlns:a16="http://schemas.microsoft.com/office/drawing/2014/main" id="{1F221CF1-7039-4E3A-9184-BA166C516AE7}"/>
                        </a:ext>
                      </a:extLst>
                    </p:cNvPr>
                    <p:cNvSpPr>
                      <a:spLocks noChangeShapeType="1"/>
                    </p:cNvSpPr>
                    <p:nvPr/>
                  </p:nvSpPr>
                  <p:spPr bwMode="auto">
                    <a:xfrm flipV="1">
                      <a:off x="2256" y="2112"/>
                      <a:ext cx="624" cy="0"/>
                    </a:xfrm>
                    <a:prstGeom prst="line">
                      <a:avLst/>
                    </a:prstGeom>
                    <a:noFill/>
                    <a:ln w="2857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5414" name="Line 356">
                      <a:extLst>
                        <a:ext uri="{FF2B5EF4-FFF2-40B4-BE49-F238E27FC236}">
                          <a16:creationId xmlns:a16="http://schemas.microsoft.com/office/drawing/2014/main" id="{AD61A574-8866-4A6B-A12F-3A05456D48BA}"/>
                        </a:ext>
                      </a:extLst>
                    </p:cNvPr>
                    <p:cNvSpPr>
                      <a:spLocks noChangeShapeType="1"/>
                    </p:cNvSpPr>
                    <p:nvPr/>
                  </p:nvSpPr>
                  <p:spPr bwMode="auto">
                    <a:xfrm flipV="1">
                      <a:off x="3108" y="2112"/>
                      <a:ext cx="45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5415" name="Line 357">
                      <a:extLst>
                        <a:ext uri="{FF2B5EF4-FFF2-40B4-BE49-F238E27FC236}">
                          <a16:creationId xmlns:a16="http://schemas.microsoft.com/office/drawing/2014/main" id="{784FC358-B5E9-40CE-8325-EB88B9319153}"/>
                        </a:ext>
                      </a:extLst>
                    </p:cNvPr>
                    <p:cNvSpPr>
                      <a:spLocks noChangeShapeType="1"/>
                    </p:cNvSpPr>
                    <p:nvPr/>
                  </p:nvSpPr>
                  <p:spPr bwMode="auto">
                    <a:xfrm flipV="1">
                      <a:off x="2784" y="2112"/>
                      <a:ext cx="298"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grpSp>
              <p:graphicFrame>
                <p:nvGraphicFramePr>
                  <p:cNvPr id="15412" name="Object 358">
                    <a:extLst>
                      <a:ext uri="{FF2B5EF4-FFF2-40B4-BE49-F238E27FC236}">
                        <a16:creationId xmlns:a16="http://schemas.microsoft.com/office/drawing/2014/main" id="{5D463F6D-C1F5-4393-83CA-65B4FAAEF64C}"/>
                      </a:ext>
                    </a:extLst>
                  </p:cNvPr>
                  <p:cNvGraphicFramePr>
                    <a:graphicFrameLocks noChangeAspect="1"/>
                  </p:cNvGraphicFramePr>
                  <p:nvPr/>
                </p:nvGraphicFramePr>
                <p:xfrm>
                  <a:off x="3696" y="1776"/>
                  <a:ext cx="384" cy="320"/>
                </p:xfrm>
                <a:graphic>
                  <a:graphicData uri="http://schemas.openxmlformats.org/presentationml/2006/ole">
                    <mc:AlternateContent xmlns:mc="http://schemas.openxmlformats.org/markup-compatibility/2006">
                      <mc:Choice xmlns:v="urn:schemas-microsoft-com:vml" Requires="v">
                        <p:oleObj name="Equation" r:id="rId11" imgW="203024" imgH="253780" progId="Equation.3">
                          <p:embed/>
                        </p:oleObj>
                      </mc:Choice>
                      <mc:Fallback>
                        <p:oleObj name="Equation" r:id="rId11" imgW="203024" imgH="253780" progId="Equation.3">
                          <p:embed/>
                          <p:pic>
                            <p:nvPicPr>
                              <p:cNvPr id="15412" name="Object 358">
                                <a:extLst>
                                  <a:ext uri="{FF2B5EF4-FFF2-40B4-BE49-F238E27FC236}">
                                    <a16:creationId xmlns:a16="http://schemas.microsoft.com/office/drawing/2014/main" id="{5D463F6D-C1F5-4393-83CA-65B4FAAEF64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96" y="1776"/>
                                <a:ext cx="384"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grpSp>
      <p:grpSp>
        <p:nvGrpSpPr>
          <p:cNvPr id="5551" name="Group 431">
            <a:extLst>
              <a:ext uri="{FF2B5EF4-FFF2-40B4-BE49-F238E27FC236}">
                <a16:creationId xmlns:a16="http://schemas.microsoft.com/office/drawing/2014/main" id="{1A249C6C-6C01-4B6F-833F-DACEFE0209DE}"/>
              </a:ext>
            </a:extLst>
          </p:cNvPr>
          <p:cNvGrpSpPr>
            <a:grpSpLocks/>
          </p:cNvGrpSpPr>
          <p:nvPr/>
        </p:nvGrpSpPr>
        <p:grpSpPr bwMode="auto">
          <a:xfrm>
            <a:off x="7239000" y="5162550"/>
            <a:ext cx="2387600" cy="1371600"/>
            <a:chOff x="3600" y="3252"/>
            <a:chExt cx="1504" cy="864"/>
          </a:xfrm>
        </p:grpSpPr>
        <p:grpSp>
          <p:nvGrpSpPr>
            <p:cNvPr id="15387" name="Group 327">
              <a:extLst>
                <a:ext uri="{FF2B5EF4-FFF2-40B4-BE49-F238E27FC236}">
                  <a16:creationId xmlns:a16="http://schemas.microsoft.com/office/drawing/2014/main" id="{09DBB722-91EC-4ED9-839D-0285A0D05EDE}"/>
                </a:ext>
              </a:extLst>
            </p:cNvPr>
            <p:cNvGrpSpPr>
              <a:grpSpLocks/>
            </p:cNvGrpSpPr>
            <p:nvPr/>
          </p:nvGrpSpPr>
          <p:grpSpPr bwMode="auto">
            <a:xfrm>
              <a:off x="3600" y="3444"/>
              <a:ext cx="1494" cy="272"/>
              <a:chOff x="2064" y="1632"/>
              <a:chExt cx="1494" cy="272"/>
            </a:xfrm>
          </p:grpSpPr>
          <p:graphicFrame>
            <p:nvGraphicFramePr>
              <p:cNvPr id="15399" name="Object 328">
                <a:extLst>
                  <a:ext uri="{FF2B5EF4-FFF2-40B4-BE49-F238E27FC236}">
                    <a16:creationId xmlns:a16="http://schemas.microsoft.com/office/drawing/2014/main" id="{7F69A749-094A-40CC-9705-EA6AFA64B08E}"/>
                  </a:ext>
                </a:extLst>
              </p:cNvPr>
              <p:cNvGraphicFramePr>
                <a:graphicFrameLocks noChangeAspect="1"/>
              </p:cNvGraphicFramePr>
              <p:nvPr/>
            </p:nvGraphicFramePr>
            <p:xfrm>
              <a:off x="2064" y="1632"/>
              <a:ext cx="204" cy="272"/>
            </p:xfrm>
            <a:graphic>
              <a:graphicData uri="http://schemas.openxmlformats.org/presentationml/2006/ole">
                <mc:AlternateContent xmlns:mc="http://schemas.openxmlformats.org/markup-compatibility/2006">
                  <mc:Choice xmlns:v="urn:schemas-microsoft-com:vml" Requires="v">
                    <p:oleObj name="Equation" r:id="rId13" imgW="152268" imgH="203024" progId="Equation.3">
                      <p:embed/>
                    </p:oleObj>
                  </mc:Choice>
                  <mc:Fallback>
                    <p:oleObj name="Equation" r:id="rId13" imgW="152268" imgH="203024" progId="Equation.3">
                      <p:embed/>
                      <p:pic>
                        <p:nvPicPr>
                          <p:cNvPr id="15399" name="Object 328">
                            <a:extLst>
                              <a:ext uri="{FF2B5EF4-FFF2-40B4-BE49-F238E27FC236}">
                                <a16:creationId xmlns:a16="http://schemas.microsoft.com/office/drawing/2014/main" id="{7F69A749-094A-40CC-9705-EA6AFA64B08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64" y="1632"/>
                            <a:ext cx="204"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400" name="Group 329">
                <a:extLst>
                  <a:ext uri="{FF2B5EF4-FFF2-40B4-BE49-F238E27FC236}">
                    <a16:creationId xmlns:a16="http://schemas.microsoft.com/office/drawing/2014/main" id="{AD6027A5-D4A1-4CD7-81CF-6A5751F47E4C}"/>
                  </a:ext>
                </a:extLst>
              </p:cNvPr>
              <p:cNvGrpSpPr>
                <a:grpSpLocks/>
              </p:cNvGrpSpPr>
              <p:nvPr/>
            </p:nvGrpSpPr>
            <p:grpSpPr bwMode="auto">
              <a:xfrm>
                <a:off x="2256" y="1872"/>
                <a:ext cx="1302" cy="2"/>
                <a:chOff x="2256" y="1872"/>
                <a:chExt cx="1302" cy="2"/>
              </a:xfrm>
            </p:grpSpPr>
            <p:sp>
              <p:nvSpPr>
                <p:cNvPr id="15401" name="Line 330">
                  <a:extLst>
                    <a:ext uri="{FF2B5EF4-FFF2-40B4-BE49-F238E27FC236}">
                      <a16:creationId xmlns:a16="http://schemas.microsoft.com/office/drawing/2014/main" id="{623DB1B1-2144-4529-8385-6C7D538ED651}"/>
                    </a:ext>
                  </a:extLst>
                </p:cNvPr>
                <p:cNvSpPr>
                  <a:spLocks noChangeShapeType="1"/>
                </p:cNvSpPr>
                <p:nvPr/>
              </p:nvSpPr>
              <p:spPr bwMode="auto">
                <a:xfrm flipV="1">
                  <a:off x="2256" y="1872"/>
                  <a:ext cx="624"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5402" name="Line 331">
                  <a:extLst>
                    <a:ext uri="{FF2B5EF4-FFF2-40B4-BE49-F238E27FC236}">
                      <a16:creationId xmlns:a16="http://schemas.microsoft.com/office/drawing/2014/main" id="{BCC61088-AE84-4FC5-9AFF-66567AC349FA}"/>
                    </a:ext>
                  </a:extLst>
                </p:cNvPr>
                <p:cNvSpPr>
                  <a:spLocks noChangeShapeType="1"/>
                </p:cNvSpPr>
                <p:nvPr/>
              </p:nvSpPr>
              <p:spPr bwMode="auto">
                <a:xfrm flipV="1">
                  <a:off x="3134" y="1874"/>
                  <a:ext cx="424"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5403" name="Line 332">
                  <a:extLst>
                    <a:ext uri="{FF2B5EF4-FFF2-40B4-BE49-F238E27FC236}">
                      <a16:creationId xmlns:a16="http://schemas.microsoft.com/office/drawing/2014/main" id="{74656A56-A8E3-496A-AA5A-1DA8EC531757}"/>
                    </a:ext>
                  </a:extLst>
                </p:cNvPr>
                <p:cNvSpPr>
                  <a:spLocks noChangeShapeType="1"/>
                </p:cNvSpPr>
                <p:nvPr/>
              </p:nvSpPr>
              <p:spPr bwMode="auto">
                <a:xfrm>
                  <a:off x="2880" y="1872"/>
                  <a:ext cx="228" cy="2"/>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grpSp>
        </p:grpSp>
        <p:grpSp>
          <p:nvGrpSpPr>
            <p:cNvPr id="15388" name="Group 333">
              <a:extLst>
                <a:ext uri="{FF2B5EF4-FFF2-40B4-BE49-F238E27FC236}">
                  <a16:creationId xmlns:a16="http://schemas.microsoft.com/office/drawing/2014/main" id="{8DF9E67D-0F94-45A5-B56A-C01911A60FCD}"/>
                </a:ext>
              </a:extLst>
            </p:cNvPr>
            <p:cNvGrpSpPr>
              <a:grpSpLocks/>
            </p:cNvGrpSpPr>
            <p:nvPr/>
          </p:nvGrpSpPr>
          <p:grpSpPr bwMode="auto">
            <a:xfrm>
              <a:off x="3792" y="4116"/>
              <a:ext cx="1312" cy="0"/>
              <a:chOff x="2256" y="2304"/>
              <a:chExt cx="1312" cy="0"/>
            </a:xfrm>
          </p:grpSpPr>
          <p:sp>
            <p:nvSpPr>
              <p:cNvPr id="15396" name="Line 334">
                <a:extLst>
                  <a:ext uri="{FF2B5EF4-FFF2-40B4-BE49-F238E27FC236}">
                    <a16:creationId xmlns:a16="http://schemas.microsoft.com/office/drawing/2014/main" id="{B3260E0F-66F4-4A8D-A443-68AD647C7D2E}"/>
                  </a:ext>
                </a:extLst>
              </p:cNvPr>
              <p:cNvSpPr>
                <a:spLocks noChangeShapeType="1"/>
              </p:cNvSpPr>
              <p:nvPr/>
            </p:nvSpPr>
            <p:spPr bwMode="auto">
              <a:xfrm flipV="1">
                <a:off x="2256" y="2304"/>
                <a:ext cx="528"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5397" name="Line 335">
                <a:extLst>
                  <a:ext uri="{FF2B5EF4-FFF2-40B4-BE49-F238E27FC236}">
                    <a16:creationId xmlns:a16="http://schemas.microsoft.com/office/drawing/2014/main" id="{D98416D9-79B6-4D23-86D0-69B1B9BF8A2F}"/>
                  </a:ext>
                </a:extLst>
              </p:cNvPr>
              <p:cNvSpPr>
                <a:spLocks noChangeShapeType="1"/>
              </p:cNvSpPr>
              <p:nvPr/>
            </p:nvSpPr>
            <p:spPr bwMode="auto">
              <a:xfrm flipV="1">
                <a:off x="3016" y="2304"/>
                <a:ext cx="55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5398" name="Line 336">
                <a:extLst>
                  <a:ext uri="{FF2B5EF4-FFF2-40B4-BE49-F238E27FC236}">
                    <a16:creationId xmlns:a16="http://schemas.microsoft.com/office/drawing/2014/main" id="{8C885907-0BE5-4A16-9D66-A7843FE3BB28}"/>
                  </a:ext>
                </a:extLst>
              </p:cNvPr>
              <p:cNvSpPr>
                <a:spLocks noChangeShapeType="1"/>
              </p:cNvSpPr>
              <p:nvPr/>
            </p:nvSpPr>
            <p:spPr bwMode="auto">
              <a:xfrm flipV="1">
                <a:off x="2784" y="2304"/>
                <a:ext cx="192" cy="0"/>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grpSp>
        <p:grpSp>
          <p:nvGrpSpPr>
            <p:cNvPr id="15389" name="Group 337">
              <a:extLst>
                <a:ext uri="{FF2B5EF4-FFF2-40B4-BE49-F238E27FC236}">
                  <a16:creationId xmlns:a16="http://schemas.microsoft.com/office/drawing/2014/main" id="{FD570440-D69F-4877-8CED-BDC8D33CD101}"/>
                </a:ext>
              </a:extLst>
            </p:cNvPr>
            <p:cNvGrpSpPr>
              <a:grpSpLocks/>
            </p:cNvGrpSpPr>
            <p:nvPr/>
          </p:nvGrpSpPr>
          <p:grpSpPr bwMode="auto">
            <a:xfrm>
              <a:off x="3792" y="3252"/>
              <a:ext cx="1242" cy="2"/>
              <a:chOff x="2256" y="1440"/>
              <a:chExt cx="1242" cy="2"/>
            </a:xfrm>
          </p:grpSpPr>
          <p:sp>
            <p:nvSpPr>
              <p:cNvPr id="15393" name="Line 338">
                <a:extLst>
                  <a:ext uri="{FF2B5EF4-FFF2-40B4-BE49-F238E27FC236}">
                    <a16:creationId xmlns:a16="http://schemas.microsoft.com/office/drawing/2014/main" id="{B38F7E46-4740-407B-A527-17EC99E4050B}"/>
                  </a:ext>
                </a:extLst>
              </p:cNvPr>
              <p:cNvSpPr>
                <a:spLocks noChangeShapeType="1"/>
              </p:cNvSpPr>
              <p:nvPr/>
            </p:nvSpPr>
            <p:spPr bwMode="auto">
              <a:xfrm>
                <a:off x="2256" y="1440"/>
                <a:ext cx="614"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5394" name="Line 339">
                <a:extLst>
                  <a:ext uri="{FF2B5EF4-FFF2-40B4-BE49-F238E27FC236}">
                    <a16:creationId xmlns:a16="http://schemas.microsoft.com/office/drawing/2014/main" id="{72EC7C42-A8A8-4A60-99B2-A716FDED7B13}"/>
                  </a:ext>
                </a:extLst>
              </p:cNvPr>
              <p:cNvSpPr>
                <a:spLocks noChangeShapeType="1"/>
              </p:cNvSpPr>
              <p:nvPr/>
            </p:nvSpPr>
            <p:spPr bwMode="auto">
              <a:xfrm>
                <a:off x="2994" y="1440"/>
                <a:ext cx="504" cy="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5395" name="Line 340">
                <a:extLst>
                  <a:ext uri="{FF2B5EF4-FFF2-40B4-BE49-F238E27FC236}">
                    <a16:creationId xmlns:a16="http://schemas.microsoft.com/office/drawing/2014/main" id="{D9CF6C9F-8CE7-46F3-B97B-B749C8054965}"/>
                  </a:ext>
                </a:extLst>
              </p:cNvPr>
              <p:cNvSpPr>
                <a:spLocks noChangeShapeType="1"/>
              </p:cNvSpPr>
              <p:nvPr/>
            </p:nvSpPr>
            <p:spPr bwMode="auto">
              <a:xfrm flipV="1">
                <a:off x="2880" y="1440"/>
                <a:ext cx="86" cy="2"/>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grpSp>
        <p:grpSp>
          <p:nvGrpSpPr>
            <p:cNvPr id="15390" name="Group 359">
              <a:extLst>
                <a:ext uri="{FF2B5EF4-FFF2-40B4-BE49-F238E27FC236}">
                  <a16:creationId xmlns:a16="http://schemas.microsoft.com/office/drawing/2014/main" id="{441DACE3-BC97-4667-A509-FAD67727B2BC}"/>
                </a:ext>
              </a:extLst>
            </p:cNvPr>
            <p:cNvGrpSpPr>
              <a:grpSpLocks/>
            </p:cNvGrpSpPr>
            <p:nvPr/>
          </p:nvGrpSpPr>
          <p:grpSpPr bwMode="auto">
            <a:xfrm>
              <a:off x="4616" y="3394"/>
              <a:ext cx="307" cy="272"/>
              <a:chOff x="1157" y="2544"/>
              <a:chExt cx="283" cy="288"/>
            </a:xfrm>
          </p:grpSpPr>
          <p:sp>
            <p:nvSpPr>
              <p:cNvPr id="15391" name="Text Box 360">
                <a:extLst>
                  <a:ext uri="{FF2B5EF4-FFF2-40B4-BE49-F238E27FC236}">
                    <a16:creationId xmlns:a16="http://schemas.microsoft.com/office/drawing/2014/main" id="{5328E3E4-CBBB-4293-8D50-F62FA055F21A}"/>
                  </a:ext>
                </a:extLst>
              </p:cNvPr>
              <p:cNvSpPr txBox="1">
                <a:spLocks noChangeArrowheads="1"/>
              </p:cNvSpPr>
              <p:nvPr/>
            </p:nvSpPr>
            <p:spPr bwMode="auto">
              <a:xfrm>
                <a:off x="1200" y="2544"/>
                <a:ext cx="240"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srgbClr val="FF0000"/>
                    </a:solidFill>
                    <a:latin typeface="VNI-Times" pitchFamily="2" charset="0"/>
                  </a:rPr>
                  <a:t>I</a:t>
                </a:r>
              </a:p>
            </p:txBody>
          </p:sp>
          <p:sp>
            <p:nvSpPr>
              <p:cNvPr id="15392" name="Line 361">
                <a:extLst>
                  <a:ext uri="{FF2B5EF4-FFF2-40B4-BE49-F238E27FC236}">
                    <a16:creationId xmlns:a16="http://schemas.microsoft.com/office/drawing/2014/main" id="{42D3A86C-4C25-403E-9A69-6EA1D10FAC83}"/>
                  </a:ext>
                </a:extLst>
              </p:cNvPr>
              <p:cNvSpPr>
                <a:spLocks noChangeShapeType="1"/>
              </p:cNvSpPr>
              <p:nvPr/>
            </p:nvSpPr>
            <p:spPr bwMode="auto">
              <a:xfrm flipH="1" flipV="1">
                <a:off x="1157" y="2556"/>
                <a:ext cx="36" cy="2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grpSp>
      </p:gr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59"/>
                                        </p:tgtEl>
                                        <p:attrNameLst>
                                          <p:attrName>style.visibility</p:attrName>
                                        </p:attrNameLst>
                                      </p:cBhvr>
                                      <p:to>
                                        <p:strVal val="visible"/>
                                      </p:to>
                                    </p:set>
                                    <p:animEffect transition="in" filter="blinds(horizontal)">
                                      <p:cBhvr>
                                        <p:cTn id="7" dur="500"/>
                                        <p:tgtEl>
                                          <p:spTgt spid="53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482"/>
                                        </p:tgtEl>
                                        <p:attrNameLst>
                                          <p:attrName>style.visibility</p:attrName>
                                        </p:attrNameLst>
                                      </p:cBhvr>
                                      <p:to>
                                        <p:strVal val="visible"/>
                                      </p:to>
                                    </p:set>
                                    <p:animEffect transition="in" filter="blinds(horizontal)">
                                      <p:cBhvr>
                                        <p:cTn id="12" dur="500"/>
                                        <p:tgtEl>
                                          <p:spTgt spid="54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277"/>
                                        </p:tgtEl>
                                        <p:attrNameLst>
                                          <p:attrName>style.visibility</p:attrName>
                                        </p:attrNameLst>
                                      </p:cBhvr>
                                      <p:to>
                                        <p:strVal val="visible"/>
                                      </p:to>
                                    </p:set>
                                    <p:animEffect transition="in" filter="checkerboard(across)">
                                      <p:cBhvr>
                                        <p:cTn id="17" dur="500"/>
                                        <p:tgtEl>
                                          <p:spTgt spid="5277"/>
                                        </p:tgtEl>
                                      </p:cBhvr>
                                    </p:animEffect>
                                  </p:childTnLst>
                                </p:cTn>
                              </p:par>
                              <p:par>
                                <p:cTn id="18" presetID="3" presetClass="exit" presetSubtype="10" fill="hold" grpId="1" nodeType="withEffect">
                                  <p:stCondLst>
                                    <p:cond delay="0"/>
                                  </p:stCondLst>
                                  <p:childTnLst>
                                    <p:animEffect transition="out" filter="blinds(horizontal)">
                                      <p:cBhvr>
                                        <p:cTn id="19" dur="500"/>
                                        <p:tgtEl>
                                          <p:spTgt spid="5359"/>
                                        </p:tgtEl>
                                      </p:cBhvr>
                                    </p:animEffect>
                                    <p:set>
                                      <p:cBhvr>
                                        <p:cTn id="20" dur="1" fill="hold">
                                          <p:stCondLst>
                                            <p:cond delay="499"/>
                                          </p:stCondLst>
                                        </p:cTn>
                                        <p:tgtEl>
                                          <p:spTgt spid="5359"/>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5313"/>
                                        </p:tgtEl>
                                        <p:attrNameLst>
                                          <p:attrName>style.visibility</p:attrName>
                                        </p:attrNameLst>
                                      </p:cBhvr>
                                      <p:to>
                                        <p:strVal val="visible"/>
                                      </p:to>
                                    </p:set>
                                    <p:animEffect transition="in" filter="checkerboard(across)">
                                      <p:cBhvr>
                                        <p:cTn id="25" dur="500"/>
                                        <p:tgtEl>
                                          <p:spTgt spid="53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5551"/>
                                        </p:tgtEl>
                                        <p:attrNameLst>
                                          <p:attrName>style.visibility</p:attrName>
                                        </p:attrNameLst>
                                      </p:cBhvr>
                                      <p:to>
                                        <p:strVal val="visible"/>
                                      </p:to>
                                    </p:set>
                                    <p:animEffect transition="in" filter="blinds(horizontal)">
                                      <p:cBhvr>
                                        <p:cTn id="30" dur="500"/>
                                        <p:tgtEl>
                                          <p:spTgt spid="555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5281"/>
                                        </p:tgtEl>
                                        <p:attrNameLst>
                                          <p:attrName>style.visibility</p:attrName>
                                        </p:attrNameLst>
                                      </p:cBhvr>
                                      <p:to>
                                        <p:strVal val="visible"/>
                                      </p:to>
                                    </p:set>
                                    <p:animEffect transition="in" filter="checkerboard(across)">
                                      <p:cBhvr>
                                        <p:cTn id="35" dur="500"/>
                                        <p:tgtEl>
                                          <p:spTgt spid="528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5310"/>
                                        </p:tgtEl>
                                        <p:attrNameLst>
                                          <p:attrName>style.visibility</p:attrName>
                                        </p:attrNameLst>
                                      </p:cBhvr>
                                      <p:to>
                                        <p:strVal val="visible"/>
                                      </p:to>
                                    </p:set>
                                    <p:animEffect transition="in" filter="checkerboard(across)">
                                      <p:cBhvr>
                                        <p:cTn id="40" dur="500"/>
                                        <p:tgtEl>
                                          <p:spTgt spid="531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nodeType="clickEffect">
                                  <p:stCondLst>
                                    <p:cond delay="0"/>
                                  </p:stCondLst>
                                  <p:childTnLst>
                                    <p:set>
                                      <p:cBhvr>
                                        <p:cTn id="44" dur="1" fill="hold">
                                          <p:stCondLst>
                                            <p:cond delay="0"/>
                                          </p:stCondLst>
                                        </p:cTn>
                                        <p:tgtEl>
                                          <p:spTgt spid="5284"/>
                                        </p:tgtEl>
                                        <p:attrNameLst>
                                          <p:attrName>style.visibility</p:attrName>
                                        </p:attrNameLst>
                                      </p:cBhvr>
                                      <p:to>
                                        <p:strVal val="visible"/>
                                      </p:to>
                                    </p:set>
                                    <p:animEffect transition="in" filter="checkerboard(across)">
                                      <p:cBhvr>
                                        <p:cTn id="45" dur="500"/>
                                        <p:tgtEl>
                                          <p:spTgt spid="528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5291"/>
                                        </p:tgtEl>
                                        <p:attrNameLst>
                                          <p:attrName>style.visibility</p:attrName>
                                        </p:attrNameLst>
                                      </p:cBhvr>
                                      <p:to>
                                        <p:strVal val="visible"/>
                                      </p:to>
                                    </p:set>
                                    <p:animEffect transition="in" filter="checkerboard(across)">
                                      <p:cBhvr>
                                        <p:cTn id="50" dur="500"/>
                                        <p:tgtEl>
                                          <p:spTgt spid="529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5553"/>
                                        </p:tgtEl>
                                        <p:attrNameLst>
                                          <p:attrName>style.visibility</p:attrName>
                                        </p:attrNameLst>
                                      </p:cBhvr>
                                      <p:to>
                                        <p:strVal val="visible"/>
                                      </p:to>
                                    </p:set>
                                    <p:animEffect transition="in" filter="blinds(horizontal)">
                                      <p:cBhvr>
                                        <p:cTn id="55" dur="500"/>
                                        <p:tgtEl>
                                          <p:spTgt spid="5553"/>
                                        </p:tgtEl>
                                      </p:cBhvr>
                                    </p:animEffect>
                                  </p:childTnLst>
                                </p:cTn>
                              </p:par>
                              <p:par>
                                <p:cTn id="56" presetID="26" presetClass="emph" presetSubtype="0" fill="hold" nodeType="withEffect">
                                  <p:stCondLst>
                                    <p:cond delay="0"/>
                                  </p:stCondLst>
                                  <p:childTnLst>
                                    <p:animEffect transition="out" filter="fade">
                                      <p:cBhvr>
                                        <p:cTn id="57" dur="200" tmFilter="0, 0; .2, .5; .8, .5; 1, 0"/>
                                        <p:tgtEl>
                                          <p:spTgt spid="5154"/>
                                        </p:tgtEl>
                                      </p:cBhvr>
                                    </p:animEffect>
                                    <p:animScale>
                                      <p:cBhvr>
                                        <p:cTn id="58" dur="100" autoRev="1" fill="hold"/>
                                        <p:tgtEl>
                                          <p:spTgt spid="5154"/>
                                        </p:tgtEl>
                                      </p:cBhvr>
                                      <p:by x="105000" y="105000"/>
                                    </p:animScale>
                                  </p:childTnLst>
                                </p:cTn>
                              </p:par>
                              <p:par>
                                <p:cTn id="59" presetID="1" presetClass="emph" presetSubtype="2" fill="hold" nodeType="withEffect">
                                  <p:stCondLst>
                                    <p:cond delay="0"/>
                                  </p:stCondLst>
                                  <p:childTnLst>
                                    <p:animClr clrSpc="rgb" dir="cw">
                                      <p:cBhvr>
                                        <p:cTn id="60" dur="300" fill="hold"/>
                                        <p:tgtEl>
                                          <p:spTgt spid="5154"/>
                                        </p:tgtEl>
                                        <p:attrNameLst>
                                          <p:attrName>fillcolor</p:attrName>
                                        </p:attrNameLst>
                                      </p:cBhvr>
                                      <p:to>
                                        <a:srgbClr val="333333"/>
                                      </p:to>
                                    </p:animClr>
                                    <p:set>
                                      <p:cBhvr>
                                        <p:cTn id="61" dur="300" fill="hold"/>
                                        <p:tgtEl>
                                          <p:spTgt spid="5154"/>
                                        </p:tgtEl>
                                        <p:attrNameLst>
                                          <p:attrName>fill.type</p:attrName>
                                        </p:attrNameLst>
                                      </p:cBhvr>
                                      <p:to>
                                        <p:strVal val="solid"/>
                                      </p:to>
                                    </p:set>
                                    <p:set>
                                      <p:cBhvr>
                                        <p:cTn id="62" dur="300" fill="hold"/>
                                        <p:tgtEl>
                                          <p:spTgt spid="5154"/>
                                        </p:tgtEl>
                                        <p:attrNameLst>
                                          <p:attrName>fill.on</p:attrName>
                                        </p:attrNameLst>
                                      </p:cBhvr>
                                      <p:to>
                                        <p:strVal val="true"/>
                                      </p:to>
                                    </p:set>
                                  </p:childTnLst>
                                </p:cTn>
                              </p:par>
                              <p:par>
                                <p:cTn id="63" presetID="42" presetClass="path" presetSubtype="0" accel="50000" decel="50000" fill="hold" nodeType="withEffect">
                                  <p:stCondLst>
                                    <p:cond delay="0"/>
                                  </p:stCondLst>
                                  <p:childTnLst>
                                    <p:animMotion origin="layout" path="M -1.94444E-6 -3.7037E-6 L -1.94444E-6 0.05486 " pathEditMode="relative" rAng="0" ptsTypes="AA">
                                      <p:cBhvr>
                                        <p:cTn id="64" dur="400" fill="hold"/>
                                        <p:tgtEl>
                                          <p:spTgt spid="5170"/>
                                        </p:tgtEl>
                                        <p:attrNameLst>
                                          <p:attrName>ppt_x</p:attrName>
                                          <p:attrName>ppt_y</p:attrName>
                                        </p:attrNameLst>
                                      </p:cBhvr>
                                      <p:rCtr x="0" y="2731"/>
                                    </p:animMotion>
                                  </p:childTnLst>
                                </p:cTn>
                              </p:par>
                              <p:par>
                                <p:cTn id="65" presetID="19" presetClass="emph" presetSubtype="0" fill="hold" nodeType="withEffect">
                                  <p:stCondLst>
                                    <p:cond delay="0"/>
                                  </p:stCondLst>
                                  <p:childTnLst>
                                    <p:animClr clrSpc="rgb" dir="cw">
                                      <p:cBhvr override="childStyle">
                                        <p:cTn id="66" dur="11300" fill="hold"/>
                                        <p:tgtEl>
                                          <p:spTgt spid="5154"/>
                                        </p:tgtEl>
                                        <p:attrNameLst>
                                          <p:attrName>style.color</p:attrName>
                                        </p:attrNameLst>
                                      </p:cBhvr>
                                      <p:to>
                                        <a:schemeClr val="bg1"/>
                                      </p:to>
                                    </p:animClr>
                                    <p:animClr clrSpc="rgb" dir="cw">
                                      <p:cBhvr>
                                        <p:cTn id="67" dur="11300" fill="hold"/>
                                        <p:tgtEl>
                                          <p:spTgt spid="5154"/>
                                        </p:tgtEl>
                                        <p:attrNameLst>
                                          <p:attrName>fillcolor</p:attrName>
                                        </p:attrNameLst>
                                      </p:cBhvr>
                                      <p:to>
                                        <a:schemeClr val="bg1"/>
                                      </p:to>
                                    </p:animClr>
                                    <p:set>
                                      <p:cBhvr>
                                        <p:cTn id="68" dur="11300" fill="hold"/>
                                        <p:tgtEl>
                                          <p:spTgt spid="5154"/>
                                        </p:tgtEl>
                                        <p:attrNameLst>
                                          <p:attrName>fill.type</p:attrName>
                                        </p:attrNameLst>
                                      </p:cBhvr>
                                      <p:to>
                                        <p:strVal val="solid"/>
                                      </p:to>
                                    </p:set>
                                    <p:set>
                                      <p:cBhvr>
                                        <p:cTn id="69" dur="11300" fill="hold"/>
                                        <p:tgtEl>
                                          <p:spTgt spid="5154"/>
                                        </p:tgtEl>
                                        <p:attrNameLst>
                                          <p:attrName>fill.on</p:attrName>
                                        </p:attrNameLst>
                                      </p:cBhvr>
                                      <p:to>
                                        <p:strVal val="true"/>
                                      </p:to>
                                    </p:set>
                                  </p:childTnLst>
                                </p:cTn>
                              </p:par>
                              <p:par>
                                <p:cTn id="70" presetID="18" presetClass="entr" presetSubtype="6" fill="hold" nodeType="withEffect">
                                  <p:stCondLst>
                                    <p:cond delay="0"/>
                                  </p:stCondLst>
                                  <p:childTnLst>
                                    <p:set>
                                      <p:cBhvr>
                                        <p:cTn id="71" dur="1" fill="hold">
                                          <p:stCondLst>
                                            <p:cond delay="0"/>
                                          </p:stCondLst>
                                        </p:cTn>
                                        <p:tgtEl>
                                          <p:spTgt spid="5201"/>
                                        </p:tgtEl>
                                        <p:attrNameLst>
                                          <p:attrName>style.visibility</p:attrName>
                                        </p:attrNameLst>
                                      </p:cBhvr>
                                      <p:to>
                                        <p:strVal val="visible"/>
                                      </p:to>
                                    </p:set>
                                    <p:animEffect transition="in" filter="strips(downRight)">
                                      <p:cBhvr>
                                        <p:cTn id="72" dur="11400"/>
                                        <p:tgtEl>
                                          <p:spTgt spid="5201"/>
                                        </p:tgtEl>
                                      </p:cBhvr>
                                    </p:animEffect>
                                  </p:childTnLst>
                                </p:cTn>
                              </p:par>
                              <p:par>
                                <p:cTn id="73" presetID="18" presetClass="entr" presetSubtype="3" fill="hold" nodeType="withEffect">
                                  <p:stCondLst>
                                    <p:cond delay="0"/>
                                  </p:stCondLst>
                                  <p:childTnLst>
                                    <p:set>
                                      <p:cBhvr>
                                        <p:cTn id="74" dur="1" fill="hold">
                                          <p:stCondLst>
                                            <p:cond delay="0"/>
                                          </p:stCondLst>
                                        </p:cTn>
                                        <p:tgtEl>
                                          <p:spTgt spid="5206"/>
                                        </p:tgtEl>
                                        <p:attrNameLst>
                                          <p:attrName>style.visibility</p:attrName>
                                        </p:attrNameLst>
                                      </p:cBhvr>
                                      <p:to>
                                        <p:strVal val="visible"/>
                                      </p:to>
                                    </p:set>
                                    <p:animEffect transition="in" filter="strips(upRight)">
                                      <p:cBhvr>
                                        <p:cTn id="75" dur="11400"/>
                                        <p:tgtEl>
                                          <p:spTgt spid="520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5152"/>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42" presetClass="path" presetSubtype="0" accel="50000" decel="50000" fill="hold" nodeType="withEffect">
                                  <p:stCondLst>
                                    <p:cond delay="0"/>
                                  </p:stCondLst>
                                  <p:childTnLst>
                                    <p:animMotion origin="layout" path="M 4.16667E-6 0 L -0.00035 0.05602 " pathEditMode="relative" rAng="0" ptsTypes="AA">
                                      <p:cBhvr>
                                        <p:cTn id="80" dur="500" fill="hold"/>
                                        <p:tgtEl>
                                          <p:spTgt spid="5170"/>
                                        </p:tgtEl>
                                        <p:attrNameLst>
                                          <p:attrName>ppt_x</p:attrName>
                                          <p:attrName>ppt_y</p:attrName>
                                        </p:attrNameLst>
                                      </p:cBhvr>
                                      <p:rCtr x="-17" y="2801"/>
                                    </p:animMotion>
                                  </p:childTnLst>
                                </p:cTn>
                              </p:par>
                              <p:par>
                                <p:cTn id="81" presetID="19" presetClass="emph" presetSubtype="0" fill="hold" nodeType="withEffect">
                                  <p:stCondLst>
                                    <p:cond delay="800"/>
                                  </p:stCondLst>
                                  <p:childTnLst>
                                    <p:animClr clrSpc="rgb" dir="cw">
                                      <p:cBhvr override="childStyle">
                                        <p:cTn id="82" dur="13400" fill="hold"/>
                                        <p:tgtEl>
                                          <p:spTgt spid="5154"/>
                                        </p:tgtEl>
                                        <p:attrNameLst>
                                          <p:attrName>style.color</p:attrName>
                                        </p:attrNameLst>
                                      </p:cBhvr>
                                      <p:to>
                                        <a:srgbClr val="FFCC66"/>
                                      </p:to>
                                    </p:animClr>
                                    <p:animClr clrSpc="rgb" dir="cw">
                                      <p:cBhvr>
                                        <p:cTn id="83" dur="13400" fill="hold"/>
                                        <p:tgtEl>
                                          <p:spTgt spid="5154"/>
                                        </p:tgtEl>
                                        <p:attrNameLst>
                                          <p:attrName>fillcolor</p:attrName>
                                        </p:attrNameLst>
                                      </p:cBhvr>
                                      <p:to>
                                        <a:srgbClr val="FFCC66"/>
                                      </p:to>
                                    </p:animClr>
                                    <p:set>
                                      <p:cBhvr>
                                        <p:cTn id="84" dur="13400" fill="hold"/>
                                        <p:tgtEl>
                                          <p:spTgt spid="5154"/>
                                        </p:tgtEl>
                                        <p:attrNameLst>
                                          <p:attrName>fill.type</p:attrName>
                                        </p:attrNameLst>
                                      </p:cBhvr>
                                      <p:to>
                                        <p:strVal val="solid"/>
                                      </p:to>
                                    </p:set>
                                    <p:set>
                                      <p:cBhvr>
                                        <p:cTn id="85" dur="13400" fill="hold"/>
                                        <p:tgtEl>
                                          <p:spTgt spid="5154"/>
                                        </p:tgtEl>
                                        <p:attrNameLst>
                                          <p:attrName>fill.on</p:attrName>
                                        </p:attrNameLst>
                                      </p:cBhvr>
                                      <p:to>
                                        <p:strVal val="true"/>
                                      </p:to>
                                    </p:set>
                                  </p:childTnLst>
                                </p:cTn>
                              </p:par>
                              <p:par>
                                <p:cTn id="86" presetID="18" presetClass="entr" presetSubtype="3" fill="hold" nodeType="withEffect">
                                  <p:stCondLst>
                                    <p:cond delay="800"/>
                                  </p:stCondLst>
                                  <p:childTnLst>
                                    <p:set>
                                      <p:cBhvr>
                                        <p:cTn id="87" dur="1" fill="hold">
                                          <p:stCondLst>
                                            <p:cond delay="0"/>
                                          </p:stCondLst>
                                        </p:cTn>
                                        <p:tgtEl>
                                          <p:spTgt spid="5201"/>
                                        </p:tgtEl>
                                        <p:attrNameLst>
                                          <p:attrName>style.visibility</p:attrName>
                                        </p:attrNameLst>
                                      </p:cBhvr>
                                      <p:to>
                                        <p:strVal val="visible"/>
                                      </p:to>
                                    </p:set>
                                    <p:animEffect transition="in" filter="strips(upRight)">
                                      <p:cBhvr>
                                        <p:cTn id="88" dur="16600"/>
                                        <p:tgtEl>
                                          <p:spTgt spid="5201"/>
                                        </p:tgtEl>
                                      </p:cBhvr>
                                    </p:animEffect>
                                  </p:childTnLst>
                                </p:cTn>
                              </p:par>
                              <p:par>
                                <p:cTn id="89" presetID="18" presetClass="entr" presetSubtype="9" fill="hold" nodeType="withEffect">
                                  <p:stCondLst>
                                    <p:cond delay="0"/>
                                  </p:stCondLst>
                                  <p:childTnLst>
                                    <p:set>
                                      <p:cBhvr>
                                        <p:cTn id="90" dur="1" fill="hold">
                                          <p:stCondLst>
                                            <p:cond delay="0"/>
                                          </p:stCondLst>
                                        </p:cTn>
                                        <p:tgtEl>
                                          <p:spTgt spid="5206"/>
                                        </p:tgtEl>
                                        <p:attrNameLst>
                                          <p:attrName>style.visibility</p:attrName>
                                        </p:attrNameLst>
                                      </p:cBhvr>
                                      <p:to>
                                        <p:strVal val="visible"/>
                                      </p:to>
                                    </p:set>
                                    <p:animEffect transition="in" filter="strips(upLeft)">
                                      <p:cBhvr>
                                        <p:cTn id="91" dur="15300"/>
                                        <p:tgtEl>
                                          <p:spTgt spid="5206"/>
                                        </p:tgtEl>
                                      </p:cBhvr>
                                    </p:animEffect>
                                  </p:childTnLst>
                                </p:cTn>
                              </p:par>
                            </p:childTnLst>
                          </p:cTn>
                        </p:par>
                      </p:childTnLst>
                    </p:cTn>
                  </p:par>
                </p:childTnLst>
              </p:cTn>
              <p:nextCondLst>
                <p:cond evt="onClick" delay="0">
                  <p:tgtEl>
                    <p:spTgt spid="5152"/>
                  </p:tgtEl>
                </p:cond>
              </p:nextCondLst>
            </p:seq>
            <p:seq concurrent="1" nextAc="seek">
              <p:cTn id="92" restart="whenNotActive" fill="hold" evtFilter="cancelBubble" nodeType="interactiveSeq">
                <p:stCondLst>
                  <p:cond evt="onClick" delay="0">
                    <p:tgtEl>
                      <p:spTgt spid="5174"/>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5355"/>
                                        </p:tgtEl>
                                        <p:attrNameLst>
                                          <p:attrName>style.visibility</p:attrName>
                                        </p:attrNameLst>
                                      </p:cBhvr>
                                      <p:to>
                                        <p:strVal val="visible"/>
                                      </p:to>
                                    </p:set>
                                    <p:animEffect transition="in" filter="blinds(horizontal)">
                                      <p:cBhvr>
                                        <p:cTn id="97" dur="500"/>
                                        <p:tgtEl>
                                          <p:spTgt spid="5355"/>
                                        </p:tgtEl>
                                      </p:cBhvr>
                                    </p:animEffect>
                                  </p:childTnLst>
                                </p:cTn>
                              </p:par>
                            </p:childTnLst>
                          </p:cTn>
                        </p:par>
                      </p:childTnLst>
                    </p:cTn>
                  </p:par>
                </p:childTnLst>
              </p:cTn>
              <p:nextCondLst>
                <p:cond evt="onClick" delay="0">
                  <p:tgtEl>
                    <p:spTgt spid="5174"/>
                  </p:tgtEl>
                </p:cond>
              </p:nextCondLst>
            </p:seq>
          </p:childTnLst>
        </p:cTn>
      </p:par>
    </p:tnLst>
    <p:bldLst>
      <p:bldP spid="5291" grpId="0"/>
      <p:bldP spid="5310" grpId="0"/>
      <p:bldP spid="5313" grpId="0"/>
      <p:bldP spid="5359" grpId="0" animBg="1"/>
      <p:bldP spid="535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ext Box 5">
            <a:extLst>
              <a:ext uri="{FF2B5EF4-FFF2-40B4-BE49-F238E27FC236}">
                <a16:creationId xmlns:a16="http://schemas.microsoft.com/office/drawing/2014/main" id="{F869FD72-3430-4379-9A1F-22F3F06BF451}"/>
              </a:ext>
            </a:extLst>
          </p:cNvPr>
          <p:cNvSpPr txBox="1">
            <a:spLocks noChangeArrowheads="1"/>
          </p:cNvSpPr>
          <p:nvPr/>
        </p:nvSpPr>
        <p:spPr bwMode="auto">
          <a:xfrm>
            <a:off x="1828800" y="433388"/>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buClr>
                <a:srgbClr val="0000FF"/>
              </a:buClr>
              <a:buFont typeface="Wingdings" panose="05000000000000000000" pitchFamily="2" charset="2"/>
              <a:buChar char="v"/>
            </a:pPr>
            <a:r>
              <a:rPr lang="en-US" altLang="en-US" sz="2400" b="1">
                <a:solidFill>
                  <a:srgbClr val="FF0000"/>
                </a:solidFill>
                <a:latin typeface="Arial" panose="020B0604020202020204" pitchFamily="34" charset="0"/>
              </a:rPr>
              <a:t>Giải thích:</a:t>
            </a:r>
          </a:p>
        </p:txBody>
      </p:sp>
      <p:sp>
        <p:nvSpPr>
          <p:cNvPr id="16387" name="Text Box 60">
            <a:extLst>
              <a:ext uri="{FF2B5EF4-FFF2-40B4-BE49-F238E27FC236}">
                <a16:creationId xmlns:a16="http://schemas.microsoft.com/office/drawing/2014/main" id="{EFBD257B-DD05-40C9-BD75-89A3A07F2137}"/>
              </a:ext>
            </a:extLst>
          </p:cNvPr>
          <p:cNvSpPr txBox="1">
            <a:spLocks noChangeArrowheads="1"/>
          </p:cNvSpPr>
          <p:nvPr/>
        </p:nvSpPr>
        <p:spPr bwMode="auto">
          <a:xfrm>
            <a:off x="1828800" y="838201"/>
            <a:ext cx="3505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just" fontAlgn="base">
              <a:spcBef>
                <a:spcPct val="50000"/>
              </a:spcBef>
              <a:spcAft>
                <a:spcPct val="0"/>
              </a:spcAft>
            </a:pPr>
            <a:r>
              <a:rPr lang="en-US" altLang="en-US" sz="2000" b="1">
                <a:solidFill>
                  <a:srgbClr val="000000"/>
                </a:solidFill>
                <a:latin typeface="Arial" panose="020B0604020202020204" pitchFamily="34" charset="0"/>
                <a:cs typeface="Arial" panose="020B0604020202020204" pitchFamily="34" charset="0"/>
              </a:rPr>
              <a:t>- Khi K mở, dòng điện chạy qua L giảm nhanh.</a:t>
            </a:r>
          </a:p>
        </p:txBody>
      </p:sp>
      <p:sp>
        <p:nvSpPr>
          <p:cNvPr id="24637" name="Text Box 61">
            <a:extLst>
              <a:ext uri="{FF2B5EF4-FFF2-40B4-BE49-F238E27FC236}">
                <a16:creationId xmlns:a16="http://schemas.microsoft.com/office/drawing/2014/main" id="{0B2366FF-6D09-4D79-B83D-1B8139AE6BA7}"/>
              </a:ext>
            </a:extLst>
          </p:cNvPr>
          <p:cNvSpPr txBox="1">
            <a:spLocks noChangeArrowheads="1"/>
          </p:cNvSpPr>
          <p:nvPr/>
        </p:nvSpPr>
        <p:spPr bwMode="auto">
          <a:xfrm>
            <a:off x="1828800" y="3124201"/>
            <a:ext cx="35814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15888">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just" fontAlgn="base">
              <a:spcBef>
                <a:spcPct val="50000"/>
              </a:spcBef>
              <a:spcAft>
                <a:spcPct val="0"/>
              </a:spcAft>
            </a:pPr>
            <a:r>
              <a:rPr lang="en-US" altLang="en-US" sz="2000" b="1">
                <a:solidFill>
                  <a:srgbClr val="000000"/>
                </a:solidFill>
                <a:latin typeface="Arial" panose="020B0604020202020204" pitchFamily="34" charset="0"/>
                <a:cs typeface="Arial" panose="020B0604020202020204" pitchFamily="34" charset="0"/>
              </a:rPr>
              <a:t>Ống dây cũng sinh ra dòng điện cảm ứng chống lại sự giảm của dòng điện chính. Vì từ thông xuyên qua cuộn dây giảm mạnh nên dòng điện cảm ứng I</a:t>
            </a:r>
            <a:r>
              <a:rPr lang="en-US" altLang="en-US" sz="2000" b="1" baseline="-25000">
                <a:solidFill>
                  <a:srgbClr val="000000"/>
                </a:solidFill>
                <a:latin typeface="Arial" panose="020B0604020202020204" pitchFamily="34" charset="0"/>
                <a:cs typeface="Arial" panose="020B0604020202020204" pitchFamily="34" charset="0"/>
              </a:rPr>
              <a:t>C</a:t>
            </a:r>
            <a:r>
              <a:rPr lang="en-US" altLang="en-US" sz="2000" b="1">
                <a:solidFill>
                  <a:srgbClr val="000000"/>
                </a:solidFill>
                <a:latin typeface="Arial" panose="020B0604020202020204" pitchFamily="34" charset="0"/>
                <a:cs typeface="Arial" panose="020B0604020202020204" pitchFamily="34" charset="0"/>
              </a:rPr>
              <a:t> lớn, chạy qua đèn làm đèn loé sáng lên.</a:t>
            </a:r>
          </a:p>
        </p:txBody>
      </p:sp>
      <p:graphicFrame>
        <p:nvGraphicFramePr>
          <p:cNvPr id="24638" name="Object 62">
            <a:extLst>
              <a:ext uri="{FF2B5EF4-FFF2-40B4-BE49-F238E27FC236}">
                <a16:creationId xmlns:a16="http://schemas.microsoft.com/office/drawing/2014/main" id="{DDA97EA3-7290-4F92-BF1B-C60419B4D438}"/>
              </a:ext>
            </a:extLst>
          </p:cNvPr>
          <p:cNvGraphicFramePr>
            <a:graphicFrameLocks noChangeAspect="1"/>
          </p:cNvGraphicFramePr>
          <p:nvPr/>
        </p:nvGraphicFramePr>
        <p:xfrm>
          <a:off x="2209800" y="2590800"/>
          <a:ext cx="1905000" cy="406400"/>
        </p:xfrm>
        <a:graphic>
          <a:graphicData uri="http://schemas.openxmlformats.org/presentationml/2006/ole">
            <mc:AlternateContent xmlns:mc="http://schemas.openxmlformats.org/markup-compatibility/2006">
              <mc:Choice xmlns:v="urn:schemas-microsoft-com:vml" Requires="v">
                <p:oleObj name="Equation" r:id="rId2" imgW="647419" imgH="203112" progId="Equation.3">
                  <p:embed/>
                </p:oleObj>
              </mc:Choice>
              <mc:Fallback>
                <p:oleObj name="Equation" r:id="rId2" imgW="647419" imgH="203112" progId="Equation.3">
                  <p:embed/>
                  <p:pic>
                    <p:nvPicPr>
                      <p:cNvPr id="24638" name="Object 62">
                        <a:extLst>
                          <a:ext uri="{FF2B5EF4-FFF2-40B4-BE49-F238E27FC236}">
                            <a16:creationId xmlns:a16="http://schemas.microsoft.com/office/drawing/2014/main" id="{DDA97EA3-7290-4F92-BF1B-C60419B4D4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590800"/>
                        <a:ext cx="19050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639" name="Object 63">
            <a:extLst>
              <a:ext uri="{FF2B5EF4-FFF2-40B4-BE49-F238E27FC236}">
                <a16:creationId xmlns:a16="http://schemas.microsoft.com/office/drawing/2014/main" id="{308ECED5-4111-464D-AC14-83E1DF125EC6}"/>
              </a:ext>
            </a:extLst>
          </p:cNvPr>
          <p:cNvGraphicFramePr>
            <a:graphicFrameLocks noChangeAspect="1"/>
          </p:cNvGraphicFramePr>
          <p:nvPr/>
        </p:nvGraphicFramePr>
        <p:xfrm>
          <a:off x="2286000" y="2133601"/>
          <a:ext cx="1676400" cy="409575"/>
        </p:xfrm>
        <a:graphic>
          <a:graphicData uri="http://schemas.openxmlformats.org/presentationml/2006/ole">
            <mc:AlternateContent xmlns:mc="http://schemas.openxmlformats.org/markup-compatibility/2006">
              <mc:Choice xmlns:v="urn:schemas-microsoft-com:vml" Requires="v">
                <p:oleObj name="Equation" r:id="rId4" imgW="685800" imgH="203200" progId="Equation.3">
                  <p:embed/>
                </p:oleObj>
              </mc:Choice>
              <mc:Fallback>
                <p:oleObj name="Equation" r:id="rId4" imgW="685800" imgH="203200" progId="Equation.3">
                  <p:embed/>
                  <p:pic>
                    <p:nvPicPr>
                      <p:cNvPr id="24639" name="Object 63">
                        <a:extLst>
                          <a:ext uri="{FF2B5EF4-FFF2-40B4-BE49-F238E27FC236}">
                            <a16:creationId xmlns:a16="http://schemas.microsoft.com/office/drawing/2014/main" id="{308ECED5-4111-464D-AC14-83E1DF125E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133601"/>
                        <a:ext cx="1676400"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40" name="Text Box 64">
            <a:extLst>
              <a:ext uri="{FF2B5EF4-FFF2-40B4-BE49-F238E27FC236}">
                <a16:creationId xmlns:a16="http://schemas.microsoft.com/office/drawing/2014/main" id="{9E8981DD-1C3A-43E6-948A-5EC97A466D96}"/>
              </a:ext>
            </a:extLst>
          </p:cNvPr>
          <p:cNvSpPr txBox="1">
            <a:spLocks noChangeArrowheads="1"/>
          </p:cNvSpPr>
          <p:nvPr/>
        </p:nvSpPr>
        <p:spPr bwMode="auto">
          <a:xfrm>
            <a:off x="4038601" y="2133600"/>
            <a:ext cx="9175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just" fontAlgn="base">
              <a:spcBef>
                <a:spcPct val="50000"/>
              </a:spcBef>
              <a:spcAft>
                <a:spcPct val="0"/>
              </a:spcAft>
            </a:pPr>
            <a:r>
              <a:rPr lang="en-US" altLang="en-US" sz="2000" b="1">
                <a:solidFill>
                  <a:srgbClr val="000000"/>
                </a:solidFill>
                <a:latin typeface="Arial" panose="020B0604020202020204" pitchFamily="34" charset="0"/>
                <a:cs typeface="Arial" panose="020B0604020202020204" pitchFamily="34" charset="0"/>
              </a:rPr>
              <a:t>Giảm</a:t>
            </a:r>
          </a:p>
        </p:txBody>
      </p:sp>
      <p:graphicFrame>
        <p:nvGraphicFramePr>
          <p:cNvPr id="24641" name="Object 65">
            <a:extLst>
              <a:ext uri="{FF2B5EF4-FFF2-40B4-BE49-F238E27FC236}">
                <a16:creationId xmlns:a16="http://schemas.microsoft.com/office/drawing/2014/main" id="{46091A32-A9EC-4BB3-B3BA-A5B703206842}"/>
              </a:ext>
            </a:extLst>
          </p:cNvPr>
          <p:cNvGraphicFramePr>
            <a:graphicFrameLocks noChangeAspect="1"/>
          </p:cNvGraphicFramePr>
          <p:nvPr/>
        </p:nvGraphicFramePr>
        <p:xfrm>
          <a:off x="2316164" y="1676401"/>
          <a:ext cx="1768475" cy="322263"/>
        </p:xfrm>
        <a:graphic>
          <a:graphicData uri="http://schemas.openxmlformats.org/presentationml/2006/ole">
            <mc:AlternateContent xmlns:mc="http://schemas.openxmlformats.org/markup-compatibility/2006">
              <mc:Choice xmlns:v="urn:schemas-microsoft-com:vml" Requires="v">
                <p:oleObj name="Equation" r:id="rId6" imgW="1117115" imgH="203112" progId="Equation.DSMT4">
                  <p:embed/>
                </p:oleObj>
              </mc:Choice>
              <mc:Fallback>
                <p:oleObj name="Equation" r:id="rId6" imgW="1117115" imgH="203112" progId="Equation.DSMT4">
                  <p:embed/>
                  <p:pic>
                    <p:nvPicPr>
                      <p:cNvPr id="24641" name="Object 65">
                        <a:extLst>
                          <a:ext uri="{FF2B5EF4-FFF2-40B4-BE49-F238E27FC236}">
                            <a16:creationId xmlns:a16="http://schemas.microsoft.com/office/drawing/2014/main" id="{46091A32-A9EC-4BB3-B3BA-A5B7032068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6164" y="1676401"/>
                        <a:ext cx="1768475" cy="32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42" name="Text Box 66">
            <a:extLst>
              <a:ext uri="{FF2B5EF4-FFF2-40B4-BE49-F238E27FC236}">
                <a16:creationId xmlns:a16="http://schemas.microsoft.com/office/drawing/2014/main" id="{5A187B80-AC77-41E3-90D0-AC5692DB9DF3}"/>
              </a:ext>
            </a:extLst>
          </p:cNvPr>
          <p:cNvSpPr txBox="1">
            <a:spLocks noChangeArrowheads="1"/>
          </p:cNvSpPr>
          <p:nvPr/>
        </p:nvSpPr>
        <p:spPr bwMode="auto">
          <a:xfrm>
            <a:off x="4114801" y="1600200"/>
            <a:ext cx="9683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just" fontAlgn="base">
              <a:spcBef>
                <a:spcPct val="50000"/>
              </a:spcBef>
              <a:spcAft>
                <a:spcPct val="0"/>
              </a:spcAft>
            </a:pPr>
            <a:r>
              <a:rPr lang="en-US" altLang="en-US" sz="2000" b="1">
                <a:solidFill>
                  <a:srgbClr val="000000"/>
                </a:solidFill>
                <a:latin typeface="Arial" panose="020B0604020202020204" pitchFamily="34" charset="0"/>
                <a:cs typeface="Arial" panose="020B0604020202020204" pitchFamily="34" charset="0"/>
              </a:rPr>
              <a:t>Giảm</a:t>
            </a:r>
          </a:p>
        </p:txBody>
      </p:sp>
      <p:grpSp>
        <p:nvGrpSpPr>
          <p:cNvPr id="16394" name="Group 215">
            <a:extLst>
              <a:ext uri="{FF2B5EF4-FFF2-40B4-BE49-F238E27FC236}">
                <a16:creationId xmlns:a16="http://schemas.microsoft.com/office/drawing/2014/main" id="{ACF1C170-C47F-4898-A87B-D7B249684470}"/>
              </a:ext>
            </a:extLst>
          </p:cNvPr>
          <p:cNvGrpSpPr>
            <a:grpSpLocks/>
          </p:cNvGrpSpPr>
          <p:nvPr/>
        </p:nvGrpSpPr>
        <p:grpSpPr bwMode="auto">
          <a:xfrm>
            <a:off x="6548438" y="4876800"/>
            <a:ext cx="3962400" cy="1981200"/>
            <a:chOff x="1344" y="3216"/>
            <a:chExt cx="2496" cy="1248"/>
          </a:xfrm>
        </p:grpSpPr>
        <p:grpSp>
          <p:nvGrpSpPr>
            <p:cNvPr id="16470" name="Group 212">
              <a:extLst>
                <a:ext uri="{FF2B5EF4-FFF2-40B4-BE49-F238E27FC236}">
                  <a16:creationId xmlns:a16="http://schemas.microsoft.com/office/drawing/2014/main" id="{34B67C04-B64F-46EA-BC36-27F12F386401}"/>
                </a:ext>
              </a:extLst>
            </p:cNvPr>
            <p:cNvGrpSpPr>
              <a:grpSpLocks/>
            </p:cNvGrpSpPr>
            <p:nvPr/>
          </p:nvGrpSpPr>
          <p:grpSpPr bwMode="auto">
            <a:xfrm>
              <a:off x="1344" y="3216"/>
              <a:ext cx="2496" cy="1248"/>
              <a:chOff x="3168" y="3072"/>
              <a:chExt cx="2496" cy="1248"/>
            </a:xfrm>
          </p:grpSpPr>
          <p:grpSp>
            <p:nvGrpSpPr>
              <p:cNvPr id="16474" name="Group 206">
                <a:extLst>
                  <a:ext uri="{FF2B5EF4-FFF2-40B4-BE49-F238E27FC236}">
                    <a16:creationId xmlns:a16="http://schemas.microsoft.com/office/drawing/2014/main" id="{E7014EB6-0BFB-401C-9329-BD0A3D0D9E12}"/>
                  </a:ext>
                </a:extLst>
              </p:cNvPr>
              <p:cNvGrpSpPr>
                <a:grpSpLocks/>
              </p:cNvGrpSpPr>
              <p:nvPr/>
            </p:nvGrpSpPr>
            <p:grpSpPr bwMode="auto">
              <a:xfrm>
                <a:off x="3168" y="3072"/>
                <a:ext cx="2496" cy="1248"/>
                <a:chOff x="3168" y="3072"/>
                <a:chExt cx="2496" cy="1248"/>
              </a:xfrm>
            </p:grpSpPr>
            <p:sp>
              <p:nvSpPr>
                <p:cNvPr id="16489" name="Rectangle 4">
                  <a:extLst>
                    <a:ext uri="{FF2B5EF4-FFF2-40B4-BE49-F238E27FC236}">
                      <a16:creationId xmlns:a16="http://schemas.microsoft.com/office/drawing/2014/main" id="{7F088448-8A92-4018-BC2B-F3FDCEBF98A1}"/>
                    </a:ext>
                  </a:extLst>
                </p:cNvPr>
                <p:cNvSpPr>
                  <a:spLocks noChangeArrowheads="1"/>
                </p:cNvSpPr>
                <p:nvPr/>
              </p:nvSpPr>
              <p:spPr bwMode="auto">
                <a:xfrm>
                  <a:off x="3168" y="3072"/>
                  <a:ext cx="2496" cy="1248"/>
                </a:xfrm>
                <a:prstGeom prst="rect">
                  <a:avLst/>
                </a:prstGeom>
                <a:solidFill>
                  <a:srgbClr val="008080"/>
                </a:solidFill>
                <a:ln w="9525">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6490" name="Oval 67">
                  <a:extLst>
                    <a:ext uri="{FF2B5EF4-FFF2-40B4-BE49-F238E27FC236}">
                      <a16:creationId xmlns:a16="http://schemas.microsoft.com/office/drawing/2014/main" id="{14AEDA3A-1CC6-4546-AF9F-3F08CA06F738}"/>
                    </a:ext>
                  </a:extLst>
                </p:cNvPr>
                <p:cNvSpPr>
                  <a:spLocks noChangeArrowheads="1"/>
                </p:cNvSpPr>
                <p:nvPr/>
              </p:nvSpPr>
              <p:spPr bwMode="auto">
                <a:xfrm>
                  <a:off x="4080" y="3216"/>
                  <a:ext cx="480" cy="960"/>
                </a:xfrm>
                <a:prstGeom prst="ellipse">
                  <a:avLst/>
                </a:prstGeom>
                <a:solidFill>
                  <a:srgbClr val="3366FF"/>
                </a:solid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grpSp>
          <p:grpSp>
            <p:nvGrpSpPr>
              <p:cNvPr id="16475" name="Group 68">
                <a:extLst>
                  <a:ext uri="{FF2B5EF4-FFF2-40B4-BE49-F238E27FC236}">
                    <a16:creationId xmlns:a16="http://schemas.microsoft.com/office/drawing/2014/main" id="{5B5C5072-A955-4703-A953-E620B94365B5}"/>
                  </a:ext>
                </a:extLst>
              </p:cNvPr>
              <p:cNvGrpSpPr>
                <a:grpSpLocks/>
              </p:cNvGrpSpPr>
              <p:nvPr/>
            </p:nvGrpSpPr>
            <p:grpSpPr bwMode="auto">
              <a:xfrm>
                <a:off x="3711" y="3472"/>
                <a:ext cx="1179" cy="272"/>
                <a:chOff x="2064" y="1632"/>
                <a:chExt cx="1494" cy="272"/>
              </a:xfrm>
            </p:grpSpPr>
            <p:graphicFrame>
              <p:nvGraphicFramePr>
                <p:cNvPr id="16484" name="Object 69">
                  <a:extLst>
                    <a:ext uri="{FF2B5EF4-FFF2-40B4-BE49-F238E27FC236}">
                      <a16:creationId xmlns:a16="http://schemas.microsoft.com/office/drawing/2014/main" id="{F31C062B-DAA5-40BF-87DE-CD68005980D4}"/>
                    </a:ext>
                  </a:extLst>
                </p:cNvPr>
                <p:cNvGraphicFramePr>
                  <a:graphicFrameLocks noChangeAspect="1"/>
                </p:cNvGraphicFramePr>
                <p:nvPr/>
              </p:nvGraphicFramePr>
              <p:xfrm>
                <a:off x="2064" y="1632"/>
                <a:ext cx="204" cy="272"/>
              </p:xfrm>
              <a:graphic>
                <a:graphicData uri="http://schemas.openxmlformats.org/presentationml/2006/ole">
                  <mc:AlternateContent xmlns:mc="http://schemas.openxmlformats.org/markup-compatibility/2006">
                    <mc:Choice xmlns:v="urn:schemas-microsoft-com:vml" Requires="v">
                      <p:oleObj name="Equation" r:id="rId8" imgW="152268" imgH="203024" progId="Equation.3">
                        <p:embed/>
                      </p:oleObj>
                    </mc:Choice>
                    <mc:Fallback>
                      <p:oleObj name="Equation" r:id="rId8" imgW="152268" imgH="203024" progId="Equation.3">
                        <p:embed/>
                        <p:pic>
                          <p:nvPicPr>
                            <p:cNvPr id="16484" name="Object 69">
                              <a:extLst>
                                <a:ext uri="{FF2B5EF4-FFF2-40B4-BE49-F238E27FC236}">
                                  <a16:creationId xmlns:a16="http://schemas.microsoft.com/office/drawing/2014/main" id="{F31C062B-DAA5-40BF-87DE-CD68005980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4" y="1632"/>
                              <a:ext cx="204"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6485" name="Group 70">
                  <a:extLst>
                    <a:ext uri="{FF2B5EF4-FFF2-40B4-BE49-F238E27FC236}">
                      <a16:creationId xmlns:a16="http://schemas.microsoft.com/office/drawing/2014/main" id="{28DD1CA5-737C-452F-83D5-D1FA4806B024}"/>
                    </a:ext>
                  </a:extLst>
                </p:cNvPr>
                <p:cNvGrpSpPr>
                  <a:grpSpLocks/>
                </p:cNvGrpSpPr>
                <p:nvPr/>
              </p:nvGrpSpPr>
              <p:grpSpPr bwMode="auto">
                <a:xfrm>
                  <a:off x="2256" y="1872"/>
                  <a:ext cx="1302" cy="2"/>
                  <a:chOff x="2256" y="1872"/>
                  <a:chExt cx="1302" cy="2"/>
                </a:xfrm>
              </p:grpSpPr>
              <p:sp>
                <p:nvSpPr>
                  <p:cNvPr id="16486" name="Line 71">
                    <a:extLst>
                      <a:ext uri="{FF2B5EF4-FFF2-40B4-BE49-F238E27FC236}">
                        <a16:creationId xmlns:a16="http://schemas.microsoft.com/office/drawing/2014/main" id="{332791D4-7858-45F4-B1D7-71A6357AB81B}"/>
                      </a:ext>
                    </a:extLst>
                  </p:cNvPr>
                  <p:cNvSpPr>
                    <a:spLocks noChangeShapeType="1"/>
                  </p:cNvSpPr>
                  <p:nvPr/>
                </p:nvSpPr>
                <p:spPr bwMode="auto">
                  <a:xfrm flipV="1">
                    <a:off x="2256" y="1872"/>
                    <a:ext cx="624"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6487" name="Line 72">
                    <a:extLst>
                      <a:ext uri="{FF2B5EF4-FFF2-40B4-BE49-F238E27FC236}">
                        <a16:creationId xmlns:a16="http://schemas.microsoft.com/office/drawing/2014/main" id="{48BDCDB7-F535-468F-9B19-AFBB41CA4F2E}"/>
                      </a:ext>
                    </a:extLst>
                  </p:cNvPr>
                  <p:cNvSpPr>
                    <a:spLocks noChangeShapeType="1"/>
                  </p:cNvSpPr>
                  <p:nvPr/>
                </p:nvSpPr>
                <p:spPr bwMode="auto">
                  <a:xfrm flipV="1">
                    <a:off x="3134" y="1874"/>
                    <a:ext cx="424"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6488" name="Line 73">
                    <a:extLst>
                      <a:ext uri="{FF2B5EF4-FFF2-40B4-BE49-F238E27FC236}">
                        <a16:creationId xmlns:a16="http://schemas.microsoft.com/office/drawing/2014/main" id="{F62CE8EA-7670-4F2C-8479-0003F5A52960}"/>
                      </a:ext>
                    </a:extLst>
                  </p:cNvPr>
                  <p:cNvSpPr>
                    <a:spLocks noChangeShapeType="1"/>
                  </p:cNvSpPr>
                  <p:nvPr/>
                </p:nvSpPr>
                <p:spPr bwMode="auto">
                  <a:xfrm>
                    <a:off x="2880" y="1872"/>
                    <a:ext cx="228" cy="2"/>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grpSp>
          </p:grpSp>
          <p:grpSp>
            <p:nvGrpSpPr>
              <p:cNvPr id="16476" name="Group 74">
                <a:extLst>
                  <a:ext uri="{FF2B5EF4-FFF2-40B4-BE49-F238E27FC236}">
                    <a16:creationId xmlns:a16="http://schemas.microsoft.com/office/drawing/2014/main" id="{4A7224F9-2E03-4614-933D-3B8D9440A2FB}"/>
                  </a:ext>
                </a:extLst>
              </p:cNvPr>
              <p:cNvGrpSpPr>
                <a:grpSpLocks/>
              </p:cNvGrpSpPr>
              <p:nvPr/>
            </p:nvGrpSpPr>
            <p:grpSpPr bwMode="auto">
              <a:xfrm>
                <a:off x="3696" y="4116"/>
                <a:ext cx="1312" cy="0"/>
                <a:chOff x="2256" y="2304"/>
                <a:chExt cx="1312" cy="0"/>
              </a:xfrm>
            </p:grpSpPr>
            <p:sp>
              <p:nvSpPr>
                <p:cNvPr id="16481" name="Line 75">
                  <a:extLst>
                    <a:ext uri="{FF2B5EF4-FFF2-40B4-BE49-F238E27FC236}">
                      <a16:creationId xmlns:a16="http://schemas.microsoft.com/office/drawing/2014/main" id="{B21A38E5-6371-4689-BEA3-C95CA5434168}"/>
                    </a:ext>
                  </a:extLst>
                </p:cNvPr>
                <p:cNvSpPr>
                  <a:spLocks noChangeShapeType="1"/>
                </p:cNvSpPr>
                <p:nvPr/>
              </p:nvSpPr>
              <p:spPr bwMode="auto">
                <a:xfrm flipV="1">
                  <a:off x="2256" y="2304"/>
                  <a:ext cx="528"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6482" name="Line 76">
                  <a:extLst>
                    <a:ext uri="{FF2B5EF4-FFF2-40B4-BE49-F238E27FC236}">
                      <a16:creationId xmlns:a16="http://schemas.microsoft.com/office/drawing/2014/main" id="{F3CCE022-8998-4915-956D-279D62953055}"/>
                    </a:ext>
                  </a:extLst>
                </p:cNvPr>
                <p:cNvSpPr>
                  <a:spLocks noChangeShapeType="1"/>
                </p:cNvSpPr>
                <p:nvPr/>
              </p:nvSpPr>
              <p:spPr bwMode="auto">
                <a:xfrm flipV="1">
                  <a:off x="3016" y="2304"/>
                  <a:ext cx="55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6483" name="Line 77">
                  <a:extLst>
                    <a:ext uri="{FF2B5EF4-FFF2-40B4-BE49-F238E27FC236}">
                      <a16:creationId xmlns:a16="http://schemas.microsoft.com/office/drawing/2014/main" id="{6C707F57-8F5B-4A9E-9704-CAA0911CD9DF}"/>
                    </a:ext>
                  </a:extLst>
                </p:cNvPr>
                <p:cNvSpPr>
                  <a:spLocks noChangeShapeType="1"/>
                </p:cNvSpPr>
                <p:nvPr/>
              </p:nvSpPr>
              <p:spPr bwMode="auto">
                <a:xfrm flipV="1">
                  <a:off x="2784" y="2304"/>
                  <a:ext cx="192" cy="0"/>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grpSp>
          <p:grpSp>
            <p:nvGrpSpPr>
              <p:cNvPr id="16477" name="Group 78">
                <a:extLst>
                  <a:ext uri="{FF2B5EF4-FFF2-40B4-BE49-F238E27FC236}">
                    <a16:creationId xmlns:a16="http://schemas.microsoft.com/office/drawing/2014/main" id="{F7A8DAA0-A51B-4439-8C30-8A5060EC184C}"/>
                  </a:ext>
                </a:extLst>
              </p:cNvPr>
              <p:cNvGrpSpPr>
                <a:grpSpLocks/>
              </p:cNvGrpSpPr>
              <p:nvPr/>
            </p:nvGrpSpPr>
            <p:grpSpPr bwMode="auto">
              <a:xfrm>
                <a:off x="3696" y="3252"/>
                <a:ext cx="1242" cy="2"/>
                <a:chOff x="2256" y="1440"/>
                <a:chExt cx="1242" cy="2"/>
              </a:xfrm>
            </p:grpSpPr>
            <p:sp>
              <p:nvSpPr>
                <p:cNvPr id="16478" name="Line 79">
                  <a:extLst>
                    <a:ext uri="{FF2B5EF4-FFF2-40B4-BE49-F238E27FC236}">
                      <a16:creationId xmlns:a16="http://schemas.microsoft.com/office/drawing/2014/main" id="{E0862359-7549-461F-A439-955FB1FDF142}"/>
                    </a:ext>
                  </a:extLst>
                </p:cNvPr>
                <p:cNvSpPr>
                  <a:spLocks noChangeShapeType="1"/>
                </p:cNvSpPr>
                <p:nvPr/>
              </p:nvSpPr>
              <p:spPr bwMode="auto">
                <a:xfrm>
                  <a:off x="2256" y="1440"/>
                  <a:ext cx="614"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6479" name="Line 80">
                  <a:extLst>
                    <a:ext uri="{FF2B5EF4-FFF2-40B4-BE49-F238E27FC236}">
                      <a16:creationId xmlns:a16="http://schemas.microsoft.com/office/drawing/2014/main" id="{395485FD-A9B2-451D-BB19-F1D151F90D7E}"/>
                    </a:ext>
                  </a:extLst>
                </p:cNvPr>
                <p:cNvSpPr>
                  <a:spLocks noChangeShapeType="1"/>
                </p:cNvSpPr>
                <p:nvPr/>
              </p:nvSpPr>
              <p:spPr bwMode="auto">
                <a:xfrm>
                  <a:off x="2994" y="1440"/>
                  <a:ext cx="504" cy="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6480" name="Line 81">
                  <a:extLst>
                    <a:ext uri="{FF2B5EF4-FFF2-40B4-BE49-F238E27FC236}">
                      <a16:creationId xmlns:a16="http://schemas.microsoft.com/office/drawing/2014/main" id="{9D1899DC-B711-4ACB-870F-1AD775C7E04E}"/>
                    </a:ext>
                  </a:extLst>
                </p:cNvPr>
                <p:cNvSpPr>
                  <a:spLocks noChangeShapeType="1"/>
                </p:cNvSpPr>
                <p:nvPr/>
              </p:nvSpPr>
              <p:spPr bwMode="auto">
                <a:xfrm flipV="1">
                  <a:off x="2880" y="1440"/>
                  <a:ext cx="86" cy="2"/>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grpSp>
        </p:grpSp>
        <p:grpSp>
          <p:nvGrpSpPr>
            <p:cNvPr id="16471" name="Group 100">
              <a:extLst>
                <a:ext uri="{FF2B5EF4-FFF2-40B4-BE49-F238E27FC236}">
                  <a16:creationId xmlns:a16="http://schemas.microsoft.com/office/drawing/2014/main" id="{D0A2A563-3609-41B0-91D3-A1BD04F813E6}"/>
                </a:ext>
              </a:extLst>
            </p:cNvPr>
            <p:cNvGrpSpPr>
              <a:grpSpLocks/>
            </p:cNvGrpSpPr>
            <p:nvPr/>
          </p:nvGrpSpPr>
          <p:grpSpPr bwMode="auto">
            <a:xfrm>
              <a:off x="2709" y="3564"/>
              <a:ext cx="307" cy="272"/>
              <a:chOff x="1157" y="2544"/>
              <a:chExt cx="283" cy="288"/>
            </a:xfrm>
          </p:grpSpPr>
          <p:sp>
            <p:nvSpPr>
              <p:cNvPr id="16472" name="Text Box 101">
                <a:extLst>
                  <a:ext uri="{FF2B5EF4-FFF2-40B4-BE49-F238E27FC236}">
                    <a16:creationId xmlns:a16="http://schemas.microsoft.com/office/drawing/2014/main" id="{8D25F249-150D-4EC5-A6BF-CD03C1A9C230}"/>
                  </a:ext>
                </a:extLst>
              </p:cNvPr>
              <p:cNvSpPr txBox="1">
                <a:spLocks noChangeArrowheads="1"/>
              </p:cNvSpPr>
              <p:nvPr/>
            </p:nvSpPr>
            <p:spPr bwMode="auto">
              <a:xfrm>
                <a:off x="1200" y="2544"/>
                <a:ext cx="240"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srgbClr val="FF0000"/>
                    </a:solidFill>
                    <a:latin typeface="VNI-Times" pitchFamily="2" charset="0"/>
                  </a:rPr>
                  <a:t>I</a:t>
                </a:r>
              </a:p>
            </p:txBody>
          </p:sp>
          <p:sp>
            <p:nvSpPr>
              <p:cNvPr id="16473" name="Line 102">
                <a:extLst>
                  <a:ext uri="{FF2B5EF4-FFF2-40B4-BE49-F238E27FC236}">
                    <a16:creationId xmlns:a16="http://schemas.microsoft.com/office/drawing/2014/main" id="{C98DA2F9-3356-411A-9483-0BCE10D92CED}"/>
                  </a:ext>
                </a:extLst>
              </p:cNvPr>
              <p:cNvSpPr>
                <a:spLocks noChangeShapeType="1"/>
              </p:cNvSpPr>
              <p:nvPr/>
            </p:nvSpPr>
            <p:spPr bwMode="auto">
              <a:xfrm flipH="1" flipV="1">
                <a:off x="1157" y="2556"/>
                <a:ext cx="36" cy="2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grpSp>
      </p:grpSp>
      <p:sp>
        <p:nvSpPr>
          <p:cNvPr id="24680" name="AutoShape 104">
            <a:hlinkClick r:id="" action="ppaction://noaction" highlightClick="1"/>
            <a:extLst>
              <a:ext uri="{FF2B5EF4-FFF2-40B4-BE49-F238E27FC236}">
                <a16:creationId xmlns:a16="http://schemas.microsoft.com/office/drawing/2014/main" id="{76463E82-8B8E-43B6-913A-0FB7B06C5F26}"/>
              </a:ext>
            </a:extLst>
          </p:cNvPr>
          <p:cNvSpPr>
            <a:spLocks noChangeArrowheads="1"/>
          </p:cNvSpPr>
          <p:nvPr/>
        </p:nvSpPr>
        <p:spPr bwMode="auto">
          <a:xfrm>
            <a:off x="5791200" y="6477000"/>
            <a:ext cx="1066800" cy="381000"/>
          </a:xfrm>
          <a:prstGeom prst="actionButtonForwardNex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6396" name="Rectangle 107">
            <a:extLst>
              <a:ext uri="{FF2B5EF4-FFF2-40B4-BE49-F238E27FC236}">
                <a16:creationId xmlns:a16="http://schemas.microsoft.com/office/drawing/2014/main" id="{BBE04623-3DAD-4EA1-A77F-E8E7E974CFF8}"/>
              </a:ext>
            </a:extLst>
          </p:cNvPr>
          <p:cNvSpPr>
            <a:spLocks noChangeArrowheads="1"/>
          </p:cNvSpPr>
          <p:nvPr/>
        </p:nvSpPr>
        <p:spPr bwMode="auto">
          <a:xfrm>
            <a:off x="5715000" y="609600"/>
            <a:ext cx="4800600" cy="41148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24684" name="Litebulb">
            <a:extLst>
              <a:ext uri="{FF2B5EF4-FFF2-40B4-BE49-F238E27FC236}">
                <a16:creationId xmlns:a16="http://schemas.microsoft.com/office/drawing/2014/main" id="{0334E2B5-D326-45D4-91A0-7D50FB4B8BFE}"/>
              </a:ext>
            </a:extLst>
          </p:cNvPr>
          <p:cNvSpPr>
            <a:spLocks noEditPoints="1" noChangeArrowheads="1"/>
          </p:cNvSpPr>
          <p:nvPr/>
        </p:nvSpPr>
        <p:spPr bwMode="auto">
          <a:xfrm>
            <a:off x="6553200" y="685801"/>
            <a:ext cx="763588" cy="841375"/>
          </a:xfrm>
          <a:custGeom>
            <a:avLst/>
            <a:gdLst>
              <a:gd name="T0" fmla="*/ 477133371 w 21600"/>
              <a:gd name="T1" fmla="*/ 0 h 21600"/>
              <a:gd name="T2" fmla="*/ 954266741 w 21600"/>
              <a:gd name="T3" fmla="*/ 459937877 h 21600"/>
              <a:gd name="T4" fmla="*/ 0 w 21600"/>
              <a:gd name="T5" fmla="*/ 459937877 h 21600"/>
              <a:gd name="T6" fmla="*/ 477133371 w 21600"/>
              <a:gd name="T7" fmla="*/ 1276619028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gradFill rotWithShape="1">
            <a:gsLst>
              <a:gs pos="0">
                <a:srgbClr val="FFFF99">
                  <a:alpha val="92000"/>
                </a:srgbClr>
              </a:gs>
              <a:gs pos="100000">
                <a:srgbClr val="18180E"/>
              </a:gs>
            </a:gsLst>
            <a:path path="rect">
              <a:fillToRect l="50000" t="50000" r="50000" b="50000"/>
            </a:path>
          </a:gradFill>
          <a:ln w="3175">
            <a:solidFill>
              <a:srgbClr val="FFFFFF"/>
            </a:solidFill>
            <a:miter lim="800000"/>
            <a:headEnd/>
            <a:tailEnd/>
          </a:ln>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6398" name="Text Box 109">
            <a:extLst>
              <a:ext uri="{FF2B5EF4-FFF2-40B4-BE49-F238E27FC236}">
                <a16:creationId xmlns:a16="http://schemas.microsoft.com/office/drawing/2014/main" id="{10037C30-A8A0-4BF2-B9E6-7D750A3AEF4C}"/>
              </a:ext>
            </a:extLst>
          </p:cNvPr>
          <p:cNvSpPr txBox="1">
            <a:spLocks noChangeArrowheads="1"/>
          </p:cNvSpPr>
          <p:nvPr/>
        </p:nvSpPr>
        <p:spPr bwMode="auto">
          <a:xfrm>
            <a:off x="7543801" y="3810001"/>
            <a:ext cx="631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white"/>
                </a:solidFill>
                <a:latin typeface="Arial" panose="020B0604020202020204" pitchFamily="34" charset="0"/>
              </a:rPr>
              <a:t>E</a:t>
            </a:r>
          </a:p>
        </p:txBody>
      </p:sp>
      <p:sp>
        <p:nvSpPr>
          <p:cNvPr id="16399" name="Text Box 110">
            <a:extLst>
              <a:ext uri="{FF2B5EF4-FFF2-40B4-BE49-F238E27FC236}">
                <a16:creationId xmlns:a16="http://schemas.microsoft.com/office/drawing/2014/main" id="{570165C7-6892-445F-BFF5-30FA75ED8890}"/>
              </a:ext>
            </a:extLst>
          </p:cNvPr>
          <p:cNvSpPr txBox="1">
            <a:spLocks noChangeArrowheads="1"/>
          </p:cNvSpPr>
          <p:nvPr/>
        </p:nvSpPr>
        <p:spPr bwMode="auto">
          <a:xfrm>
            <a:off x="8077201" y="3810001"/>
            <a:ext cx="631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white"/>
                </a:solidFill>
                <a:latin typeface="Arial" panose="020B0604020202020204" pitchFamily="34" charset="0"/>
              </a:rPr>
              <a:t>r</a:t>
            </a:r>
          </a:p>
        </p:txBody>
      </p:sp>
      <p:grpSp>
        <p:nvGrpSpPr>
          <p:cNvPr id="16400" name="Group 111">
            <a:extLst>
              <a:ext uri="{FF2B5EF4-FFF2-40B4-BE49-F238E27FC236}">
                <a16:creationId xmlns:a16="http://schemas.microsoft.com/office/drawing/2014/main" id="{C0888849-B641-4CF5-ABF3-A6A9D5731A48}"/>
              </a:ext>
            </a:extLst>
          </p:cNvPr>
          <p:cNvGrpSpPr>
            <a:grpSpLocks/>
          </p:cNvGrpSpPr>
          <p:nvPr/>
        </p:nvGrpSpPr>
        <p:grpSpPr bwMode="auto">
          <a:xfrm>
            <a:off x="5943601" y="1371600"/>
            <a:ext cx="4043363" cy="2667000"/>
            <a:chOff x="384" y="1122"/>
            <a:chExt cx="1536" cy="942"/>
          </a:xfrm>
        </p:grpSpPr>
        <p:sp>
          <p:nvSpPr>
            <p:cNvPr id="16458" name="Line 112">
              <a:extLst>
                <a:ext uri="{FF2B5EF4-FFF2-40B4-BE49-F238E27FC236}">
                  <a16:creationId xmlns:a16="http://schemas.microsoft.com/office/drawing/2014/main" id="{BCAD7E12-EDE2-48A4-BF35-B664C107080F}"/>
                </a:ext>
              </a:extLst>
            </p:cNvPr>
            <p:cNvSpPr>
              <a:spLocks noChangeShapeType="1"/>
            </p:cNvSpPr>
            <p:nvPr/>
          </p:nvSpPr>
          <p:spPr bwMode="auto">
            <a:xfrm>
              <a:off x="384" y="1200"/>
              <a:ext cx="153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6459" name="Line 113">
              <a:extLst>
                <a:ext uri="{FF2B5EF4-FFF2-40B4-BE49-F238E27FC236}">
                  <a16:creationId xmlns:a16="http://schemas.microsoft.com/office/drawing/2014/main" id="{DE201094-D6A9-4033-A968-73B51F05469F}"/>
                </a:ext>
              </a:extLst>
            </p:cNvPr>
            <p:cNvSpPr>
              <a:spLocks noChangeShapeType="1"/>
            </p:cNvSpPr>
            <p:nvPr/>
          </p:nvSpPr>
          <p:spPr bwMode="auto">
            <a:xfrm>
              <a:off x="768" y="1968"/>
              <a:ext cx="38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6460" name="Line 114">
              <a:extLst>
                <a:ext uri="{FF2B5EF4-FFF2-40B4-BE49-F238E27FC236}">
                  <a16:creationId xmlns:a16="http://schemas.microsoft.com/office/drawing/2014/main" id="{DAA3186C-4699-4BA3-835D-3598E0FC88AB}"/>
                </a:ext>
              </a:extLst>
            </p:cNvPr>
            <p:cNvSpPr>
              <a:spLocks noChangeShapeType="1"/>
            </p:cNvSpPr>
            <p:nvPr/>
          </p:nvSpPr>
          <p:spPr bwMode="auto">
            <a:xfrm>
              <a:off x="1200" y="1968"/>
              <a:ext cx="72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6461" name="Line 115">
              <a:extLst>
                <a:ext uri="{FF2B5EF4-FFF2-40B4-BE49-F238E27FC236}">
                  <a16:creationId xmlns:a16="http://schemas.microsoft.com/office/drawing/2014/main" id="{6E8EB60C-8DD8-4524-B2CE-7622F32088C3}"/>
                </a:ext>
              </a:extLst>
            </p:cNvPr>
            <p:cNvSpPr>
              <a:spLocks noChangeShapeType="1"/>
            </p:cNvSpPr>
            <p:nvPr/>
          </p:nvSpPr>
          <p:spPr bwMode="auto">
            <a:xfrm>
              <a:off x="384" y="1200"/>
              <a:ext cx="0" cy="76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6462" name="Line 116">
              <a:extLst>
                <a:ext uri="{FF2B5EF4-FFF2-40B4-BE49-F238E27FC236}">
                  <a16:creationId xmlns:a16="http://schemas.microsoft.com/office/drawing/2014/main" id="{14A002D2-D77D-4160-B72E-86FD967A9667}"/>
                </a:ext>
              </a:extLst>
            </p:cNvPr>
            <p:cNvSpPr>
              <a:spLocks noChangeShapeType="1"/>
            </p:cNvSpPr>
            <p:nvPr/>
          </p:nvSpPr>
          <p:spPr bwMode="auto">
            <a:xfrm>
              <a:off x="1920" y="1200"/>
              <a:ext cx="0" cy="76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6463" name="Line 117">
              <a:extLst>
                <a:ext uri="{FF2B5EF4-FFF2-40B4-BE49-F238E27FC236}">
                  <a16:creationId xmlns:a16="http://schemas.microsoft.com/office/drawing/2014/main" id="{C4349603-1F8C-4B61-A920-ED4460B19AF3}"/>
                </a:ext>
              </a:extLst>
            </p:cNvPr>
            <p:cNvSpPr>
              <a:spLocks noChangeShapeType="1"/>
            </p:cNvSpPr>
            <p:nvPr/>
          </p:nvSpPr>
          <p:spPr bwMode="auto">
            <a:xfrm>
              <a:off x="1152" y="1872"/>
              <a:ext cx="0"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6464" name="Line 118">
              <a:extLst>
                <a:ext uri="{FF2B5EF4-FFF2-40B4-BE49-F238E27FC236}">
                  <a16:creationId xmlns:a16="http://schemas.microsoft.com/office/drawing/2014/main" id="{2213A9F3-2A0A-4EFC-895D-8F7D2D9B3DF3}"/>
                </a:ext>
              </a:extLst>
            </p:cNvPr>
            <p:cNvSpPr>
              <a:spLocks noChangeShapeType="1"/>
            </p:cNvSpPr>
            <p:nvPr/>
          </p:nvSpPr>
          <p:spPr bwMode="auto">
            <a:xfrm>
              <a:off x="1200" y="1920"/>
              <a:ext cx="0"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6465" name="AutoShape 119">
              <a:extLst>
                <a:ext uri="{FF2B5EF4-FFF2-40B4-BE49-F238E27FC236}">
                  <a16:creationId xmlns:a16="http://schemas.microsoft.com/office/drawing/2014/main" id="{15B95E1C-6FCA-465E-B181-440F583D97D0}"/>
                </a:ext>
              </a:extLst>
            </p:cNvPr>
            <p:cNvSpPr>
              <a:spLocks noChangeArrowheads="1"/>
            </p:cNvSpPr>
            <p:nvPr/>
          </p:nvSpPr>
          <p:spPr bwMode="auto">
            <a:xfrm>
              <a:off x="624" y="1122"/>
              <a:ext cx="274" cy="144"/>
            </a:xfrm>
            <a:prstGeom prst="can">
              <a:avLst>
                <a:gd name="adj" fmla="val 18588"/>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6466" name="Text Box 120">
              <a:extLst>
                <a:ext uri="{FF2B5EF4-FFF2-40B4-BE49-F238E27FC236}">
                  <a16:creationId xmlns:a16="http://schemas.microsoft.com/office/drawing/2014/main" id="{E04B286A-F08F-4073-B677-5A9F2DED864F}"/>
                </a:ext>
              </a:extLst>
            </p:cNvPr>
            <p:cNvSpPr txBox="1">
              <a:spLocks noChangeArrowheads="1"/>
            </p:cNvSpPr>
            <p:nvPr/>
          </p:nvSpPr>
          <p:spPr bwMode="auto">
            <a:xfrm>
              <a:off x="672" y="1248"/>
              <a:ext cx="240"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white"/>
                  </a:solidFill>
                  <a:latin typeface="Arial" panose="020B0604020202020204" pitchFamily="34" charset="0"/>
                </a:rPr>
                <a:t>Đ</a:t>
              </a:r>
            </a:p>
          </p:txBody>
        </p:sp>
        <p:sp>
          <p:nvSpPr>
            <p:cNvPr id="16467" name="Text Box 121">
              <a:extLst>
                <a:ext uri="{FF2B5EF4-FFF2-40B4-BE49-F238E27FC236}">
                  <a16:creationId xmlns:a16="http://schemas.microsoft.com/office/drawing/2014/main" id="{4C6CD1AF-EE93-48A5-8B1C-57268858BD8C}"/>
                </a:ext>
              </a:extLst>
            </p:cNvPr>
            <p:cNvSpPr txBox="1">
              <a:spLocks noChangeArrowheads="1"/>
            </p:cNvSpPr>
            <p:nvPr/>
          </p:nvSpPr>
          <p:spPr bwMode="auto">
            <a:xfrm>
              <a:off x="960" y="1776"/>
              <a:ext cx="240"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white"/>
                  </a:solidFill>
                  <a:latin typeface="Arial" panose="020B0604020202020204" pitchFamily="34" charset="0"/>
                </a:rPr>
                <a:t>+</a:t>
              </a:r>
            </a:p>
          </p:txBody>
        </p:sp>
        <p:sp>
          <p:nvSpPr>
            <p:cNvPr id="16468" name="Text Box 122">
              <a:extLst>
                <a:ext uri="{FF2B5EF4-FFF2-40B4-BE49-F238E27FC236}">
                  <a16:creationId xmlns:a16="http://schemas.microsoft.com/office/drawing/2014/main" id="{4B849EF7-E7C5-4ACB-827D-0F893DFAB97A}"/>
                </a:ext>
              </a:extLst>
            </p:cNvPr>
            <p:cNvSpPr txBox="1">
              <a:spLocks noChangeArrowheads="1"/>
            </p:cNvSpPr>
            <p:nvPr/>
          </p:nvSpPr>
          <p:spPr bwMode="auto">
            <a:xfrm>
              <a:off x="1200" y="1776"/>
              <a:ext cx="192"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white"/>
                  </a:solidFill>
                  <a:latin typeface="Arial" panose="020B0604020202020204" pitchFamily="34" charset="0"/>
                </a:rPr>
                <a:t>-</a:t>
              </a:r>
            </a:p>
          </p:txBody>
        </p:sp>
        <p:sp>
          <p:nvSpPr>
            <p:cNvPr id="16469" name="Line 123">
              <a:extLst>
                <a:ext uri="{FF2B5EF4-FFF2-40B4-BE49-F238E27FC236}">
                  <a16:creationId xmlns:a16="http://schemas.microsoft.com/office/drawing/2014/main" id="{F5BB65DA-2DC1-498E-A606-3A145E44C401}"/>
                </a:ext>
              </a:extLst>
            </p:cNvPr>
            <p:cNvSpPr>
              <a:spLocks noChangeShapeType="1"/>
            </p:cNvSpPr>
            <p:nvPr/>
          </p:nvSpPr>
          <p:spPr bwMode="auto">
            <a:xfrm>
              <a:off x="384" y="1968"/>
              <a:ext cx="28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grpSp>
      <p:grpSp>
        <p:nvGrpSpPr>
          <p:cNvPr id="24700" name="Group 124">
            <a:extLst>
              <a:ext uri="{FF2B5EF4-FFF2-40B4-BE49-F238E27FC236}">
                <a16:creationId xmlns:a16="http://schemas.microsoft.com/office/drawing/2014/main" id="{1616AC55-8259-4FE6-BD96-A8D3A341EA52}"/>
              </a:ext>
            </a:extLst>
          </p:cNvPr>
          <p:cNvGrpSpPr>
            <a:grpSpLocks/>
          </p:cNvGrpSpPr>
          <p:nvPr/>
        </p:nvGrpSpPr>
        <p:grpSpPr bwMode="auto">
          <a:xfrm>
            <a:off x="6537326" y="3521076"/>
            <a:ext cx="504825" cy="219075"/>
            <a:chOff x="624" y="1776"/>
            <a:chExt cx="192" cy="96"/>
          </a:xfrm>
        </p:grpSpPr>
        <p:sp>
          <p:nvSpPr>
            <p:cNvPr id="16456" name="Line 125">
              <a:extLst>
                <a:ext uri="{FF2B5EF4-FFF2-40B4-BE49-F238E27FC236}">
                  <a16:creationId xmlns:a16="http://schemas.microsoft.com/office/drawing/2014/main" id="{38472B59-5A99-4B8C-99C8-5061E56E50CB}"/>
                </a:ext>
              </a:extLst>
            </p:cNvPr>
            <p:cNvSpPr>
              <a:spLocks noChangeShapeType="1"/>
            </p:cNvSpPr>
            <p:nvPr/>
          </p:nvSpPr>
          <p:spPr bwMode="auto">
            <a:xfrm flipH="1" flipV="1">
              <a:off x="624" y="1872"/>
              <a:ext cx="192" cy="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6457" name="Line 126">
              <a:extLst>
                <a:ext uri="{FF2B5EF4-FFF2-40B4-BE49-F238E27FC236}">
                  <a16:creationId xmlns:a16="http://schemas.microsoft.com/office/drawing/2014/main" id="{DF60CCBA-EE05-44E4-A2ED-CF28F93E5C2D}"/>
                </a:ext>
              </a:extLst>
            </p:cNvPr>
            <p:cNvSpPr>
              <a:spLocks noChangeShapeType="1"/>
            </p:cNvSpPr>
            <p:nvPr/>
          </p:nvSpPr>
          <p:spPr bwMode="auto">
            <a:xfrm flipH="1" flipV="1">
              <a:off x="720" y="1776"/>
              <a:ext cx="0" cy="96"/>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grpSp>
      <p:sp>
        <p:nvSpPr>
          <p:cNvPr id="16402" name="Text Box 127">
            <a:extLst>
              <a:ext uri="{FF2B5EF4-FFF2-40B4-BE49-F238E27FC236}">
                <a16:creationId xmlns:a16="http://schemas.microsoft.com/office/drawing/2014/main" id="{65F9B01D-4B22-453A-A689-90B6EB339C75}"/>
              </a:ext>
            </a:extLst>
          </p:cNvPr>
          <p:cNvSpPr txBox="1">
            <a:spLocks noChangeArrowheads="1"/>
          </p:cNvSpPr>
          <p:nvPr/>
        </p:nvSpPr>
        <p:spPr bwMode="auto">
          <a:xfrm>
            <a:off x="6629401" y="3810001"/>
            <a:ext cx="631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white"/>
                </a:solidFill>
                <a:latin typeface="Arial" panose="020B0604020202020204" pitchFamily="34" charset="0"/>
              </a:rPr>
              <a:t>K</a:t>
            </a:r>
          </a:p>
        </p:txBody>
      </p:sp>
      <p:grpSp>
        <p:nvGrpSpPr>
          <p:cNvPr id="24704" name="Group 128">
            <a:extLst>
              <a:ext uri="{FF2B5EF4-FFF2-40B4-BE49-F238E27FC236}">
                <a16:creationId xmlns:a16="http://schemas.microsoft.com/office/drawing/2014/main" id="{0853D9CD-3999-4AF9-BBC8-C761E8B63E98}"/>
              </a:ext>
            </a:extLst>
          </p:cNvPr>
          <p:cNvGrpSpPr>
            <a:grpSpLocks/>
          </p:cNvGrpSpPr>
          <p:nvPr/>
        </p:nvGrpSpPr>
        <p:grpSpPr bwMode="auto">
          <a:xfrm>
            <a:off x="8001001" y="1219200"/>
            <a:ext cx="1643063" cy="1028700"/>
            <a:chOff x="2832" y="3216"/>
            <a:chExt cx="624" cy="298"/>
          </a:xfrm>
        </p:grpSpPr>
        <p:pic>
          <p:nvPicPr>
            <p:cNvPr id="16433" name="Picture 129">
              <a:extLst>
                <a:ext uri="{FF2B5EF4-FFF2-40B4-BE49-F238E27FC236}">
                  <a16:creationId xmlns:a16="http://schemas.microsoft.com/office/drawing/2014/main" id="{CB213E23-0036-439A-8D81-ABA5FD45F552}"/>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2" y="3216"/>
              <a:ext cx="624" cy="192"/>
            </a:xfrm>
            <a:prstGeom prst="rect">
              <a:avLst/>
            </a:prstGeom>
            <a:solidFill>
              <a:srgbClr val="0000FF"/>
            </a:solidFill>
            <a:ln>
              <a:noFill/>
            </a:ln>
            <a:extLst>
              <a:ext uri="{91240B29-F687-4F45-9708-019B960494DF}">
                <a14:hiddenLine xmlns:a14="http://schemas.microsoft.com/office/drawing/2010/main" w="9525">
                  <a:solidFill>
                    <a:srgbClr val="800000"/>
                  </a:solidFill>
                  <a:miter lim="800000"/>
                  <a:headEnd/>
                  <a:tailEnd/>
                </a14:hiddenLine>
              </a:ext>
            </a:extLst>
          </p:spPr>
        </p:pic>
        <p:grpSp>
          <p:nvGrpSpPr>
            <p:cNvPr id="16434" name="Group 130">
              <a:extLst>
                <a:ext uri="{FF2B5EF4-FFF2-40B4-BE49-F238E27FC236}">
                  <a16:creationId xmlns:a16="http://schemas.microsoft.com/office/drawing/2014/main" id="{7E5F4AA7-6B64-4F7B-8121-E77D506C8236}"/>
                </a:ext>
              </a:extLst>
            </p:cNvPr>
            <p:cNvGrpSpPr>
              <a:grpSpLocks/>
            </p:cNvGrpSpPr>
            <p:nvPr/>
          </p:nvGrpSpPr>
          <p:grpSpPr bwMode="auto">
            <a:xfrm>
              <a:off x="2841" y="3244"/>
              <a:ext cx="602" cy="130"/>
              <a:chOff x="2841" y="3236"/>
              <a:chExt cx="602" cy="156"/>
            </a:xfrm>
          </p:grpSpPr>
          <p:sp>
            <p:nvSpPr>
              <p:cNvPr id="16436" name="AutoShape 131">
                <a:extLst>
                  <a:ext uri="{FF2B5EF4-FFF2-40B4-BE49-F238E27FC236}">
                    <a16:creationId xmlns:a16="http://schemas.microsoft.com/office/drawing/2014/main" id="{8B7A2193-B712-4C73-83E5-B7500B279A09}"/>
                  </a:ext>
                </a:extLst>
              </p:cNvPr>
              <p:cNvSpPr>
                <a:spLocks noChangeArrowheads="1"/>
              </p:cNvSpPr>
              <p:nvPr/>
            </p:nvSpPr>
            <p:spPr bwMode="auto">
              <a:xfrm rot="183395">
                <a:off x="2872" y="3239"/>
                <a:ext cx="29" cy="153"/>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6437" name="AutoShape 132">
                <a:extLst>
                  <a:ext uri="{FF2B5EF4-FFF2-40B4-BE49-F238E27FC236}">
                    <a16:creationId xmlns:a16="http://schemas.microsoft.com/office/drawing/2014/main" id="{B27F3015-9366-47B4-9362-DB9F5F9AEC89}"/>
                  </a:ext>
                </a:extLst>
              </p:cNvPr>
              <p:cNvSpPr>
                <a:spLocks noChangeArrowheads="1"/>
              </p:cNvSpPr>
              <p:nvPr/>
            </p:nvSpPr>
            <p:spPr bwMode="auto">
              <a:xfrm rot="232739">
                <a:off x="2901" y="3241"/>
                <a:ext cx="31" cy="149"/>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6438" name="AutoShape 133">
                <a:extLst>
                  <a:ext uri="{FF2B5EF4-FFF2-40B4-BE49-F238E27FC236}">
                    <a16:creationId xmlns:a16="http://schemas.microsoft.com/office/drawing/2014/main" id="{7642E401-50CD-4E53-91BF-26237EA4C99B}"/>
                  </a:ext>
                </a:extLst>
              </p:cNvPr>
              <p:cNvSpPr>
                <a:spLocks noChangeArrowheads="1"/>
              </p:cNvSpPr>
              <p:nvPr/>
            </p:nvSpPr>
            <p:spPr bwMode="auto">
              <a:xfrm rot="183395">
                <a:off x="2932" y="3240"/>
                <a:ext cx="30" cy="148"/>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6439" name="AutoShape 134">
                <a:extLst>
                  <a:ext uri="{FF2B5EF4-FFF2-40B4-BE49-F238E27FC236}">
                    <a16:creationId xmlns:a16="http://schemas.microsoft.com/office/drawing/2014/main" id="{B53728F3-67EF-455B-875F-0FEFFC3DEFC1}"/>
                  </a:ext>
                </a:extLst>
              </p:cNvPr>
              <p:cNvSpPr>
                <a:spLocks noChangeArrowheads="1"/>
              </p:cNvSpPr>
              <p:nvPr/>
            </p:nvSpPr>
            <p:spPr bwMode="auto">
              <a:xfrm rot="183395">
                <a:off x="2841" y="3239"/>
                <a:ext cx="30" cy="153"/>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6440" name="AutoShape 135">
                <a:extLst>
                  <a:ext uri="{FF2B5EF4-FFF2-40B4-BE49-F238E27FC236}">
                    <a16:creationId xmlns:a16="http://schemas.microsoft.com/office/drawing/2014/main" id="{2A109145-6ECB-485B-9850-6B92AEDA2C2F}"/>
                  </a:ext>
                </a:extLst>
              </p:cNvPr>
              <p:cNvSpPr>
                <a:spLocks noChangeArrowheads="1"/>
              </p:cNvSpPr>
              <p:nvPr/>
            </p:nvSpPr>
            <p:spPr bwMode="auto">
              <a:xfrm rot="183395">
                <a:off x="2962" y="3240"/>
                <a:ext cx="30" cy="149"/>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6441" name="AutoShape 136">
                <a:extLst>
                  <a:ext uri="{FF2B5EF4-FFF2-40B4-BE49-F238E27FC236}">
                    <a16:creationId xmlns:a16="http://schemas.microsoft.com/office/drawing/2014/main" id="{294EB021-ABDE-4496-804C-7DBE62144024}"/>
                  </a:ext>
                </a:extLst>
              </p:cNvPr>
              <p:cNvSpPr>
                <a:spLocks noChangeArrowheads="1"/>
              </p:cNvSpPr>
              <p:nvPr/>
            </p:nvSpPr>
            <p:spPr bwMode="auto">
              <a:xfrm rot="183395">
                <a:off x="2993" y="3240"/>
                <a:ext cx="30" cy="147"/>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6442" name="AutoShape 137">
                <a:extLst>
                  <a:ext uri="{FF2B5EF4-FFF2-40B4-BE49-F238E27FC236}">
                    <a16:creationId xmlns:a16="http://schemas.microsoft.com/office/drawing/2014/main" id="{2254E577-2AD1-41B8-ADBF-1BFFE5AB8D49}"/>
                  </a:ext>
                </a:extLst>
              </p:cNvPr>
              <p:cNvSpPr>
                <a:spLocks noChangeArrowheads="1"/>
              </p:cNvSpPr>
              <p:nvPr/>
            </p:nvSpPr>
            <p:spPr bwMode="auto">
              <a:xfrm rot="267234">
                <a:off x="3023" y="3240"/>
                <a:ext cx="30" cy="147"/>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6443" name="AutoShape 138">
                <a:extLst>
                  <a:ext uri="{FF2B5EF4-FFF2-40B4-BE49-F238E27FC236}">
                    <a16:creationId xmlns:a16="http://schemas.microsoft.com/office/drawing/2014/main" id="{146E0DD5-5D64-4F06-9572-69B80EAF4F02}"/>
                  </a:ext>
                </a:extLst>
              </p:cNvPr>
              <p:cNvSpPr>
                <a:spLocks noChangeArrowheads="1"/>
              </p:cNvSpPr>
              <p:nvPr/>
            </p:nvSpPr>
            <p:spPr bwMode="auto">
              <a:xfrm rot="183395">
                <a:off x="3054" y="3240"/>
                <a:ext cx="30" cy="145"/>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6444" name="AutoShape 139">
                <a:extLst>
                  <a:ext uri="{FF2B5EF4-FFF2-40B4-BE49-F238E27FC236}">
                    <a16:creationId xmlns:a16="http://schemas.microsoft.com/office/drawing/2014/main" id="{076B089D-6E2B-494F-910B-63C722B760B5}"/>
                  </a:ext>
                </a:extLst>
              </p:cNvPr>
              <p:cNvSpPr>
                <a:spLocks noChangeArrowheads="1"/>
              </p:cNvSpPr>
              <p:nvPr/>
            </p:nvSpPr>
            <p:spPr bwMode="auto">
              <a:xfrm rot="183395">
                <a:off x="3086" y="3241"/>
                <a:ext cx="29" cy="143"/>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6445" name="AutoShape 140">
                <a:extLst>
                  <a:ext uri="{FF2B5EF4-FFF2-40B4-BE49-F238E27FC236}">
                    <a16:creationId xmlns:a16="http://schemas.microsoft.com/office/drawing/2014/main" id="{D04CA97A-1A10-4AB6-A56A-4AAB5CBA3127}"/>
                  </a:ext>
                </a:extLst>
              </p:cNvPr>
              <p:cNvSpPr>
                <a:spLocks noChangeArrowheads="1"/>
              </p:cNvSpPr>
              <p:nvPr/>
            </p:nvSpPr>
            <p:spPr bwMode="auto">
              <a:xfrm rot="183395">
                <a:off x="3236" y="3236"/>
                <a:ext cx="30" cy="142"/>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6446" name="AutoShape 141">
                <a:extLst>
                  <a:ext uri="{FF2B5EF4-FFF2-40B4-BE49-F238E27FC236}">
                    <a16:creationId xmlns:a16="http://schemas.microsoft.com/office/drawing/2014/main" id="{07C06517-17A7-4411-8F07-F20039FD8D3B}"/>
                  </a:ext>
                </a:extLst>
              </p:cNvPr>
              <p:cNvSpPr>
                <a:spLocks noChangeArrowheads="1"/>
              </p:cNvSpPr>
              <p:nvPr/>
            </p:nvSpPr>
            <p:spPr bwMode="auto">
              <a:xfrm rot="183395">
                <a:off x="3206" y="3238"/>
                <a:ext cx="30" cy="142"/>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6447" name="AutoShape 142">
                <a:extLst>
                  <a:ext uri="{FF2B5EF4-FFF2-40B4-BE49-F238E27FC236}">
                    <a16:creationId xmlns:a16="http://schemas.microsoft.com/office/drawing/2014/main" id="{060EE177-53B6-49E6-8132-1BAFECA934CE}"/>
                  </a:ext>
                </a:extLst>
              </p:cNvPr>
              <p:cNvSpPr>
                <a:spLocks noChangeArrowheads="1"/>
              </p:cNvSpPr>
              <p:nvPr/>
            </p:nvSpPr>
            <p:spPr bwMode="auto">
              <a:xfrm rot="183395">
                <a:off x="3176" y="3240"/>
                <a:ext cx="29" cy="141"/>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6448" name="AutoShape 143">
                <a:extLst>
                  <a:ext uri="{FF2B5EF4-FFF2-40B4-BE49-F238E27FC236}">
                    <a16:creationId xmlns:a16="http://schemas.microsoft.com/office/drawing/2014/main" id="{77D84E66-8276-42A3-B9F8-ED6CA400616F}"/>
                  </a:ext>
                </a:extLst>
              </p:cNvPr>
              <p:cNvSpPr>
                <a:spLocks noChangeArrowheads="1"/>
              </p:cNvSpPr>
              <p:nvPr/>
            </p:nvSpPr>
            <p:spPr bwMode="auto">
              <a:xfrm rot="183395">
                <a:off x="3146" y="3240"/>
                <a:ext cx="30" cy="141"/>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6449" name="AutoShape 144">
                <a:extLst>
                  <a:ext uri="{FF2B5EF4-FFF2-40B4-BE49-F238E27FC236}">
                    <a16:creationId xmlns:a16="http://schemas.microsoft.com/office/drawing/2014/main" id="{E00E48FD-B208-42F0-AD07-1A30B8E4846C}"/>
                  </a:ext>
                </a:extLst>
              </p:cNvPr>
              <p:cNvSpPr>
                <a:spLocks noChangeArrowheads="1"/>
              </p:cNvSpPr>
              <p:nvPr/>
            </p:nvSpPr>
            <p:spPr bwMode="auto">
              <a:xfrm rot="183395">
                <a:off x="3115" y="3241"/>
                <a:ext cx="30" cy="143"/>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6450" name="AutoShape 145">
                <a:extLst>
                  <a:ext uri="{FF2B5EF4-FFF2-40B4-BE49-F238E27FC236}">
                    <a16:creationId xmlns:a16="http://schemas.microsoft.com/office/drawing/2014/main" id="{FF91DE01-7EF9-4A8A-AA26-C3516BC3DAE0}"/>
                  </a:ext>
                </a:extLst>
              </p:cNvPr>
              <p:cNvSpPr>
                <a:spLocks noChangeArrowheads="1"/>
              </p:cNvSpPr>
              <p:nvPr/>
            </p:nvSpPr>
            <p:spPr bwMode="auto">
              <a:xfrm rot="183395">
                <a:off x="3268" y="3238"/>
                <a:ext cx="30" cy="143"/>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6451" name="AutoShape 146">
                <a:extLst>
                  <a:ext uri="{FF2B5EF4-FFF2-40B4-BE49-F238E27FC236}">
                    <a16:creationId xmlns:a16="http://schemas.microsoft.com/office/drawing/2014/main" id="{E79CC0B6-D5E9-4B19-BE9D-11BD24AE83EF}"/>
                  </a:ext>
                </a:extLst>
              </p:cNvPr>
              <p:cNvSpPr>
                <a:spLocks noChangeArrowheads="1"/>
              </p:cNvSpPr>
              <p:nvPr/>
            </p:nvSpPr>
            <p:spPr bwMode="auto">
              <a:xfrm rot="183395">
                <a:off x="3327" y="3240"/>
                <a:ext cx="30" cy="139"/>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6452" name="AutoShape 147">
                <a:extLst>
                  <a:ext uri="{FF2B5EF4-FFF2-40B4-BE49-F238E27FC236}">
                    <a16:creationId xmlns:a16="http://schemas.microsoft.com/office/drawing/2014/main" id="{954D3451-4564-48EF-9703-744892545AA9}"/>
                  </a:ext>
                </a:extLst>
              </p:cNvPr>
              <p:cNvSpPr>
                <a:spLocks noChangeArrowheads="1"/>
              </p:cNvSpPr>
              <p:nvPr/>
            </p:nvSpPr>
            <p:spPr bwMode="auto">
              <a:xfrm rot="183395">
                <a:off x="3358" y="3241"/>
                <a:ext cx="29" cy="140"/>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6453" name="AutoShape 148">
                <a:extLst>
                  <a:ext uri="{FF2B5EF4-FFF2-40B4-BE49-F238E27FC236}">
                    <a16:creationId xmlns:a16="http://schemas.microsoft.com/office/drawing/2014/main" id="{BEA5BFC3-E271-41EA-8327-B182127C6ABD}"/>
                  </a:ext>
                </a:extLst>
              </p:cNvPr>
              <p:cNvSpPr>
                <a:spLocks noChangeArrowheads="1"/>
              </p:cNvSpPr>
              <p:nvPr/>
            </p:nvSpPr>
            <p:spPr bwMode="auto">
              <a:xfrm rot="183395">
                <a:off x="3387" y="3242"/>
                <a:ext cx="30" cy="136"/>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6454" name="AutoShape 149">
                <a:extLst>
                  <a:ext uri="{FF2B5EF4-FFF2-40B4-BE49-F238E27FC236}">
                    <a16:creationId xmlns:a16="http://schemas.microsoft.com/office/drawing/2014/main" id="{65039BD0-3533-49AD-B912-F48C9D247543}"/>
                  </a:ext>
                </a:extLst>
              </p:cNvPr>
              <p:cNvSpPr>
                <a:spLocks noChangeArrowheads="1"/>
              </p:cNvSpPr>
              <p:nvPr/>
            </p:nvSpPr>
            <p:spPr bwMode="auto">
              <a:xfrm rot="183395">
                <a:off x="3298" y="3237"/>
                <a:ext cx="30" cy="144"/>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sp>
            <p:nvSpPr>
              <p:cNvPr id="16455" name="AutoShape 150">
                <a:extLst>
                  <a:ext uri="{FF2B5EF4-FFF2-40B4-BE49-F238E27FC236}">
                    <a16:creationId xmlns:a16="http://schemas.microsoft.com/office/drawing/2014/main" id="{949BB406-3A86-4F04-B4AD-F59D25345D3D}"/>
                  </a:ext>
                </a:extLst>
              </p:cNvPr>
              <p:cNvSpPr>
                <a:spLocks noChangeArrowheads="1"/>
              </p:cNvSpPr>
              <p:nvPr/>
            </p:nvSpPr>
            <p:spPr bwMode="auto">
              <a:xfrm rot="183395">
                <a:off x="3416" y="3243"/>
                <a:ext cx="27" cy="136"/>
              </a:xfrm>
              <a:prstGeom prst="flowChartOnlineStorag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grpSp>
        <p:sp>
          <p:nvSpPr>
            <p:cNvPr id="16435" name="Text Box 151">
              <a:extLst>
                <a:ext uri="{FF2B5EF4-FFF2-40B4-BE49-F238E27FC236}">
                  <a16:creationId xmlns:a16="http://schemas.microsoft.com/office/drawing/2014/main" id="{DE4A435F-B5A5-4D42-A2CC-A10BDA5C0A32}"/>
                </a:ext>
              </a:extLst>
            </p:cNvPr>
            <p:cNvSpPr txBox="1">
              <a:spLocks noChangeArrowheads="1"/>
            </p:cNvSpPr>
            <p:nvPr/>
          </p:nvSpPr>
          <p:spPr bwMode="auto">
            <a:xfrm>
              <a:off x="2976" y="3408"/>
              <a:ext cx="288" cy="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white"/>
                  </a:solidFill>
                  <a:latin typeface="Arial" panose="020B0604020202020204" pitchFamily="34" charset="0"/>
                </a:rPr>
                <a:t>L</a:t>
              </a:r>
            </a:p>
          </p:txBody>
        </p:sp>
      </p:grpSp>
      <p:sp>
        <p:nvSpPr>
          <p:cNvPr id="24682" name="AutoShape 106">
            <a:hlinkClick r:id="" action="ppaction://noaction" highlightClick="1">
              <a:snd r:embed="rId11" name="voltage.wav"/>
            </a:hlinkClick>
            <a:extLst>
              <a:ext uri="{FF2B5EF4-FFF2-40B4-BE49-F238E27FC236}">
                <a16:creationId xmlns:a16="http://schemas.microsoft.com/office/drawing/2014/main" id="{DA7C72F6-509E-4BB8-8A0A-4D94F4A7E81F}"/>
              </a:ext>
            </a:extLst>
          </p:cNvPr>
          <p:cNvSpPr>
            <a:spLocks noChangeArrowheads="1"/>
          </p:cNvSpPr>
          <p:nvPr/>
        </p:nvSpPr>
        <p:spPr bwMode="auto">
          <a:xfrm>
            <a:off x="6781800" y="4191000"/>
            <a:ext cx="1143000" cy="533400"/>
          </a:xfrm>
          <a:prstGeom prst="actionButtonForwardNex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0"/>
              </a:spcBef>
              <a:spcAft>
                <a:spcPct val="0"/>
              </a:spcAft>
            </a:pPr>
            <a:r>
              <a:rPr lang="en-US" altLang="en-US" sz="1800">
                <a:solidFill>
                  <a:srgbClr val="FF0000"/>
                </a:solidFill>
                <a:latin typeface="Arial" panose="020B0604020202020204" pitchFamily="34" charset="0"/>
              </a:rPr>
              <a:t>ĐÓNG K</a:t>
            </a:r>
          </a:p>
        </p:txBody>
      </p:sp>
      <p:sp>
        <p:nvSpPr>
          <p:cNvPr id="24681" name="AutoShape 105">
            <a:hlinkClick r:id="" action="ppaction://noaction" highlightClick="1">
              <a:snd r:embed="rId12" name="click.wav"/>
            </a:hlinkClick>
            <a:extLst>
              <a:ext uri="{FF2B5EF4-FFF2-40B4-BE49-F238E27FC236}">
                <a16:creationId xmlns:a16="http://schemas.microsoft.com/office/drawing/2014/main" id="{3944316D-07E9-4B3F-A8D0-51DC6C596822}"/>
              </a:ext>
            </a:extLst>
          </p:cNvPr>
          <p:cNvSpPr>
            <a:spLocks noChangeArrowheads="1"/>
          </p:cNvSpPr>
          <p:nvPr/>
        </p:nvSpPr>
        <p:spPr bwMode="auto">
          <a:xfrm>
            <a:off x="5638800" y="4191000"/>
            <a:ext cx="1143000" cy="533400"/>
          </a:xfrm>
          <a:prstGeom prst="actionButtonBeginning">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0"/>
              </a:spcBef>
              <a:spcAft>
                <a:spcPct val="0"/>
              </a:spcAft>
            </a:pPr>
            <a:r>
              <a:rPr lang="en-US" altLang="en-US" sz="1800">
                <a:solidFill>
                  <a:srgbClr val="FF0000"/>
                </a:solidFill>
                <a:latin typeface="Arial" panose="020B0604020202020204" pitchFamily="34" charset="0"/>
              </a:rPr>
              <a:t>MỞ K</a:t>
            </a:r>
          </a:p>
        </p:txBody>
      </p:sp>
      <p:grpSp>
        <p:nvGrpSpPr>
          <p:cNvPr id="24729" name="Group 153">
            <a:extLst>
              <a:ext uri="{FF2B5EF4-FFF2-40B4-BE49-F238E27FC236}">
                <a16:creationId xmlns:a16="http://schemas.microsoft.com/office/drawing/2014/main" id="{C4389E6E-2747-4E10-85E7-EAC9CF5F5CC5}"/>
              </a:ext>
            </a:extLst>
          </p:cNvPr>
          <p:cNvGrpSpPr>
            <a:grpSpLocks/>
          </p:cNvGrpSpPr>
          <p:nvPr/>
        </p:nvGrpSpPr>
        <p:grpSpPr bwMode="auto">
          <a:xfrm>
            <a:off x="6629400" y="1295401"/>
            <a:ext cx="990600" cy="366713"/>
            <a:chOff x="3264" y="720"/>
            <a:chExt cx="672" cy="231"/>
          </a:xfrm>
        </p:grpSpPr>
        <p:sp>
          <p:nvSpPr>
            <p:cNvPr id="16431" name="Line 154">
              <a:extLst>
                <a:ext uri="{FF2B5EF4-FFF2-40B4-BE49-F238E27FC236}">
                  <a16:creationId xmlns:a16="http://schemas.microsoft.com/office/drawing/2014/main" id="{C8303DB8-50CF-4CCC-9ADB-AA397FE91722}"/>
                </a:ext>
              </a:extLst>
            </p:cNvPr>
            <p:cNvSpPr>
              <a:spLocks noChangeShapeType="1"/>
            </p:cNvSpPr>
            <p:nvPr/>
          </p:nvSpPr>
          <p:spPr bwMode="auto">
            <a:xfrm>
              <a:off x="3264" y="912"/>
              <a:ext cx="432"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6432" name="Text Box 155">
              <a:extLst>
                <a:ext uri="{FF2B5EF4-FFF2-40B4-BE49-F238E27FC236}">
                  <a16:creationId xmlns:a16="http://schemas.microsoft.com/office/drawing/2014/main" id="{240AD0D9-FB9D-47BA-A0A2-FC7447057297}"/>
                </a:ext>
              </a:extLst>
            </p:cNvPr>
            <p:cNvSpPr txBox="1">
              <a:spLocks noChangeArrowheads="1"/>
            </p:cNvSpPr>
            <p:nvPr/>
          </p:nvSpPr>
          <p:spPr bwMode="auto">
            <a:xfrm>
              <a:off x="3696" y="72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srgbClr val="FF0000"/>
                  </a:solidFill>
                  <a:latin typeface="VNI-Times" pitchFamily="2" charset="0"/>
                </a:rPr>
                <a:t>I</a:t>
              </a:r>
            </a:p>
          </p:txBody>
        </p:sp>
      </p:grpSp>
      <p:grpSp>
        <p:nvGrpSpPr>
          <p:cNvPr id="24732" name="Group 156">
            <a:extLst>
              <a:ext uri="{FF2B5EF4-FFF2-40B4-BE49-F238E27FC236}">
                <a16:creationId xmlns:a16="http://schemas.microsoft.com/office/drawing/2014/main" id="{42F213D1-8B06-4ADF-848C-FAEFE57B2E57}"/>
              </a:ext>
            </a:extLst>
          </p:cNvPr>
          <p:cNvGrpSpPr>
            <a:grpSpLocks/>
          </p:cNvGrpSpPr>
          <p:nvPr/>
        </p:nvGrpSpPr>
        <p:grpSpPr bwMode="auto">
          <a:xfrm>
            <a:off x="8582026" y="1019176"/>
            <a:ext cx="404813" cy="809625"/>
            <a:chOff x="4350" y="546"/>
            <a:chExt cx="255" cy="510"/>
          </a:xfrm>
        </p:grpSpPr>
        <p:sp>
          <p:nvSpPr>
            <p:cNvPr id="16429" name="Line 157">
              <a:extLst>
                <a:ext uri="{FF2B5EF4-FFF2-40B4-BE49-F238E27FC236}">
                  <a16:creationId xmlns:a16="http://schemas.microsoft.com/office/drawing/2014/main" id="{2E12D230-29CD-4438-B354-861C4AC17E29}"/>
                </a:ext>
              </a:extLst>
            </p:cNvPr>
            <p:cNvSpPr>
              <a:spLocks noChangeShapeType="1"/>
            </p:cNvSpPr>
            <p:nvPr/>
          </p:nvSpPr>
          <p:spPr bwMode="auto">
            <a:xfrm flipV="1">
              <a:off x="4350" y="717"/>
              <a:ext cx="27" cy="339"/>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6430" name="Text Box 158">
              <a:extLst>
                <a:ext uri="{FF2B5EF4-FFF2-40B4-BE49-F238E27FC236}">
                  <a16:creationId xmlns:a16="http://schemas.microsoft.com/office/drawing/2014/main" id="{DE3574F5-387D-4028-B19F-FE851F19F952}"/>
                </a:ext>
              </a:extLst>
            </p:cNvPr>
            <p:cNvSpPr txBox="1">
              <a:spLocks noChangeArrowheads="1"/>
            </p:cNvSpPr>
            <p:nvPr/>
          </p:nvSpPr>
          <p:spPr bwMode="auto">
            <a:xfrm>
              <a:off x="4365" y="54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srgbClr val="FF0000"/>
                  </a:solidFill>
                  <a:latin typeface="VNI-Times" pitchFamily="2" charset="0"/>
                </a:rPr>
                <a:t>I</a:t>
              </a:r>
            </a:p>
          </p:txBody>
        </p:sp>
      </p:grpSp>
      <p:sp>
        <p:nvSpPr>
          <p:cNvPr id="24735" name="AutoShape 159">
            <a:extLst>
              <a:ext uri="{FF2B5EF4-FFF2-40B4-BE49-F238E27FC236}">
                <a16:creationId xmlns:a16="http://schemas.microsoft.com/office/drawing/2014/main" id="{3038B051-EDB6-419A-92CA-17B34BDC0735}"/>
              </a:ext>
            </a:extLst>
          </p:cNvPr>
          <p:cNvSpPr>
            <a:spLocks noChangeArrowheads="1"/>
          </p:cNvSpPr>
          <p:nvPr/>
        </p:nvSpPr>
        <p:spPr bwMode="auto">
          <a:xfrm>
            <a:off x="8839200" y="1981200"/>
            <a:ext cx="609600" cy="3124200"/>
          </a:xfrm>
          <a:prstGeom prst="downArrow">
            <a:avLst>
              <a:gd name="adj1" fmla="val 50000"/>
              <a:gd name="adj2" fmla="val 128125"/>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endParaRPr lang="en-US" altLang="en-US">
              <a:solidFill>
                <a:prstClr val="black"/>
              </a:solidFill>
            </a:endParaRPr>
          </a:p>
        </p:txBody>
      </p:sp>
      <p:grpSp>
        <p:nvGrpSpPr>
          <p:cNvPr id="24790" name="Group 214">
            <a:extLst>
              <a:ext uri="{FF2B5EF4-FFF2-40B4-BE49-F238E27FC236}">
                <a16:creationId xmlns:a16="http://schemas.microsoft.com/office/drawing/2014/main" id="{67F29AB8-9467-4056-A33A-BFBA8FC7BA89}"/>
              </a:ext>
            </a:extLst>
          </p:cNvPr>
          <p:cNvGrpSpPr>
            <a:grpSpLocks/>
          </p:cNvGrpSpPr>
          <p:nvPr/>
        </p:nvGrpSpPr>
        <p:grpSpPr bwMode="auto">
          <a:xfrm>
            <a:off x="7620000" y="5410201"/>
            <a:ext cx="2590800" cy="1217613"/>
            <a:chOff x="3852" y="3396"/>
            <a:chExt cx="1632" cy="767"/>
          </a:xfrm>
        </p:grpSpPr>
        <p:grpSp>
          <p:nvGrpSpPr>
            <p:cNvPr id="16410" name="Group 211">
              <a:extLst>
                <a:ext uri="{FF2B5EF4-FFF2-40B4-BE49-F238E27FC236}">
                  <a16:creationId xmlns:a16="http://schemas.microsoft.com/office/drawing/2014/main" id="{2B197F93-402F-42BE-8810-908B8289BD0C}"/>
                </a:ext>
              </a:extLst>
            </p:cNvPr>
            <p:cNvGrpSpPr>
              <a:grpSpLocks/>
            </p:cNvGrpSpPr>
            <p:nvPr/>
          </p:nvGrpSpPr>
          <p:grpSpPr bwMode="auto">
            <a:xfrm>
              <a:off x="3852" y="3396"/>
              <a:ext cx="1632" cy="767"/>
              <a:chOff x="1536" y="3553"/>
              <a:chExt cx="1632" cy="767"/>
            </a:xfrm>
          </p:grpSpPr>
          <p:grpSp>
            <p:nvGrpSpPr>
              <p:cNvPr id="16412" name="Group 210">
                <a:extLst>
                  <a:ext uri="{FF2B5EF4-FFF2-40B4-BE49-F238E27FC236}">
                    <a16:creationId xmlns:a16="http://schemas.microsoft.com/office/drawing/2014/main" id="{3098BF73-7A8B-4A53-8EA6-D9C1F87C6342}"/>
                  </a:ext>
                </a:extLst>
              </p:cNvPr>
              <p:cNvGrpSpPr>
                <a:grpSpLocks/>
              </p:cNvGrpSpPr>
              <p:nvPr/>
            </p:nvGrpSpPr>
            <p:grpSpPr bwMode="auto">
              <a:xfrm>
                <a:off x="1536" y="3553"/>
                <a:ext cx="1307" cy="767"/>
                <a:chOff x="3851" y="3383"/>
                <a:chExt cx="1307" cy="767"/>
              </a:xfrm>
            </p:grpSpPr>
            <p:grpSp>
              <p:nvGrpSpPr>
                <p:cNvPr id="16414" name="Group 82">
                  <a:extLst>
                    <a:ext uri="{FF2B5EF4-FFF2-40B4-BE49-F238E27FC236}">
                      <a16:creationId xmlns:a16="http://schemas.microsoft.com/office/drawing/2014/main" id="{3292453A-B573-4B0D-8818-3BF8FD82A728}"/>
                    </a:ext>
                  </a:extLst>
                </p:cNvPr>
                <p:cNvGrpSpPr>
                  <a:grpSpLocks/>
                </p:cNvGrpSpPr>
                <p:nvPr/>
              </p:nvGrpSpPr>
              <p:grpSpPr bwMode="auto">
                <a:xfrm>
                  <a:off x="4512" y="3696"/>
                  <a:ext cx="255" cy="321"/>
                  <a:chOff x="3093" y="1852"/>
                  <a:chExt cx="255" cy="321"/>
                </a:xfrm>
              </p:grpSpPr>
              <p:sp>
                <p:nvSpPr>
                  <p:cNvPr id="16427" name="Line 83">
                    <a:extLst>
                      <a:ext uri="{FF2B5EF4-FFF2-40B4-BE49-F238E27FC236}">
                        <a16:creationId xmlns:a16="http://schemas.microsoft.com/office/drawing/2014/main" id="{6256968B-99C6-494E-984E-6A50A07EC1BA}"/>
                      </a:ext>
                    </a:extLst>
                  </p:cNvPr>
                  <p:cNvSpPr>
                    <a:spLocks noChangeShapeType="1"/>
                  </p:cNvSpPr>
                  <p:nvPr/>
                </p:nvSpPr>
                <p:spPr bwMode="auto">
                  <a:xfrm flipH="1">
                    <a:off x="3093" y="1852"/>
                    <a:ext cx="29" cy="25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chemeClr val="tx1"/>
                        </a:solidFill>
                        <a:round/>
                        <a:headEnd type="triangle" w="med" len="me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6428" name="Text Box 84">
                    <a:extLst>
                      <a:ext uri="{FF2B5EF4-FFF2-40B4-BE49-F238E27FC236}">
                        <a16:creationId xmlns:a16="http://schemas.microsoft.com/office/drawing/2014/main" id="{94F0E368-CE46-4F64-AAE9-7807E45011F6}"/>
                      </a:ext>
                    </a:extLst>
                  </p:cNvPr>
                  <p:cNvSpPr txBox="1">
                    <a:spLocks noChangeArrowheads="1"/>
                  </p:cNvSpPr>
                  <p:nvPr/>
                </p:nvSpPr>
                <p:spPr bwMode="auto">
                  <a:xfrm>
                    <a:off x="3108" y="194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1800">
                        <a:solidFill>
                          <a:prstClr val="black"/>
                        </a:solidFill>
                        <a:latin typeface="VNI-Times" pitchFamily="2" charset="0"/>
                      </a:rPr>
                      <a:t>I</a:t>
                    </a:r>
                    <a:r>
                      <a:rPr lang="en-US" altLang="en-US" sz="1800" baseline="-25000">
                        <a:solidFill>
                          <a:prstClr val="black"/>
                        </a:solidFill>
                        <a:latin typeface="VNI-Times" pitchFamily="2" charset="0"/>
                      </a:rPr>
                      <a:t>C</a:t>
                    </a:r>
                  </a:p>
                </p:txBody>
              </p:sp>
            </p:grpSp>
            <p:grpSp>
              <p:nvGrpSpPr>
                <p:cNvPr id="16415" name="Group 86">
                  <a:extLst>
                    <a:ext uri="{FF2B5EF4-FFF2-40B4-BE49-F238E27FC236}">
                      <a16:creationId xmlns:a16="http://schemas.microsoft.com/office/drawing/2014/main" id="{7D500B6A-6380-4DBC-81A5-DB81851C0398}"/>
                    </a:ext>
                  </a:extLst>
                </p:cNvPr>
                <p:cNvGrpSpPr>
                  <a:grpSpLocks/>
                </p:cNvGrpSpPr>
                <p:nvPr/>
              </p:nvGrpSpPr>
              <p:grpSpPr bwMode="auto">
                <a:xfrm>
                  <a:off x="3851" y="3383"/>
                  <a:ext cx="1211" cy="1"/>
                  <a:chOff x="2399" y="1535"/>
                  <a:chExt cx="1211" cy="1"/>
                </a:xfrm>
              </p:grpSpPr>
              <p:sp>
                <p:nvSpPr>
                  <p:cNvPr id="16424" name="Line 87">
                    <a:extLst>
                      <a:ext uri="{FF2B5EF4-FFF2-40B4-BE49-F238E27FC236}">
                        <a16:creationId xmlns:a16="http://schemas.microsoft.com/office/drawing/2014/main" id="{DA89DEEF-7327-4541-83F8-4ED85319B8CD}"/>
                      </a:ext>
                    </a:extLst>
                  </p:cNvPr>
                  <p:cNvSpPr>
                    <a:spLocks noChangeShapeType="1"/>
                  </p:cNvSpPr>
                  <p:nvPr/>
                </p:nvSpPr>
                <p:spPr bwMode="auto">
                  <a:xfrm rot="10800000" flipV="1">
                    <a:off x="3072" y="1535"/>
                    <a:ext cx="538" cy="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6425" name="Line 88">
                    <a:extLst>
                      <a:ext uri="{FF2B5EF4-FFF2-40B4-BE49-F238E27FC236}">
                        <a16:creationId xmlns:a16="http://schemas.microsoft.com/office/drawing/2014/main" id="{BC26B07F-CC01-4F1E-A7DD-DDEAE30FB076}"/>
                      </a:ext>
                    </a:extLst>
                  </p:cNvPr>
                  <p:cNvSpPr>
                    <a:spLocks noChangeShapeType="1"/>
                  </p:cNvSpPr>
                  <p:nvPr/>
                </p:nvSpPr>
                <p:spPr bwMode="auto">
                  <a:xfrm rot="10800000" flipV="1">
                    <a:off x="2399" y="1536"/>
                    <a:ext cx="421"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6426" name="Line 89">
                    <a:extLst>
                      <a:ext uri="{FF2B5EF4-FFF2-40B4-BE49-F238E27FC236}">
                        <a16:creationId xmlns:a16="http://schemas.microsoft.com/office/drawing/2014/main" id="{06989037-5EA1-4082-A18E-62BCCA96E8AE}"/>
                      </a:ext>
                    </a:extLst>
                  </p:cNvPr>
                  <p:cNvSpPr>
                    <a:spLocks noChangeShapeType="1"/>
                  </p:cNvSpPr>
                  <p:nvPr/>
                </p:nvSpPr>
                <p:spPr bwMode="auto">
                  <a:xfrm rot="10800000" flipV="1">
                    <a:off x="2845" y="1536"/>
                    <a:ext cx="179"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grpSp>
            <p:grpSp>
              <p:nvGrpSpPr>
                <p:cNvPr id="16416" name="Group 90">
                  <a:extLst>
                    <a:ext uri="{FF2B5EF4-FFF2-40B4-BE49-F238E27FC236}">
                      <a16:creationId xmlns:a16="http://schemas.microsoft.com/office/drawing/2014/main" id="{ECE1E20E-982C-4C96-BBE6-B58AF6C69B04}"/>
                    </a:ext>
                  </a:extLst>
                </p:cNvPr>
                <p:cNvGrpSpPr>
                  <a:grpSpLocks/>
                </p:cNvGrpSpPr>
                <p:nvPr/>
              </p:nvGrpSpPr>
              <p:grpSpPr bwMode="auto">
                <a:xfrm>
                  <a:off x="3908" y="4148"/>
                  <a:ext cx="1211" cy="2"/>
                  <a:chOff x="2468" y="2336"/>
                  <a:chExt cx="1211" cy="2"/>
                </a:xfrm>
              </p:grpSpPr>
              <p:sp>
                <p:nvSpPr>
                  <p:cNvPr id="16421" name="Line 91">
                    <a:extLst>
                      <a:ext uri="{FF2B5EF4-FFF2-40B4-BE49-F238E27FC236}">
                        <a16:creationId xmlns:a16="http://schemas.microsoft.com/office/drawing/2014/main" id="{524E97F8-7D5A-468B-B60D-D17FF18FA0DD}"/>
                      </a:ext>
                    </a:extLst>
                  </p:cNvPr>
                  <p:cNvSpPr>
                    <a:spLocks noChangeShapeType="1"/>
                  </p:cNvSpPr>
                  <p:nvPr/>
                </p:nvSpPr>
                <p:spPr bwMode="auto">
                  <a:xfrm rot="10800000" flipV="1">
                    <a:off x="2975" y="2338"/>
                    <a:ext cx="70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6422" name="Line 92">
                    <a:extLst>
                      <a:ext uri="{FF2B5EF4-FFF2-40B4-BE49-F238E27FC236}">
                        <a16:creationId xmlns:a16="http://schemas.microsoft.com/office/drawing/2014/main" id="{168BC318-9F5A-47BC-A7B4-304E91BA8176}"/>
                      </a:ext>
                    </a:extLst>
                  </p:cNvPr>
                  <p:cNvSpPr>
                    <a:spLocks noChangeShapeType="1"/>
                  </p:cNvSpPr>
                  <p:nvPr/>
                </p:nvSpPr>
                <p:spPr bwMode="auto">
                  <a:xfrm rot="10800000" flipV="1">
                    <a:off x="2468" y="2338"/>
                    <a:ext cx="421"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6423" name="Line 93">
                    <a:extLst>
                      <a:ext uri="{FF2B5EF4-FFF2-40B4-BE49-F238E27FC236}">
                        <a16:creationId xmlns:a16="http://schemas.microsoft.com/office/drawing/2014/main" id="{A619A080-AE50-437C-A28A-F531AFD91FAE}"/>
                      </a:ext>
                    </a:extLst>
                  </p:cNvPr>
                  <p:cNvSpPr>
                    <a:spLocks noChangeShapeType="1"/>
                  </p:cNvSpPr>
                  <p:nvPr/>
                </p:nvSpPr>
                <p:spPr bwMode="auto">
                  <a:xfrm rot="10800000">
                    <a:off x="2890" y="2336"/>
                    <a:ext cx="40" cy="2"/>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grpSp>
            <p:grpSp>
              <p:nvGrpSpPr>
                <p:cNvPr id="16417" name="Group 95">
                  <a:extLst>
                    <a:ext uri="{FF2B5EF4-FFF2-40B4-BE49-F238E27FC236}">
                      <a16:creationId xmlns:a16="http://schemas.microsoft.com/office/drawing/2014/main" id="{865FF8B1-C05F-45CF-8F3B-C96009BF32C4}"/>
                    </a:ext>
                  </a:extLst>
                </p:cNvPr>
                <p:cNvGrpSpPr>
                  <a:grpSpLocks/>
                </p:cNvGrpSpPr>
                <p:nvPr/>
              </p:nvGrpSpPr>
              <p:grpSpPr bwMode="auto">
                <a:xfrm rot="10800000">
                  <a:off x="3948" y="3696"/>
                  <a:ext cx="1210" cy="48"/>
                  <a:chOff x="2256" y="2112"/>
                  <a:chExt cx="1306" cy="0"/>
                </a:xfrm>
              </p:grpSpPr>
              <p:sp>
                <p:nvSpPr>
                  <p:cNvPr id="16418" name="Line 96">
                    <a:extLst>
                      <a:ext uri="{FF2B5EF4-FFF2-40B4-BE49-F238E27FC236}">
                        <a16:creationId xmlns:a16="http://schemas.microsoft.com/office/drawing/2014/main" id="{CEAA5A7C-754C-4510-BE9F-FB3AE1D29083}"/>
                      </a:ext>
                    </a:extLst>
                  </p:cNvPr>
                  <p:cNvSpPr>
                    <a:spLocks noChangeShapeType="1"/>
                  </p:cNvSpPr>
                  <p:nvPr/>
                </p:nvSpPr>
                <p:spPr bwMode="auto">
                  <a:xfrm flipV="1">
                    <a:off x="2256" y="2112"/>
                    <a:ext cx="62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6419" name="Line 97">
                    <a:extLst>
                      <a:ext uri="{FF2B5EF4-FFF2-40B4-BE49-F238E27FC236}">
                        <a16:creationId xmlns:a16="http://schemas.microsoft.com/office/drawing/2014/main" id="{A59017D0-C11E-4B9B-9D73-01F8D18D7784}"/>
                      </a:ext>
                    </a:extLst>
                  </p:cNvPr>
                  <p:cNvSpPr>
                    <a:spLocks noChangeShapeType="1"/>
                  </p:cNvSpPr>
                  <p:nvPr/>
                </p:nvSpPr>
                <p:spPr bwMode="auto">
                  <a:xfrm flipV="1">
                    <a:off x="3108" y="2112"/>
                    <a:ext cx="45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sp>
                <p:nvSpPr>
                  <p:cNvPr id="16420" name="Line 98">
                    <a:extLst>
                      <a:ext uri="{FF2B5EF4-FFF2-40B4-BE49-F238E27FC236}">
                        <a16:creationId xmlns:a16="http://schemas.microsoft.com/office/drawing/2014/main" id="{E1B58BDC-779D-4729-9C32-ED849EF6E979}"/>
                      </a:ext>
                    </a:extLst>
                  </p:cNvPr>
                  <p:cNvSpPr>
                    <a:spLocks noChangeShapeType="1"/>
                  </p:cNvSpPr>
                  <p:nvPr/>
                </p:nvSpPr>
                <p:spPr bwMode="auto">
                  <a:xfrm flipV="1">
                    <a:off x="2784" y="2112"/>
                    <a:ext cx="298"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grpSp>
          </p:grpSp>
          <p:graphicFrame>
            <p:nvGraphicFramePr>
              <p:cNvPr id="16413" name="Object 99">
                <a:extLst>
                  <a:ext uri="{FF2B5EF4-FFF2-40B4-BE49-F238E27FC236}">
                    <a16:creationId xmlns:a16="http://schemas.microsoft.com/office/drawing/2014/main" id="{2D49A825-92DB-47B3-A2CB-4B0CBFF7D93D}"/>
                  </a:ext>
                </a:extLst>
              </p:cNvPr>
              <p:cNvGraphicFramePr>
                <a:graphicFrameLocks noChangeAspect="1"/>
              </p:cNvGraphicFramePr>
              <p:nvPr/>
            </p:nvGraphicFramePr>
            <p:xfrm>
              <a:off x="2784" y="3744"/>
              <a:ext cx="384" cy="320"/>
            </p:xfrm>
            <a:graphic>
              <a:graphicData uri="http://schemas.openxmlformats.org/presentationml/2006/ole">
                <mc:AlternateContent xmlns:mc="http://schemas.openxmlformats.org/markup-compatibility/2006">
                  <mc:Choice xmlns:v="urn:schemas-microsoft-com:vml" Requires="v">
                    <p:oleObj name="Equation" r:id="rId13" imgW="203024" imgH="253780" progId="Equation.3">
                      <p:embed/>
                    </p:oleObj>
                  </mc:Choice>
                  <mc:Fallback>
                    <p:oleObj name="Equation" r:id="rId13" imgW="203024" imgH="253780" progId="Equation.3">
                      <p:embed/>
                      <p:pic>
                        <p:nvPicPr>
                          <p:cNvPr id="16413" name="Object 99">
                            <a:extLst>
                              <a:ext uri="{FF2B5EF4-FFF2-40B4-BE49-F238E27FC236}">
                                <a16:creationId xmlns:a16="http://schemas.microsoft.com/office/drawing/2014/main" id="{2D49A825-92DB-47B3-A2CB-4B0CBFF7D93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84" y="3744"/>
                            <a:ext cx="384"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411" name="Line 213">
              <a:extLst>
                <a:ext uri="{FF2B5EF4-FFF2-40B4-BE49-F238E27FC236}">
                  <a16:creationId xmlns:a16="http://schemas.microsoft.com/office/drawing/2014/main" id="{CEE016D5-DD44-43F9-8C84-FD671D06AA11}"/>
                </a:ext>
              </a:extLst>
            </p:cNvPr>
            <p:cNvSpPr>
              <a:spLocks noChangeShapeType="1"/>
            </p:cNvSpPr>
            <p:nvPr/>
          </p:nvSpPr>
          <p:spPr bwMode="auto">
            <a:xfrm flipV="1">
              <a:off x="4530" y="3690"/>
              <a:ext cx="48"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4641"/>
                                        </p:tgtEl>
                                        <p:attrNameLst>
                                          <p:attrName>style.visibility</p:attrName>
                                        </p:attrNameLst>
                                      </p:cBhvr>
                                      <p:to>
                                        <p:strVal val="visible"/>
                                      </p:to>
                                    </p:set>
                                    <p:animEffect transition="in" filter="checkerboard(across)">
                                      <p:cBhvr>
                                        <p:cTn id="7" dur="500"/>
                                        <p:tgtEl>
                                          <p:spTgt spid="246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642"/>
                                        </p:tgtEl>
                                        <p:attrNameLst>
                                          <p:attrName>style.visibility</p:attrName>
                                        </p:attrNameLst>
                                      </p:cBhvr>
                                      <p:to>
                                        <p:strVal val="visible"/>
                                      </p:to>
                                    </p:set>
                                    <p:animEffect transition="in" filter="checkerboard(across)">
                                      <p:cBhvr>
                                        <p:cTn id="12" dur="500"/>
                                        <p:tgtEl>
                                          <p:spTgt spid="246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4639"/>
                                        </p:tgtEl>
                                        <p:attrNameLst>
                                          <p:attrName>style.visibility</p:attrName>
                                        </p:attrNameLst>
                                      </p:cBhvr>
                                      <p:to>
                                        <p:strVal val="visible"/>
                                      </p:to>
                                    </p:set>
                                    <p:animEffect transition="in" filter="checkerboard(across)">
                                      <p:cBhvr>
                                        <p:cTn id="17" dur="500"/>
                                        <p:tgtEl>
                                          <p:spTgt spid="246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4640"/>
                                        </p:tgtEl>
                                        <p:attrNameLst>
                                          <p:attrName>style.visibility</p:attrName>
                                        </p:attrNameLst>
                                      </p:cBhvr>
                                      <p:to>
                                        <p:strVal val="visible"/>
                                      </p:to>
                                    </p:set>
                                    <p:animEffect transition="in" filter="checkerboard(across)">
                                      <p:cBhvr>
                                        <p:cTn id="22" dur="500"/>
                                        <p:tgtEl>
                                          <p:spTgt spid="246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24638"/>
                                        </p:tgtEl>
                                        <p:attrNameLst>
                                          <p:attrName>style.visibility</p:attrName>
                                        </p:attrNameLst>
                                      </p:cBhvr>
                                      <p:to>
                                        <p:strVal val="visible"/>
                                      </p:to>
                                    </p:set>
                                    <p:animEffect transition="in" filter="checkerboard(across)">
                                      <p:cBhvr>
                                        <p:cTn id="27" dur="500"/>
                                        <p:tgtEl>
                                          <p:spTgt spid="246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4637"/>
                                        </p:tgtEl>
                                        <p:attrNameLst>
                                          <p:attrName>style.visibility</p:attrName>
                                        </p:attrNameLst>
                                      </p:cBhvr>
                                      <p:to>
                                        <p:strVal val="visible"/>
                                      </p:to>
                                    </p:set>
                                    <p:animEffect transition="in" filter="checkerboard(across)">
                                      <p:cBhvr>
                                        <p:cTn id="32" dur="500"/>
                                        <p:tgtEl>
                                          <p:spTgt spid="2463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4790"/>
                                        </p:tgtEl>
                                        <p:attrNameLst>
                                          <p:attrName>style.visibility</p:attrName>
                                        </p:attrNameLst>
                                      </p:cBhvr>
                                      <p:to>
                                        <p:strVal val="visible"/>
                                      </p:to>
                                    </p:set>
                                    <p:animEffect transition="in" filter="blinds(horizontal)">
                                      <p:cBhvr>
                                        <p:cTn id="37" dur="500"/>
                                        <p:tgtEl>
                                          <p:spTgt spid="2479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24680"/>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8" presetClass="exit" presetSubtype="12" fill="hold" nodeType="withEffect">
                                  <p:stCondLst>
                                    <p:cond delay="0"/>
                                  </p:stCondLst>
                                  <p:childTnLst>
                                    <p:animEffect transition="out" filter="strips(downLeft)">
                                      <p:cBhvr>
                                        <p:cTn id="42" dur="3900"/>
                                        <p:tgtEl>
                                          <p:spTgt spid="24729"/>
                                        </p:tgtEl>
                                      </p:cBhvr>
                                    </p:animEffect>
                                    <p:set>
                                      <p:cBhvr>
                                        <p:cTn id="43" dur="1" fill="hold">
                                          <p:stCondLst>
                                            <p:cond delay="3899"/>
                                          </p:stCondLst>
                                        </p:cTn>
                                        <p:tgtEl>
                                          <p:spTgt spid="24729"/>
                                        </p:tgtEl>
                                        <p:attrNameLst>
                                          <p:attrName>style.visibility</p:attrName>
                                        </p:attrNameLst>
                                      </p:cBhvr>
                                      <p:to>
                                        <p:strVal val="hidden"/>
                                      </p:to>
                                    </p:set>
                                  </p:childTnLst>
                                </p:cTn>
                              </p:par>
                              <p:par>
                                <p:cTn id="44" presetID="18" presetClass="exit" presetSubtype="12" fill="hold" nodeType="withEffect">
                                  <p:stCondLst>
                                    <p:cond delay="0"/>
                                  </p:stCondLst>
                                  <p:childTnLst>
                                    <p:animEffect transition="out" filter="strips(downLeft)">
                                      <p:cBhvr>
                                        <p:cTn id="45" dur="3900"/>
                                        <p:tgtEl>
                                          <p:spTgt spid="24732"/>
                                        </p:tgtEl>
                                      </p:cBhvr>
                                    </p:animEffect>
                                    <p:set>
                                      <p:cBhvr>
                                        <p:cTn id="46" dur="1" fill="hold">
                                          <p:stCondLst>
                                            <p:cond delay="3899"/>
                                          </p:stCondLst>
                                        </p:cTn>
                                        <p:tgtEl>
                                          <p:spTgt spid="24732"/>
                                        </p:tgtEl>
                                        <p:attrNameLst>
                                          <p:attrName>style.visibility</p:attrName>
                                        </p:attrNameLst>
                                      </p:cBhvr>
                                      <p:to>
                                        <p:strVal val="hidden"/>
                                      </p:to>
                                    </p:set>
                                  </p:childTnLst>
                                </p:cTn>
                              </p:par>
                              <p:par>
                                <p:cTn id="47" presetID="27" presetClass="emph" presetSubtype="0" fill="hold" nodeType="withEffect">
                                  <p:stCondLst>
                                    <p:cond delay="2900"/>
                                  </p:stCondLst>
                                  <p:childTnLst>
                                    <p:animClr clrSpc="rgb" dir="cw">
                                      <p:cBhvr override="childStyle">
                                        <p:cTn id="48" dur="250" autoRev="1" fill="hold"/>
                                        <p:tgtEl>
                                          <p:spTgt spid="24684"/>
                                        </p:tgtEl>
                                        <p:attrNameLst>
                                          <p:attrName>style.color</p:attrName>
                                        </p:attrNameLst>
                                      </p:cBhvr>
                                      <p:to>
                                        <a:srgbClr val="FFFFFF"/>
                                      </p:to>
                                    </p:animClr>
                                    <p:animClr clrSpc="rgb" dir="cw">
                                      <p:cBhvr>
                                        <p:cTn id="49" dur="250" autoRev="1" fill="hold"/>
                                        <p:tgtEl>
                                          <p:spTgt spid="24684"/>
                                        </p:tgtEl>
                                        <p:attrNameLst>
                                          <p:attrName>fillcolor</p:attrName>
                                        </p:attrNameLst>
                                      </p:cBhvr>
                                      <p:to>
                                        <a:srgbClr val="FFFFFF"/>
                                      </p:to>
                                    </p:animClr>
                                    <p:set>
                                      <p:cBhvr>
                                        <p:cTn id="50" dur="250" autoRev="1" fill="hold"/>
                                        <p:tgtEl>
                                          <p:spTgt spid="24684"/>
                                        </p:tgtEl>
                                        <p:attrNameLst>
                                          <p:attrName>fill.type</p:attrName>
                                        </p:attrNameLst>
                                      </p:cBhvr>
                                      <p:to>
                                        <p:strVal val="solid"/>
                                      </p:to>
                                    </p:set>
                                    <p:set>
                                      <p:cBhvr>
                                        <p:cTn id="51" dur="250" autoRev="1" fill="hold"/>
                                        <p:tgtEl>
                                          <p:spTgt spid="24684"/>
                                        </p:tgtEl>
                                        <p:attrNameLst>
                                          <p:attrName>fill.on</p:attrName>
                                        </p:attrNameLst>
                                      </p:cBhvr>
                                      <p:to>
                                        <p:strVal val="true"/>
                                      </p:to>
                                    </p:set>
                                  </p:childTnLst>
                                </p:cTn>
                              </p:par>
                              <p:par>
                                <p:cTn id="52" presetID="1" presetClass="emph" presetSubtype="2" fill="hold" nodeType="withEffect">
                                  <p:stCondLst>
                                    <p:cond delay="3500"/>
                                  </p:stCondLst>
                                  <p:childTnLst>
                                    <p:animClr clrSpc="rgb" dir="cw">
                                      <p:cBhvr>
                                        <p:cTn id="53" dur="600" fill="hold"/>
                                        <p:tgtEl>
                                          <p:spTgt spid="24684"/>
                                        </p:tgtEl>
                                        <p:attrNameLst>
                                          <p:attrName>fillcolor</p:attrName>
                                        </p:attrNameLst>
                                      </p:cBhvr>
                                      <p:to>
                                        <a:srgbClr val="333333"/>
                                      </p:to>
                                    </p:animClr>
                                    <p:set>
                                      <p:cBhvr>
                                        <p:cTn id="54" dur="600" fill="hold"/>
                                        <p:tgtEl>
                                          <p:spTgt spid="24684"/>
                                        </p:tgtEl>
                                        <p:attrNameLst>
                                          <p:attrName>fill.type</p:attrName>
                                        </p:attrNameLst>
                                      </p:cBhvr>
                                      <p:to>
                                        <p:strVal val="solid"/>
                                      </p:to>
                                    </p:set>
                                    <p:set>
                                      <p:cBhvr>
                                        <p:cTn id="55" dur="600" fill="hold"/>
                                        <p:tgtEl>
                                          <p:spTgt spid="24684"/>
                                        </p:tgtEl>
                                        <p:attrNameLst>
                                          <p:attrName>fill.on</p:attrName>
                                        </p:attrNameLst>
                                      </p:cBhvr>
                                      <p:to>
                                        <p:strVal val="true"/>
                                      </p:to>
                                    </p:set>
                                  </p:childTnLst>
                                </p:cTn>
                              </p:par>
                            </p:childTnLst>
                          </p:cTn>
                        </p:par>
                      </p:childTnLst>
                    </p:cTn>
                  </p:par>
                </p:childTnLst>
              </p:cTn>
              <p:nextCondLst>
                <p:cond evt="onClick" delay="0">
                  <p:tgtEl>
                    <p:spTgt spid="24680"/>
                  </p:tgtEl>
                </p:cond>
              </p:nextCondLst>
            </p:seq>
            <p:seq concurrent="1" nextAc="seek">
              <p:cTn id="56" restart="whenNotActive" fill="hold" evtFilter="cancelBubble" nodeType="interactiveSeq">
                <p:stCondLst>
                  <p:cond evt="onClick" delay="0">
                    <p:tgtEl>
                      <p:spTgt spid="24681"/>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64" presetClass="path" presetSubtype="0" accel="50000" decel="50000" fill="hold" nodeType="withEffect">
                                  <p:stCondLst>
                                    <p:cond delay="0"/>
                                  </p:stCondLst>
                                  <p:childTnLst>
                                    <p:animMotion origin="layout" path="M -3.61111E-6 4.81481E-6 L -0.00017 -0.03519 " pathEditMode="relative" rAng="0" ptsTypes="AA">
                                      <p:cBhvr>
                                        <p:cTn id="60" dur="1600" fill="hold"/>
                                        <p:tgtEl>
                                          <p:spTgt spid="24700"/>
                                        </p:tgtEl>
                                        <p:attrNameLst>
                                          <p:attrName>ppt_x</p:attrName>
                                          <p:attrName>ppt_y</p:attrName>
                                        </p:attrNameLst>
                                      </p:cBhvr>
                                      <p:rCtr x="-17" y="-1759"/>
                                    </p:animMotion>
                                  </p:childTnLst>
                                </p:cTn>
                              </p:par>
                              <p:par>
                                <p:cTn id="61" presetID="18" presetClass="exit" presetSubtype="12" fill="hold" nodeType="withEffect">
                                  <p:stCondLst>
                                    <p:cond delay="0"/>
                                  </p:stCondLst>
                                  <p:childTnLst>
                                    <p:animEffect transition="out" filter="strips(downLeft)">
                                      <p:cBhvr>
                                        <p:cTn id="62" dur="1600"/>
                                        <p:tgtEl>
                                          <p:spTgt spid="24729"/>
                                        </p:tgtEl>
                                      </p:cBhvr>
                                    </p:animEffect>
                                    <p:set>
                                      <p:cBhvr>
                                        <p:cTn id="63" dur="1" fill="hold">
                                          <p:stCondLst>
                                            <p:cond delay="1599"/>
                                          </p:stCondLst>
                                        </p:cTn>
                                        <p:tgtEl>
                                          <p:spTgt spid="24729"/>
                                        </p:tgtEl>
                                        <p:attrNameLst>
                                          <p:attrName>style.visibility</p:attrName>
                                        </p:attrNameLst>
                                      </p:cBhvr>
                                      <p:to>
                                        <p:strVal val="hidden"/>
                                      </p:to>
                                    </p:set>
                                  </p:childTnLst>
                                </p:cTn>
                              </p:par>
                              <p:par>
                                <p:cTn id="64" presetID="18" presetClass="exit" presetSubtype="12" fill="hold" nodeType="withEffect">
                                  <p:stCondLst>
                                    <p:cond delay="0"/>
                                  </p:stCondLst>
                                  <p:childTnLst>
                                    <p:animEffect transition="out" filter="strips(downLeft)">
                                      <p:cBhvr>
                                        <p:cTn id="65" dur="1600"/>
                                        <p:tgtEl>
                                          <p:spTgt spid="24732"/>
                                        </p:tgtEl>
                                      </p:cBhvr>
                                    </p:animEffect>
                                    <p:set>
                                      <p:cBhvr>
                                        <p:cTn id="66" dur="1" fill="hold">
                                          <p:stCondLst>
                                            <p:cond delay="1599"/>
                                          </p:stCondLst>
                                        </p:cTn>
                                        <p:tgtEl>
                                          <p:spTgt spid="24732"/>
                                        </p:tgtEl>
                                        <p:attrNameLst>
                                          <p:attrName>style.visibility</p:attrName>
                                        </p:attrNameLst>
                                      </p:cBhvr>
                                      <p:to>
                                        <p:strVal val="hidden"/>
                                      </p:to>
                                    </p:set>
                                  </p:childTnLst>
                                </p:cTn>
                              </p:par>
                              <p:par>
                                <p:cTn id="67" presetID="27" presetClass="emph" presetSubtype="0" fill="hold" nodeType="withEffect">
                                  <p:stCondLst>
                                    <p:cond delay="0"/>
                                  </p:stCondLst>
                                  <p:childTnLst>
                                    <p:animClr clrSpc="rgb" dir="cw">
                                      <p:cBhvr override="childStyle">
                                        <p:cTn id="68" dur="400" autoRev="1" fill="hold"/>
                                        <p:tgtEl>
                                          <p:spTgt spid="24684"/>
                                        </p:tgtEl>
                                        <p:attrNameLst>
                                          <p:attrName>style.color</p:attrName>
                                        </p:attrNameLst>
                                      </p:cBhvr>
                                      <p:to>
                                        <a:srgbClr val="FFFFFF"/>
                                      </p:to>
                                    </p:animClr>
                                    <p:animClr clrSpc="rgb" dir="cw">
                                      <p:cBhvr>
                                        <p:cTn id="69" dur="400" autoRev="1" fill="hold"/>
                                        <p:tgtEl>
                                          <p:spTgt spid="24684"/>
                                        </p:tgtEl>
                                        <p:attrNameLst>
                                          <p:attrName>fillcolor</p:attrName>
                                        </p:attrNameLst>
                                      </p:cBhvr>
                                      <p:to>
                                        <a:srgbClr val="FFFFFF"/>
                                      </p:to>
                                    </p:animClr>
                                    <p:set>
                                      <p:cBhvr>
                                        <p:cTn id="70" dur="400" autoRev="1" fill="hold"/>
                                        <p:tgtEl>
                                          <p:spTgt spid="24684"/>
                                        </p:tgtEl>
                                        <p:attrNameLst>
                                          <p:attrName>fill.type</p:attrName>
                                        </p:attrNameLst>
                                      </p:cBhvr>
                                      <p:to>
                                        <p:strVal val="solid"/>
                                      </p:to>
                                    </p:set>
                                    <p:set>
                                      <p:cBhvr>
                                        <p:cTn id="71" dur="400" autoRev="1" fill="hold"/>
                                        <p:tgtEl>
                                          <p:spTgt spid="24684"/>
                                        </p:tgtEl>
                                        <p:attrNameLst>
                                          <p:attrName>fill.on</p:attrName>
                                        </p:attrNameLst>
                                      </p:cBhvr>
                                      <p:to>
                                        <p:strVal val="true"/>
                                      </p:to>
                                    </p:set>
                                  </p:childTnLst>
                                </p:cTn>
                              </p:par>
                              <p:par>
                                <p:cTn id="72" presetID="1" presetClass="emph" presetSubtype="2" fill="hold" nodeType="withEffect">
                                  <p:stCondLst>
                                    <p:cond delay="600"/>
                                  </p:stCondLst>
                                  <p:childTnLst>
                                    <p:animClr clrSpc="rgb" dir="cw">
                                      <p:cBhvr>
                                        <p:cTn id="73" dur="500" fill="hold"/>
                                        <p:tgtEl>
                                          <p:spTgt spid="24684"/>
                                        </p:tgtEl>
                                        <p:attrNameLst>
                                          <p:attrName>fillcolor</p:attrName>
                                        </p:attrNameLst>
                                      </p:cBhvr>
                                      <p:to>
                                        <a:srgbClr val="333333"/>
                                      </p:to>
                                    </p:animClr>
                                    <p:set>
                                      <p:cBhvr>
                                        <p:cTn id="74" dur="500" fill="hold"/>
                                        <p:tgtEl>
                                          <p:spTgt spid="24684"/>
                                        </p:tgtEl>
                                        <p:attrNameLst>
                                          <p:attrName>fill.type</p:attrName>
                                        </p:attrNameLst>
                                      </p:cBhvr>
                                      <p:to>
                                        <p:strVal val="solid"/>
                                      </p:to>
                                    </p:set>
                                    <p:set>
                                      <p:cBhvr>
                                        <p:cTn id="75" dur="500" fill="hold"/>
                                        <p:tgtEl>
                                          <p:spTgt spid="24684"/>
                                        </p:tgtEl>
                                        <p:attrNameLst>
                                          <p:attrName>fill.on</p:attrName>
                                        </p:attrNameLst>
                                      </p:cBhvr>
                                      <p:to>
                                        <p:strVal val="true"/>
                                      </p:to>
                                    </p:set>
                                  </p:childTnLst>
                                </p:cTn>
                              </p:par>
                            </p:childTnLst>
                          </p:cTn>
                        </p:par>
                      </p:childTnLst>
                    </p:cTn>
                  </p:par>
                </p:childTnLst>
              </p:cTn>
              <p:nextCondLst>
                <p:cond evt="onClick" delay="0">
                  <p:tgtEl>
                    <p:spTgt spid="24681"/>
                  </p:tgtEl>
                </p:cond>
              </p:nextCondLst>
            </p:seq>
            <p:seq concurrent="1" nextAc="seek">
              <p:cTn id="76" restart="whenNotActive" fill="hold" evtFilter="cancelBubble" nodeType="interactiveSeq">
                <p:stCondLst>
                  <p:cond evt="onClick" delay="0">
                    <p:tgtEl>
                      <p:spTgt spid="24704"/>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3" presetClass="entr" presetSubtype="10" fill="hold" nodeType="clickEffect">
                                  <p:stCondLst>
                                    <p:cond delay="0"/>
                                  </p:stCondLst>
                                  <p:childTnLst>
                                    <p:set>
                                      <p:cBhvr>
                                        <p:cTn id="80" dur="1" fill="hold">
                                          <p:stCondLst>
                                            <p:cond delay="0"/>
                                          </p:stCondLst>
                                        </p:cTn>
                                        <p:tgtEl>
                                          <p:spTgt spid="24735"/>
                                        </p:tgtEl>
                                        <p:attrNameLst>
                                          <p:attrName>style.visibility</p:attrName>
                                        </p:attrNameLst>
                                      </p:cBhvr>
                                      <p:to>
                                        <p:strVal val="visible"/>
                                      </p:to>
                                    </p:set>
                                    <p:animEffect transition="in" filter="blinds(horizontal)">
                                      <p:cBhvr>
                                        <p:cTn id="81" dur="500"/>
                                        <p:tgtEl>
                                          <p:spTgt spid="24735"/>
                                        </p:tgtEl>
                                      </p:cBhvr>
                                    </p:animEffect>
                                  </p:childTnLst>
                                </p:cTn>
                              </p:par>
                              <p:par>
                                <p:cTn id="82" presetID="3" presetClass="entr" presetSubtype="10" fill="hold" nodeType="withEffect">
                                  <p:stCondLst>
                                    <p:cond delay="0"/>
                                  </p:stCondLst>
                                  <p:childTnLst>
                                    <p:set>
                                      <p:cBhvr>
                                        <p:cTn id="83" dur="1" fill="hold">
                                          <p:stCondLst>
                                            <p:cond delay="0"/>
                                          </p:stCondLst>
                                        </p:cTn>
                                        <p:tgtEl>
                                          <p:spTgt spid="24680"/>
                                        </p:tgtEl>
                                        <p:attrNameLst>
                                          <p:attrName>style.visibility</p:attrName>
                                        </p:attrNameLst>
                                      </p:cBhvr>
                                      <p:to>
                                        <p:strVal val="visible"/>
                                      </p:to>
                                    </p:set>
                                    <p:animEffect transition="in" filter="blinds(horizontal)">
                                      <p:cBhvr>
                                        <p:cTn id="84" dur="500"/>
                                        <p:tgtEl>
                                          <p:spTgt spid="24680"/>
                                        </p:tgtEl>
                                      </p:cBhvr>
                                    </p:animEffect>
                                  </p:childTnLst>
                                </p:cTn>
                              </p:par>
                            </p:childTnLst>
                          </p:cTn>
                        </p:par>
                      </p:childTnLst>
                    </p:cTn>
                  </p:par>
                </p:childTnLst>
              </p:cTn>
              <p:nextCondLst>
                <p:cond evt="onClick" delay="0">
                  <p:tgtEl>
                    <p:spTgt spid="24704"/>
                  </p:tgtEl>
                </p:cond>
              </p:nextCondLst>
            </p:seq>
            <p:seq concurrent="1" nextAc="seek">
              <p:cTn id="85" restart="whenNotActive" fill="hold" evtFilter="cancelBubble" nodeType="interactiveSeq">
                <p:stCondLst>
                  <p:cond evt="onClick" delay="0">
                    <p:tgtEl>
                      <p:spTgt spid="24682"/>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42" presetClass="path" presetSubtype="0" accel="50000" decel="50000" fill="hold" nodeType="withEffect">
                                  <p:stCondLst>
                                    <p:cond delay="0"/>
                                  </p:stCondLst>
                                  <p:childTnLst>
                                    <p:animMotion origin="layout" path="M -0.00017 -0.03519 L -0.00035 0.00231 " pathEditMode="relative" rAng="0" ptsTypes="AA">
                                      <p:cBhvr>
                                        <p:cTn id="89" dur="900" fill="hold"/>
                                        <p:tgtEl>
                                          <p:spTgt spid="24700"/>
                                        </p:tgtEl>
                                        <p:attrNameLst>
                                          <p:attrName>ppt_x</p:attrName>
                                          <p:attrName>ppt_y</p:attrName>
                                        </p:attrNameLst>
                                      </p:cBhvr>
                                      <p:rCtr x="-17" y="1875"/>
                                    </p:animMotion>
                                  </p:childTnLst>
                                </p:cTn>
                              </p:par>
                              <p:par>
                                <p:cTn id="90" presetID="18" presetClass="entr" presetSubtype="3" fill="hold" nodeType="withEffect">
                                  <p:stCondLst>
                                    <p:cond delay="0"/>
                                  </p:stCondLst>
                                  <p:childTnLst>
                                    <p:set>
                                      <p:cBhvr>
                                        <p:cTn id="91" dur="1" fill="hold">
                                          <p:stCondLst>
                                            <p:cond delay="0"/>
                                          </p:stCondLst>
                                        </p:cTn>
                                        <p:tgtEl>
                                          <p:spTgt spid="24729"/>
                                        </p:tgtEl>
                                        <p:attrNameLst>
                                          <p:attrName>style.visibility</p:attrName>
                                        </p:attrNameLst>
                                      </p:cBhvr>
                                      <p:to>
                                        <p:strVal val="visible"/>
                                      </p:to>
                                    </p:set>
                                    <p:animEffect transition="in" filter="strips(upRight)">
                                      <p:cBhvr>
                                        <p:cTn id="92" dur="500"/>
                                        <p:tgtEl>
                                          <p:spTgt spid="24729"/>
                                        </p:tgtEl>
                                      </p:cBhvr>
                                    </p:animEffect>
                                  </p:childTnLst>
                                </p:cTn>
                              </p:par>
                              <p:par>
                                <p:cTn id="93" presetID="18" presetClass="entr" presetSubtype="3" fill="hold" nodeType="withEffect">
                                  <p:stCondLst>
                                    <p:cond delay="0"/>
                                  </p:stCondLst>
                                  <p:childTnLst>
                                    <p:set>
                                      <p:cBhvr>
                                        <p:cTn id="94" dur="1" fill="hold">
                                          <p:stCondLst>
                                            <p:cond delay="0"/>
                                          </p:stCondLst>
                                        </p:cTn>
                                        <p:tgtEl>
                                          <p:spTgt spid="24732"/>
                                        </p:tgtEl>
                                        <p:attrNameLst>
                                          <p:attrName>style.visibility</p:attrName>
                                        </p:attrNameLst>
                                      </p:cBhvr>
                                      <p:to>
                                        <p:strVal val="visible"/>
                                      </p:to>
                                    </p:set>
                                    <p:animEffect transition="in" filter="strips(upRight)">
                                      <p:cBhvr>
                                        <p:cTn id="95" dur="500"/>
                                        <p:tgtEl>
                                          <p:spTgt spid="24732"/>
                                        </p:tgtEl>
                                      </p:cBhvr>
                                    </p:animEffect>
                                  </p:childTnLst>
                                </p:cTn>
                              </p:par>
                              <p:par>
                                <p:cTn id="96" presetID="19" presetClass="emph" presetSubtype="0" fill="hold" nodeType="withEffect">
                                  <p:stCondLst>
                                    <p:cond delay="500"/>
                                  </p:stCondLst>
                                  <p:childTnLst>
                                    <p:animClr clrSpc="rgb" dir="cw">
                                      <p:cBhvr override="childStyle">
                                        <p:cTn id="97" dur="2300" fill="hold"/>
                                        <p:tgtEl>
                                          <p:spTgt spid="24684"/>
                                        </p:tgtEl>
                                        <p:attrNameLst>
                                          <p:attrName>style.color</p:attrName>
                                        </p:attrNameLst>
                                      </p:cBhvr>
                                      <p:to>
                                        <a:srgbClr val="FFCC66"/>
                                      </p:to>
                                    </p:animClr>
                                    <p:animClr clrSpc="rgb" dir="cw">
                                      <p:cBhvr>
                                        <p:cTn id="98" dur="2300" fill="hold"/>
                                        <p:tgtEl>
                                          <p:spTgt spid="24684"/>
                                        </p:tgtEl>
                                        <p:attrNameLst>
                                          <p:attrName>fillcolor</p:attrName>
                                        </p:attrNameLst>
                                      </p:cBhvr>
                                      <p:to>
                                        <a:srgbClr val="FFCC66"/>
                                      </p:to>
                                    </p:animClr>
                                    <p:set>
                                      <p:cBhvr>
                                        <p:cTn id="99" dur="2300" fill="hold"/>
                                        <p:tgtEl>
                                          <p:spTgt spid="24684"/>
                                        </p:tgtEl>
                                        <p:attrNameLst>
                                          <p:attrName>fill.type</p:attrName>
                                        </p:attrNameLst>
                                      </p:cBhvr>
                                      <p:to>
                                        <p:strVal val="solid"/>
                                      </p:to>
                                    </p:set>
                                    <p:set>
                                      <p:cBhvr>
                                        <p:cTn id="100" dur="2300" fill="hold"/>
                                        <p:tgtEl>
                                          <p:spTgt spid="24684"/>
                                        </p:tgtEl>
                                        <p:attrNameLst>
                                          <p:attrName>fill.on</p:attrName>
                                        </p:attrNameLst>
                                      </p:cBhvr>
                                      <p:to>
                                        <p:strVal val="true"/>
                                      </p:to>
                                    </p:set>
                                  </p:childTnLst>
                                </p:cTn>
                              </p:par>
                            </p:childTnLst>
                          </p:cTn>
                        </p:par>
                      </p:childTnLst>
                    </p:cTn>
                  </p:par>
                </p:childTnLst>
              </p:cTn>
              <p:nextCondLst>
                <p:cond evt="onClick" delay="0">
                  <p:tgtEl>
                    <p:spTgt spid="24682"/>
                  </p:tgtEl>
                </p:cond>
              </p:nextCondLst>
            </p:seq>
          </p:childTnLst>
        </p:cTn>
      </p:par>
    </p:tnLst>
    <p:bldLst>
      <p:bldP spid="24637" grpId="0"/>
      <p:bldP spid="24640" grpId="0"/>
      <p:bldP spid="2464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777467" y="802447"/>
            <a:ext cx="6039212" cy="1325563"/>
          </a:xfrm>
        </p:spPr>
        <p:txBody>
          <a:bodyPr>
            <a:normAutofit fontScale="90000"/>
          </a:bodyPr>
          <a:lstStyle/>
          <a:p>
            <a:r>
              <a:rPr lang="en-US" sz="3200" dirty="0" err="1">
                <a:solidFill>
                  <a:srgbClr val="002060"/>
                </a:solidFill>
                <a:latin typeface="Arial" panose="020B0604020202020204" pitchFamily="34" charset="0"/>
                <a:cs typeface="Arial" panose="020B0604020202020204" pitchFamily="34" charset="0"/>
              </a:rPr>
              <a:t>Trong</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trường</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hợp</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nào</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từ</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thông</a:t>
            </a:r>
            <a:r>
              <a:rPr lang="en-US" sz="3200" dirty="0">
                <a:solidFill>
                  <a:srgbClr val="002060"/>
                </a:solidFill>
                <a:latin typeface="Arial" panose="020B0604020202020204" pitchFamily="34" charset="0"/>
                <a:cs typeface="Arial" panose="020B0604020202020204" pitchFamily="34" charset="0"/>
              </a:rPr>
              <a:t> qua </a:t>
            </a:r>
            <a:r>
              <a:rPr lang="en-US" sz="3200" dirty="0" err="1">
                <a:solidFill>
                  <a:srgbClr val="002060"/>
                </a:solidFill>
                <a:latin typeface="Arial" panose="020B0604020202020204" pitchFamily="34" charset="0"/>
                <a:cs typeface="Arial" panose="020B0604020202020204" pitchFamily="34" charset="0"/>
              </a:rPr>
              <a:t>diện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tích</a:t>
            </a:r>
            <a:r>
              <a:rPr lang="en-US" sz="3200" dirty="0">
                <a:solidFill>
                  <a:srgbClr val="002060"/>
                </a:solidFill>
                <a:latin typeface="Arial" panose="020B0604020202020204" pitchFamily="34" charset="0"/>
                <a:cs typeface="Arial" panose="020B0604020202020204" pitchFamily="34" charset="0"/>
              </a:rPr>
              <a:t> S </a:t>
            </a:r>
            <a:r>
              <a:rPr lang="en-US" sz="3200" dirty="0" err="1">
                <a:solidFill>
                  <a:srgbClr val="002060"/>
                </a:solidFill>
                <a:latin typeface="Arial" panose="020B0604020202020204" pitchFamily="34" charset="0"/>
                <a:cs typeface="Arial" panose="020B0604020202020204" pitchFamily="34" charset="0"/>
              </a:rPr>
              <a:t>có</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giá</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trị</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bằng</a:t>
            </a:r>
            <a:r>
              <a:rPr lang="en-US" sz="3200" dirty="0">
                <a:solidFill>
                  <a:srgbClr val="002060"/>
                </a:solidFill>
                <a:latin typeface="Arial" panose="020B0604020202020204" pitchFamily="34" charset="0"/>
                <a:cs typeface="Arial" panose="020B0604020202020204" pitchFamily="34" charset="0"/>
              </a:rPr>
              <a:t> 0?</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65241" y="1918724"/>
            <a:ext cx="4010025" cy="4124325"/>
          </a:xfrm>
        </p:spPr>
      </p:pic>
      <mc:AlternateContent xmlns:mc="http://schemas.openxmlformats.org/markup-compatibility/2006" xmlns:a14="http://schemas.microsoft.com/office/drawing/2010/main">
        <mc:Choice Requires="a14">
          <p:sp>
            <p:nvSpPr>
              <p:cNvPr id="8" name="TextBox 7"/>
              <p:cNvSpPr txBox="1"/>
              <p:nvPr/>
            </p:nvSpPr>
            <p:spPr>
              <a:xfrm>
                <a:off x="980661" y="2835965"/>
                <a:ext cx="5658678" cy="575479"/>
              </a:xfrm>
              <a:prstGeom prst="rect">
                <a:avLst/>
              </a:prstGeom>
              <a:noFill/>
            </p:spPr>
            <p:txBody>
              <a:bodyPr wrap="square" rtlCol="0">
                <a:spAutoFit/>
              </a:bodyPr>
              <a:lstStyle/>
              <a:p>
                <a:r>
                  <a:rPr lang="en-US" sz="2800" dirty="0"/>
                  <a:t>Khi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𝑛</m:t>
                        </m:r>
                        <m:r>
                          <a:rPr lang="en-US" sz="2800" b="0" i="1" smtClean="0">
                            <a:latin typeface="Cambria Math" panose="02040503050406030204" pitchFamily="18" charset="0"/>
                          </a:rPr>
                          <m:t> </m:t>
                        </m:r>
                      </m:e>
                    </m:acc>
                    <m:r>
                      <a:rPr lang="en-US" sz="2800" i="1" smtClean="0">
                        <a:latin typeface="Cambria Math" panose="02040503050406030204" pitchFamily="18" charset="0"/>
                        <a:sym typeface="Symbol" panose="05050102010706020507" pitchFamily="18" charset="2"/>
                      </a:rPr>
                      <m:t></m:t>
                    </m:r>
                    <m:acc>
                      <m:accPr>
                        <m:chr m:val="⃗"/>
                        <m:ctrlPr>
                          <a:rPr lang="en-US" sz="2800" i="1" smtClean="0">
                            <a:latin typeface="Cambria Math" panose="02040503050406030204" pitchFamily="18" charset="0"/>
                            <a:sym typeface="Symbol" panose="05050102010706020507" pitchFamily="18" charset="2"/>
                          </a:rPr>
                        </m:ctrlPr>
                      </m:accPr>
                      <m:e>
                        <m:r>
                          <a:rPr lang="en-US" sz="2800" b="0" i="1" smtClean="0">
                            <a:latin typeface="Cambria Math" panose="02040503050406030204" pitchFamily="18" charset="0"/>
                            <a:sym typeface="Symbol" panose="05050102010706020507" pitchFamily="18" charset="2"/>
                          </a:rPr>
                          <m:t>𝐵</m:t>
                        </m:r>
                      </m:e>
                    </m:acc>
                    <m:r>
                      <a:rPr lang="en-US" sz="2800" b="0" i="1" smtClean="0">
                        <a:latin typeface="Cambria Math" panose="02040503050406030204" pitchFamily="18" charset="0"/>
                      </a:rPr>
                      <m:t> </m:t>
                    </m:r>
                    <m:r>
                      <a:rPr lang="en-US" sz="2800" b="0" i="1" smtClean="0">
                        <a:latin typeface="Cambria Math" panose="02040503050406030204" pitchFamily="18" charset="0"/>
                        <a:sym typeface="Symbol" panose="05050102010706020507" pitchFamily="18" charset="2"/>
                      </a:rPr>
                      <m:t>=900</m:t>
                    </m:r>
                  </m:oMath>
                </a14:m>
                <a:endParaRPr lang="en-US" sz="2800" baseline="30000" dirty="0"/>
              </a:p>
            </p:txBody>
          </p:sp>
        </mc:Choice>
        <mc:Fallback xmlns="">
          <p:sp>
            <p:nvSpPr>
              <p:cNvPr id="8" name="TextBox 7"/>
              <p:cNvSpPr txBox="1">
                <a:spLocks noRot="1" noChangeAspect="1" noMove="1" noResize="1" noEditPoints="1" noAdjustHandles="1" noChangeArrowheads="1" noChangeShapeType="1" noTextEdit="1"/>
              </p:cNvSpPr>
              <p:nvPr/>
            </p:nvSpPr>
            <p:spPr>
              <a:xfrm>
                <a:off x="980661" y="2835965"/>
                <a:ext cx="5658678" cy="575479"/>
              </a:xfrm>
              <a:prstGeom prst="rect">
                <a:avLst/>
              </a:prstGeom>
              <a:blipFill>
                <a:blip r:embed="rId3"/>
                <a:stretch>
                  <a:fillRect l="-2263" b="-294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67734" y="3411444"/>
                <a:ext cx="5658678" cy="523220"/>
              </a:xfrm>
              <a:prstGeom prst="rect">
                <a:avLst/>
              </a:prstGeom>
              <a:noFill/>
            </p:spPr>
            <p:txBody>
              <a:bodyPr wrap="square" rtlCol="0">
                <a:spAutoFit/>
              </a:bodyPr>
              <a:lstStyle/>
              <a:p>
                <a:r>
                  <a:rPr lang="en-US" sz="2800" dirty="0">
                    <a:sym typeface="Symbol" panose="05050102010706020507" pitchFamily="18" charset="2"/>
                  </a:rPr>
                  <a:t>cos</a:t>
                </a:r>
                <a14:m>
                  <m:oMath xmlns:m="http://schemas.openxmlformats.org/officeDocument/2006/math">
                    <m:r>
                      <a:rPr lang="en-US" sz="2800" b="0" i="1" smtClean="0">
                        <a:latin typeface="Cambria Math" panose="02040503050406030204" pitchFamily="18" charset="0"/>
                        <a:sym typeface="Symbol" panose="05050102010706020507" pitchFamily="18" charset="2"/>
                      </a:rPr>
                      <m:t>=0</m:t>
                    </m:r>
                  </m:oMath>
                </a14:m>
                <a:endParaRPr lang="en-US" sz="2800" baseline="30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967734" y="3411444"/>
                <a:ext cx="5658678" cy="523220"/>
              </a:xfrm>
              <a:prstGeom prst="rect">
                <a:avLst/>
              </a:prstGeom>
              <a:blipFill>
                <a:blip r:embed="rId4"/>
                <a:stretch>
                  <a:fillRect l="-2263" t="-11765" b="-34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954807" y="3934664"/>
                <a:ext cx="5658678" cy="523220"/>
              </a:xfrm>
              <a:prstGeom prst="rect">
                <a:avLst/>
              </a:prstGeom>
              <a:noFill/>
            </p:spPr>
            <p:txBody>
              <a:bodyPr wrap="square" rtlCol="0">
                <a:spAutoFit/>
              </a:bodyPr>
              <a:lstStyle/>
              <a:p>
                <a:r>
                  <a:rPr lang="en-US" sz="2800" dirty="0">
                    <a:sym typeface="Symbol" panose="05050102010706020507" pitchFamily="18" charset="2"/>
                  </a:rPr>
                  <a:t> </a:t>
                </a:r>
                <a14:m>
                  <m:oMath xmlns:m="http://schemas.openxmlformats.org/officeDocument/2006/math">
                    <m:r>
                      <a:rPr lang="en-US" sz="2800" b="0" i="1" smtClean="0">
                        <a:latin typeface="Cambria Math" panose="02040503050406030204" pitchFamily="18" charset="0"/>
                        <a:sym typeface="Symbol" panose="05050102010706020507" pitchFamily="18" charset="2"/>
                      </a:rPr>
                      <m:t>=0</m:t>
                    </m:r>
                  </m:oMath>
                </a14:m>
                <a:endParaRPr lang="en-US" sz="2800" baseline="30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954807" y="3934664"/>
                <a:ext cx="5658678" cy="523220"/>
              </a:xfrm>
              <a:prstGeom prst="rect">
                <a:avLst/>
              </a:prstGeom>
              <a:blipFill>
                <a:blip r:embed="rId5"/>
                <a:stretch>
                  <a:fillRect l="-2263" t="-13953" b="-29070"/>
                </a:stretch>
              </a:blipFill>
            </p:spPr>
            <p:txBody>
              <a:bodyPr/>
              <a:lstStyle/>
              <a:p>
                <a:r>
                  <a:rPr lang="en-US">
                    <a:noFill/>
                  </a:rPr>
                  <a:t> </a:t>
                </a:r>
              </a:p>
            </p:txBody>
          </p:sp>
        </mc:Fallback>
      </mc:AlternateContent>
    </p:spTree>
    <p:extLst>
      <p:ext uri="{BB962C8B-B14F-4D97-AF65-F5344CB8AC3E}">
        <p14:creationId xmlns:p14="http://schemas.microsoft.com/office/powerpoint/2010/main" val="2021614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ext Box 4">
            <a:extLst>
              <a:ext uri="{FF2B5EF4-FFF2-40B4-BE49-F238E27FC236}">
                <a16:creationId xmlns:a16="http://schemas.microsoft.com/office/drawing/2014/main" id="{D17B6BCD-58BE-4EA4-98A7-9CB0424E0D86}"/>
              </a:ext>
            </a:extLst>
          </p:cNvPr>
          <p:cNvSpPr txBox="1">
            <a:spLocks noChangeArrowheads="1"/>
          </p:cNvSpPr>
          <p:nvPr/>
        </p:nvSpPr>
        <p:spPr bwMode="auto">
          <a:xfrm>
            <a:off x="1828800" y="514351"/>
            <a:ext cx="7010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3200" b="1" dirty="0">
                <a:solidFill>
                  <a:srgbClr val="FF0000"/>
                </a:solidFill>
                <a:latin typeface="Arial" panose="020B0604020202020204" pitchFamily="34" charset="0"/>
                <a:cs typeface="Arial" panose="020B0604020202020204" pitchFamily="34" charset="0"/>
              </a:rPr>
              <a:t>5.3. </a:t>
            </a:r>
            <a:r>
              <a:rPr lang="en-US" altLang="en-US" sz="3200" b="1" dirty="0" err="1">
                <a:solidFill>
                  <a:srgbClr val="FF0000"/>
                </a:solidFill>
                <a:latin typeface="Arial" panose="020B0604020202020204" pitchFamily="34" charset="0"/>
                <a:cs typeface="Arial" panose="020B0604020202020204" pitchFamily="34" charset="0"/>
              </a:rPr>
              <a:t>Suất</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điện</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động</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tự</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cảm</a:t>
            </a:r>
            <a:r>
              <a:rPr lang="en-US" altLang="en-US" sz="3200" b="1" dirty="0">
                <a:solidFill>
                  <a:srgbClr val="FF0000"/>
                </a:solidFill>
                <a:latin typeface="Arial" panose="020B0604020202020204" pitchFamily="34" charset="0"/>
                <a:cs typeface="Arial" panose="020B0604020202020204" pitchFamily="34" charset="0"/>
              </a:rPr>
              <a:t>:</a:t>
            </a:r>
          </a:p>
        </p:txBody>
      </p:sp>
      <p:sp>
        <p:nvSpPr>
          <p:cNvPr id="27657" name="Rectangle 9">
            <a:extLst>
              <a:ext uri="{FF2B5EF4-FFF2-40B4-BE49-F238E27FC236}">
                <a16:creationId xmlns:a16="http://schemas.microsoft.com/office/drawing/2014/main" id="{6C2C95BB-976C-4F57-8A4E-6452A8936894}"/>
              </a:ext>
            </a:extLst>
          </p:cNvPr>
          <p:cNvSpPr>
            <a:spLocks noChangeArrowheads="1"/>
          </p:cNvSpPr>
          <p:nvPr/>
        </p:nvSpPr>
        <p:spPr bwMode="auto">
          <a:xfrm>
            <a:off x="2209800" y="2209801"/>
            <a:ext cx="5303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0"/>
              </a:spcBef>
              <a:spcAft>
                <a:spcPct val="0"/>
              </a:spcAft>
            </a:pPr>
            <a:r>
              <a:rPr lang="en-US" altLang="en-US" sz="2000">
                <a:solidFill>
                  <a:srgbClr val="000000"/>
                </a:solidFill>
              </a:rPr>
              <a:t>Đối với ống dây nhất định L là hằng số:</a:t>
            </a:r>
            <a:r>
              <a:rPr lang="en-US" altLang="en-US" sz="2000" b="1">
                <a:solidFill>
                  <a:srgbClr val="000000"/>
                </a:solidFill>
                <a:latin typeface="Arial" panose="020B0604020202020204" pitchFamily="34" charset="0"/>
                <a:ea typeface="Times New Roman" panose="02020603050405020304" pitchFamily="18" charset="0"/>
                <a:cs typeface="Arial" panose="020B0604020202020204" pitchFamily="34" charset="0"/>
              </a:rPr>
              <a:t> </a:t>
            </a:r>
          </a:p>
        </p:txBody>
      </p:sp>
      <p:sp>
        <p:nvSpPr>
          <p:cNvPr id="27659" name="Rectangle 11">
            <a:extLst>
              <a:ext uri="{FF2B5EF4-FFF2-40B4-BE49-F238E27FC236}">
                <a16:creationId xmlns:a16="http://schemas.microsoft.com/office/drawing/2014/main" id="{CB4A2FEE-A817-4B26-9550-D3B1A650FE52}"/>
              </a:ext>
            </a:extLst>
          </p:cNvPr>
          <p:cNvSpPr>
            <a:spLocks noChangeArrowheads="1"/>
          </p:cNvSpPr>
          <p:nvPr/>
        </p:nvSpPr>
        <p:spPr bwMode="auto">
          <a:xfrm>
            <a:off x="2209800" y="5421313"/>
            <a:ext cx="80010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0"/>
              </a:spcBef>
              <a:spcAft>
                <a:spcPct val="0"/>
              </a:spcAft>
            </a:pPr>
            <a:r>
              <a:rPr lang="en-US" altLang="en-US" sz="2400" b="1">
                <a:solidFill>
                  <a:srgbClr val="0000FF"/>
                </a:solidFill>
                <a:latin typeface="Times New Roman" panose="02020603050405020304" pitchFamily="18" charset="0"/>
                <a:ea typeface="Times New Roman" panose="02020603050405020304" pitchFamily="18" charset="0"/>
                <a:cs typeface="Arial" panose="020B0604020202020204" pitchFamily="34" charset="0"/>
              </a:rPr>
              <a:t>Vậy suất điện động tự cảm tỷ lệ với độ biến thiên cường độ dòng điện trong mạch đó</a:t>
            </a:r>
          </a:p>
        </p:txBody>
      </p:sp>
      <p:grpSp>
        <p:nvGrpSpPr>
          <p:cNvPr id="27665" name="Group 17">
            <a:extLst>
              <a:ext uri="{FF2B5EF4-FFF2-40B4-BE49-F238E27FC236}">
                <a16:creationId xmlns:a16="http://schemas.microsoft.com/office/drawing/2014/main" id="{F53B2BFC-643E-4B34-8D6F-1EA3864B804B}"/>
              </a:ext>
            </a:extLst>
          </p:cNvPr>
          <p:cNvGrpSpPr>
            <a:grpSpLocks/>
          </p:cNvGrpSpPr>
          <p:nvPr/>
        </p:nvGrpSpPr>
        <p:grpSpPr bwMode="auto">
          <a:xfrm>
            <a:off x="2590800" y="2895601"/>
            <a:ext cx="4724400" cy="703263"/>
            <a:chOff x="672" y="1104"/>
            <a:chExt cx="2016" cy="276"/>
          </a:xfrm>
        </p:grpSpPr>
        <p:sp>
          <p:nvSpPr>
            <p:cNvPr id="17421" name="Text Box 14">
              <a:extLst>
                <a:ext uri="{FF2B5EF4-FFF2-40B4-BE49-F238E27FC236}">
                  <a16:creationId xmlns:a16="http://schemas.microsoft.com/office/drawing/2014/main" id="{E2D0695E-E769-498E-9F46-86D30677C46B}"/>
                </a:ext>
              </a:extLst>
            </p:cNvPr>
            <p:cNvSpPr txBox="1">
              <a:spLocks noChangeArrowheads="1"/>
            </p:cNvSpPr>
            <p:nvPr/>
          </p:nvSpPr>
          <p:spPr bwMode="auto">
            <a:xfrm>
              <a:off x="672" y="1104"/>
              <a:ext cx="48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fontAlgn="base">
                <a:spcBef>
                  <a:spcPct val="50000"/>
                </a:spcBef>
                <a:spcAft>
                  <a:spcPct val="0"/>
                </a:spcAft>
              </a:pPr>
              <a:r>
                <a:rPr lang="en-US" altLang="en-US" sz="2400">
                  <a:solidFill>
                    <a:srgbClr val="000000"/>
                  </a:solidFill>
                  <a:latin typeface="Arial" panose="020B0604020202020204" pitchFamily="34" charset="0"/>
                  <a:cs typeface="Arial" panose="020B0604020202020204" pitchFamily="34" charset="0"/>
                </a:rPr>
                <a:t>Với </a:t>
              </a:r>
            </a:p>
          </p:txBody>
        </p:sp>
        <p:graphicFrame>
          <p:nvGraphicFramePr>
            <p:cNvPr id="17422" name="Object 15">
              <a:extLst>
                <a:ext uri="{FF2B5EF4-FFF2-40B4-BE49-F238E27FC236}">
                  <a16:creationId xmlns:a16="http://schemas.microsoft.com/office/drawing/2014/main" id="{D80B9204-3754-4203-A7C0-F2B93135D290}"/>
                </a:ext>
              </a:extLst>
            </p:cNvPr>
            <p:cNvGraphicFramePr>
              <a:graphicFrameLocks noChangeAspect="1"/>
            </p:cNvGraphicFramePr>
            <p:nvPr/>
          </p:nvGraphicFramePr>
          <p:xfrm>
            <a:off x="1248" y="1170"/>
            <a:ext cx="1440" cy="210"/>
          </p:xfrm>
          <a:graphic>
            <a:graphicData uri="http://schemas.openxmlformats.org/presentationml/2006/ole">
              <mc:AlternateContent xmlns:mc="http://schemas.openxmlformats.org/markup-compatibility/2006">
                <mc:Choice xmlns:v="urn:schemas-microsoft-com:vml" Requires="v">
                  <p:oleObj name="Equation" r:id="rId2" imgW="1485255" imgH="253890" progId="Equation.3">
                    <p:embed/>
                  </p:oleObj>
                </mc:Choice>
                <mc:Fallback>
                  <p:oleObj name="Equation" r:id="rId2" imgW="1485255" imgH="253890" progId="Equation.3">
                    <p:embed/>
                    <p:pic>
                      <p:nvPicPr>
                        <p:cNvPr id="17422" name="Object 15">
                          <a:extLst>
                            <a:ext uri="{FF2B5EF4-FFF2-40B4-BE49-F238E27FC236}">
                              <a16:creationId xmlns:a16="http://schemas.microsoft.com/office/drawing/2014/main" id="{D80B9204-3754-4203-A7C0-F2B93135D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1170"/>
                          <a:ext cx="1440" cy="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27677" name="Object 29">
            <a:extLst>
              <a:ext uri="{FF2B5EF4-FFF2-40B4-BE49-F238E27FC236}">
                <a16:creationId xmlns:a16="http://schemas.microsoft.com/office/drawing/2014/main" id="{02C868B2-71CD-4EF0-B370-1CA302ECE2F8}"/>
              </a:ext>
            </a:extLst>
          </p:cNvPr>
          <p:cNvGraphicFramePr>
            <a:graphicFrameLocks noGrp="1" noChangeAspect="1"/>
          </p:cNvGraphicFramePr>
          <p:nvPr>
            <p:ph sz="quarter" idx="1"/>
          </p:nvPr>
        </p:nvGraphicFramePr>
        <p:xfrm>
          <a:off x="3581400" y="1158875"/>
          <a:ext cx="1143000" cy="720725"/>
        </p:xfrm>
        <a:graphic>
          <a:graphicData uri="http://schemas.openxmlformats.org/presentationml/2006/ole">
            <mc:AlternateContent xmlns:mc="http://schemas.openxmlformats.org/markup-compatibility/2006">
              <mc:Choice xmlns:v="urn:schemas-microsoft-com:vml" Requires="v">
                <p:oleObj name="Equation" r:id="rId4" imgW="926698" imgH="583947" progId="Equation.DSMT4">
                  <p:embed/>
                </p:oleObj>
              </mc:Choice>
              <mc:Fallback>
                <p:oleObj name="Equation" r:id="rId4" imgW="926698" imgH="583947" progId="Equation.DSMT4">
                  <p:embed/>
                  <p:pic>
                    <p:nvPicPr>
                      <p:cNvPr id="27677" name="Object 29">
                        <a:extLst>
                          <a:ext uri="{FF2B5EF4-FFF2-40B4-BE49-F238E27FC236}">
                            <a16:creationId xmlns:a16="http://schemas.microsoft.com/office/drawing/2014/main" id="{02C868B2-71CD-4EF0-B370-1CA302ECE2F8}"/>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158875"/>
                        <a:ext cx="1143000" cy="720725"/>
                      </a:xfrm>
                      <a:prstGeom prst="rect">
                        <a:avLst/>
                      </a:prstGeom>
                      <a:solidFill>
                        <a:srgbClr val="FFF2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86" name="Object 38">
            <a:extLst>
              <a:ext uri="{FF2B5EF4-FFF2-40B4-BE49-F238E27FC236}">
                <a16:creationId xmlns:a16="http://schemas.microsoft.com/office/drawing/2014/main" id="{6B253A80-DFED-43E3-B786-01A2954D187D}"/>
              </a:ext>
            </a:extLst>
          </p:cNvPr>
          <p:cNvGraphicFramePr>
            <a:graphicFrameLocks noGrp="1" noChangeAspect="1"/>
          </p:cNvGraphicFramePr>
          <p:nvPr>
            <p:ph sz="quarter" idx="2"/>
          </p:nvPr>
        </p:nvGraphicFramePr>
        <p:xfrm>
          <a:off x="5181600" y="4451350"/>
          <a:ext cx="1676400" cy="688975"/>
        </p:xfrm>
        <a:graphic>
          <a:graphicData uri="http://schemas.openxmlformats.org/presentationml/2006/ole">
            <mc:AlternateContent xmlns:mc="http://schemas.openxmlformats.org/markup-compatibility/2006">
              <mc:Choice xmlns:v="urn:schemas-microsoft-com:vml" Requires="v">
                <p:oleObj name="Equation" r:id="rId6" imgW="1342995" imgH="552356" progId="Equation.3">
                  <p:embed/>
                </p:oleObj>
              </mc:Choice>
              <mc:Fallback>
                <p:oleObj name="Equation" r:id="rId6" imgW="1342995" imgH="552356" progId="Equation.3">
                  <p:embed/>
                  <p:pic>
                    <p:nvPicPr>
                      <p:cNvPr id="27686" name="Object 38">
                        <a:extLst>
                          <a:ext uri="{FF2B5EF4-FFF2-40B4-BE49-F238E27FC236}">
                            <a16:creationId xmlns:a16="http://schemas.microsoft.com/office/drawing/2014/main" id="{6B253A80-DFED-43E3-B786-01A2954D187D}"/>
                          </a:ext>
                        </a:extLst>
                      </p:cNvPr>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4451350"/>
                        <a:ext cx="1676400" cy="688975"/>
                      </a:xfrm>
                      <a:prstGeom prst="rect">
                        <a:avLst/>
                      </a:prstGeom>
                      <a:solidFill>
                        <a:srgbClr val="FFFF66"/>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91" name="Object 43">
            <a:extLst>
              <a:ext uri="{FF2B5EF4-FFF2-40B4-BE49-F238E27FC236}">
                <a16:creationId xmlns:a16="http://schemas.microsoft.com/office/drawing/2014/main" id="{74107619-479D-4F96-A70A-E4A0666CD672}"/>
              </a:ext>
            </a:extLst>
          </p:cNvPr>
          <p:cNvGraphicFramePr>
            <a:graphicFrameLocks noGrp="1" noChangeAspect="1"/>
          </p:cNvGraphicFramePr>
          <p:nvPr>
            <p:ph sz="quarter" idx="3"/>
          </p:nvPr>
        </p:nvGraphicFramePr>
        <p:xfrm>
          <a:off x="6319838" y="1200150"/>
          <a:ext cx="1219200" cy="738188"/>
        </p:xfrm>
        <a:graphic>
          <a:graphicData uri="http://schemas.openxmlformats.org/presentationml/2006/ole">
            <mc:AlternateContent xmlns:mc="http://schemas.openxmlformats.org/markup-compatibility/2006">
              <mc:Choice xmlns:v="urn:schemas-microsoft-com:vml" Requires="v">
                <p:oleObj name="Equation" r:id="rId8" imgW="965200" imgH="584200" progId="Equation.DSMT4">
                  <p:embed/>
                </p:oleObj>
              </mc:Choice>
              <mc:Fallback>
                <p:oleObj name="Equation" r:id="rId8" imgW="965200" imgH="584200" progId="Equation.DSMT4">
                  <p:embed/>
                  <p:pic>
                    <p:nvPicPr>
                      <p:cNvPr id="27691" name="Object 43">
                        <a:extLst>
                          <a:ext uri="{FF2B5EF4-FFF2-40B4-BE49-F238E27FC236}">
                            <a16:creationId xmlns:a16="http://schemas.microsoft.com/office/drawing/2014/main" id="{74107619-479D-4F96-A70A-E4A0666CD672}"/>
                          </a:ext>
                        </a:extLst>
                      </p:cNvPr>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19838" y="1200150"/>
                        <a:ext cx="1219200" cy="738188"/>
                      </a:xfrm>
                      <a:prstGeom prst="rect">
                        <a:avLst/>
                      </a:prstGeom>
                      <a:solidFill>
                        <a:srgbClr val="FFF2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89" name="Text Box 41">
            <a:extLst>
              <a:ext uri="{FF2B5EF4-FFF2-40B4-BE49-F238E27FC236}">
                <a16:creationId xmlns:a16="http://schemas.microsoft.com/office/drawing/2014/main" id="{780FCCB7-C86C-4ED5-A30B-691D8A867C4C}"/>
              </a:ext>
            </a:extLst>
          </p:cNvPr>
          <p:cNvSpPr txBox="1">
            <a:spLocks noChangeArrowheads="1"/>
          </p:cNvSpPr>
          <p:nvPr/>
        </p:nvSpPr>
        <p:spPr bwMode="auto">
          <a:xfrm>
            <a:off x="2209800" y="1295400"/>
            <a:ext cx="1066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r>
              <a:rPr lang="en-US" altLang="en-US" sz="2200">
                <a:solidFill>
                  <a:srgbClr val="000000"/>
                </a:solidFill>
              </a:rPr>
              <a:t>Ta có:</a:t>
            </a:r>
          </a:p>
        </p:txBody>
      </p:sp>
      <p:sp>
        <p:nvSpPr>
          <p:cNvPr id="16393" name="Line 42">
            <a:extLst>
              <a:ext uri="{FF2B5EF4-FFF2-40B4-BE49-F238E27FC236}">
                <a16:creationId xmlns:a16="http://schemas.microsoft.com/office/drawing/2014/main" id="{FE80CDCC-7DD2-496A-9276-FC70FBEF81B1}"/>
              </a:ext>
            </a:extLst>
          </p:cNvPr>
          <p:cNvSpPr>
            <a:spLocks noChangeShapeType="1"/>
          </p:cNvSpPr>
          <p:nvPr/>
        </p:nvSpPr>
        <p:spPr bwMode="auto">
          <a:xfrm>
            <a:off x="5029200" y="1524000"/>
            <a:ext cx="9144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prstClr val="black"/>
              </a:solidFill>
              <a:latin typeface="Verdana" panose="020B0604030504040204" pitchFamily="34" charset="0"/>
            </a:endParaRPr>
          </a:p>
        </p:txBody>
      </p:sp>
      <p:graphicFrame>
        <p:nvGraphicFramePr>
          <p:cNvPr id="27694" name="Object 46">
            <a:extLst>
              <a:ext uri="{FF2B5EF4-FFF2-40B4-BE49-F238E27FC236}">
                <a16:creationId xmlns:a16="http://schemas.microsoft.com/office/drawing/2014/main" id="{51B73382-5B41-4122-A142-713A55E226D1}"/>
              </a:ext>
            </a:extLst>
          </p:cNvPr>
          <p:cNvGraphicFramePr>
            <a:graphicFrameLocks noChangeAspect="1"/>
          </p:cNvGraphicFramePr>
          <p:nvPr/>
        </p:nvGraphicFramePr>
        <p:xfrm>
          <a:off x="7924800" y="2209800"/>
          <a:ext cx="1371600" cy="336550"/>
        </p:xfrm>
        <a:graphic>
          <a:graphicData uri="http://schemas.openxmlformats.org/presentationml/2006/ole">
            <mc:AlternateContent xmlns:mc="http://schemas.openxmlformats.org/markup-compatibility/2006">
              <mc:Choice xmlns:v="urn:schemas-microsoft-com:vml" Requires="v">
                <p:oleObj name="Equation" r:id="rId10" imgW="962012" imgH="209676" progId="Equation.3">
                  <p:embed/>
                </p:oleObj>
              </mc:Choice>
              <mc:Fallback>
                <p:oleObj name="Equation" r:id="rId10" imgW="962012" imgH="209676" progId="Equation.3">
                  <p:embed/>
                  <p:pic>
                    <p:nvPicPr>
                      <p:cNvPr id="27694" name="Object 46">
                        <a:extLst>
                          <a:ext uri="{FF2B5EF4-FFF2-40B4-BE49-F238E27FC236}">
                            <a16:creationId xmlns:a16="http://schemas.microsoft.com/office/drawing/2014/main" id="{51B73382-5B41-4122-A142-713A55E226D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24800" y="2209800"/>
                        <a:ext cx="1371600" cy="336550"/>
                      </a:xfrm>
                      <a:prstGeom prst="rect">
                        <a:avLst/>
                      </a:prstGeom>
                      <a:solidFill>
                        <a:srgbClr val="FFFF66"/>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95" name="Text Box 47">
            <a:extLst>
              <a:ext uri="{FF2B5EF4-FFF2-40B4-BE49-F238E27FC236}">
                <a16:creationId xmlns:a16="http://schemas.microsoft.com/office/drawing/2014/main" id="{D60DA648-267A-4219-A779-FD5096B1C64D}"/>
              </a:ext>
            </a:extLst>
          </p:cNvPr>
          <p:cNvSpPr txBox="1">
            <a:spLocks noChangeArrowheads="1"/>
          </p:cNvSpPr>
          <p:nvPr/>
        </p:nvSpPr>
        <p:spPr bwMode="auto">
          <a:xfrm>
            <a:off x="2133600" y="3810001"/>
            <a:ext cx="6324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Verdana" panose="020B0604030504040204" pitchFamily="34" charset="0"/>
              </a:defRPr>
            </a:lvl1pPr>
            <a:lvl2pPr marL="742950" indent="-285750">
              <a:defRPr sz="2800">
                <a:solidFill>
                  <a:schemeClr val="tx1"/>
                </a:solidFill>
                <a:latin typeface="Verdana" panose="020B0604030504040204" pitchFamily="34" charset="0"/>
              </a:defRPr>
            </a:lvl2pPr>
            <a:lvl3pPr marL="1143000" indent="-228600">
              <a:defRPr sz="2800">
                <a:solidFill>
                  <a:schemeClr val="tx1"/>
                </a:solidFill>
                <a:latin typeface="Verdana" panose="020B0604030504040204" pitchFamily="34" charset="0"/>
              </a:defRPr>
            </a:lvl3pPr>
            <a:lvl4pPr marL="1600200" indent="-228600">
              <a:defRPr sz="2800">
                <a:solidFill>
                  <a:schemeClr val="tx1"/>
                </a:solidFill>
                <a:latin typeface="Verdana" panose="020B0604030504040204" pitchFamily="34" charset="0"/>
              </a:defRPr>
            </a:lvl4pPr>
            <a:lvl5pPr marL="2057400" indent="-228600">
              <a:defRPr sz="2800">
                <a:solidFill>
                  <a:schemeClr val="tx1"/>
                </a:solidFill>
                <a:latin typeface="Verdana" panose="020B0604030504040204" pitchFamily="34" charset="0"/>
              </a:defRPr>
            </a:lvl5pPr>
            <a:lvl6pPr marL="2514600" indent="-228600" eaLnBrk="0" fontAlgn="base" hangingPunct="0">
              <a:spcBef>
                <a:spcPct val="0"/>
              </a:spcBef>
              <a:spcAft>
                <a:spcPct val="0"/>
              </a:spcAft>
              <a:defRPr sz="2800">
                <a:solidFill>
                  <a:schemeClr val="tx1"/>
                </a:solidFill>
                <a:latin typeface="Verdana" panose="020B0604030504040204" pitchFamily="34" charset="0"/>
              </a:defRPr>
            </a:lvl6pPr>
            <a:lvl7pPr marL="2971800" indent="-228600" eaLnBrk="0" fontAlgn="base" hangingPunct="0">
              <a:spcBef>
                <a:spcPct val="0"/>
              </a:spcBef>
              <a:spcAft>
                <a:spcPct val="0"/>
              </a:spcAft>
              <a:defRPr sz="2800">
                <a:solidFill>
                  <a:schemeClr val="tx1"/>
                </a:solidFill>
                <a:latin typeface="Verdana" panose="020B0604030504040204" pitchFamily="34" charset="0"/>
              </a:defRPr>
            </a:lvl7pPr>
            <a:lvl8pPr marL="3429000" indent="-228600" eaLnBrk="0" fontAlgn="base" hangingPunct="0">
              <a:spcBef>
                <a:spcPct val="0"/>
              </a:spcBef>
              <a:spcAft>
                <a:spcPct val="0"/>
              </a:spcAft>
              <a:defRPr sz="2800">
                <a:solidFill>
                  <a:schemeClr val="tx1"/>
                </a:solidFill>
                <a:latin typeface="Verdana" panose="020B0604030504040204" pitchFamily="34" charset="0"/>
              </a:defRPr>
            </a:lvl8pPr>
            <a:lvl9pPr marL="3886200" indent="-228600" eaLnBrk="0" fontAlgn="base" hangingPunct="0">
              <a:spcBef>
                <a:spcPct val="0"/>
              </a:spcBef>
              <a:spcAft>
                <a:spcPct val="0"/>
              </a:spcAft>
              <a:defRPr sz="2800">
                <a:solidFill>
                  <a:schemeClr val="tx1"/>
                </a:solidFill>
                <a:latin typeface="Verdana" panose="020B0604030504040204" pitchFamily="34" charset="0"/>
              </a:defRPr>
            </a:lvl9pPr>
          </a:lstStyle>
          <a:p>
            <a:pPr algn="ctr" fontAlgn="base">
              <a:spcBef>
                <a:spcPct val="50000"/>
              </a:spcBef>
              <a:spcAft>
                <a:spcPct val="0"/>
              </a:spcAft>
            </a:pPr>
            <a:r>
              <a:rPr lang="en-US" altLang="en-US">
                <a:solidFill>
                  <a:srgbClr val="000000"/>
                </a:solidFill>
                <a:latin typeface="Arial" panose="020B0604020202020204" pitchFamily="34" charset="0"/>
                <a:cs typeface="Arial" panose="020B0604020202020204" pitchFamily="34" charset="0"/>
              </a:rPr>
              <a:t>Suất điện động tự cảm có công thức</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89"/>
                                        </p:tgtEl>
                                        <p:attrNameLst>
                                          <p:attrName>style.visibility</p:attrName>
                                        </p:attrNameLst>
                                      </p:cBhvr>
                                      <p:to>
                                        <p:strVal val="visible"/>
                                      </p:to>
                                    </p:set>
                                    <p:animEffect transition="in" filter="blinds(horizontal)">
                                      <p:cBhvr>
                                        <p:cTn id="7" dur="500"/>
                                        <p:tgtEl>
                                          <p:spTgt spid="27689"/>
                                        </p:tgtEl>
                                      </p:cBhvr>
                                    </p:animEffect>
                                  </p:childTnLst>
                                </p:cTn>
                              </p:par>
                              <p:par>
                                <p:cTn id="8" presetID="3" presetClass="entr" presetSubtype="10" fill="hold" nodeType="withEffect">
                                  <p:stCondLst>
                                    <p:cond delay="0"/>
                                  </p:stCondLst>
                                  <p:childTnLst>
                                    <p:set>
                                      <p:cBhvr>
                                        <p:cTn id="9" dur="1" fill="hold">
                                          <p:stCondLst>
                                            <p:cond delay="0"/>
                                          </p:stCondLst>
                                        </p:cTn>
                                        <p:tgtEl>
                                          <p:spTgt spid="27677"/>
                                        </p:tgtEl>
                                        <p:attrNameLst>
                                          <p:attrName>style.visibility</p:attrName>
                                        </p:attrNameLst>
                                      </p:cBhvr>
                                      <p:to>
                                        <p:strVal val="visible"/>
                                      </p:to>
                                    </p:set>
                                    <p:animEffect transition="in" filter="blinds(horizontal)">
                                      <p:cBhvr>
                                        <p:cTn id="10" dur="500"/>
                                        <p:tgtEl>
                                          <p:spTgt spid="2767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27691"/>
                                        </p:tgtEl>
                                        <p:attrNameLst>
                                          <p:attrName>style.visibility</p:attrName>
                                        </p:attrNameLst>
                                      </p:cBhvr>
                                      <p:to>
                                        <p:strVal val="visible"/>
                                      </p:to>
                                    </p:set>
                                    <p:animEffect transition="in" filter="blinds(horizontal)">
                                      <p:cBhvr>
                                        <p:cTn id="19" dur="500"/>
                                        <p:tgtEl>
                                          <p:spTgt spid="2769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7657"/>
                                        </p:tgtEl>
                                        <p:attrNameLst>
                                          <p:attrName>style.visibility</p:attrName>
                                        </p:attrNameLst>
                                      </p:cBhvr>
                                      <p:to>
                                        <p:strVal val="visible"/>
                                      </p:to>
                                    </p:set>
                                    <p:animEffect transition="in" filter="blinds(horizontal)">
                                      <p:cBhvr>
                                        <p:cTn id="24" dur="500"/>
                                        <p:tgtEl>
                                          <p:spTgt spid="27657"/>
                                        </p:tgtEl>
                                      </p:cBhvr>
                                    </p:animEffect>
                                  </p:childTnLst>
                                </p:cTn>
                              </p:par>
                              <p:par>
                                <p:cTn id="25" presetID="24" presetClass="entr" presetSubtype="0" fill="hold" nodeType="withEffect">
                                  <p:stCondLst>
                                    <p:cond delay="0"/>
                                  </p:stCondLst>
                                  <p:childTnLst>
                                    <p:set>
                                      <p:cBhvr>
                                        <p:cTn id="26" dur="1" fill="hold">
                                          <p:stCondLst>
                                            <p:cond delay="0"/>
                                          </p:stCondLst>
                                        </p:cTn>
                                        <p:tgtEl>
                                          <p:spTgt spid="27694"/>
                                        </p:tgtEl>
                                        <p:attrNameLst>
                                          <p:attrName>style.visibility</p:attrName>
                                        </p:attrNameLst>
                                      </p:cBhvr>
                                      <p:to>
                                        <p:strVal val="visible"/>
                                      </p:to>
                                    </p:set>
                                    <p:anim to="" calcmode="lin" valueType="num">
                                      <p:cBhvr>
                                        <p:cTn id="27" dur="1" fill="hold"/>
                                        <p:tgtEl>
                                          <p:spTgt spid="27694"/>
                                        </p:tgtEl>
                                        <p:attrNameLst>
                                          <p:attrName/>
                                        </p:attrNameLst>
                                      </p:cBhvr>
                                    </p:anim>
                                  </p:childTnLst>
                                </p:cTn>
                              </p:par>
                              <p:par>
                                <p:cTn id="28" presetID="22" presetClass="entr" presetSubtype="4" fill="hold" nodeType="withEffect">
                                  <p:stCondLst>
                                    <p:cond delay="0"/>
                                  </p:stCondLst>
                                  <p:childTnLst>
                                    <p:set>
                                      <p:cBhvr>
                                        <p:cTn id="29" dur="1" fill="hold">
                                          <p:stCondLst>
                                            <p:cond delay="0"/>
                                          </p:stCondLst>
                                        </p:cTn>
                                        <p:tgtEl>
                                          <p:spTgt spid="27694"/>
                                        </p:tgtEl>
                                        <p:attrNameLst>
                                          <p:attrName>style.visibility</p:attrName>
                                        </p:attrNameLst>
                                      </p:cBhvr>
                                      <p:to>
                                        <p:strVal val="visible"/>
                                      </p:to>
                                    </p:set>
                                    <p:animEffect transition="in" filter="wipe(down)">
                                      <p:cBhvr>
                                        <p:cTn id="30" dur="500"/>
                                        <p:tgtEl>
                                          <p:spTgt spid="2769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27665"/>
                                        </p:tgtEl>
                                        <p:attrNameLst>
                                          <p:attrName>style.visibility</p:attrName>
                                        </p:attrNameLst>
                                      </p:cBhvr>
                                      <p:to>
                                        <p:strVal val="visible"/>
                                      </p:to>
                                    </p:set>
                                    <p:animEffect transition="in" filter="blinds(horizontal)">
                                      <p:cBhvr>
                                        <p:cTn id="35" dur="500"/>
                                        <p:tgtEl>
                                          <p:spTgt spid="2766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7695"/>
                                        </p:tgtEl>
                                        <p:attrNameLst>
                                          <p:attrName>style.visibility</p:attrName>
                                        </p:attrNameLst>
                                      </p:cBhvr>
                                      <p:to>
                                        <p:strVal val="visible"/>
                                      </p:to>
                                    </p:set>
                                    <p:animEffect transition="in" filter="blinds(horizontal)">
                                      <p:cBhvr>
                                        <p:cTn id="40" dur="500"/>
                                        <p:tgtEl>
                                          <p:spTgt spid="2769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nodeType="clickEffect">
                                  <p:stCondLst>
                                    <p:cond delay="0"/>
                                  </p:stCondLst>
                                  <p:childTnLst>
                                    <p:set>
                                      <p:cBhvr>
                                        <p:cTn id="44" dur="1" fill="hold">
                                          <p:stCondLst>
                                            <p:cond delay="0"/>
                                          </p:stCondLst>
                                        </p:cTn>
                                        <p:tgtEl>
                                          <p:spTgt spid="27686"/>
                                        </p:tgtEl>
                                        <p:attrNameLst>
                                          <p:attrName>style.visibility</p:attrName>
                                        </p:attrNameLst>
                                      </p:cBhvr>
                                      <p:to>
                                        <p:strVal val="visible"/>
                                      </p:to>
                                    </p:set>
                                    <p:animEffect transition="in" filter="wipe(down)">
                                      <p:cBhvr>
                                        <p:cTn id="45" dur="500"/>
                                        <p:tgtEl>
                                          <p:spTgt spid="2768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7659"/>
                                        </p:tgtEl>
                                        <p:attrNameLst>
                                          <p:attrName>style.visibility</p:attrName>
                                        </p:attrNameLst>
                                      </p:cBhvr>
                                      <p:to>
                                        <p:strVal val="visible"/>
                                      </p:to>
                                    </p:set>
                                    <p:animEffect transition="in" filter="blinds(horizontal)">
                                      <p:cBhvr>
                                        <p:cTn id="50" dur="500"/>
                                        <p:tgtEl>
                                          <p:spTgt spid="27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p:bldP spid="27659" grpId="0"/>
      <p:bldP spid="27689" grpId="0"/>
      <p:bldP spid="2769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BFA7B59-3793-4348-90C6-20A1328A1BCD}"/>
              </a:ext>
            </a:extLst>
          </p:cNvPr>
          <p:cNvSpPr>
            <a:spLocks noGrp="1"/>
          </p:cNvSpPr>
          <p:nvPr>
            <p:ph type="title" sz="quarter"/>
          </p:nvPr>
        </p:nvSpPr>
        <p:spPr>
          <a:xfrm>
            <a:off x="1314824" y="735106"/>
            <a:ext cx="10053763" cy="2928470"/>
          </a:xfrm>
        </p:spPr>
        <p:txBody>
          <a:bodyPr vert="horz" lIns="91440" tIns="45720" rIns="91440" bIns="45720" rtlCol="0" anchor="b">
            <a:normAutofit/>
          </a:bodyPr>
          <a:lstStyle/>
          <a:p>
            <a:r>
              <a:rPr lang="en-US" sz="3400" b="1" kern="1200">
                <a:solidFill>
                  <a:srgbClr val="FFFFFF"/>
                </a:solidFill>
                <a:latin typeface="+mj-lt"/>
                <a:ea typeface="+mj-ea"/>
                <a:cs typeface="+mj-cs"/>
              </a:rPr>
              <a:t>Một ống dây hình trụ có chiều dài 1m gồm 1000 vòng, mỗi vòng có bán kính 10cm</a:t>
            </a:r>
            <a:br>
              <a:rPr lang="en-US" sz="3400" b="1" kern="1200">
                <a:solidFill>
                  <a:srgbClr val="FFFFFF"/>
                </a:solidFill>
                <a:latin typeface="+mj-lt"/>
                <a:ea typeface="+mj-ea"/>
                <a:cs typeface="+mj-cs"/>
              </a:rPr>
            </a:br>
            <a:r>
              <a:rPr lang="en-US" sz="3400" b="1" kern="1200">
                <a:solidFill>
                  <a:srgbClr val="FFFFFF"/>
                </a:solidFill>
                <a:latin typeface="+mj-lt"/>
                <a:ea typeface="+mj-ea"/>
                <a:cs typeface="+mj-cs"/>
              </a:rPr>
              <a:t>a. Tìm hệ số tự cảm ống dây</a:t>
            </a:r>
            <a:br>
              <a:rPr lang="en-US" sz="3400" b="1" kern="1200">
                <a:solidFill>
                  <a:srgbClr val="FFFFFF"/>
                </a:solidFill>
                <a:latin typeface="+mj-lt"/>
                <a:ea typeface="+mj-ea"/>
                <a:cs typeface="+mj-cs"/>
              </a:rPr>
            </a:br>
            <a:r>
              <a:rPr lang="en-US" sz="3400" b="1" kern="1200">
                <a:solidFill>
                  <a:srgbClr val="FFFFFF"/>
                </a:solidFill>
                <a:latin typeface="+mj-lt"/>
                <a:ea typeface="+mj-ea"/>
                <a:cs typeface="+mj-cs"/>
              </a:rPr>
              <a:t>b. Ban đầu có dòng điện 1A chạy qua ống, cho dòng điện giảm dần đến 0 trong thời gian 0,1s. Tính suất điện động tự cảm trong ống dây.</a:t>
            </a:r>
          </a:p>
        </p:txBody>
      </p:sp>
    </p:spTree>
    <p:extLst>
      <p:ext uri="{BB962C8B-B14F-4D97-AF65-F5344CB8AC3E}">
        <p14:creationId xmlns:p14="http://schemas.microsoft.com/office/powerpoint/2010/main" val="3596451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09600"/>
            <a:ext cx="10704443" cy="1020418"/>
          </a:xfrm>
        </p:spPr>
        <p:txBody>
          <a:bodyPr>
            <a:noAutofit/>
          </a:bodyPr>
          <a:lstStyle/>
          <a:p>
            <a:r>
              <a:rPr lang="vi-VN" sz="4000" b="1" dirty="0">
                <a:solidFill>
                  <a:srgbClr val="C00000"/>
                </a:solidFill>
              </a:rPr>
              <a:t>Câu 1.</a:t>
            </a:r>
            <a:r>
              <a:rPr lang="vi-VN" sz="4000" dirty="0">
                <a:solidFill>
                  <a:srgbClr val="C00000"/>
                </a:solidFill>
              </a:rPr>
              <a:t> Phát biểu nào sau đây </a:t>
            </a:r>
            <a:r>
              <a:rPr lang="vi-VN" sz="4000" b="1" dirty="0">
                <a:solidFill>
                  <a:srgbClr val="C00000"/>
                </a:solidFill>
              </a:rPr>
              <a:t>không</a:t>
            </a:r>
            <a:r>
              <a:rPr lang="vi-VN" sz="4000" dirty="0">
                <a:solidFill>
                  <a:srgbClr val="C00000"/>
                </a:solidFill>
              </a:rPr>
              <a:t> đúng khi nói về từ thông ?</a:t>
            </a:r>
            <a:br>
              <a:rPr lang="vi-VN" sz="4000" dirty="0">
                <a:solidFill>
                  <a:srgbClr val="C00000"/>
                </a:solidFill>
              </a:rPr>
            </a:br>
            <a:endParaRPr lang="en-US" sz="4000" dirty="0">
              <a:solidFill>
                <a:srgbClr val="C00000"/>
              </a:solidFill>
            </a:endParaRPr>
          </a:p>
        </p:txBody>
      </p:sp>
      <p:sp>
        <p:nvSpPr>
          <p:cNvPr id="3" name="Content Placeholder 2"/>
          <p:cNvSpPr>
            <a:spLocks noGrp="1"/>
          </p:cNvSpPr>
          <p:nvPr>
            <p:ph idx="1"/>
          </p:nvPr>
        </p:nvSpPr>
        <p:spPr>
          <a:xfrm>
            <a:off x="838200" y="1825625"/>
            <a:ext cx="10515600" cy="2265608"/>
          </a:xfrm>
        </p:spPr>
        <p:txBody>
          <a:bodyPr>
            <a:normAutofit/>
          </a:bodyPr>
          <a:lstStyle/>
          <a:p>
            <a:pPr marL="0" indent="0">
              <a:buNone/>
            </a:pPr>
            <a:r>
              <a:rPr lang="vi-VN" sz="3200" dirty="0"/>
              <a:t>A. Biểu thức định nghĩa của từ thông là </a:t>
            </a:r>
            <a:r>
              <a:rPr lang="el-GR" sz="3200" dirty="0"/>
              <a:t>Φ = </a:t>
            </a:r>
            <a:r>
              <a:rPr lang="vi-VN" sz="3200" dirty="0"/>
              <a:t>B.S.cos</a:t>
            </a:r>
            <a:r>
              <a:rPr lang="el-GR" sz="3200" dirty="0"/>
              <a:t>α</a:t>
            </a:r>
          </a:p>
          <a:p>
            <a:pPr marL="0" indent="0">
              <a:buNone/>
            </a:pPr>
            <a:r>
              <a:rPr lang="vi-VN" sz="3200" dirty="0"/>
              <a:t>B. Đơn vị của từ thông là vêbe (Wb)</a:t>
            </a:r>
          </a:p>
          <a:p>
            <a:pPr marL="0" indent="0">
              <a:buNone/>
            </a:pPr>
            <a:r>
              <a:rPr lang="vi-VN" sz="3200" dirty="0"/>
              <a:t>C. Từ thông là một đại lượng đại số</a:t>
            </a:r>
          </a:p>
          <a:p>
            <a:pPr marL="0" indent="0">
              <a:buNone/>
            </a:pPr>
            <a:r>
              <a:rPr lang="vi-VN" sz="3200" dirty="0"/>
              <a:t>D. Từ thông là một đại lượng có hướng.</a:t>
            </a:r>
          </a:p>
          <a:p>
            <a:endParaRPr lang="en-US" sz="3200" dirty="0"/>
          </a:p>
        </p:txBody>
      </p:sp>
    </p:spTree>
    <p:extLst>
      <p:ext uri="{BB962C8B-B14F-4D97-AF65-F5344CB8AC3E}">
        <p14:creationId xmlns:p14="http://schemas.microsoft.com/office/powerpoint/2010/main" val="996708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2"/>
                                      </p:to>
                                    </p:animClr>
                                    <p:animClr clrSpc="rgb" dir="cw">
                                      <p:cBhvr>
                                        <p:cTn id="7" dur="500" fill="hold"/>
                                        <p:tgtEl>
                                          <p:spTgt spid="3">
                                            <p:txEl>
                                              <p:pRg st="3" end="3"/>
                                            </p:txEl>
                                          </p:spTgt>
                                        </p:tgtEl>
                                        <p:attrNameLst>
                                          <p:attrName>fillcolor</p:attrName>
                                        </p:attrNameLst>
                                      </p:cBhvr>
                                      <p:to>
                                        <a:schemeClr val="accent2"/>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14DFCE77-01AE-42B2-A95F-109D85E2BB6A}"/>
              </a:ext>
            </a:extLst>
          </p:cNvPr>
          <p:cNvSpPr/>
          <p:nvPr/>
        </p:nvSpPr>
        <p:spPr>
          <a:xfrm>
            <a:off x="546755" y="1690688"/>
            <a:ext cx="754145" cy="738270"/>
          </a:xfrm>
          <a:prstGeom prst="ellipse">
            <a:avLst/>
          </a:prstGeom>
          <a:solidFill>
            <a:srgbClr val="FFC000"/>
          </a:solidFill>
          <a:ln>
            <a:solidFill>
              <a:srgbClr val="FF0000"/>
            </a:solidFill>
          </a:ln>
          <a:effectLst>
            <a:outerShdw blurRad="107950" dist="12700" dir="5400000" algn="ctr">
              <a:srgbClr val="000000"/>
            </a:outerShdw>
          </a:effectLst>
          <a:scene3d>
            <a:camera prst="obliqueTopLeft"/>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vi-VN" dirty="0">
                <a:solidFill>
                  <a:srgbClr val="C00000"/>
                </a:solidFill>
              </a:rPr>
              <a:t>Câu </a:t>
            </a:r>
            <a:r>
              <a:rPr lang="en-US" dirty="0">
                <a:solidFill>
                  <a:srgbClr val="C00000"/>
                </a:solidFill>
              </a:rPr>
              <a:t>2</a:t>
            </a:r>
            <a:r>
              <a:rPr lang="vi-VN" b="1" dirty="0">
                <a:solidFill>
                  <a:srgbClr val="C00000"/>
                </a:solidFill>
              </a:rPr>
              <a:t>.</a:t>
            </a:r>
            <a:r>
              <a:rPr lang="vi-VN" dirty="0">
                <a:solidFill>
                  <a:srgbClr val="C00000"/>
                </a:solidFill>
              </a:rPr>
              <a:t> Từ thông qua khung dây có diện tích S đặt trong từ trường đều đạt giá trị cực đại khi</a:t>
            </a:r>
            <a:endParaRPr lang="en-US" dirty="0">
              <a:solidFill>
                <a:srgbClr val="C00000"/>
              </a:solidFill>
            </a:endParaRPr>
          </a:p>
        </p:txBody>
      </p:sp>
      <p:sp>
        <p:nvSpPr>
          <p:cNvPr id="3" name="Content Placeholder 2"/>
          <p:cNvSpPr>
            <a:spLocks noGrp="1"/>
          </p:cNvSpPr>
          <p:nvPr>
            <p:ph idx="1"/>
          </p:nvPr>
        </p:nvSpPr>
        <p:spPr>
          <a:xfrm>
            <a:off x="838200" y="1825625"/>
            <a:ext cx="10515600" cy="612775"/>
          </a:xfrm>
        </p:spPr>
        <p:txBody>
          <a:bodyPr/>
          <a:lstStyle/>
          <a:p>
            <a:pPr marL="0" indent="0">
              <a:buNone/>
            </a:pPr>
            <a:r>
              <a:rPr lang="vi-VN" dirty="0"/>
              <a:t>A. các đường sức từ vuông góc với mặt phẳng khung dây</a:t>
            </a:r>
            <a:endParaRPr lang="en-US" dirty="0"/>
          </a:p>
        </p:txBody>
      </p:sp>
      <p:sp>
        <p:nvSpPr>
          <p:cNvPr id="4" name="Content Placeholder 2"/>
          <p:cNvSpPr txBox="1">
            <a:spLocks/>
          </p:cNvSpPr>
          <p:nvPr/>
        </p:nvSpPr>
        <p:spPr>
          <a:xfrm>
            <a:off x="838200" y="2428958"/>
            <a:ext cx="105156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B</a:t>
            </a:r>
            <a:r>
              <a:rPr lang="vi-VN" dirty="0">
                <a:latin typeface="Arial" panose="020B0604020202020204" pitchFamily="34" charset="0"/>
                <a:cs typeface="Arial" panose="020B0604020202020204" pitchFamily="34" charset="0"/>
              </a:rPr>
              <a:t>. các đường sức từ </a:t>
            </a:r>
            <a:r>
              <a:rPr lang="en-US" dirty="0">
                <a:latin typeface="Arial" panose="020B0604020202020204" pitchFamily="34" charset="0"/>
                <a:cs typeface="Arial" panose="020B0604020202020204" pitchFamily="34" charset="0"/>
              </a:rPr>
              <a:t>song </a:t>
            </a:r>
            <a:r>
              <a:rPr lang="en-US" dirty="0" err="1">
                <a:latin typeface="Arial" panose="020B0604020202020204" pitchFamily="34" charset="0"/>
                <a:cs typeface="Arial" panose="020B0604020202020204" pitchFamily="34" charset="0"/>
              </a:rPr>
              <a:t>song</a:t>
            </a:r>
            <a:r>
              <a:rPr lang="en-US" dirty="0">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với mặt phẳng khung dây</a:t>
            </a:r>
            <a:endParaRPr lang="en-US"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838200" y="3041733"/>
            <a:ext cx="105156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C</a:t>
            </a:r>
            <a:r>
              <a:rPr lang="vi-VN" dirty="0">
                <a:latin typeface="Arial" panose="020B0604020202020204" pitchFamily="34" charset="0"/>
                <a:cs typeface="Arial" panose="020B0604020202020204" pitchFamily="34" charset="0"/>
              </a:rPr>
              <a:t>. các đường sức từ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với mặt phẳng khung dây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góc</a:t>
            </a:r>
            <a:r>
              <a:rPr lang="en-US" dirty="0">
                <a:latin typeface="Arial" panose="020B0604020202020204" pitchFamily="34" charset="0"/>
                <a:cs typeface="Arial" panose="020B0604020202020204" pitchFamily="34" charset="0"/>
              </a:rPr>
              <a:t> 45</a:t>
            </a:r>
            <a:r>
              <a:rPr lang="en-US" baseline="30000" dirty="0">
                <a:latin typeface="Arial" panose="020B0604020202020204" pitchFamily="34" charset="0"/>
                <a:cs typeface="Arial" panose="020B0604020202020204" pitchFamily="34" charset="0"/>
              </a:rPr>
              <a:t>0</a:t>
            </a:r>
            <a:endParaRPr lang="en-US"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838200" y="3654508"/>
            <a:ext cx="105156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D</a:t>
            </a:r>
            <a:r>
              <a:rPr lang="vi-VN" dirty="0">
                <a:latin typeface="Arial" panose="020B0604020202020204" pitchFamily="34" charset="0"/>
                <a:cs typeface="Arial" panose="020B0604020202020204" pitchFamily="34" charset="0"/>
              </a:rPr>
              <a:t>. các đường sức từ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với mặt phẳng khung dây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góc</a:t>
            </a:r>
            <a:r>
              <a:rPr lang="en-US" dirty="0">
                <a:latin typeface="Arial" panose="020B0604020202020204" pitchFamily="34" charset="0"/>
                <a:cs typeface="Arial" panose="020B0604020202020204" pitchFamily="34" charset="0"/>
              </a:rPr>
              <a:t> 0</a:t>
            </a:r>
            <a:r>
              <a:rPr lang="en-US" baseline="30000" dirty="0">
                <a:latin typeface="Arial" panose="020B0604020202020204" pitchFamily="34" charset="0"/>
                <a:cs typeface="Arial" panose="020B0604020202020204" pitchFamily="34" charset="0"/>
              </a:rPr>
              <a:t>0</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01193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2F5496"/>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14DFCE77-01AE-42B2-A95F-109D85E2BB6A}"/>
              </a:ext>
            </a:extLst>
          </p:cNvPr>
          <p:cNvSpPr/>
          <p:nvPr/>
        </p:nvSpPr>
        <p:spPr>
          <a:xfrm>
            <a:off x="4854804" y="2584368"/>
            <a:ext cx="754145" cy="738270"/>
          </a:xfrm>
          <a:prstGeom prst="ellipse">
            <a:avLst/>
          </a:prstGeom>
          <a:solidFill>
            <a:srgbClr val="FFC000"/>
          </a:solidFill>
          <a:ln>
            <a:solidFill>
              <a:srgbClr val="FF0000"/>
            </a:solidFill>
          </a:ln>
          <a:effectLst>
            <a:outerShdw blurRad="107950" dist="12700" dir="5400000" algn="ctr">
              <a:srgbClr val="000000"/>
            </a:outerShdw>
          </a:effectLst>
          <a:scene3d>
            <a:camera prst="obliqueTopLeft"/>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687371" y="824553"/>
            <a:ext cx="10323136" cy="1325563"/>
          </a:xfrm>
        </p:spPr>
        <p:txBody>
          <a:bodyPr>
            <a:noAutofit/>
          </a:bodyPr>
          <a:lstStyle/>
          <a:p>
            <a:pPr algn="just">
              <a:lnSpc>
                <a:spcPct val="100000"/>
              </a:lnSpc>
            </a:pPr>
            <a:r>
              <a:rPr lang="vi-VN" sz="3000" b="1" dirty="0">
                <a:solidFill>
                  <a:srgbClr val="C00000"/>
                </a:solidFill>
                <a:latin typeface="Arial" panose="020B0604020202020204" pitchFamily="34" charset="0"/>
                <a:cs typeface="Arial" panose="020B0604020202020204" pitchFamily="34" charset="0"/>
              </a:rPr>
              <a:t>Câu </a:t>
            </a:r>
            <a:r>
              <a:rPr lang="en-US" sz="3000" b="1" dirty="0">
                <a:solidFill>
                  <a:srgbClr val="C00000"/>
                </a:solidFill>
                <a:latin typeface="Arial" panose="020B0604020202020204" pitchFamily="34" charset="0"/>
                <a:cs typeface="Arial" panose="020B0604020202020204" pitchFamily="34" charset="0"/>
              </a:rPr>
              <a:t>3</a:t>
            </a:r>
            <a:r>
              <a:rPr lang="vi-VN" sz="3000" b="1" dirty="0">
                <a:solidFill>
                  <a:srgbClr val="C00000"/>
                </a:solidFill>
                <a:latin typeface="Arial" panose="020B0604020202020204" pitchFamily="34" charset="0"/>
                <a:cs typeface="Arial" panose="020B0604020202020204" pitchFamily="34" charset="0"/>
              </a:rPr>
              <a:t>. </a:t>
            </a:r>
            <a:r>
              <a:rPr lang="vi-VN" sz="3000" b="1" i="0" dirty="0">
                <a:solidFill>
                  <a:srgbClr val="010101"/>
                </a:solidFill>
                <a:effectLst/>
                <a:latin typeface="Arial" panose="020B0604020202020204" pitchFamily="34" charset="0"/>
                <a:cs typeface="Arial" panose="020B0604020202020204" pitchFamily="34" charset="0"/>
              </a:rPr>
              <a:t>Xác định từ thông qua mặt phẳng diện tích 20 cm</a:t>
            </a:r>
            <a:r>
              <a:rPr lang="vi-VN" sz="3000" b="1" i="0" baseline="30000" dirty="0">
                <a:solidFill>
                  <a:srgbClr val="010101"/>
                </a:solidFill>
                <a:effectLst/>
                <a:latin typeface="Arial" panose="020B0604020202020204" pitchFamily="34" charset="0"/>
                <a:cs typeface="Arial" panose="020B0604020202020204" pitchFamily="34" charset="0"/>
              </a:rPr>
              <a:t>2</a:t>
            </a:r>
            <a:r>
              <a:rPr lang="vi-VN" sz="3000" b="1" i="0" dirty="0">
                <a:solidFill>
                  <a:srgbClr val="010101"/>
                </a:solidFill>
                <a:effectLst/>
                <a:latin typeface="Arial" panose="020B0604020202020204" pitchFamily="34" charset="0"/>
                <a:cs typeface="Arial" panose="020B0604020202020204" pitchFamily="34" charset="0"/>
              </a:rPr>
              <a:t> đặt trong từ trường đều có vectơ cảm ứng từ hợp với mặt phẳng một góc 30° và có độ lớn là 1,2T. Xác định từ thông qua mặt phẳng này.</a:t>
            </a:r>
            <a:endParaRPr lang="en-US" sz="30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709863"/>
            <a:ext cx="2989082" cy="612775"/>
          </a:xfrm>
        </p:spPr>
        <p:txBody>
          <a:bodyPr>
            <a:normAutofit/>
          </a:bodyPr>
          <a:lstStyle/>
          <a:p>
            <a:pPr marL="0" indent="0">
              <a:buNone/>
            </a:pPr>
            <a:r>
              <a:rPr lang="vi-VN" sz="3600" dirty="0"/>
              <a:t>A. </a:t>
            </a:r>
            <a:r>
              <a:rPr lang="en-US" sz="3600" dirty="0"/>
              <a:t>2.10</a:t>
            </a:r>
            <a:r>
              <a:rPr lang="en-US" sz="3600" baseline="30000" dirty="0"/>
              <a:t>-3</a:t>
            </a:r>
            <a:r>
              <a:rPr lang="en-US" sz="3600" dirty="0"/>
              <a:t> </a:t>
            </a:r>
            <a:r>
              <a:rPr lang="en-US" sz="3600" dirty="0">
                <a:latin typeface="Arial" panose="020B0604020202020204" pitchFamily="34" charset="0"/>
                <a:cs typeface="Arial" panose="020B0604020202020204" pitchFamily="34" charset="0"/>
              </a:rPr>
              <a:t>Wb</a:t>
            </a:r>
          </a:p>
        </p:txBody>
      </p:sp>
      <p:sp>
        <p:nvSpPr>
          <p:cNvPr id="4" name="Content Placeholder 2"/>
          <p:cNvSpPr txBox="1">
            <a:spLocks/>
          </p:cNvSpPr>
          <p:nvPr/>
        </p:nvSpPr>
        <p:spPr>
          <a:xfrm>
            <a:off x="5023701" y="2662109"/>
            <a:ext cx="3611252"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latin typeface="Arial" panose="020B0604020202020204" pitchFamily="34" charset="0"/>
                <a:cs typeface="Arial" panose="020B0604020202020204" pitchFamily="34" charset="0"/>
              </a:rPr>
              <a:t>B</a:t>
            </a:r>
            <a:r>
              <a:rPr lang="vi-VN"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1,2.10</a:t>
            </a:r>
            <a:r>
              <a:rPr lang="en-US" sz="3600" baseline="30000" dirty="0">
                <a:latin typeface="Arial" panose="020B0604020202020204" pitchFamily="34" charset="0"/>
                <a:cs typeface="Arial" panose="020B0604020202020204" pitchFamily="34" charset="0"/>
              </a:rPr>
              <a:t>-3</a:t>
            </a:r>
            <a:r>
              <a:rPr lang="en-US" sz="3600" dirty="0">
                <a:latin typeface="Arial" panose="020B0604020202020204" pitchFamily="34" charset="0"/>
                <a:cs typeface="Arial" panose="020B0604020202020204" pitchFamily="34" charset="0"/>
              </a:rPr>
              <a:t> Wb</a:t>
            </a:r>
          </a:p>
        </p:txBody>
      </p:sp>
      <p:sp>
        <p:nvSpPr>
          <p:cNvPr id="5" name="Content Placeholder 2"/>
          <p:cNvSpPr txBox="1">
            <a:spLocks/>
          </p:cNvSpPr>
          <p:nvPr/>
        </p:nvSpPr>
        <p:spPr>
          <a:xfrm>
            <a:off x="838200" y="3839904"/>
            <a:ext cx="10515600" cy="612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latin typeface="Arial" panose="020B0604020202020204" pitchFamily="34" charset="0"/>
                <a:cs typeface="Arial" panose="020B0604020202020204" pitchFamily="34" charset="0"/>
              </a:rPr>
              <a:t>C</a:t>
            </a:r>
            <a:r>
              <a:rPr lang="vi-VN"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2.10</a:t>
            </a:r>
            <a:r>
              <a:rPr lang="en-US" sz="3600" baseline="30000" dirty="0">
                <a:latin typeface="Arial" panose="020B0604020202020204" pitchFamily="34" charset="0"/>
                <a:cs typeface="Arial" panose="020B0604020202020204" pitchFamily="34" charset="0"/>
              </a:rPr>
              <a:t>-5 </a:t>
            </a:r>
            <a:r>
              <a:rPr lang="en-US" sz="3600" dirty="0">
                <a:latin typeface="Arial" panose="020B0604020202020204" pitchFamily="34" charset="0"/>
                <a:cs typeface="Arial" panose="020B0604020202020204" pitchFamily="34" charset="0"/>
              </a:rPr>
              <a:t>Wb</a:t>
            </a:r>
          </a:p>
        </p:txBody>
      </p:sp>
      <p:sp>
        <p:nvSpPr>
          <p:cNvPr id="6" name="Content Placeholder 2"/>
          <p:cNvSpPr txBox="1">
            <a:spLocks/>
          </p:cNvSpPr>
          <p:nvPr/>
        </p:nvSpPr>
        <p:spPr>
          <a:xfrm>
            <a:off x="5132109" y="3756890"/>
            <a:ext cx="3394435" cy="612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latin typeface="Arial" panose="020B0604020202020204" pitchFamily="34" charset="0"/>
                <a:cs typeface="Arial" panose="020B0604020202020204" pitchFamily="34" charset="0"/>
              </a:rPr>
              <a:t>D</a:t>
            </a:r>
            <a:r>
              <a:rPr lang="vi-VN"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12.10</a:t>
            </a:r>
            <a:r>
              <a:rPr lang="en-US" sz="3600" baseline="30000" dirty="0">
                <a:latin typeface="Arial" panose="020B0604020202020204" pitchFamily="34" charset="0"/>
                <a:cs typeface="Arial" panose="020B0604020202020204" pitchFamily="34" charset="0"/>
              </a:rPr>
              <a:t>-5 </a:t>
            </a:r>
            <a:r>
              <a:rPr lang="en-US" sz="3600" dirty="0">
                <a:latin typeface="Arial" panose="020B0604020202020204" pitchFamily="34" charset="0"/>
                <a:cs typeface="Arial" panose="020B0604020202020204" pitchFamily="34" charset="0"/>
              </a:rPr>
              <a:t>Wb</a:t>
            </a:r>
          </a:p>
        </p:txBody>
      </p:sp>
    </p:spTree>
    <p:extLst>
      <p:ext uri="{BB962C8B-B14F-4D97-AF65-F5344CB8AC3E}">
        <p14:creationId xmlns:p14="http://schemas.microsoft.com/office/powerpoint/2010/main" val="16524015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81C7E-B413-4583-AF08-EB3F91FD29CF}"/>
              </a:ext>
            </a:extLst>
          </p:cNvPr>
          <p:cNvSpPr>
            <a:spLocks noGrp="1"/>
          </p:cNvSpPr>
          <p:nvPr>
            <p:ph type="title"/>
          </p:nvPr>
        </p:nvSpPr>
        <p:spPr>
          <a:xfrm>
            <a:off x="111211" y="484632"/>
            <a:ext cx="3468855" cy="5413249"/>
          </a:xfrm>
        </p:spPr>
        <p:txBody>
          <a:bodyPr vert="horz" lIns="91440" tIns="45720" rIns="91440" bIns="45720" rtlCol="0" anchor="ctr">
            <a:normAutofit/>
          </a:bodyPr>
          <a:lstStyle/>
          <a:p>
            <a:r>
              <a:rPr lang="en-US" b="1" dirty="0">
                <a:solidFill>
                  <a:srgbClr val="002060"/>
                </a:solidFill>
                <a:latin typeface="Times New Roman" panose="02020603050405020304" pitchFamily="18" charset="0"/>
                <a:cs typeface="Times New Roman" panose="02020603050405020304" pitchFamily="18" charset="0"/>
              </a:rPr>
              <a:t>2. </a:t>
            </a:r>
            <a:r>
              <a:rPr lang="en-US" b="1" dirty="0" err="1">
                <a:solidFill>
                  <a:srgbClr val="002060"/>
                </a:solidFill>
                <a:latin typeface="Times New Roman" panose="02020603050405020304" pitchFamily="18" charset="0"/>
                <a:cs typeface="Times New Roman" panose="02020603050405020304" pitchFamily="18" charset="0"/>
              </a:rPr>
              <a:t>Hiện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tượng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cảm</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ứng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điện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từ</a:t>
            </a:r>
            <a:endParaRPr lang="en-US" b="1" dirty="0">
              <a:solidFill>
                <a:srgbClr val="002060"/>
              </a:solidFill>
              <a:latin typeface="Times New Roman" panose="02020603050405020304" pitchFamily="18" charset="0"/>
              <a:cs typeface="Times New Roman" panose="02020603050405020304" pitchFamily="18" charset="0"/>
            </a:endParaRPr>
          </a:p>
        </p:txBody>
      </p:sp>
      <p:pic>
        <p:nvPicPr>
          <p:cNvPr id="5" name="Content Placeholder 4" descr="Diagram&#10;&#10;Description automatically generated">
            <a:extLst>
              <a:ext uri="{FF2B5EF4-FFF2-40B4-BE49-F238E27FC236}">
                <a16:creationId xmlns:a16="http://schemas.microsoft.com/office/drawing/2014/main" id="{FAB1666D-A490-4759-8E1D-032092DB65A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007"/>
          <a:stretch/>
        </p:blipFill>
        <p:spPr>
          <a:xfrm>
            <a:off x="4062964" y="942538"/>
            <a:ext cx="7163222" cy="4808332"/>
          </a:xfrm>
          <a:prstGeom prst="rect">
            <a:avLst/>
          </a:prstGeom>
          <a:effectLst/>
        </p:spPr>
      </p:pic>
    </p:spTree>
    <p:extLst>
      <p:ext uri="{BB962C8B-B14F-4D97-AF65-F5344CB8AC3E}">
        <p14:creationId xmlns:p14="http://schemas.microsoft.com/office/powerpoint/2010/main" val="3099660773"/>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81C7E-B413-4583-AF08-EB3F91FD29CF}"/>
              </a:ext>
            </a:extLst>
          </p:cNvPr>
          <p:cNvSpPr>
            <a:spLocks noGrp="1"/>
          </p:cNvSpPr>
          <p:nvPr>
            <p:ph type="title"/>
          </p:nvPr>
        </p:nvSpPr>
        <p:spPr>
          <a:xfrm>
            <a:off x="838200" y="171162"/>
            <a:ext cx="2840182" cy="2371148"/>
          </a:xfrm>
        </p:spPr>
        <p:txBody>
          <a:bodyPr vert="horz" lIns="91440" tIns="45720" rIns="91440" bIns="45720" rtlCol="0" anchor="ctr">
            <a:normAutofit fontScale="90000"/>
          </a:bodyPr>
          <a:lstStyle/>
          <a:p>
            <a:r>
              <a:rPr lang="en-US" b="1" kern="1200" dirty="0">
                <a:solidFill>
                  <a:srgbClr val="FFFFFF"/>
                </a:solidFill>
                <a:latin typeface="Times New Roman" panose="02020603050405020304" pitchFamily="18" charset="0"/>
                <a:cs typeface="Times New Roman" panose="02020603050405020304" pitchFamily="18" charset="0"/>
              </a:rPr>
              <a:t>2. </a:t>
            </a:r>
            <a:r>
              <a:rPr lang="en-US" b="1" kern="1200" dirty="0" err="1">
                <a:solidFill>
                  <a:srgbClr val="FFFFFF"/>
                </a:solidFill>
                <a:latin typeface="Times New Roman" panose="02020603050405020304" pitchFamily="18" charset="0"/>
                <a:cs typeface="Times New Roman" panose="02020603050405020304" pitchFamily="18" charset="0"/>
              </a:rPr>
              <a:t>Hiện</a:t>
            </a:r>
            <a:r>
              <a:rPr lang="en-US" b="1" kern="1200" dirty="0">
                <a:solidFill>
                  <a:srgbClr val="FFFFFF"/>
                </a:solidFill>
                <a:latin typeface="Times New Roman" panose="02020603050405020304" pitchFamily="18" charset="0"/>
                <a:cs typeface="Times New Roman" panose="02020603050405020304" pitchFamily="18" charset="0"/>
              </a:rPr>
              <a:t> </a:t>
            </a:r>
            <a:r>
              <a:rPr lang="en-US" b="1" kern="1200" dirty="0" err="1">
                <a:solidFill>
                  <a:srgbClr val="FFFFFF"/>
                </a:solidFill>
                <a:latin typeface="Times New Roman" panose="02020603050405020304" pitchFamily="18" charset="0"/>
                <a:cs typeface="Times New Roman" panose="02020603050405020304" pitchFamily="18" charset="0"/>
              </a:rPr>
              <a:t>tượng</a:t>
            </a:r>
            <a:r>
              <a:rPr lang="en-US" b="1" kern="1200" dirty="0">
                <a:solidFill>
                  <a:srgbClr val="FFFFFF"/>
                </a:solidFill>
                <a:latin typeface="Times New Roman" panose="02020603050405020304" pitchFamily="18" charset="0"/>
                <a:cs typeface="Times New Roman" panose="02020603050405020304" pitchFamily="18" charset="0"/>
              </a:rPr>
              <a:t> </a:t>
            </a:r>
            <a:r>
              <a:rPr lang="en-US" b="1" kern="1200" dirty="0" err="1">
                <a:solidFill>
                  <a:srgbClr val="FFFFFF"/>
                </a:solidFill>
                <a:latin typeface="Times New Roman" panose="02020603050405020304" pitchFamily="18" charset="0"/>
                <a:cs typeface="Times New Roman" panose="02020603050405020304" pitchFamily="18" charset="0"/>
              </a:rPr>
              <a:t>cảm</a:t>
            </a:r>
            <a:r>
              <a:rPr lang="en-US" b="1" kern="1200" dirty="0">
                <a:solidFill>
                  <a:srgbClr val="FFFFFF"/>
                </a:solidFill>
                <a:latin typeface="Times New Roman" panose="02020603050405020304" pitchFamily="18" charset="0"/>
                <a:cs typeface="Times New Roman" panose="02020603050405020304" pitchFamily="18" charset="0"/>
              </a:rPr>
              <a:t> </a:t>
            </a:r>
            <a:r>
              <a:rPr lang="en-US" b="1" kern="1200" dirty="0" err="1">
                <a:solidFill>
                  <a:srgbClr val="FFFFFF"/>
                </a:solidFill>
                <a:latin typeface="Times New Roman" panose="02020603050405020304" pitchFamily="18" charset="0"/>
                <a:cs typeface="Times New Roman" panose="02020603050405020304" pitchFamily="18" charset="0"/>
              </a:rPr>
              <a:t>ứng</a:t>
            </a:r>
            <a:r>
              <a:rPr lang="en-US" b="1" kern="1200" dirty="0">
                <a:solidFill>
                  <a:srgbClr val="FFFFFF"/>
                </a:solidFill>
                <a:latin typeface="Times New Roman" panose="02020603050405020304" pitchFamily="18" charset="0"/>
                <a:cs typeface="Times New Roman" panose="02020603050405020304" pitchFamily="18" charset="0"/>
              </a:rPr>
              <a:t> </a:t>
            </a:r>
            <a:r>
              <a:rPr lang="en-US" b="1" kern="1200" dirty="0" err="1">
                <a:solidFill>
                  <a:srgbClr val="FFFFFF"/>
                </a:solidFill>
                <a:latin typeface="Times New Roman" panose="02020603050405020304" pitchFamily="18" charset="0"/>
                <a:cs typeface="Times New Roman" panose="02020603050405020304" pitchFamily="18" charset="0"/>
              </a:rPr>
              <a:t>điện</a:t>
            </a:r>
            <a:r>
              <a:rPr lang="en-US" b="1" kern="1200" dirty="0">
                <a:solidFill>
                  <a:srgbClr val="FFFFFF"/>
                </a:solidFill>
                <a:latin typeface="Times New Roman" panose="02020603050405020304" pitchFamily="18" charset="0"/>
                <a:cs typeface="Times New Roman" panose="02020603050405020304" pitchFamily="18" charset="0"/>
              </a:rPr>
              <a:t> </a:t>
            </a:r>
            <a:r>
              <a:rPr lang="en-US" b="1" kern="1200" dirty="0" err="1">
                <a:solidFill>
                  <a:srgbClr val="FFFFFF"/>
                </a:solidFill>
                <a:latin typeface="Times New Roman" panose="02020603050405020304" pitchFamily="18" charset="0"/>
                <a:cs typeface="Times New Roman" panose="02020603050405020304" pitchFamily="18" charset="0"/>
              </a:rPr>
              <a:t>từ</a:t>
            </a:r>
            <a:endParaRPr lang="en-US" b="1" kern="1200" dirty="0">
              <a:solidFill>
                <a:srgbClr val="FFFFFF"/>
              </a:solidFill>
              <a:latin typeface="Times New Roman" panose="02020603050405020304" pitchFamily="18" charset="0"/>
              <a:cs typeface="Times New Roman" panose="02020603050405020304" pitchFamily="18" charset="0"/>
            </a:endParaRPr>
          </a:p>
        </p:txBody>
      </p:sp>
      <p:pic>
        <p:nvPicPr>
          <p:cNvPr id="7" name="Content Placeholder 6" descr="Diagram&#10;&#10;Description automatically generated">
            <a:extLst>
              <a:ext uri="{FF2B5EF4-FFF2-40B4-BE49-F238E27FC236}">
                <a16:creationId xmlns:a16="http://schemas.microsoft.com/office/drawing/2014/main" id="{4D6D0BEC-98B2-42C0-8A0C-278F14AE04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7933" y="912957"/>
            <a:ext cx="7347537" cy="5033062"/>
          </a:xfrm>
          <a:prstGeom prst="rect">
            <a:avLst/>
          </a:prstGeom>
        </p:spPr>
      </p:pic>
    </p:spTree>
    <p:extLst>
      <p:ext uri="{BB962C8B-B14F-4D97-AF65-F5344CB8AC3E}">
        <p14:creationId xmlns:p14="http://schemas.microsoft.com/office/powerpoint/2010/main" val="3426465718"/>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2E1C25-BAAD-42CE-B412-F53338396582}"/>
              </a:ext>
            </a:extLst>
          </p:cNvPr>
          <p:cNvSpPr>
            <a:spLocks noGrp="1"/>
          </p:cNvSpPr>
          <p:nvPr>
            <p:ph type="title"/>
          </p:nvPr>
        </p:nvSpPr>
        <p:spPr/>
        <p:txBody>
          <a:bodyPr vert="horz" lIns="91440" tIns="45720" rIns="91440" bIns="45720" rtlCol="0" anchor="ctr">
            <a:normAutofit/>
          </a:bodyPr>
          <a:lstStyle/>
          <a:p>
            <a:r>
              <a:rPr lang="en-US" sz="6000" dirty="0">
                <a:solidFill>
                  <a:srgbClr val="002060"/>
                </a:solidFill>
                <a:latin typeface="Times New Roman" panose="02020603050405020304" pitchFamily="18" charset="0"/>
                <a:cs typeface="Times New Roman" panose="02020603050405020304" pitchFamily="18" charset="0"/>
              </a:rPr>
              <a:t>2. </a:t>
            </a:r>
            <a:r>
              <a:rPr lang="en-US" sz="6000" dirty="0" err="1">
                <a:solidFill>
                  <a:srgbClr val="002060"/>
                </a:solidFill>
                <a:latin typeface="Times New Roman" panose="02020603050405020304" pitchFamily="18" charset="0"/>
                <a:cs typeface="Times New Roman" panose="02020603050405020304" pitchFamily="18" charset="0"/>
              </a:rPr>
              <a:t>Hiện</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tượng</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cảm</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ứng</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điện</a:t>
            </a:r>
            <a:r>
              <a:rPr lang="en-US" sz="6000" dirty="0">
                <a:solidFill>
                  <a:srgbClr val="002060"/>
                </a:solidFill>
                <a:latin typeface="Times New Roman" panose="02020603050405020304" pitchFamily="18" charset="0"/>
                <a:cs typeface="Times New Roman" panose="02020603050405020304" pitchFamily="18" charset="0"/>
              </a:rPr>
              <a:t> </a:t>
            </a:r>
            <a:r>
              <a:rPr lang="en-US" sz="6000" dirty="0" err="1">
                <a:solidFill>
                  <a:srgbClr val="002060"/>
                </a:solidFill>
                <a:latin typeface="Times New Roman" panose="02020603050405020304" pitchFamily="18" charset="0"/>
                <a:cs typeface="Times New Roman" panose="02020603050405020304" pitchFamily="18" charset="0"/>
              </a:rPr>
              <a:t>từ</a:t>
            </a:r>
            <a:endParaRPr lang="en-US" sz="6000" dirty="0">
              <a:solidFill>
                <a:srgbClr val="002060"/>
              </a:solidFill>
              <a:latin typeface="Times New Roman" panose="02020603050405020304" pitchFamily="18" charset="0"/>
              <a:cs typeface="Times New Roman" panose="02020603050405020304" pitchFamily="18" charset="0"/>
            </a:endParaRPr>
          </a:p>
        </p:txBody>
      </p:sp>
      <p:pic>
        <p:nvPicPr>
          <p:cNvPr id="5" name="Content Placeholder 4" descr="Diagram&#10;&#10;Description automatically generated">
            <a:extLst>
              <a:ext uri="{FF2B5EF4-FFF2-40B4-BE49-F238E27FC236}">
                <a16:creationId xmlns:a16="http://schemas.microsoft.com/office/drawing/2014/main" id="{DCFB107E-CE80-4B3E-8858-F546635A02B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3829050" y="2910681"/>
            <a:ext cx="4533900" cy="2181225"/>
          </a:xfrm>
          <a:prstGeom prst="rect">
            <a:avLst/>
          </a:prstGeom>
          <a:effectLst/>
        </p:spPr>
      </p:pic>
    </p:spTree>
    <p:extLst>
      <p:ext uri="{BB962C8B-B14F-4D97-AF65-F5344CB8AC3E}">
        <p14:creationId xmlns:p14="http://schemas.microsoft.com/office/powerpoint/2010/main" val="2870158423"/>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658</TotalTime>
  <Words>1289</Words>
  <Application>Microsoft Office PowerPoint</Application>
  <PresentationFormat>Widescreen</PresentationFormat>
  <Paragraphs>157</Paragraphs>
  <Slides>31</Slides>
  <Notes>0</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2" baseType="lpstr">
      <vt:lpstr>Arial</vt:lpstr>
      <vt:lpstr>Calibri</vt:lpstr>
      <vt:lpstr>Calibri Light</vt:lpstr>
      <vt:lpstr>Cambria Math</vt:lpstr>
      <vt:lpstr>Symbol</vt:lpstr>
      <vt:lpstr>Times New Roman</vt:lpstr>
      <vt:lpstr>Verdana</vt:lpstr>
      <vt:lpstr>VNI-Times</vt:lpstr>
      <vt:lpstr>Wingdings</vt:lpstr>
      <vt:lpstr>Office Theme</vt:lpstr>
      <vt:lpstr>Equation</vt:lpstr>
      <vt:lpstr>PowerPoint Presentation</vt:lpstr>
      <vt:lpstr>1. Từ thông</vt:lpstr>
      <vt:lpstr>Trong trường hợp nào từ thông qua diện tích S có giá trị bằng 0?</vt:lpstr>
      <vt:lpstr>Câu 1. Phát biểu nào sau đây không đúng khi nói về từ thông ? </vt:lpstr>
      <vt:lpstr>Câu 2. Từ thông qua khung dây có diện tích S đặt trong từ trường đều đạt giá trị cực đại khi</vt:lpstr>
      <vt:lpstr>Câu 3. Xác định từ thông qua mặt phẳng diện tích 20 cm2 đặt trong từ trường đều có vectơ cảm ứng từ hợp với mặt phẳng một góc 30° và có độ lớn là 1,2T. Xác định từ thông qua mặt phẳng này.</vt:lpstr>
      <vt:lpstr>2. Hiện tượng cảm ứng điện từ</vt:lpstr>
      <vt:lpstr>2. Hiện tượng cảm ứng điện từ</vt:lpstr>
      <vt:lpstr>2. Hiện tượng cảm ứng điện từ</vt:lpstr>
      <vt:lpstr>2. Hiện tượng cảm ứng điện từ</vt:lpstr>
      <vt:lpstr>2. Hiện tượng cảm ứng điện từ</vt:lpstr>
      <vt:lpstr>3. Định luật Lentz về chiều dòng điện cảm ứng</vt:lpstr>
      <vt:lpstr>3. Định luật Lentz về chiều dòng điện cảm ứng</vt:lpstr>
      <vt:lpstr>3. Định luật Lentz về chiều dòng điện cảm ứng</vt:lpstr>
      <vt:lpstr>Xác định chiều dòng điện cảm ứng trong 2 trường hợp sau</vt:lpstr>
      <vt:lpstr>PowerPoint Presentation</vt:lpstr>
      <vt:lpstr>Xác định chiều của suất điện động cảm ứng xuất hiện trong mạch kín (C) trên hình 24.3 khi nam châm: a) đi xuống. b) đi lên. </vt:lpstr>
      <vt:lpstr>PowerPoint Presentation</vt:lpstr>
      <vt:lpstr>PowerPoint Presentation</vt:lpstr>
      <vt:lpstr>4. Suất điện động cảm ứng</vt:lpstr>
      <vt:lpstr>Một khung dây hình vuông cạnh 20cm, đặt trong từ trường đều có vecto cảm ứng từ B hợp với pháp tuyến khung dây 1 góc 600 . Cho từ trường B tăng dần từ 0 đến 0,2T trong thời gian 0,001s. a) Xác định độ lớn suất điện động cảm ứng trong khung b) Xác định chiều dòng điện cảm ứng trong khung.</vt:lpstr>
      <vt:lpstr>PowerPoint Presentation</vt:lpstr>
      <vt:lpstr>PowerPoint Presentation</vt:lpstr>
      <vt:lpstr>PowerPoint Presentation</vt:lpstr>
      <vt:lpstr>PowerPoint Presentation</vt:lpstr>
      <vt:lpstr>5.2. Hiện tượng tự cảm</vt:lpstr>
      <vt:lpstr>PowerPoint Presentation</vt:lpstr>
      <vt:lpstr>PowerPoint Presentation</vt:lpstr>
      <vt:lpstr>PowerPoint Presentation</vt:lpstr>
      <vt:lpstr>PowerPoint Presentation</vt:lpstr>
      <vt:lpstr>Một ống dây hình trụ có chiều dài 1m gồm 1000 vòng, mỗi vòng có bán kính 10cm a. Tìm hệ số tự cảm ống dây b. Ban đầu có dòng điện 1A chạy qua ống, cho dòng điện giảm dần đến 0 trong thời gian 0,1s. Tính suất điện động tự cảm trong ống dây.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V  CẢM ỨNG ĐIỆN TỪ</dc:title>
  <dc:creator>xuantruong@hcm.edu.vn</dc:creator>
  <cp:lastModifiedBy>Lam Minh Xuan Truong</cp:lastModifiedBy>
  <cp:revision>31</cp:revision>
  <dcterms:created xsi:type="dcterms:W3CDTF">2021-02-17T13:52:52Z</dcterms:created>
  <dcterms:modified xsi:type="dcterms:W3CDTF">2022-09-15T15:17:12Z</dcterms:modified>
</cp:coreProperties>
</file>