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63" r:id="rId4"/>
    <p:sldMasterId id="2147483665" r:id="rId5"/>
    <p:sldMasterId id="2147483667" r:id="rId6"/>
    <p:sldMasterId id="2147483691" r:id="rId7"/>
    <p:sldMasterId id="2147483703" r:id="rId8"/>
  </p:sldMasterIdLst>
  <p:notesMasterIdLst>
    <p:notesMasterId r:id="rId14"/>
  </p:notesMasterIdLst>
  <p:sldIdLst>
    <p:sldId id="273" r:id="rId9"/>
    <p:sldId id="288" r:id="rId10"/>
    <p:sldId id="289" r:id="rId11"/>
    <p:sldId id="290" r:id="rId12"/>
    <p:sldId id="316" r:id="rId13"/>
    <p:sldId id="317" r:id="rId15"/>
    <p:sldId id="314" r:id="rId16"/>
    <p:sldId id="318" r:id="rId17"/>
    <p:sldId id="319" r:id="rId18"/>
    <p:sldId id="296" r:id="rId19"/>
    <p:sldId id="315" r:id="rId20"/>
    <p:sldId id="300"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3" r:id="rId34"/>
    <p:sldId id="332" r:id="rId35"/>
    <p:sldId id="334" r:id="rId36"/>
    <p:sldId id="335" r:id="rId37"/>
    <p:sldId id="336" r:id="rId38"/>
    <p:sldId id="337" r:id="rId39"/>
    <p:sldId id="338" r:id="rId40"/>
    <p:sldId id="339" r:id="rId41"/>
    <p:sldId id="341" r:id="rId42"/>
    <p:sldId id="342" r:id="rId43"/>
    <p:sldId id="343" r:id="rId44"/>
    <p:sldId id="344" r:id="rId45"/>
    <p:sldId id="313" r:id="rId46"/>
  </p:sldIdLst>
  <p:sldSz cx="12192000" cy="6858000"/>
  <p:notesSz cx="6858000" cy="9144000"/>
  <p:embeddedFontLst>
    <p:embeddedFont>
      <p:font typeface="Arial Black" panose="020B0A04020102020204" pitchFamily="34" charset="0"/>
      <p:bold r:id="rId50"/>
    </p:embeddedFont>
    <p:embeddedFont>
      <p:font typeface="Calibri" panose="020F0502020204030204" pitchFamily="34" charset="0"/>
      <p:regular r:id="rId51"/>
      <p:bold r:id="rId52"/>
      <p:italic r:id="rId53"/>
      <p:boldItalic r:id="rId54"/>
    </p:embeddedFont>
    <p:embeddedFont>
      <p:font typeface="Calibri" panose="020F0502020204030204"/>
      <p:regular r:id="rId55"/>
      <p:bold r:id="rId56"/>
      <p:italic r:id="rId57"/>
      <p:boldItalic r:id="rId58"/>
    </p:embeddedFont>
    <p:embeddedFont>
      <p:font typeface=".VnTime" panose="020B720000000000000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p:scale>
          <a:sx n="60" d="100"/>
          <a:sy n="60" d="100"/>
        </p:scale>
        <p:origin x="-456"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2" Type="http://schemas.openxmlformats.org/officeDocument/2006/relationships/font" Target="fonts/font13.fntdata"/><Relationship Id="rId61" Type="http://schemas.openxmlformats.org/officeDocument/2006/relationships/font" Target="fonts/font12.fntdata"/><Relationship Id="rId60" Type="http://schemas.openxmlformats.org/officeDocument/2006/relationships/font" Target="fonts/font11.fntdata"/><Relationship Id="rId6" Type="http://schemas.openxmlformats.org/officeDocument/2006/relationships/slideMaster" Target="slideMasters/slideMaster5.xml"/><Relationship Id="rId59" Type="http://schemas.openxmlformats.org/officeDocument/2006/relationships/font" Target="fonts/font10.fntdata"/><Relationship Id="rId58" Type="http://schemas.openxmlformats.org/officeDocument/2006/relationships/font" Target="fonts/font9.fntdata"/><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notesMaster" Target="notesMasters/notesMaster1.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19233F-423B-4F6F-83F4-243B805177B0}"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FB8785-AC85-40AC-82A1-C16A0FF2FA7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vi-VN"/>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A706DB-F2BA-4CC0-81AD-5E7485DC26DA}"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vi-VN"/>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BD2C38-5DD6-496E-A8B4-6E85DF26EAA6}"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vi-VN"/>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BD2C38-5DD6-496E-A8B4-6E85DF26EAA6}"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vi-VN"/>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BD2C38-5DD6-496E-A8B4-6E85DF26EAA6}"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vi-VN"/>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BD2C38-5DD6-496E-A8B4-6E85DF26EAA6}" type="slidenum">
              <a:rPr 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37"/>
        <p:cNvGrpSpPr/>
        <p:nvPr/>
      </p:nvGrpSpPr>
      <p:grpSpPr>
        <a:xfrm>
          <a:off x="0" y="0"/>
          <a:ext cx="0" cy="0"/>
          <a:chOff x="0" y="0"/>
          <a:chExt cx="0" cy="0"/>
        </a:xfrm>
      </p:grpSpPr>
      <p:sp>
        <p:nvSpPr>
          <p:cNvPr id="1038" name="Google Shape;1038;g77eb34cb27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77eb34cb27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spTree>
      <p:nvGrpSpPr>
        <p:cNvPr id="1" name=""/>
        <p:cNvGrpSpPr/>
        <p:nvPr/>
      </p:nvGrpSpPr>
      <p:grpSpPr>
        <a:xfrm>
          <a:off x="0" y="0"/>
          <a:ext cx="0" cy="0"/>
          <a:chOff x="0" y="0"/>
          <a:chExt cx="0" cy="0"/>
        </a:xfrm>
      </p:grpSpPr>
      <p:sp>
        <p:nvSpPr>
          <p:cNvPr id="4" name="Freeform 303"/>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5" name="Freeform 298"/>
          <p:cNvSpPr/>
          <p:nvPr/>
        </p:nvSpPr>
        <p:spPr bwMode="gray">
          <a:xfrm>
            <a:off x="1" y="-9525"/>
            <a:ext cx="1593851" cy="971550"/>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6" name="Freeform 300"/>
          <p:cNvSpPr/>
          <p:nvPr/>
        </p:nvSpPr>
        <p:spPr bwMode="ltGray">
          <a:xfrm>
            <a:off x="3" y="804888"/>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7" name="Freeform 301"/>
          <p:cNvSpPr/>
          <p:nvPr/>
        </p:nvSpPr>
        <p:spPr bwMode="gray">
          <a:xfrm>
            <a:off x="10033000" y="4033863"/>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8" name="Freeform 302"/>
          <p:cNvSpPr/>
          <p:nvPr/>
        </p:nvSpPr>
        <p:spPr bwMode="gray">
          <a:xfrm>
            <a:off x="11283968" y="6000750"/>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 name="Text Box 14"/>
          <p:cNvSpPr txBox="1">
            <a:spLocks noChangeArrowheads="1"/>
          </p:cNvSpPr>
          <p:nvPr/>
        </p:nvSpPr>
        <p:spPr bwMode="gray">
          <a:xfrm>
            <a:off x="10642600" y="6407150"/>
            <a:ext cx="1422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sz="2100" b="0" i="1">
                <a:solidFill>
                  <a:srgbClr val="D7181F"/>
                </a:solidFill>
                <a:latin typeface="Arial Black" panose="020B0A04020102020204" pitchFamily="34" charset="0"/>
              </a:rPr>
              <a:t>LOGO</a:t>
            </a:r>
            <a:endParaRPr lang="en-US" sz="2100" b="0" i="1">
              <a:solidFill>
                <a:srgbClr val="D7181F"/>
              </a:solidFill>
              <a:latin typeface="Arial Black" panose="020B0A04020102020204" pitchFamily="34" charset="0"/>
            </a:endParaRPr>
          </a:p>
        </p:txBody>
      </p:sp>
      <p:sp>
        <p:nvSpPr>
          <p:cNvPr id="10" name="Rectangle 304" descr="01"/>
          <p:cNvSpPr>
            <a:spLocks noChangeArrowheads="1"/>
          </p:cNvSpPr>
          <p:nvPr/>
        </p:nvSpPr>
        <p:spPr bwMode="gray">
          <a:xfrm>
            <a:off x="17"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1" name="Rectangle 305"/>
          <p:cNvSpPr>
            <a:spLocks noChangeArrowheads="1"/>
          </p:cNvSpPr>
          <p:nvPr/>
        </p:nvSpPr>
        <p:spPr bwMode="gray">
          <a:xfrm>
            <a:off x="3860800" y="1797075"/>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96"/>
          <p:cNvSpPr/>
          <p:nvPr/>
        </p:nvSpPr>
        <p:spPr bwMode="gray">
          <a:xfrm>
            <a:off x="1331401"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anose="05000000000000000000" pitchFamily="2" charset="2"/>
              <a:buNone/>
              <a:defRPr sz="2000">
                <a:solidFill>
                  <a:srgbClr val="000000"/>
                </a:solidFill>
              </a:defRPr>
            </a:lvl1pPr>
          </a:lstStyle>
          <a:p>
            <a:pPr lvl="0"/>
            <a:r>
              <a:rPr lang="en-US" noProof="0"/>
              <a:t>Click to edit Master subtitle style</a:t>
            </a:r>
            <a:endParaRPr lang="en-US" noProof="0"/>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lgn="ctr">
              <a:defRPr sz="3600" b="1"/>
            </a:lvl1pPr>
          </a:lstStyle>
          <a:p>
            <a:pPr lvl="0"/>
            <a:r>
              <a:rPr lang="en-US" noProof="0"/>
              <a:t>Click to edit Master title style</a:t>
            </a:r>
            <a:endParaRPr lang="en-US" noProof="0"/>
          </a:p>
        </p:txBody>
      </p:sp>
      <p:sp>
        <p:nvSpPr>
          <p:cNvPr id="14" name="Rectangle 6"/>
          <p:cNvSpPr>
            <a:spLocks noGrp="1" noChangeArrowheads="1"/>
          </p:cNvSpPr>
          <p:nvPr>
            <p:ph type="sldNum" sz="quarter" idx="10"/>
          </p:nvPr>
        </p:nvSpPr>
        <p:spPr>
          <a:xfrm>
            <a:off x="6299200" y="6553225"/>
            <a:ext cx="508000" cy="244475"/>
          </a:xfrm>
        </p:spPr>
        <p:txBody>
          <a:bodyPr/>
          <a:lstStyle>
            <a:lvl1pPr eaLnBrk="0" hangingPunct="0">
              <a:defRPr sz="1200" b="1">
                <a:solidFill>
                  <a:srgbClr val="000000"/>
                </a:solidFill>
                <a:latin typeface="Arial" panose="020B0604020202020204" pitchFamily="34" charset="0"/>
                <a:cs typeface="Arial" panose="020B0604020202020204" pitchFamily="34" charset="0"/>
              </a:defRPr>
            </a:lvl1pPr>
          </a:lstStyle>
          <a:p>
            <a:pPr>
              <a:defRPr/>
            </a:pPr>
            <a:fld id="{E15204DF-D78A-4216-93D3-6DE7F524B4AD}" type="slidenum">
              <a:rPr lang="en-US"/>
            </a:fld>
            <a:endParaRPr lang="en-US"/>
          </a:p>
        </p:txBody>
      </p:sp>
      <p:sp>
        <p:nvSpPr>
          <p:cNvPr id="15" name="Rectangle 5"/>
          <p:cNvSpPr>
            <a:spLocks noGrp="1" noChangeArrowheads="1"/>
          </p:cNvSpPr>
          <p:nvPr>
            <p:ph type="ftr" sz="quarter" idx="11"/>
          </p:nvPr>
        </p:nvSpPr>
        <p:spPr>
          <a:xfrm>
            <a:off x="203200" y="6537350"/>
            <a:ext cx="2844800" cy="244475"/>
          </a:xfrm>
        </p:spPr>
        <p:txBody>
          <a:bodyPr/>
          <a:lstStyle>
            <a:lvl1pPr eaLnBrk="0" hangingPunct="0">
              <a:defRPr sz="2100" b="0" i="1">
                <a:solidFill>
                  <a:srgbClr val="000000"/>
                </a:solidFill>
                <a:latin typeface="Arial Black" panose="020B0A04020102020204" pitchFamily="34" charset="0"/>
                <a:cs typeface="Arial" panose="020B0604020202020204" pitchFamily="34" charset="0"/>
              </a:defRPr>
            </a:lvl1p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PhAnim="0"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5" name="Slide Number Placeholder 4"/>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6AE2930D-8945-4A6C-A9F9-02FB25DE7F65}" type="slidenum">
              <a:rPr lang="en-US"/>
            </a:fld>
            <a:endParaRPr lang="en-US"/>
          </a:p>
        </p:txBody>
      </p:sp>
      <p:sp>
        <p:nvSpPr>
          <p:cNvPr id="6" name="Date Placeholder 5"/>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PhAnim="0"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38"/>
            <a:ext cx="6019800" cy="6202362"/>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98438"/>
            <a:ext cx="17856200" cy="6202362"/>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5" name="Slide Number Placeholder 4"/>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C98E7866-C1DB-495F-880D-1E4AE01A3CA4}" type="slidenum">
              <a:rPr lang="en-US"/>
            </a:fld>
            <a:endParaRPr lang="en-US"/>
          </a:p>
        </p:txBody>
      </p:sp>
      <p:sp>
        <p:nvSpPr>
          <p:cNvPr id="6" name="Date Placeholder 5"/>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showMasterPhAnim="0" showMasterSp="0">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8"/>
            <a:ext cx="8331200" cy="563562"/>
          </a:xfrm>
        </p:spPr>
        <p:txBody>
          <a:bodyPr/>
          <a:lstStyle/>
          <a:p>
            <a:r>
              <a:rPr lang="en-US"/>
              <a:t>Click to edit Master title style</a:t>
            </a:r>
            <a:endParaRPr lang="en-US"/>
          </a:p>
        </p:txBody>
      </p:sp>
      <p:sp>
        <p:nvSpPr>
          <p:cNvPr id="3" name="Table Placeholder 2"/>
          <p:cNvSpPr>
            <a:spLocks noGrp="1"/>
          </p:cNvSpPr>
          <p:nvPr>
            <p:ph type="tbl" idx="1" hasCustomPrompt="1"/>
          </p:nvPr>
        </p:nvSpPr>
        <p:spPr>
          <a:xfrm>
            <a:off x="304800" y="1066800"/>
            <a:ext cx="11277600" cy="5334000"/>
          </a:xfrm>
        </p:spPr>
        <p:txBody>
          <a:bodyPr/>
          <a:lstStyle/>
          <a:p>
            <a:pPr lvl="0"/>
            <a:r>
              <a:rPr lang="en-US" noProof="0"/>
              <a:t>Click icon to add table</a:t>
            </a:r>
            <a:endParaRPr lang="en-US" noProof="0"/>
          </a:p>
        </p:txBody>
      </p:sp>
      <p:sp>
        <p:nvSpPr>
          <p:cNvPr id="4" name="Footer Placeholder 3"/>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5" name="Slide Number Placeholder 4"/>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0A982373-869E-4F4B-B305-FFB91511F70A}" type="slidenum">
              <a:rPr lang="en-US"/>
            </a:fld>
            <a:endParaRPr lang="en-US"/>
          </a:p>
        </p:txBody>
      </p:sp>
      <p:sp>
        <p:nvSpPr>
          <p:cNvPr id="6" name="Date Placeholder 5"/>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fld id="{D212395B-93B1-4EFB-857C-0A2880633600}"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765" eaLnBrk="1" fontAlgn="auto" hangingPunct="1">
              <a:spcBef>
                <a:spcPts val="0"/>
              </a:spcBef>
              <a:spcAft>
                <a:spcPts val="0"/>
              </a:spcAft>
              <a:defRPr>
                <a:solidFill>
                  <a:prstClr val="black"/>
                </a:solidFill>
                <a:latin typeface="Calibri" panose="020F0502020204030204"/>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765" eaLnBrk="1" fontAlgn="auto" hangingPunct="1">
              <a:spcBef>
                <a:spcPts val="0"/>
              </a:spcBef>
              <a:spcAft>
                <a:spcPts val="0"/>
              </a:spcAft>
              <a:defRPr>
                <a:solidFill>
                  <a:prstClr val="black"/>
                </a:solidFill>
                <a:latin typeface="Calibri" panose="020F0502020204030204"/>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765" eaLnBrk="1" fontAlgn="auto" hangingPunct="1">
              <a:spcBef>
                <a:spcPts val="0"/>
              </a:spcBef>
              <a:spcAft>
                <a:spcPts val="0"/>
              </a:spcAft>
              <a:defRPr smtClean="0">
                <a:solidFill>
                  <a:prstClr val="black"/>
                </a:solidFill>
                <a:latin typeface="Calibri" panose="020F0502020204030204"/>
                <a:cs typeface="+mn-cs"/>
              </a:defRPr>
            </a:lvl1pPr>
          </a:lstStyle>
          <a:p>
            <a:pPr>
              <a:defRPr/>
            </a:pPr>
            <a:fld id="{19DA43E9-F5C3-452D-B493-43E81A57ECE9}"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9"/>
            <a:ext cx="2844800" cy="476251"/>
          </a:xfrm>
          <a:prstGeom prst="rect">
            <a:avLst/>
          </a:prstGeom>
        </p:spPr>
        <p:txBody>
          <a:bodyPr lIns="45694" tIns="22846" rIns="45694" bIns="22846"/>
          <a:lstStyle>
            <a:lvl1pPr>
              <a:defRPr/>
            </a:lvl1pPr>
          </a:lstStyle>
          <a:p>
            <a:pPr defTabSz="1087755">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9"/>
            <a:ext cx="3860800" cy="476251"/>
          </a:xfrm>
          <a:prstGeom prst="rect">
            <a:avLst/>
          </a:prstGeom>
        </p:spPr>
        <p:txBody>
          <a:bodyPr lIns="45694" tIns="22846" rIns="45694" bIns="22846"/>
          <a:lstStyle>
            <a:lvl1pPr>
              <a:defRPr/>
            </a:lvl1pPr>
          </a:lstStyle>
          <a:p>
            <a:pPr defTabSz="1087755">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9"/>
            <a:ext cx="2844800" cy="476251"/>
          </a:xfrm>
          <a:prstGeom prst="rect">
            <a:avLst/>
          </a:prstGeom>
        </p:spPr>
        <p:txBody>
          <a:bodyPr lIns="45694" tIns="22846" rIns="45694" bIns="22846"/>
          <a:lstStyle>
            <a:lvl1pPr>
              <a:defRPr/>
            </a:lvl1pPr>
          </a:lstStyle>
          <a:p>
            <a:pPr defTabSz="1087755"/>
            <a:fld id="{475E0F57-EEA1-4A8B-9311-4AD2064A14C0}" type="slidenum">
              <a:rPr lang="en-US" sz="2100" smtClean="0">
                <a:solidFill>
                  <a:prstClr val="black"/>
                </a:solidFill>
              </a:rPr>
            </a:fld>
            <a:endParaRPr lang="en-US" sz="2100">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showMasterSp="0" matchingName="Section header">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901533" y="3587369"/>
            <a:ext cx="4388800" cy="17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3" name="Google Shape;23;p3"/>
          <p:cNvSpPr txBox="1">
            <a:spLocks noGrp="1"/>
          </p:cNvSpPr>
          <p:nvPr>
            <p:ph type="subTitle" idx="1"/>
          </p:nvPr>
        </p:nvSpPr>
        <p:spPr>
          <a:xfrm>
            <a:off x="3208833" y="5261660"/>
            <a:ext cx="57740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4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4" name="Google Shape;24;p3"/>
          <p:cNvSpPr txBox="1">
            <a:spLocks noGrp="1"/>
          </p:cNvSpPr>
          <p:nvPr>
            <p:ph type="title" idx="2" hasCustomPrompt="1"/>
          </p:nvPr>
        </p:nvSpPr>
        <p:spPr>
          <a:xfrm>
            <a:off x="4590433" y="1599533"/>
            <a:ext cx="30108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solidFill>
                  <a:schemeClr val="accent5"/>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grpSp>
        <p:nvGrpSpPr>
          <p:cNvPr id="25" name="Google Shape;25;p3"/>
          <p:cNvGrpSpPr/>
          <p:nvPr/>
        </p:nvGrpSpPr>
        <p:grpSpPr>
          <a:xfrm rot="10800000">
            <a:off x="8836147" y="4590138"/>
            <a:ext cx="3814741" cy="3336181"/>
            <a:chOff x="-246450" y="-584564"/>
            <a:chExt cx="2519866" cy="2203554"/>
          </a:xfrm>
        </p:grpSpPr>
        <p:sp>
          <p:nvSpPr>
            <p:cNvPr id="26" name="Google Shape;26;p3"/>
            <p:cNvSpPr/>
            <p:nvPr/>
          </p:nvSpPr>
          <p:spPr>
            <a:xfrm>
              <a:off x="920700" y="-197324"/>
              <a:ext cx="503700" cy="5037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7" name="Google Shape;27;p3"/>
            <p:cNvSpPr/>
            <p:nvPr/>
          </p:nvSpPr>
          <p:spPr>
            <a:xfrm>
              <a:off x="-169775" y="-272623"/>
              <a:ext cx="1440000" cy="14400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8" name="Google Shape;28;p3"/>
            <p:cNvSpPr/>
            <p:nvPr/>
          </p:nvSpPr>
          <p:spPr>
            <a:xfrm>
              <a:off x="-246450" y="779890"/>
              <a:ext cx="839100" cy="8391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9" name="Google Shape;29;p3"/>
            <p:cNvSpPr/>
            <p:nvPr/>
          </p:nvSpPr>
          <p:spPr>
            <a:xfrm>
              <a:off x="1270216" y="-584564"/>
              <a:ext cx="1003200" cy="1003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30" name="Google Shape;30;p3"/>
          <p:cNvGrpSpPr/>
          <p:nvPr/>
        </p:nvGrpSpPr>
        <p:grpSpPr>
          <a:xfrm rot="10800000">
            <a:off x="-439098" y="4669776"/>
            <a:ext cx="3794819" cy="3176911"/>
            <a:chOff x="7080489" y="-542449"/>
            <a:chExt cx="2304919" cy="1929610"/>
          </a:xfrm>
        </p:grpSpPr>
        <p:sp>
          <p:nvSpPr>
            <p:cNvPr id="31" name="Google Shape;31;p3"/>
            <p:cNvSpPr/>
            <p:nvPr/>
          </p:nvSpPr>
          <p:spPr>
            <a:xfrm>
              <a:off x="7420700" y="-137861"/>
              <a:ext cx="517200" cy="5172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2" name="Google Shape;32;p3"/>
            <p:cNvSpPr/>
            <p:nvPr/>
          </p:nvSpPr>
          <p:spPr>
            <a:xfrm>
              <a:off x="7815506" y="-542449"/>
              <a:ext cx="1569900" cy="15699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3" name="Google Shape;33;p3"/>
            <p:cNvSpPr/>
            <p:nvPr/>
          </p:nvSpPr>
          <p:spPr>
            <a:xfrm>
              <a:off x="8587108" y="589161"/>
              <a:ext cx="798300" cy="798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4" name="Google Shape;34;p3"/>
            <p:cNvSpPr/>
            <p:nvPr/>
          </p:nvSpPr>
          <p:spPr>
            <a:xfrm>
              <a:off x="7080489" y="-314043"/>
              <a:ext cx="456000" cy="4560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35" name="Google Shape;35;p3"/>
          <p:cNvSpPr/>
          <p:nvPr/>
        </p:nvSpPr>
        <p:spPr>
          <a:xfrm>
            <a:off x="1006264" y="-306332"/>
            <a:ext cx="1180400" cy="1180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6" name="Google Shape;36;p3"/>
          <p:cNvSpPr/>
          <p:nvPr/>
        </p:nvSpPr>
        <p:spPr>
          <a:xfrm>
            <a:off x="-1040279" y="432363"/>
            <a:ext cx="2180000" cy="218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7" name="Google Shape;37;p3"/>
          <p:cNvSpPr/>
          <p:nvPr/>
        </p:nvSpPr>
        <p:spPr>
          <a:xfrm>
            <a:off x="-241665" y="-371667"/>
            <a:ext cx="1492800" cy="1492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8" name="Google Shape;38;p3"/>
          <p:cNvSpPr/>
          <p:nvPr/>
        </p:nvSpPr>
        <p:spPr>
          <a:xfrm>
            <a:off x="1623109" y="-951551"/>
            <a:ext cx="1518800" cy="1519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39" name="Google Shape;39;p3"/>
          <p:cNvSpPr/>
          <p:nvPr/>
        </p:nvSpPr>
        <p:spPr>
          <a:xfrm>
            <a:off x="10286121" y="-661471"/>
            <a:ext cx="2180000" cy="218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40" name="Google Shape;40;p3"/>
          <p:cNvSpPr/>
          <p:nvPr/>
        </p:nvSpPr>
        <p:spPr>
          <a:xfrm>
            <a:off x="11402476" y="718516"/>
            <a:ext cx="1518800" cy="1519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41" name="Google Shape;41;p3"/>
          <p:cNvSpPr/>
          <p:nvPr/>
        </p:nvSpPr>
        <p:spPr>
          <a:xfrm>
            <a:off x="9372580" y="-636184"/>
            <a:ext cx="1270400" cy="1270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051100" y="899508"/>
            <a:ext cx="100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4" name="Google Shape;44;p4"/>
          <p:cNvSpPr txBox="1">
            <a:spLocks noGrp="1"/>
          </p:cNvSpPr>
          <p:nvPr>
            <p:ph type="body" idx="1"/>
          </p:nvPr>
        </p:nvSpPr>
        <p:spPr>
          <a:xfrm>
            <a:off x="1051100" y="1980127"/>
            <a:ext cx="10290000" cy="3894000"/>
          </a:xfrm>
          <a:prstGeom prst="rect">
            <a:avLst/>
          </a:prstGeom>
        </p:spPr>
        <p:txBody>
          <a:bodyPr spcFirstLastPara="1" wrap="square" lIns="91425" tIns="91425" rIns="91425" bIns="91425" anchor="t" anchorCtr="0">
            <a:noAutofit/>
          </a:bodyPr>
          <a:lstStyle>
            <a:lvl1pPr marL="457200" marR="50800" lvl="0" indent="-317500">
              <a:lnSpc>
                <a:spcPct val="100000"/>
              </a:lnSpc>
              <a:spcBef>
                <a:spcPts val="0"/>
              </a:spcBef>
              <a:spcAft>
                <a:spcPts val="0"/>
              </a:spcAft>
              <a:buClr>
                <a:schemeClr val="dk1"/>
              </a:buClr>
              <a:buSzPts val="1400"/>
              <a:buChar char="●"/>
              <a:defRPr sz="105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p:txBody>
      </p:sp>
      <p:grpSp>
        <p:nvGrpSpPr>
          <p:cNvPr id="45" name="Google Shape;45;p4"/>
          <p:cNvGrpSpPr/>
          <p:nvPr/>
        </p:nvGrpSpPr>
        <p:grpSpPr>
          <a:xfrm>
            <a:off x="-351298" y="5484567"/>
            <a:ext cx="1933700" cy="1906100"/>
            <a:chOff x="-263475" y="4113425"/>
            <a:chExt cx="1450275" cy="1429575"/>
          </a:xfrm>
        </p:grpSpPr>
        <p:sp>
          <p:nvSpPr>
            <p:cNvPr id="46" name="Google Shape;46;p4"/>
            <p:cNvSpPr/>
            <p:nvPr/>
          </p:nvSpPr>
          <p:spPr>
            <a:xfrm>
              <a:off x="-128825" y="411342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47" name="Google Shape;47;p4"/>
            <p:cNvSpPr/>
            <p:nvPr/>
          </p:nvSpPr>
          <p:spPr>
            <a:xfrm>
              <a:off x="327000"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48" name="Google Shape;48;p4"/>
            <p:cNvSpPr/>
            <p:nvPr/>
          </p:nvSpPr>
          <p:spPr>
            <a:xfrm>
              <a:off x="-263475" y="46832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49" name="Google Shape;49;p4"/>
          <p:cNvGrpSpPr/>
          <p:nvPr/>
        </p:nvGrpSpPr>
        <p:grpSpPr>
          <a:xfrm>
            <a:off x="11131506" y="-695698"/>
            <a:ext cx="1588433" cy="1934500"/>
            <a:chOff x="8348625" y="-521775"/>
            <a:chExt cx="1191325" cy="1450875"/>
          </a:xfrm>
        </p:grpSpPr>
        <p:sp>
          <p:nvSpPr>
            <p:cNvPr id="50" name="Google Shape;50;p4"/>
            <p:cNvSpPr/>
            <p:nvPr/>
          </p:nvSpPr>
          <p:spPr>
            <a:xfrm>
              <a:off x="8348625" y="-521775"/>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51" name="Google Shape;51;p4"/>
            <p:cNvSpPr/>
            <p:nvPr/>
          </p:nvSpPr>
          <p:spPr>
            <a:xfrm>
              <a:off x="8680150" y="69300"/>
              <a:ext cx="859800" cy="859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showMasterSp="0" matchingName="Title and two columns">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795800" y="591105"/>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54" name="Google Shape;54;p5"/>
          <p:cNvSpPr txBox="1">
            <a:spLocks noGrp="1"/>
          </p:cNvSpPr>
          <p:nvPr>
            <p:ph type="ctrTitle" idx="2"/>
          </p:nvPr>
        </p:nvSpPr>
        <p:spPr>
          <a:xfrm flipH="1">
            <a:off x="4528688" y="2803593"/>
            <a:ext cx="311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300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p:txBody>
      </p:sp>
      <p:sp>
        <p:nvSpPr>
          <p:cNvPr id="55" name="Google Shape;55;p5"/>
          <p:cNvSpPr txBox="1">
            <a:spLocks noGrp="1"/>
          </p:cNvSpPr>
          <p:nvPr>
            <p:ph type="subTitle" idx="1"/>
          </p:nvPr>
        </p:nvSpPr>
        <p:spPr>
          <a:xfrm flipH="1">
            <a:off x="955433" y="3781043"/>
            <a:ext cx="5100000" cy="2213200"/>
          </a:xfrm>
          <a:prstGeom prst="rect">
            <a:avLst/>
          </a:prstGeom>
        </p:spPr>
        <p:txBody>
          <a:bodyPr spcFirstLastPara="1" wrap="square" lIns="91425" tIns="91425" rIns="91425" bIns="91425" anchor="t" anchorCtr="0">
            <a:noAutofit/>
          </a:bodyPr>
          <a:lstStyle>
            <a:lvl1pPr marR="50800" lvl="0" rtl="0">
              <a:lnSpc>
                <a:spcPct val="150000"/>
              </a:lnSpc>
              <a:spcBef>
                <a:spcPts val="0"/>
              </a:spcBef>
              <a:spcAft>
                <a:spcPts val="0"/>
              </a:spcAft>
              <a:buClr>
                <a:srgbClr val="253786"/>
              </a:buClr>
              <a:buSzPts val="1000"/>
              <a:buChar char="●"/>
              <a:defRPr sz="1600"/>
            </a:lvl1pPr>
            <a:lvl2pPr lvl="1" algn="ctr" rtl="0">
              <a:lnSpc>
                <a:spcPct val="100000"/>
              </a:lnSpc>
              <a:spcBef>
                <a:spcPts val="0"/>
              </a:spcBef>
              <a:spcAft>
                <a:spcPts val="0"/>
              </a:spcAft>
              <a:buClr>
                <a:srgbClr val="253786"/>
              </a:buClr>
              <a:buSzPts val="1000"/>
              <a:buChar char="○"/>
              <a:defRPr sz="1000"/>
            </a:lvl2pPr>
            <a:lvl3pPr lvl="2" algn="ctr" rtl="0">
              <a:lnSpc>
                <a:spcPct val="100000"/>
              </a:lnSpc>
              <a:spcBef>
                <a:spcPts val="0"/>
              </a:spcBef>
              <a:spcAft>
                <a:spcPts val="0"/>
              </a:spcAft>
              <a:buClr>
                <a:srgbClr val="253786"/>
              </a:buClr>
              <a:buSzPts val="1000"/>
              <a:buChar char="■"/>
              <a:defRPr sz="1000"/>
            </a:lvl3pPr>
            <a:lvl4pPr lvl="3" algn="ctr" rtl="0">
              <a:lnSpc>
                <a:spcPct val="100000"/>
              </a:lnSpc>
              <a:spcBef>
                <a:spcPts val="0"/>
              </a:spcBef>
              <a:spcAft>
                <a:spcPts val="0"/>
              </a:spcAft>
              <a:buClr>
                <a:srgbClr val="253786"/>
              </a:buClr>
              <a:buSzPts val="1000"/>
              <a:buChar char="●"/>
              <a:defRPr sz="1000"/>
            </a:lvl4pPr>
            <a:lvl5pPr lvl="4" algn="ctr" rtl="0">
              <a:lnSpc>
                <a:spcPct val="100000"/>
              </a:lnSpc>
              <a:spcBef>
                <a:spcPts val="0"/>
              </a:spcBef>
              <a:spcAft>
                <a:spcPts val="0"/>
              </a:spcAft>
              <a:buClr>
                <a:srgbClr val="253786"/>
              </a:buClr>
              <a:buSzPts val="1000"/>
              <a:buChar char="○"/>
              <a:defRPr sz="1000"/>
            </a:lvl5pPr>
            <a:lvl6pPr lvl="5" algn="ctr" rtl="0">
              <a:lnSpc>
                <a:spcPct val="100000"/>
              </a:lnSpc>
              <a:spcBef>
                <a:spcPts val="0"/>
              </a:spcBef>
              <a:spcAft>
                <a:spcPts val="0"/>
              </a:spcAft>
              <a:buClr>
                <a:srgbClr val="253786"/>
              </a:buClr>
              <a:buSzPts val="1000"/>
              <a:buChar char="■"/>
              <a:defRPr sz="1000"/>
            </a:lvl6pPr>
            <a:lvl7pPr lvl="6" algn="ctr" rtl="0">
              <a:lnSpc>
                <a:spcPct val="100000"/>
              </a:lnSpc>
              <a:spcBef>
                <a:spcPts val="0"/>
              </a:spcBef>
              <a:spcAft>
                <a:spcPts val="0"/>
              </a:spcAft>
              <a:buClr>
                <a:srgbClr val="253786"/>
              </a:buClr>
              <a:buSzPts val="1000"/>
              <a:buChar char="●"/>
              <a:defRPr sz="1000"/>
            </a:lvl7pPr>
            <a:lvl8pPr lvl="7" algn="ctr" rtl="0">
              <a:lnSpc>
                <a:spcPct val="100000"/>
              </a:lnSpc>
              <a:spcBef>
                <a:spcPts val="0"/>
              </a:spcBef>
              <a:spcAft>
                <a:spcPts val="0"/>
              </a:spcAft>
              <a:buClr>
                <a:srgbClr val="253786"/>
              </a:buClr>
              <a:buSzPts val="1000"/>
              <a:buChar char="○"/>
              <a:defRPr sz="1000"/>
            </a:lvl8pPr>
            <a:lvl9pPr lvl="8" algn="ctr" rtl="0">
              <a:lnSpc>
                <a:spcPct val="100000"/>
              </a:lnSpc>
              <a:spcBef>
                <a:spcPts val="0"/>
              </a:spcBef>
              <a:spcAft>
                <a:spcPts val="0"/>
              </a:spcAft>
              <a:buClr>
                <a:srgbClr val="253786"/>
              </a:buClr>
              <a:buSzPts val="1000"/>
              <a:buChar char="■"/>
              <a:defRPr sz="1000"/>
            </a:lvl9pPr>
          </a:lstStyle>
          <a:p/>
        </p:txBody>
      </p:sp>
      <p:sp>
        <p:nvSpPr>
          <p:cNvPr id="56" name="Google Shape;56;p5"/>
          <p:cNvSpPr txBox="1">
            <a:spLocks noGrp="1"/>
          </p:cNvSpPr>
          <p:nvPr>
            <p:ph type="subTitle" idx="3"/>
          </p:nvPr>
        </p:nvSpPr>
        <p:spPr>
          <a:xfrm flipH="1">
            <a:off x="6113967" y="3781196"/>
            <a:ext cx="5100000" cy="2213200"/>
          </a:xfrm>
          <a:prstGeom prst="rect">
            <a:avLst/>
          </a:prstGeom>
        </p:spPr>
        <p:txBody>
          <a:bodyPr spcFirstLastPara="1" wrap="square" lIns="91425" tIns="91425" rIns="91425" bIns="91425" anchor="t" anchorCtr="0">
            <a:noAutofit/>
          </a:bodyPr>
          <a:lstStyle>
            <a:lvl1pPr marR="50800" lvl="0" rtl="0">
              <a:spcBef>
                <a:spcPts val="0"/>
              </a:spcBef>
              <a:spcAft>
                <a:spcPts val="0"/>
              </a:spcAft>
              <a:buClr>
                <a:srgbClr val="253786"/>
              </a:buClr>
              <a:buSzPts val="1000"/>
              <a:buChar char="●"/>
              <a:defRPr sz="1600"/>
            </a:lvl1pPr>
            <a:lvl2pPr lvl="1" algn="ctr" rtl="0">
              <a:lnSpc>
                <a:spcPct val="100000"/>
              </a:lnSpc>
              <a:spcBef>
                <a:spcPts val="0"/>
              </a:spcBef>
              <a:spcAft>
                <a:spcPts val="0"/>
              </a:spcAft>
              <a:buClr>
                <a:srgbClr val="253786"/>
              </a:buClr>
              <a:buSzPts val="1000"/>
              <a:buChar char="○"/>
              <a:defRPr sz="1000"/>
            </a:lvl2pPr>
            <a:lvl3pPr lvl="2" algn="ctr" rtl="0">
              <a:lnSpc>
                <a:spcPct val="100000"/>
              </a:lnSpc>
              <a:spcBef>
                <a:spcPts val="0"/>
              </a:spcBef>
              <a:spcAft>
                <a:spcPts val="0"/>
              </a:spcAft>
              <a:buClr>
                <a:srgbClr val="253786"/>
              </a:buClr>
              <a:buSzPts val="1000"/>
              <a:buChar char="■"/>
              <a:defRPr sz="1000"/>
            </a:lvl3pPr>
            <a:lvl4pPr lvl="3" algn="ctr" rtl="0">
              <a:lnSpc>
                <a:spcPct val="100000"/>
              </a:lnSpc>
              <a:spcBef>
                <a:spcPts val="0"/>
              </a:spcBef>
              <a:spcAft>
                <a:spcPts val="0"/>
              </a:spcAft>
              <a:buClr>
                <a:srgbClr val="253786"/>
              </a:buClr>
              <a:buSzPts val="1000"/>
              <a:buChar char="●"/>
              <a:defRPr sz="1000"/>
            </a:lvl4pPr>
            <a:lvl5pPr lvl="4" algn="ctr" rtl="0">
              <a:lnSpc>
                <a:spcPct val="100000"/>
              </a:lnSpc>
              <a:spcBef>
                <a:spcPts val="0"/>
              </a:spcBef>
              <a:spcAft>
                <a:spcPts val="0"/>
              </a:spcAft>
              <a:buClr>
                <a:srgbClr val="253786"/>
              </a:buClr>
              <a:buSzPts val="1000"/>
              <a:buChar char="○"/>
              <a:defRPr sz="1000"/>
            </a:lvl5pPr>
            <a:lvl6pPr lvl="5" algn="ctr" rtl="0">
              <a:lnSpc>
                <a:spcPct val="100000"/>
              </a:lnSpc>
              <a:spcBef>
                <a:spcPts val="0"/>
              </a:spcBef>
              <a:spcAft>
                <a:spcPts val="0"/>
              </a:spcAft>
              <a:buClr>
                <a:srgbClr val="253786"/>
              </a:buClr>
              <a:buSzPts val="1000"/>
              <a:buChar char="■"/>
              <a:defRPr sz="1000"/>
            </a:lvl6pPr>
            <a:lvl7pPr lvl="6" algn="ctr" rtl="0">
              <a:lnSpc>
                <a:spcPct val="100000"/>
              </a:lnSpc>
              <a:spcBef>
                <a:spcPts val="0"/>
              </a:spcBef>
              <a:spcAft>
                <a:spcPts val="0"/>
              </a:spcAft>
              <a:buClr>
                <a:srgbClr val="253786"/>
              </a:buClr>
              <a:buSzPts val="1000"/>
              <a:buChar char="●"/>
              <a:defRPr sz="1000"/>
            </a:lvl7pPr>
            <a:lvl8pPr lvl="7" algn="ctr" rtl="0">
              <a:lnSpc>
                <a:spcPct val="100000"/>
              </a:lnSpc>
              <a:spcBef>
                <a:spcPts val="0"/>
              </a:spcBef>
              <a:spcAft>
                <a:spcPts val="0"/>
              </a:spcAft>
              <a:buClr>
                <a:srgbClr val="253786"/>
              </a:buClr>
              <a:buSzPts val="1000"/>
              <a:buChar char="○"/>
              <a:defRPr sz="1000"/>
            </a:lvl8pPr>
            <a:lvl9pPr lvl="8" algn="ctr" rtl="0">
              <a:lnSpc>
                <a:spcPct val="100000"/>
              </a:lnSpc>
              <a:spcBef>
                <a:spcPts val="0"/>
              </a:spcBef>
              <a:spcAft>
                <a:spcPts val="0"/>
              </a:spcAft>
              <a:buClr>
                <a:srgbClr val="253786"/>
              </a:buClr>
              <a:buSzPts val="1000"/>
              <a:buChar char="■"/>
              <a:defRPr sz="1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95800" y="592003"/>
            <a:ext cx="1058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grpSp>
        <p:nvGrpSpPr>
          <p:cNvPr id="59" name="Google Shape;59;p6"/>
          <p:cNvGrpSpPr/>
          <p:nvPr/>
        </p:nvGrpSpPr>
        <p:grpSpPr>
          <a:xfrm rot="8100000">
            <a:off x="11357088" y="-694235"/>
            <a:ext cx="1347048" cy="1825067"/>
            <a:chOff x="8502801" y="1042683"/>
            <a:chExt cx="1181184" cy="1600344"/>
          </a:xfrm>
        </p:grpSpPr>
        <p:sp>
          <p:nvSpPr>
            <p:cNvPr id="60" name="Google Shape;60;p6"/>
            <p:cNvSpPr/>
            <p:nvPr/>
          </p:nvSpPr>
          <p:spPr>
            <a:xfrm rot="10800000">
              <a:off x="8881785" y="104268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61" name="Google Shape;61;p6"/>
            <p:cNvSpPr/>
            <p:nvPr/>
          </p:nvSpPr>
          <p:spPr>
            <a:xfrm rot="10800000">
              <a:off x="8502801" y="1559427"/>
              <a:ext cx="1083600" cy="1083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62" name="Google Shape;62;p6"/>
          <p:cNvGrpSpPr/>
          <p:nvPr/>
        </p:nvGrpSpPr>
        <p:grpSpPr>
          <a:xfrm>
            <a:off x="448837" y="-565353"/>
            <a:ext cx="1668128" cy="1230105"/>
            <a:chOff x="596851" y="-646725"/>
            <a:chExt cx="1855125" cy="1368000"/>
          </a:xfrm>
        </p:grpSpPr>
        <p:sp>
          <p:nvSpPr>
            <p:cNvPr id="63" name="Google Shape;63;p6"/>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64" name="Google Shape;64;p6"/>
            <p:cNvSpPr/>
            <p:nvPr/>
          </p:nvSpPr>
          <p:spPr>
            <a:xfrm>
              <a:off x="1788075" y="-294675"/>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PhAnim="0"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5" name="Slide Number Placeholder 4"/>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12D3DAC8-1944-43A9-80EF-A43823D8B587}" type="slidenum">
              <a:rPr lang="en-US"/>
            </a:fld>
            <a:endParaRPr lang="en-US"/>
          </a:p>
        </p:txBody>
      </p:sp>
      <p:sp>
        <p:nvSpPr>
          <p:cNvPr id="6" name="Date Placeholder 5"/>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76"/>
        <p:cNvGrpSpPr/>
        <p:nvPr/>
      </p:nvGrpSpPr>
      <p:grpSpPr>
        <a:xfrm>
          <a:off x="0" y="0"/>
          <a:ext cx="0" cy="0"/>
          <a:chOff x="0" y="0"/>
          <a:chExt cx="0" cy="0"/>
        </a:xfrm>
      </p:grpSpPr>
      <p:sp>
        <p:nvSpPr>
          <p:cNvPr id="77" name="Google Shape;77;p8"/>
          <p:cNvSpPr/>
          <p:nvPr/>
        </p:nvSpPr>
        <p:spPr>
          <a:xfrm>
            <a:off x="3437800" y="1740933"/>
            <a:ext cx="2640000" cy="264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nvGrpSpPr>
          <p:cNvPr id="78" name="Google Shape;78;p8"/>
          <p:cNvGrpSpPr/>
          <p:nvPr/>
        </p:nvGrpSpPr>
        <p:grpSpPr>
          <a:xfrm>
            <a:off x="383125" y="-503124"/>
            <a:ext cx="5031715" cy="4586448"/>
            <a:chOff x="596851" y="-646725"/>
            <a:chExt cx="1500810" cy="1368000"/>
          </a:xfrm>
        </p:grpSpPr>
        <p:sp>
          <p:nvSpPr>
            <p:cNvPr id="79" name="Google Shape;79;p8"/>
            <p:cNvSpPr/>
            <p:nvPr/>
          </p:nvSpPr>
          <p:spPr>
            <a:xfrm>
              <a:off x="596851" y="-646725"/>
              <a:ext cx="1368000" cy="1368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80" name="Google Shape;80;p8"/>
            <p:cNvSpPr/>
            <p:nvPr/>
          </p:nvSpPr>
          <p:spPr>
            <a:xfrm>
              <a:off x="1433760" y="-393551"/>
              <a:ext cx="663900" cy="663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81" name="Google Shape;81;p8"/>
          <p:cNvSpPr txBox="1">
            <a:spLocks noGrp="1"/>
          </p:cNvSpPr>
          <p:nvPr>
            <p:ph type="title"/>
          </p:nvPr>
        </p:nvSpPr>
        <p:spPr>
          <a:xfrm>
            <a:off x="945267" y="0"/>
            <a:ext cx="3418400" cy="44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000000"/>
              </a:buClr>
              <a:buSzPts val="2500"/>
              <a:buNone/>
              <a:defRPr sz="3300" b="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638384" y="2007433"/>
            <a:ext cx="4016400" cy="1052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4" name="Google Shape;84;p9"/>
          <p:cNvSpPr txBox="1">
            <a:spLocks noGrp="1"/>
          </p:cNvSpPr>
          <p:nvPr>
            <p:ph type="subTitle" idx="1"/>
          </p:nvPr>
        </p:nvSpPr>
        <p:spPr>
          <a:xfrm>
            <a:off x="1630284" y="3042333"/>
            <a:ext cx="4024400" cy="183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4000">
                <a:solidFill>
                  <a:schemeClr val="accent2"/>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p:txBody>
      </p:sp>
      <p:sp>
        <p:nvSpPr>
          <p:cNvPr id="87" name="Google Shape;87;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2398300" y="1442717"/>
            <a:ext cx="7372800" cy="2280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0000"/>
              </a:buClr>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0" name="Google Shape;90;p11"/>
          <p:cNvSpPr txBox="1">
            <a:spLocks noGrp="1"/>
          </p:cNvSpPr>
          <p:nvPr>
            <p:ph type="subTitle" idx="1"/>
          </p:nvPr>
        </p:nvSpPr>
        <p:spPr>
          <a:xfrm>
            <a:off x="3128667" y="3748300"/>
            <a:ext cx="5936400" cy="638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100"/>
              <a:buNone/>
              <a:defRPr sz="1400">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91"/>
        <p:cNvGrpSpPr/>
        <p:nvPr/>
      </p:nvGrpSpPr>
      <p:grpSpPr>
        <a:xfrm>
          <a:off x="0" y="0"/>
          <a:ext cx="0" cy="0"/>
          <a:chOff x="0" y="0"/>
          <a:chExt cx="0" cy="0"/>
        </a:xfrm>
      </p:grpSpPr>
      <p:sp>
        <p:nvSpPr>
          <p:cNvPr id="92" name="Google Shape;92;p12"/>
          <p:cNvSpPr/>
          <p:nvPr/>
        </p:nvSpPr>
        <p:spPr>
          <a:xfrm>
            <a:off x="-22400" y="-16000"/>
            <a:ext cx="1219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1170400" y="588467"/>
            <a:ext cx="9837200" cy="9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13"/>
          <p:cNvSpPr txBox="1">
            <a:spLocks noGrp="1"/>
          </p:cNvSpPr>
          <p:nvPr>
            <p:ph type="subTitle" idx="1"/>
          </p:nvPr>
        </p:nvSpPr>
        <p:spPr>
          <a:xfrm>
            <a:off x="8243909" y="407985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96" name="Google Shape;96;p13"/>
          <p:cNvSpPr txBox="1">
            <a:spLocks noGrp="1"/>
          </p:cNvSpPr>
          <p:nvPr>
            <p:ph type="title" idx="2" hasCustomPrompt="1"/>
          </p:nvPr>
        </p:nvSpPr>
        <p:spPr>
          <a:xfrm>
            <a:off x="1501900" y="2275659"/>
            <a:ext cx="2229200" cy="131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7" name="Google Shape;97;p13"/>
          <p:cNvSpPr txBox="1">
            <a:spLocks noGrp="1"/>
          </p:cNvSpPr>
          <p:nvPr>
            <p:ph type="title" idx="3" hasCustomPrompt="1"/>
          </p:nvPr>
        </p:nvSpPr>
        <p:spPr>
          <a:xfrm>
            <a:off x="4970167"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8" name="Google Shape;98;p13"/>
          <p:cNvSpPr txBox="1">
            <a:spLocks noGrp="1"/>
          </p:cNvSpPr>
          <p:nvPr>
            <p:ph type="title" idx="4" hasCustomPrompt="1"/>
          </p:nvPr>
        </p:nvSpPr>
        <p:spPr>
          <a:xfrm>
            <a:off x="8461900" y="2281521"/>
            <a:ext cx="2229200" cy="13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9" name="Google Shape;99;p13"/>
          <p:cNvSpPr txBox="1">
            <a:spLocks noGrp="1"/>
          </p:cNvSpPr>
          <p:nvPr>
            <p:ph type="subTitle" idx="5"/>
          </p:nvPr>
        </p:nvSpPr>
        <p:spPr>
          <a:xfrm>
            <a:off x="100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0" name="Google Shape;100;p13"/>
          <p:cNvSpPr txBox="1">
            <a:spLocks noGrp="1"/>
          </p:cNvSpPr>
          <p:nvPr>
            <p:ph type="subTitle" idx="6"/>
          </p:nvPr>
        </p:nvSpPr>
        <p:spPr>
          <a:xfrm>
            <a:off x="4477501"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1" name="Google Shape;101;p13"/>
          <p:cNvSpPr txBox="1">
            <a:spLocks noGrp="1"/>
          </p:cNvSpPr>
          <p:nvPr>
            <p:ph type="subTitle" idx="7"/>
          </p:nvPr>
        </p:nvSpPr>
        <p:spPr>
          <a:xfrm>
            <a:off x="1297500" y="4076345"/>
            <a:ext cx="26380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2" name="Google Shape;102;p13"/>
          <p:cNvSpPr txBox="1">
            <a:spLocks noGrp="1"/>
          </p:cNvSpPr>
          <p:nvPr>
            <p:ph type="subTitle" idx="8"/>
          </p:nvPr>
        </p:nvSpPr>
        <p:spPr>
          <a:xfrm>
            <a:off x="4759484" y="4073183"/>
            <a:ext cx="2665200" cy="4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3" name="Google Shape;103;p13"/>
          <p:cNvSpPr txBox="1">
            <a:spLocks noGrp="1"/>
          </p:cNvSpPr>
          <p:nvPr>
            <p:ph type="subTitle" idx="9"/>
          </p:nvPr>
        </p:nvSpPr>
        <p:spPr>
          <a:xfrm>
            <a:off x="7969300" y="3522287"/>
            <a:ext cx="32144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grpSp>
        <p:nvGrpSpPr>
          <p:cNvPr id="104" name="Google Shape;104;p13"/>
          <p:cNvGrpSpPr/>
          <p:nvPr/>
        </p:nvGrpSpPr>
        <p:grpSpPr>
          <a:xfrm>
            <a:off x="-814767" y="4553844"/>
            <a:ext cx="14651600" cy="4391433"/>
            <a:chOff x="-611075" y="3500900"/>
            <a:chExt cx="10988700" cy="3293575"/>
          </a:xfrm>
        </p:grpSpPr>
        <p:sp>
          <p:nvSpPr>
            <p:cNvPr id="105" name="Google Shape;105;p13"/>
            <p:cNvSpPr/>
            <p:nvPr/>
          </p:nvSpPr>
          <p:spPr>
            <a:xfrm>
              <a:off x="549200" y="45381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 name="Google Shape;106;p13"/>
            <p:cNvSpPr/>
            <p:nvPr/>
          </p:nvSpPr>
          <p:spPr>
            <a:xfrm>
              <a:off x="-611075" y="3947675"/>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7" name="Google Shape;107;p13"/>
            <p:cNvSpPr/>
            <p:nvPr/>
          </p:nvSpPr>
          <p:spPr>
            <a:xfrm>
              <a:off x="2144550" y="43814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8" name="Google Shape;108;p13"/>
            <p:cNvSpPr/>
            <p:nvPr/>
          </p:nvSpPr>
          <p:spPr>
            <a:xfrm>
              <a:off x="2951625" y="4072000"/>
              <a:ext cx="1978500" cy="19785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9" name="Google Shape;109;p13"/>
            <p:cNvSpPr/>
            <p:nvPr/>
          </p:nvSpPr>
          <p:spPr>
            <a:xfrm>
              <a:off x="4237150" y="46688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10" name="Google Shape;110;p13"/>
            <p:cNvSpPr/>
            <p:nvPr/>
          </p:nvSpPr>
          <p:spPr>
            <a:xfrm>
              <a:off x="4987425" y="4381550"/>
              <a:ext cx="1066800" cy="1066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11" name="Google Shape;111;p13"/>
            <p:cNvSpPr/>
            <p:nvPr/>
          </p:nvSpPr>
          <p:spPr>
            <a:xfrm>
              <a:off x="5817425" y="4206675"/>
              <a:ext cx="1416600" cy="1416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12" name="Google Shape;112;p13"/>
            <p:cNvSpPr/>
            <p:nvPr/>
          </p:nvSpPr>
          <p:spPr>
            <a:xfrm>
              <a:off x="8121325" y="3500900"/>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13" name="Google Shape;113;p13"/>
            <p:cNvSpPr/>
            <p:nvPr/>
          </p:nvSpPr>
          <p:spPr>
            <a:xfrm>
              <a:off x="6598475" y="4538175"/>
              <a:ext cx="2256300" cy="2256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ix Columns">
  <p:cSld name="Six Columns">
    <p:spTree>
      <p:nvGrpSpPr>
        <p:cNvPr id="1" name="Shape 114"/>
        <p:cNvGrpSpPr/>
        <p:nvPr/>
      </p:nvGrpSpPr>
      <p:grpSpPr>
        <a:xfrm>
          <a:off x="0" y="0"/>
          <a:ext cx="0" cy="0"/>
          <a:chOff x="0" y="0"/>
          <a:chExt cx="0" cy="0"/>
        </a:xfrm>
      </p:grpSpPr>
      <p:sp>
        <p:nvSpPr>
          <p:cNvPr id="115" name="Google Shape;115;p14"/>
          <p:cNvSpPr txBox="1">
            <a:spLocks noGrp="1"/>
          </p:cNvSpPr>
          <p:nvPr>
            <p:ph type="subTitle" idx="1"/>
          </p:nvPr>
        </p:nvSpPr>
        <p:spPr>
          <a:xfrm>
            <a:off x="1383033"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2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6" name="Google Shape;116;p14"/>
          <p:cNvSpPr txBox="1">
            <a:spLocks noGrp="1"/>
          </p:cNvSpPr>
          <p:nvPr>
            <p:ph type="subTitle" idx="2"/>
          </p:nvPr>
        </p:nvSpPr>
        <p:spPr>
          <a:xfrm>
            <a:off x="4835407"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2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7" name="Google Shape;117;p14"/>
          <p:cNvSpPr txBox="1">
            <a:spLocks noGrp="1"/>
          </p:cNvSpPr>
          <p:nvPr>
            <p:ph type="subTitle" idx="3"/>
          </p:nvPr>
        </p:nvSpPr>
        <p:spPr>
          <a:xfrm>
            <a:off x="8505800" y="3184000"/>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2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8" name="Google Shape;118;p14"/>
          <p:cNvSpPr txBox="1">
            <a:spLocks noGrp="1"/>
          </p:cNvSpPr>
          <p:nvPr>
            <p:ph type="subTitle" idx="4"/>
          </p:nvPr>
        </p:nvSpPr>
        <p:spPr>
          <a:xfrm>
            <a:off x="1383033"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2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9" name="Google Shape;119;p14"/>
          <p:cNvSpPr txBox="1">
            <a:spLocks noGrp="1"/>
          </p:cNvSpPr>
          <p:nvPr>
            <p:ph type="subTitle" idx="5"/>
          </p:nvPr>
        </p:nvSpPr>
        <p:spPr>
          <a:xfrm>
            <a:off x="4835407"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2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0" name="Google Shape;120;p14"/>
          <p:cNvSpPr txBox="1">
            <a:spLocks noGrp="1"/>
          </p:cNvSpPr>
          <p:nvPr>
            <p:ph type="subTitle" idx="6"/>
          </p:nvPr>
        </p:nvSpPr>
        <p:spPr>
          <a:xfrm>
            <a:off x="8505800" y="5539871"/>
            <a:ext cx="2521200" cy="7176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2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1" name="Google Shape;121;p14"/>
          <p:cNvSpPr txBox="1">
            <a:spLocks noGrp="1"/>
          </p:cNvSpPr>
          <p:nvPr>
            <p:ph type="title"/>
          </p:nvPr>
        </p:nvSpPr>
        <p:spPr>
          <a:xfrm>
            <a:off x="2073200" y="592607"/>
            <a:ext cx="804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2" name="Google Shape;122;p14"/>
          <p:cNvSpPr txBox="1">
            <a:spLocks noGrp="1"/>
          </p:cNvSpPr>
          <p:nvPr>
            <p:ph type="title" idx="7"/>
          </p:nvPr>
        </p:nvSpPr>
        <p:spPr>
          <a:xfrm>
            <a:off x="1125867"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3" name="Google Shape;123;p14"/>
          <p:cNvSpPr txBox="1">
            <a:spLocks noGrp="1"/>
          </p:cNvSpPr>
          <p:nvPr>
            <p:ph type="title" idx="8"/>
          </p:nvPr>
        </p:nvSpPr>
        <p:spPr>
          <a:xfrm>
            <a:off x="4578191"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4" name="Google Shape;124;p14"/>
          <p:cNvSpPr txBox="1">
            <a:spLocks noGrp="1"/>
          </p:cNvSpPr>
          <p:nvPr>
            <p:ph type="title" idx="9"/>
          </p:nvPr>
        </p:nvSpPr>
        <p:spPr>
          <a:xfrm>
            <a:off x="8248563" y="2695244"/>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5" name="Google Shape;125;p14"/>
          <p:cNvSpPr txBox="1">
            <a:spLocks noGrp="1"/>
          </p:cNvSpPr>
          <p:nvPr>
            <p:ph type="title" idx="13"/>
          </p:nvPr>
        </p:nvSpPr>
        <p:spPr>
          <a:xfrm>
            <a:off x="1125867"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6" name="Google Shape;126;p14"/>
          <p:cNvSpPr txBox="1">
            <a:spLocks noGrp="1"/>
          </p:cNvSpPr>
          <p:nvPr>
            <p:ph type="title" idx="14"/>
          </p:nvPr>
        </p:nvSpPr>
        <p:spPr>
          <a:xfrm>
            <a:off x="4578191" y="5050920"/>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7" name="Google Shape;127;p14"/>
          <p:cNvSpPr txBox="1">
            <a:spLocks noGrp="1"/>
          </p:cNvSpPr>
          <p:nvPr>
            <p:ph type="title" idx="15"/>
          </p:nvPr>
        </p:nvSpPr>
        <p:spPr>
          <a:xfrm>
            <a:off x="8030533" y="5050933"/>
            <a:ext cx="34452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p:txBody>
      </p:sp>
      <p:sp>
        <p:nvSpPr>
          <p:cNvPr id="128" name="Google Shape;128;p14"/>
          <p:cNvSpPr/>
          <p:nvPr/>
        </p:nvSpPr>
        <p:spPr>
          <a:xfrm>
            <a:off x="-289433" y="-387167"/>
            <a:ext cx="1532400" cy="15324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29" name="Google Shape;129;p14"/>
          <p:cNvSpPr/>
          <p:nvPr/>
        </p:nvSpPr>
        <p:spPr>
          <a:xfrm>
            <a:off x="-427167" y="492120"/>
            <a:ext cx="1118800" cy="1118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30" name="Google Shape;130;p14"/>
          <p:cNvSpPr/>
          <p:nvPr/>
        </p:nvSpPr>
        <p:spPr>
          <a:xfrm>
            <a:off x="911400" y="-478272"/>
            <a:ext cx="694800" cy="694800"/>
          </a:xfrm>
          <a:prstGeom prst="ellipse">
            <a:avLst/>
          </a:pr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31" name="Google Shape;131;p14"/>
          <p:cNvSpPr/>
          <p:nvPr/>
        </p:nvSpPr>
        <p:spPr>
          <a:xfrm>
            <a:off x="10959900" y="-562067"/>
            <a:ext cx="1266400" cy="12656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32" name="Google Shape;132;p14"/>
          <p:cNvSpPr/>
          <p:nvPr/>
        </p:nvSpPr>
        <p:spPr>
          <a:xfrm>
            <a:off x="11297167" y="216533"/>
            <a:ext cx="1532400" cy="15324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33" name="Google Shape;133;p14"/>
          <p:cNvSpPr/>
          <p:nvPr/>
        </p:nvSpPr>
        <p:spPr>
          <a:xfrm>
            <a:off x="10370467" y="-406667"/>
            <a:ext cx="714800" cy="714800"/>
          </a:xfrm>
          <a:prstGeom prst="ellipse">
            <a:avLst/>
          </a:prstGeom>
          <a:solidFill>
            <a:srgbClr val="F5AFA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 Credits">
  <p:cSld name="Thanks + Credits">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2809033" y="528393"/>
            <a:ext cx="6573600" cy="14680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800"/>
              <a:buNone/>
              <a:defRPr sz="6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36" name="Google Shape;136;p15"/>
          <p:cNvSpPr txBox="1">
            <a:spLocks noGrp="1"/>
          </p:cNvSpPr>
          <p:nvPr>
            <p:ph type="subTitle" idx="1"/>
          </p:nvPr>
        </p:nvSpPr>
        <p:spPr>
          <a:xfrm>
            <a:off x="4093133" y="2058557"/>
            <a:ext cx="3990800" cy="15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37" name="Google Shape;137;p15"/>
          <p:cNvSpPr txBox="1"/>
          <p:nvPr/>
        </p:nvSpPr>
        <p:spPr>
          <a:xfrm>
            <a:off x="2690267" y="5002723"/>
            <a:ext cx="6811600" cy="799200"/>
          </a:xfrm>
          <a:prstGeom prst="rect">
            <a:avLst/>
          </a:prstGeom>
          <a:noFill/>
          <a:ln>
            <a:noFill/>
          </a:ln>
        </p:spPr>
        <p:txBody>
          <a:bodyPr spcFirstLastPara="1" wrap="square" lIns="91425" tIns="91425" rIns="91425" bIns="91425" anchor="t" anchorCtr="0">
            <a:noAutofit/>
          </a:bodyPr>
          <a:lstStyle/>
          <a:p>
            <a:pPr algn="ctr">
              <a:spcBef>
                <a:spcPts val="300"/>
              </a:spcBef>
              <a:buClr>
                <a:srgbClr val="000000"/>
              </a:buClr>
              <a:buFont typeface="Arial" panose="020B0604020202020204"/>
              <a:buNone/>
            </a:pPr>
            <a:r>
              <a:rPr lang="en-GB" sz="1200" kern="0">
                <a:solidFill>
                  <a:srgbClr val="71AAAA"/>
                </a:solidFill>
                <a:latin typeface="Lato"/>
                <a:ea typeface="Lato"/>
                <a:cs typeface="Lato"/>
                <a:sym typeface="Lato"/>
              </a:rPr>
              <a:t>CREDITS: This presentation template was created by </a:t>
            </a:r>
            <a:r>
              <a:rPr lang="en-GB" sz="1200" b="1" kern="0">
                <a:solidFill>
                  <a:srgbClr val="71AAAA"/>
                </a:solidFill>
                <a:uFill>
                  <a:noFill/>
                </a:uFill>
                <a:latin typeface="Lato"/>
                <a:ea typeface="Lato"/>
                <a:cs typeface="Lato"/>
                <a:sym typeface="Lato"/>
                <a:hlinkClick r:id="rId2"/>
              </a:rPr>
              <a:t>Slidesgo</a:t>
            </a:r>
            <a:r>
              <a:rPr lang="en-GB" sz="1200" kern="0">
                <a:solidFill>
                  <a:srgbClr val="71AAAA"/>
                </a:solidFill>
                <a:latin typeface="Lato"/>
                <a:ea typeface="Lato"/>
                <a:cs typeface="Lato"/>
                <a:sym typeface="Lato"/>
              </a:rPr>
              <a:t>, including icons by </a:t>
            </a:r>
            <a:r>
              <a:rPr lang="en-GB" sz="1200" b="1" kern="0">
                <a:solidFill>
                  <a:srgbClr val="71AAAA"/>
                </a:solidFill>
                <a:uFill>
                  <a:noFill/>
                </a:uFill>
                <a:latin typeface="Lato"/>
                <a:ea typeface="Lato"/>
                <a:cs typeface="Lato"/>
                <a:sym typeface="Lato"/>
                <a:hlinkClick r:id="rId3"/>
              </a:rPr>
              <a:t>Flaticon</a:t>
            </a:r>
            <a:r>
              <a:rPr lang="en-GB" sz="1200" kern="0">
                <a:solidFill>
                  <a:srgbClr val="71AAAA"/>
                </a:solidFill>
                <a:latin typeface="Lato"/>
                <a:ea typeface="Lato"/>
                <a:cs typeface="Lato"/>
                <a:sym typeface="Lato"/>
              </a:rPr>
              <a:t>, and infographics &amp; images by </a:t>
            </a:r>
            <a:r>
              <a:rPr lang="en-GB" sz="1200" b="1" kern="0">
                <a:solidFill>
                  <a:srgbClr val="71AAAA"/>
                </a:solidFill>
                <a:uFill>
                  <a:noFill/>
                </a:uFill>
                <a:latin typeface="Lato"/>
                <a:ea typeface="Lato"/>
                <a:cs typeface="Lato"/>
                <a:sym typeface="Lato"/>
                <a:hlinkClick r:id="rId4"/>
              </a:rPr>
              <a:t>Freepik</a:t>
            </a:r>
            <a:r>
              <a:rPr lang="en-GB" sz="1200" kern="0">
                <a:solidFill>
                  <a:srgbClr val="71AAAA"/>
                </a:solidFill>
                <a:latin typeface="Lato"/>
                <a:ea typeface="Lato"/>
                <a:cs typeface="Lato"/>
                <a:sym typeface="Lato"/>
              </a:rPr>
              <a:t>. </a:t>
            </a:r>
            <a:endParaRPr sz="1200" kern="0">
              <a:solidFill>
                <a:srgbClr val="71AAAA"/>
              </a:solidFill>
              <a:latin typeface="Lato"/>
              <a:ea typeface="Lato"/>
              <a:cs typeface="Lato"/>
              <a:sym typeface="Lato"/>
            </a:endParaRPr>
          </a:p>
          <a:p>
            <a:pPr algn="ctr">
              <a:spcBef>
                <a:spcPts val="300"/>
              </a:spcBef>
              <a:buClr>
                <a:srgbClr val="000000"/>
              </a:buClr>
              <a:buFont typeface="Arial" panose="020B0604020202020204"/>
              <a:buNone/>
            </a:pPr>
            <a:endParaRPr sz="1000" b="1" kern="0">
              <a:solidFill>
                <a:srgbClr val="71AAAA"/>
              </a:solidFill>
              <a:latin typeface="Lato"/>
              <a:ea typeface="Lato"/>
              <a:cs typeface="Lato"/>
              <a:sym typeface="Lato"/>
            </a:endParaRPr>
          </a:p>
        </p:txBody>
      </p:sp>
      <p:grpSp>
        <p:nvGrpSpPr>
          <p:cNvPr id="138" name="Google Shape;138;p15"/>
          <p:cNvGrpSpPr/>
          <p:nvPr/>
        </p:nvGrpSpPr>
        <p:grpSpPr>
          <a:xfrm>
            <a:off x="-1713712" y="-938006"/>
            <a:ext cx="3884389" cy="8162052"/>
            <a:chOff x="-1098200" y="-1105875"/>
            <a:chExt cx="2576538" cy="5413938"/>
          </a:xfrm>
        </p:grpSpPr>
        <p:sp>
          <p:nvSpPr>
            <p:cNvPr id="139" name="Google Shape;139;p15"/>
            <p:cNvSpPr/>
            <p:nvPr/>
          </p:nvSpPr>
          <p:spPr>
            <a:xfrm>
              <a:off x="-351662" y="-1105875"/>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0" name="Google Shape;140;p15"/>
            <p:cNvSpPr/>
            <p:nvPr/>
          </p:nvSpPr>
          <p:spPr>
            <a:xfrm>
              <a:off x="-1098200" y="-72401"/>
              <a:ext cx="1830000" cy="1830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1" name="Google Shape;141;p15"/>
            <p:cNvSpPr/>
            <p:nvPr/>
          </p:nvSpPr>
          <p:spPr>
            <a:xfrm>
              <a:off x="-61975" y="1360375"/>
              <a:ext cx="890100" cy="890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2" name="Google Shape;142;p15"/>
            <p:cNvSpPr/>
            <p:nvPr/>
          </p:nvSpPr>
          <p:spPr>
            <a:xfrm>
              <a:off x="-797588" y="1964668"/>
              <a:ext cx="1829700" cy="1829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3" name="Google Shape;143;p15"/>
            <p:cNvSpPr/>
            <p:nvPr/>
          </p:nvSpPr>
          <p:spPr>
            <a:xfrm>
              <a:off x="243349" y="3402288"/>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4" name="Google Shape;144;p15"/>
            <p:cNvSpPr/>
            <p:nvPr/>
          </p:nvSpPr>
          <p:spPr>
            <a:xfrm>
              <a:off x="-283851" y="3505863"/>
              <a:ext cx="802200" cy="802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145" name="Google Shape;145;p15"/>
          <p:cNvGrpSpPr/>
          <p:nvPr/>
        </p:nvGrpSpPr>
        <p:grpSpPr>
          <a:xfrm>
            <a:off x="10021451" y="-1474486"/>
            <a:ext cx="3592952" cy="9049396"/>
            <a:chOff x="7766020" y="-1019125"/>
            <a:chExt cx="2351614" cy="5922897"/>
          </a:xfrm>
        </p:grpSpPr>
        <p:grpSp>
          <p:nvGrpSpPr>
            <p:cNvPr id="146" name="Google Shape;146;p15"/>
            <p:cNvGrpSpPr/>
            <p:nvPr/>
          </p:nvGrpSpPr>
          <p:grpSpPr>
            <a:xfrm rot="10800000">
              <a:off x="7766020" y="-1019125"/>
              <a:ext cx="2351614" cy="5922897"/>
              <a:chOff x="-1098200" y="-72401"/>
              <a:chExt cx="2351614" cy="5922897"/>
            </a:xfrm>
          </p:grpSpPr>
          <p:sp>
            <p:nvSpPr>
              <p:cNvPr id="147" name="Google Shape;147;p15"/>
              <p:cNvSpPr/>
              <p:nvPr/>
            </p:nvSpPr>
            <p:spPr>
              <a:xfrm>
                <a:off x="-1098200" y="-72401"/>
                <a:ext cx="1830000" cy="183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8" name="Google Shape;148;p15"/>
              <p:cNvSpPr/>
              <p:nvPr/>
            </p:nvSpPr>
            <p:spPr>
              <a:xfrm>
                <a:off x="-265885" y="1115024"/>
                <a:ext cx="1297800" cy="1297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49" name="Google Shape;149;p15"/>
              <p:cNvSpPr/>
              <p:nvPr/>
            </p:nvSpPr>
            <p:spPr>
              <a:xfrm>
                <a:off x="-601086" y="2161170"/>
                <a:ext cx="1436700" cy="14367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50" name="Google Shape;150;p15"/>
              <p:cNvSpPr/>
              <p:nvPr/>
            </p:nvSpPr>
            <p:spPr>
              <a:xfrm>
                <a:off x="243349" y="3402288"/>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51" name="Google Shape;151;p15"/>
              <p:cNvSpPr/>
              <p:nvPr/>
            </p:nvSpPr>
            <p:spPr>
              <a:xfrm>
                <a:off x="-595186" y="4001896"/>
                <a:ext cx="1848600" cy="1848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52" name="Google Shape;152;p15"/>
              <p:cNvSpPr/>
              <p:nvPr/>
            </p:nvSpPr>
            <p:spPr>
              <a:xfrm>
                <a:off x="-283851" y="3505863"/>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153" name="Google Shape;153;p15"/>
            <p:cNvSpPr/>
            <p:nvPr/>
          </p:nvSpPr>
          <p:spPr>
            <a:xfrm rot="10800000">
              <a:off x="7973884" y="4047335"/>
              <a:ext cx="802200" cy="802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Design 1">
  <p:cSld name="Design 1">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156" name="Google Shape;156;p16"/>
          <p:cNvSpPr txBox="1">
            <a:spLocks noGrp="1"/>
          </p:cNvSpPr>
          <p:nvPr>
            <p:ph type="subTitle" idx="1"/>
          </p:nvPr>
        </p:nvSpPr>
        <p:spPr>
          <a:xfrm>
            <a:off x="4005333" y="3110732"/>
            <a:ext cx="4146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157" name="Google Shape;157;p16"/>
          <p:cNvSpPr txBox="1">
            <a:spLocks noGrp="1"/>
          </p:cNvSpPr>
          <p:nvPr>
            <p:ph type="title" idx="2"/>
          </p:nvPr>
        </p:nvSpPr>
        <p:spPr>
          <a:xfrm>
            <a:off x="3630900"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grpSp>
        <p:nvGrpSpPr>
          <p:cNvPr id="158" name="Google Shape;158;p16"/>
          <p:cNvGrpSpPr/>
          <p:nvPr/>
        </p:nvGrpSpPr>
        <p:grpSpPr>
          <a:xfrm>
            <a:off x="-814665" y="-948426"/>
            <a:ext cx="13534793" cy="2788041"/>
            <a:chOff x="-611000" y="-721680"/>
            <a:chExt cx="10151095" cy="2091031"/>
          </a:xfrm>
        </p:grpSpPr>
        <p:sp>
          <p:nvSpPr>
            <p:cNvPr id="159" name="Google Shape;159;p16"/>
            <p:cNvSpPr/>
            <p:nvPr/>
          </p:nvSpPr>
          <p:spPr>
            <a:xfrm>
              <a:off x="-611000" y="-545125"/>
              <a:ext cx="1588200" cy="158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60" name="Google Shape;160;p16"/>
            <p:cNvSpPr/>
            <p:nvPr/>
          </p:nvSpPr>
          <p:spPr>
            <a:xfrm>
              <a:off x="666425" y="-545125"/>
              <a:ext cx="939600" cy="939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61" name="Google Shape;161;p16"/>
            <p:cNvSpPr/>
            <p:nvPr/>
          </p:nvSpPr>
          <p:spPr>
            <a:xfrm rot="-5400000">
              <a:off x="7830995" y="-721680"/>
              <a:ext cx="1709100" cy="17091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62" name="Google Shape;162;p16"/>
            <p:cNvSpPr/>
            <p:nvPr/>
          </p:nvSpPr>
          <p:spPr>
            <a:xfrm rot="-5400000">
              <a:off x="8761847" y="705151"/>
              <a:ext cx="664200" cy="664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Design 2">
  <p:cSld name="Design 2">
    <p:spTree>
      <p:nvGrpSpPr>
        <p:cNvPr id="1" name="Shape 163"/>
        <p:cNvGrpSpPr/>
        <p:nvPr/>
      </p:nvGrpSpPr>
      <p:grpSpPr>
        <a:xfrm>
          <a:off x="0" y="0"/>
          <a:ext cx="0" cy="0"/>
          <a:chOff x="0" y="0"/>
          <a:chExt cx="0" cy="0"/>
        </a:xfrm>
      </p:grpSpPr>
      <p:sp>
        <p:nvSpPr>
          <p:cNvPr id="164" name="Google Shape;164;p17"/>
          <p:cNvSpPr txBox="1">
            <a:spLocks noGrp="1"/>
          </p:cNvSpPr>
          <p:nvPr>
            <p:ph type="subTitle" idx="1"/>
          </p:nvPr>
        </p:nvSpPr>
        <p:spPr>
          <a:xfrm>
            <a:off x="25461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165" name="Google Shape;165;p17"/>
          <p:cNvSpPr txBox="1">
            <a:spLocks noGrp="1"/>
          </p:cNvSpPr>
          <p:nvPr>
            <p:ph type="title"/>
          </p:nvPr>
        </p:nvSpPr>
        <p:spPr>
          <a:xfrm>
            <a:off x="21717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166" name="Google Shape;166;p17"/>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grpSp>
        <p:nvGrpSpPr>
          <p:cNvPr id="167" name="Google Shape;167;p17"/>
          <p:cNvGrpSpPr/>
          <p:nvPr/>
        </p:nvGrpSpPr>
        <p:grpSpPr>
          <a:xfrm>
            <a:off x="-749433" y="-796728"/>
            <a:ext cx="13616313" cy="8216527"/>
            <a:chOff x="-562075" y="-597546"/>
            <a:chExt cx="10212235" cy="6162395"/>
          </a:xfrm>
        </p:grpSpPr>
        <p:sp>
          <p:nvSpPr>
            <p:cNvPr id="168" name="Google Shape;168;p17"/>
            <p:cNvSpPr/>
            <p:nvPr/>
          </p:nvSpPr>
          <p:spPr>
            <a:xfrm rot="-5400000">
              <a:off x="-273749" y="-127206"/>
              <a:ext cx="750000" cy="7500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69" name="Google Shape;169;p17"/>
            <p:cNvSpPr/>
            <p:nvPr/>
          </p:nvSpPr>
          <p:spPr>
            <a:xfrm rot="-5400000">
              <a:off x="-328950" y="486975"/>
              <a:ext cx="860400" cy="860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0" name="Google Shape;170;p17"/>
            <p:cNvSpPr/>
            <p:nvPr/>
          </p:nvSpPr>
          <p:spPr>
            <a:xfrm rot="-5400000">
              <a:off x="8700892" y="376227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1" name="Google Shape;171;p17"/>
            <p:cNvSpPr/>
            <p:nvPr/>
          </p:nvSpPr>
          <p:spPr>
            <a:xfrm rot="-5400000">
              <a:off x="8203525" y="4294507"/>
              <a:ext cx="975900" cy="9759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2" name="Google Shape;172;p17"/>
            <p:cNvSpPr/>
            <p:nvPr/>
          </p:nvSpPr>
          <p:spPr>
            <a:xfrm rot="-5400000">
              <a:off x="8700892" y="4714049"/>
              <a:ext cx="850800" cy="850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3" name="Google Shape;173;p17"/>
            <p:cNvSpPr/>
            <p:nvPr/>
          </p:nvSpPr>
          <p:spPr>
            <a:xfrm rot="-5400000">
              <a:off x="-62151" y="-597546"/>
              <a:ext cx="1261800" cy="1261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4" name="Google Shape;174;p17"/>
            <p:cNvSpPr/>
            <p:nvPr/>
          </p:nvSpPr>
          <p:spPr>
            <a:xfrm>
              <a:off x="8185920" y="-334184"/>
              <a:ext cx="750000" cy="750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5" name="Google Shape;175;p17"/>
            <p:cNvSpPr/>
            <p:nvPr/>
          </p:nvSpPr>
          <p:spPr>
            <a:xfrm>
              <a:off x="-562075" y="4260775"/>
              <a:ext cx="1254600" cy="1254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6" name="Google Shape;176;p17"/>
            <p:cNvSpPr/>
            <p:nvPr/>
          </p:nvSpPr>
          <p:spPr>
            <a:xfrm>
              <a:off x="8388360" y="-122586"/>
              <a:ext cx="1261800" cy="1261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77" name="Google Shape;177;p17"/>
            <p:cNvSpPr/>
            <p:nvPr/>
          </p:nvSpPr>
          <p:spPr>
            <a:xfrm>
              <a:off x="612085" y="4690555"/>
              <a:ext cx="660900" cy="66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PhAnim="0"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Footer Placeholder 3"/>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5" name="Slide Number Placeholder 4"/>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6C6F4771-CFBC-4A3F-A272-B6D16AC748E1}" type="slidenum">
              <a:rPr lang="en-US"/>
            </a:fld>
            <a:endParaRPr lang="en-US"/>
          </a:p>
        </p:txBody>
      </p:sp>
      <p:sp>
        <p:nvSpPr>
          <p:cNvPr id="6" name="Date Placeholder 5"/>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Design 3">
  <p:cSld name="Design 3">
    <p:spTree>
      <p:nvGrpSpPr>
        <p:cNvPr id="1" name="Shape 178"/>
        <p:cNvGrpSpPr/>
        <p:nvPr/>
      </p:nvGrpSpPr>
      <p:grpSpPr>
        <a:xfrm>
          <a:off x="0" y="0"/>
          <a:ext cx="0" cy="0"/>
          <a:chOff x="0" y="0"/>
          <a:chExt cx="0" cy="0"/>
        </a:xfrm>
      </p:grpSpPr>
      <p:sp>
        <p:nvSpPr>
          <p:cNvPr id="179" name="Google Shape;179;p18"/>
          <p:cNvSpPr txBox="1">
            <a:spLocks noGrp="1"/>
          </p:cNvSpPr>
          <p:nvPr>
            <p:ph type="subTitle" idx="1"/>
          </p:nvPr>
        </p:nvSpPr>
        <p:spPr>
          <a:xfrm>
            <a:off x="5489469" y="3110739"/>
            <a:ext cx="4146800" cy="8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180" name="Google Shape;180;p18"/>
          <p:cNvSpPr txBox="1">
            <a:spLocks noGrp="1"/>
          </p:cNvSpPr>
          <p:nvPr>
            <p:ph type="title"/>
          </p:nvPr>
        </p:nvSpPr>
        <p:spPr>
          <a:xfrm>
            <a:off x="51150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181" name="Google Shape;181;p18"/>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grpSp>
        <p:nvGrpSpPr>
          <p:cNvPr id="182" name="Google Shape;182;p18"/>
          <p:cNvGrpSpPr/>
          <p:nvPr/>
        </p:nvGrpSpPr>
        <p:grpSpPr>
          <a:xfrm>
            <a:off x="-845365" y="-924366"/>
            <a:ext cx="14747215" cy="8871804"/>
            <a:chOff x="-634025" y="-693275"/>
            <a:chExt cx="11060411" cy="6653853"/>
          </a:xfrm>
        </p:grpSpPr>
        <p:sp>
          <p:nvSpPr>
            <p:cNvPr id="183" name="Google Shape;183;p18"/>
            <p:cNvSpPr/>
            <p:nvPr/>
          </p:nvSpPr>
          <p:spPr>
            <a:xfrm rot="-5400000">
              <a:off x="8160625" y="4398175"/>
              <a:ext cx="1562400" cy="15624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84" name="Google Shape;184;p18"/>
            <p:cNvSpPr/>
            <p:nvPr/>
          </p:nvSpPr>
          <p:spPr>
            <a:xfrm rot="-5400000">
              <a:off x="8438436" y="3144774"/>
              <a:ext cx="1988100" cy="19878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85" name="Google Shape;185;p18"/>
            <p:cNvSpPr/>
            <p:nvPr/>
          </p:nvSpPr>
          <p:spPr>
            <a:xfrm rot="-5400000">
              <a:off x="8554275" y="260508"/>
              <a:ext cx="1043700" cy="1043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86" name="Google Shape;186;p18"/>
            <p:cNvSpPr/>
            <p:nvPr/>
          </p:nvSpPr>
          <p:spPr>
            <a:xfrm rot="-5400000">
              <a:off x="-634025" y="-693275"/>
              <a:ext cx="1584300" cy="1584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87" name="Google Shape;187;p18"/>
            <p:cNvSpPr/>
            <p:nvPr/>
          </p:nvSpPr>
          <p:spPr>
            <a:xfrm rot="-5400000">
              <a:off x="-468035" y="4282677"/>
              <a:ext cx="1677900" cy="16779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88" name="Google Shape;188;p18"/>
            <p:cNvSpPr/>
            <p:nvPr/>
          </p:nvSpPr>
          <p:spPr>
            <a:xfrm rot="-5400000">
              <a:off x="-422015" y="3820854"/>
              <a:ext cx="880800" cy="880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89" name="Google Shape;189;p18"/>
            <p:cNvSpPr/>
            <p:nvPr/>
          </p:nvSpPr>
          <p:spPr>
            <a:xfrm rot="-5400000">
              <a:off x="653928" y="-625835"/>
              <a:ext cx="1059300" cy="10593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90" name="Google Shape;190;p18"/>
            <p:cNvSpPr/>
            <p:nvPr/>
          </p:nvSpPr>
          <p:spPr>
            <a:xfrm rot="-5400000">
              <a:off x="7888125" y="-625975"/>
              <a:ext cx="1317900" cy="1318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Design 4">
  <p:cSld name="Design 4">
    <p:spTree>
      <p:nvGrpSpPr>
        <p:cNvPr id="1" name="Shape 191"/>
        <p:cNvGrpSpPr/>
        <p:nvPr/>
      </p:nvGrpSpPr>
      <p:grpSpPr>
        <a:xfrm>
          <a:off x="0" y="0"/>
          <a:ext cx="0" cy="0"/>
          <a:chOff x="0" y="0"/>
          <a:chExt cx="0" cy="0"/>
        </a:xfrm>
      </p:grpSpPr>
      <p:grpSp>
        <p:nvGrpSpPr>
          <p:cNvPr id="192" name="Google Shape;192;p19"/>
          <p:cNvGrpSpPr/>
          <p:nvPr/>
        </p:nvGrpSpPr>
        <p:grpSpPr>
          <a:xfrm>
            <a:off x="-891902" y="-1124888"/>
            <a:ext cx="3138625" cy="3620015"/>
            <a:chOff x="-668928" y="-843666"/>
            <a:chExt cx="2353969" cy="2715011"/>
          </a:xfrm>
        </p:grpSpPr>
        <p:sp>
          <p:nvSpPr>
            <p:cNvPr id="193" name="Google Shape;193;p19"/>
            <p:cNvSpPr/>
            <p:nvPr/>
          </p:nvSpPr>
          <p:spPr>
            <a:xfrm rot="-5941798">
              <a:off x="-595706" y="-262578"/>
              <a:ext cx="1013055" cy="1013055"/>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94" name="Google Shape;194;p19"/>
            <p:cNvSpPr/>
            <p:nvPr/>
          </p:nvSpPr>
          <p:spPr>
            <a:xfrm rot="-5941771">
              <a:off x="-517303" y="625143"/>
              <a:ext cx="1162202" cy="1162202"/>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95" name="Google Shape;195;p19"/>
            <p:cNvSpPr/>
            <p:nvPr/>
          </p:nvSpPr>
          <p:spPr>
            <a:xfrm rot="-5942203">
              <a:off x="-109143" y="-722650"/>
              <a:ext cx="1673168" cy="1673168"/>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196" name="Google Shape;196;p19"/>
          <p:cNvGrpSpPr/>
          <p:nvPr/>
        </p:nvGrpSpPr>
        <p:grpSpPr>
          <a:xfrm>
            <a:off x="10402908" y="4655810"/>
            <a:ext cx="2675553" cy="3338892"/>
            <a:chOff x="7802176" y="3491856"/>
            <a:chExt cx="2006665" cy="2504169"/>
          </a:xfrm>
        </p:grpSpPr>
        <p:sp>
          <p:nvSpPr>
            <p:cNvPr id="197" name="Google Shape;197;p19"/>
            <p:cNvSpPr/>
            <p:nvPr/>
          </p:nvSpPr>
          <p:spPr>
            <a:xfrm rot="-5400000">
              <a:off x="8773541" y="3491856"/>
              <a:ext cx="1035300" cy="10353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98" name="Google Shape;198;p19"/>
            <p:cNvSpPr/>
            <p:nvPr/>
          </p:nvSpPr>
          <p:spPr>
            <a:xfrm rot="-5400000">
              <a:off x="7802176" y="4115024"/>
              <a:ext cx="1881000" cy="1881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199" name="Google Shape;199;p19"/>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00" name="Google Shape;200;p19"/>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01" name="Google Shape;201;p19"/>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Design 5">
  <p:cSld name="Design 5">
    <p:spTree>
      <p:nvGrpSpPr>
        <p:cNvPr id="1" name="Shape 202"/>
        <p:cNvGrpSpPr/>
        <p:nvPr/>
      </p:nvGrpSpPr>
      <p:grpSpPr>
        <a:xfrm>
          <a:off x="0" y="0"/>
          <a:ext cx="0" cy="0"/>
          <a:chOff x="0" y="0"/>
          <a:chExt cx="0" cy="0"/>
        </a:xfrm>
      </p:grpSpPr>
      <p:sp>
        <p:nvSpPr>
          <p:cNvPr id="203" name="Google Shape;203;p20"/>
          <p:cNvSpPr txBox="1">
            <a:spLocks noGrp="1"/>
          </p:cNvSpPr>
          <p:nvPr>
            <p:ph type="subTitle" idx="1"/>
          </p:nvPr>
        </p:nvSpPr>
        <p:spPr>
          <a:xfrm>
            <a:off x="4011067" y="3110732"/>
            <a:ext cx="41468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04" name="Google Shape;204;p20"/>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05" name="Google Shape;205;p20"/>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grpSp>
        <p:nvGrpSpPr>
          <p:cNvPr id="206" name="Google Shape;206;p20"/>
          <p:cNvGrpSpPr/>
          <p:nvPr/>
        </p:nvGrpSpPr>
        <p:grpSpPr>
          <a:xfrm>
            <a:off x="-1047033" y="-1172025"/>
            <a:ext cx="13948560" cy="3761825"/>
            <a:chOff x="-785275" y="-879019"/>
            <a:chExt cx="10461420" cy="2821369"/>
          </a:xfrm>
        </p:grpSpPr>
        <p:sp>
          <p:nvSpPr>
            <p:cNvPr id="207" name="Google Shape;207;p20"/>
            <p:cNvSpPr/>
            <p:nvPr/>
          </p:nvSpPr>
          <p:spPr>
            <a:xfrm rot="-5400000">
              <a:off x="7255175" y="-879019"/>
              <a:ext cx="1595100" cy="15951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08" name="Google Shape;208;p20"/>
            <p:cNvSpPr/>
            <p:nvPr/>
          </p:nvSpPr>
          <p:spPr>
            <a:xfrm rot="-5400000">
              <a:off x="8486645" y="-73500"/>
              <a:ext cx="1189500" cy="11895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09" name="Google Shape;209;p20"/>
            <p:cNvSpPr/>
            <p:nvPr/>
          </p:nvSpPr>
          <p:spPr>
            <a:xfrm rot="-5400000">
              <a:off x="8850275" y="968975"/>
              <a:ext cx="565200" cy="5652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10" name="Google Shape;210;p20"/>
            <p:cNvSpPr/>
            <p:nvPr/>
          </p:nvSpPr>
          <p:spPr>
            <a:xfrm rot="-5400000">
              <a:off x="-368975" y="-121213"/>
              <a:ext cx="837300" cy="837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11" name="Google Shape;211;p20"/>
            <p:cNvSpPr/>
            <p:nvPr/>
          </p:nvSpPr>
          <p:spPr>
            <a:xfrm rot="-5400000">
              <a:off x="1155850" y="-373821"/>
              <a:ext cx="584700" cy="584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12" name="Google Shape;212;p20"/>
            <p:cNvSpPr/>
            <p:nvPr/>
          </p:nvSpPr>
          <p:spPr>
            <a:xfrm rot="-5400000">
              <a:off x="144425" y="-349950"/>
              <a:ext cx="1140300" cy="114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13" name="Google Shape;213;p20"/>
            <p:cNvSpPr/>
            <p:nvPr/>
          </p:nvSpPr>
          <p:spPr>
            <a:xfrm rot="-5400000">
              <a:off x="-785275" y="442050"/>
              <a:ext cx="1500300" cy="15003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esign 6">
  <p:cSld name="Design 6">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4368667" y="3110733"/>
            <a:ext cx="3431600" cy="10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16" name="Google Shape;216;p21"/>
          <p:cNvSpPr txBox="1">
            <a:spLocks noGrp="1"/>
          </p:cNvSpPr>
          <p:nvPr>
            <p:ph type="title"/>
          </p:nvPr>
        </p:nvSpPr>
        <p:spPr>
          <a:xfrm>
            <a:off x="3636633" y="2402367"/>
            <a:ext cx="48960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17" name="Google Shape;217;p21"/>
          <p:cNvSpPr txBox="1">
            <a:spLocks noGrp="1"/>
          </p:cNvSpPr>
          <p:nvPr>
            <p:ph type="title" idx="2"/>
          </p:nvPr>
        </p:nvSpPr>
        <p:spPr>
          <a:xfrm>
            <a:off x="1160467" y="1028792"/>
            <a:ext cx="9848400" cy="112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grpSp>
        <p:nvGrpSpPr>
          <p:cNvPr id="218" name="Google Shape;218;p21"/>
          <p:cNvGrpSpPr/>
          <p:nvPr/>
        </p:nvGrpSpPr>
        <p:grpSpPr>
          <a:xfrm>
            <a:off x="10311855" y="-965500"/>
            <a:ext cx="2713712" cy="3591773"/>
            <a:chOff x="7733891" y="-724125"/>
            <a:chExt cx="2035284" cy="2693830"/>
          </a:xfrm>
        </p:grpSpPr>
        <p:sp>
          <p:nvSpPr>
            <p:cNvPr id="219" name="Google Shape;219;p21"/>
            <p:cNvSpPr/>
            <p:nvPr/>
          </p:nvSpPr>
          <p:spPr>
            <a:xfrm rot="5400000">
              <a:off x="7734041" y="-724275"/>
              <a:ext cx="1099500" cy="10998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20" name="Google Shape;220;p21"/>
            <p:cNvSpPr/>
            <p:nvPr/>
          </p:nvSpPr>
          <p:spPr>
            <a:xfrm rot="5400000">
              <a:off x="8312824" y="-169797"/>
              <a:ext cx="1456500" cy="14562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21" name="Google Shape;221;p21"/>
            <p:cNvSpPr/>
            <p:nvPr/>
          </p:nvSpPr>
          <p:spPr>
            <a:xfrm rot="5400000">
              <a:off x="8809345" y="1106305"/>
              <a:ext cx="863400" cy="863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222" name="Google Shape;222;p21"/>
          <p:cNvGrpSpPr/>
          <p:nvPr/>
        </p:nvGrpSpPr>
        <p:grpSpPr>
          <a:xfrm>
            <a:off x="-1310634" y="4362447"/>
            <a:ext cx="3534715" cy="3330389"/>
            <a:chOff x="-982975" y="3271833"/>
            <a:chExt cx="2651036" cy="2497792"/>
          </a:xfrm>
        </p:grpSpPr>
        <p:sp>
          <p:nvSpPr>
            <p:cNvPr id="223" name="Google Shape;223;p21"/>
            <p:cNvSpPr/>
            <p:nvPr/>
          </p:nvSpPr>
          <p:spPr>
            <a:xfrm rot="-5400000">
              <a:off x="-982975" y="3271833"/>
              <a:ext cx="1661700" cy="16617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24" name="Google Shape;224;p21"/>
            <p:cNvSpPr/>
            <p:nvPr/>
          </p:nvSpPr>
          <p:spPr>
            <a:xfrm rot="-5400000">
              <a:off x="-185013" y="4528225"/>
              <a:ext cx="1241400" cy="12414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25" name="Google Shape;225;p21"/>
            <p:cNvSpPr/>
            <p:nvPr/>
          </p:nvSpPr>
          <p:spPr>
            <a:xfrm rot="-5400000">
              <a:off x="942961" y="4720922"/>
              <a:ext cx="725100" cy="7251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esign 8">
  <p:cSld name="Design 8">
    <p:spTree>
      <p:nvGrpSpPr>
        <p:cNvPr id="1" name="Shape 241"/>
        <p:cNvGrpSpPr/>
        <p:nvPr/>
      </p:nvGrpSpPr>
      <p:grpSpPr>
        <a:xfrm>
          <a:off x="0" y="0"/>
          <a:ext cx="0" cy="0"/>
          <a:chOff x="0" y="0"/>
          <a:chExt cx="0" cy="0"/>
        </a:xfrm>
      </p:grpSpPr>
      <p:sp>
        <p:nvSpPr>
          <p:cNvPr id="242" name="Google Shape;242;p23"/>
          <p:cNvSpPr txBox="1">
            <a:spLocks noGrp="1"/>
          </p:cNvSpPr>
          <p:nvPr>
            <p:ph type="title"/>
          </p:nvPr>
        </p:nvSpPr>
        <p:spPr>
          <a:xfrm>
            <a:off x="2585467" y="1157800"/>
            <a:ext cx="7010000" cy="141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43" name="Google Shape;243;p23"/>
          <p:cNvSpPr txBox="1">
            <a:spLocks noGrp="1"/>
          </p:cNvSpPr>
          <p:nvPr>
            <p:ph type="subTitle" idx="1"/>
          </p:nvPr>
        </p:nvSpPr>
        <p:spPr>
          <a:xfrm>
            <a:off x="4022467"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2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44" name="Google Shape;244;p23"/>
          <p:cNvSpPr txBox="1">
            <a:spLocks noGrp="1"/>
          </p:cNvSpPr>
          <p:nvPr>
            <p:ph type="title" idx="2"/>
          </p:nvPr>
        </p:nvSpPr>
        <p:spPr>
          <a:xfrm>
            <a:off x="3758400"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grpSp>
        <p:nvGrpSpPr>
          <p:cNvPr id="245" name="Google Shape;245;p23"/>
          <p:cNvGrpSpPr/>
          <p:nvPr/>
        </p:nvGrpSpPr>
        <p:grpSpPr>
          <a:xfrm rot="9000073">
            <a:off x="9578415" y="-1464165"/>
            <a:ext cx="3195976" cy="3747501"/>
            <a:chOff x="-638175" y="3290095"/>
            <a:chExt cx="2195761" cy="2574681"/>
          </a:xfrm>
        </p:grpSpPr>
        <p:sp>
          <p:nvSpPr>
            <p:cNvPr id="246" name="Google Shape;246;p23"/>
            <p:cNvSpPr/>
            <p:nvPr/>
          </p:nvSpPr>
          <p:spPr>
            <a:xfrm>
              <a:off x="-638175" y="329009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47" name="Google Shape;247;p23"/>
            <p:cNvSpPr/>
            <p:nvPr/>
          </p:nvSpPr>
          <p:spPr>
            <a:xfrm>
              <a:off x="261911" y="4495169"/>
              <a:ext cx="579900" cy="579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48" name="Google Shape;248;p23"/>
            <p:cNvSpPr/>
            <p:nvPr/>
          </p:nvSpPr>
          <p:spPr>
            <a:xfrm>
              <a:off x="468286" y="4775775"/>
              <a:ext cx="1089300" cy="10890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249" name="Google Shape;249;p23"/>
          <p:cNvGrpSpPr/>
          <p:nvPr/>
        </p:nvGrpSpPr>
        <p:grpSpPr>
          <a:xfrm rot="2043268">
            <a:off x="-918177" y="-1503434"/>
            <a:ext cx="3218800" cy="3961628"/>
            <a:chOff x="-1222225" y="-641575"/>
            <a:chExt cx="2196700" cy="2703650"/>
          </a:xfrm>
        </p:grpSpPr>
        <p:sp>
          <p:nvSpPr>
            <p:cNvPr id="250" name="Google Shape;250;p23"/>
            <p:cNvSpPr/>
            <p:nvPr/>
          </p:nvSpPr>
          <p:spPr>
            <a:xfrm>
              <a:off x="-538125" y="-6415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51" name="Google Shape;251;p23"/>
            <p:cNvSpPr/>
            <p:nvPr/>
          </p:nvSpPr>
          <p:spPr>
            <a:xfrm>
              <a:off x="-1222225" y="212675"/>
              <a:ext cx="1512600" cy="15126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52" name="Google Shape;252;p23"/>
            <p:cNvSpPr/>
            <p:nvPr/>
          </p:nvSpPr>
          <p:spPr>
            <a:xfrm>
              <a:off x="-295075" y="1399075"/>
              <a:ext cx="663000" cy="663000"/>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5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5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25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Design 7">
  <p:cSld name="Design 7">
    <p:spTree>
      <p:nvGrpSpPr>
        <p:cNvPr id="1" name="Shape 226"/>
        <p:cNvGrpSpPr/>
        <p:nvPr/>
      </p:nvGrpSpPr>
      <p:grpSpPr>
        <a:xfrm>
          <a:off x="0" y="0"/>
          <a:ext cx="0" cy="0"/>
          <a:chOff x="0" y="0"/>
          <a:chExt cx="0" cy="0"/>
        </a:xfrm>
      </p:grpSpPr>
      <p:grpSp>
        <p:nvGrpSpPr>
          <p:cNvPr id="227" name="Google Shape;227;p22"/>
          <p:cNvGrpSpPr/>
          <p:nvPr/>
        </p:nvGrpSpPr>
        <p:grpSpPr>
          <a:xfrm>
            <a:off x="-994233" y="4358767"/>
            <a:ext cx="3034900" cy="3432400"/>
            <a:chOff x="-745675" y="3269075"/>
            <a:chExt cx="2276175" cy="2574300"/>
          </a:xfrm>
        </p:grpSpPr>
        <p:sp>
          <p:nvSpPr>
            <p:cNvPr id="228" name="Google Shape;228;p22"/>
            <p:cNvSpPr/>
            <p:nvPr/>
          </p:nvSpPr>
          <p:spPr>
            <a:xfrm>
              <a:off x="-745675" y="3269075"/>
              <a:ext cx="1512600" cy="15126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29" name="Google Shape;229;p22"/>
            <p:cNvSpPr/>
            <p:nvPr/>
          </p:nvSpPr>
          <p:spPr>
            <a:xfrm>
              <a:off x="-295075" y="43827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30" name="Google Shape;230;p22"/>
            <p:cNvSpPr/>
            <p:nvPr/>
          </p:nvSpPr>
          <p:spPr>
            <a:xfrm>
              <a:off x="468500" y="4781675"/>
              <a:ext cx="1062000" cy="1061700"/>
            </a:xfrm>
            <a:prstGeom prst="ellipse">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231" name="Google Shape;231;p22"/>
          <p:cNvGrpSpPr/>
          <p:nvPr/>
        </p:nvGrpSpPr>
        <p:grpSpPr>
          <a:xfrm>
            <a:off x="-1656648" y="-1024673"/>
            <a:ext cx="3203960" cy="4005925"/>
            <a:chOff x="-1222225" y="-641575"/>
            <a:chExt cx="2196700" cy="2746544"/>
          </a:xfrm>
        </p:grpSpPr>
        <p:sp>
          <p:nvSpPr>
            <p:cNvPr id="232" name="Google Shape;232;p22"/>
            <p:cNvSpPr/>
            <p:nvPr/>
          </p:nvSpPr>
          <p:spPr>
            <a:xfrm>
              <a:off x="-538125" y="-6415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33" name="Google Shape;233;p22"/>
            <p:cNvSpPr/>
            <p:nvPr/>
          </p:nvSpPr>
          <p:spPr>
            <a:xfrm>
              <a:off x="-1222225" y="212675"/>
              <a:ext cx="1512600" cy="15126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34" name="Google Shape;234;p22"/>
            <p:cNvSpPr/>
            <p:nvPr/>
          </p:nvSpPr>
          <p:spPr>
            <a:xfrm>
              <a:off x="-337993" y="1356169"/>
              <a:ext cx="748800" cy="7488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235" name="Google Shape;235;p22"/>
          <p:cNvSpPr txBox="1">
            <a:spLocks noGrp="1"/>
          </p:cNvSpPr>
          <p:nvPr>
            <p:ph type="title"/>
          </p:nvPr>
        </p:nvSpPr>
        <p:spPr>
          <a:xfrm>
            <a:off x="1468133" y="1171619"/>
            <a:ext cx="6028800" cy="1377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36" name="Google Shape;236;p22"/>
          <p:cNvSpPr txBox="1">
            <a:spLocks noGrp="1"/>
          </p:cNvSpPr>
          <p:nvPr>
            <p:ph type="subTitle" idx="1"/>
          </p:nvPr>
        </p:nvSpPr>
        <p:spPr>
          <a:xfrm>
            <a:off x="2414433" y="3255499"/>
            <a:ext cx="4146800" cy="10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2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37" name="Google Shape;237;p22"/>
          <p:cNvSpPr txBox="1">
            <a:spLocks noGrp="1"/>
          </p:cNvSpPr>
          <p:nvPr>
            <p:ph type="title" idx="2"/>
          </p:nvPr>
        </p:nvSpPr>
        <p:spPr>
          <a:xfrm>
            <a:off x="2150367" y="2640100"/>
            <a:ext cx="46752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38" name="Google Shape;238;p22"/>
          <p:cNvSpPr/>
          <p:nvPr/>
        </p:nvSpPr>
        <p:spPr>
          <a:xfrm rot="-2983079">
            <a:off x="9610403" y="-297898"/>
            <a:ext cx="825303" cy="824739"/>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39" name="Google Shape;239;p22"/>
          <p:cNvSpPr/>
          <p:nvPr/>
        </p:nvSpPr>
        <p:spPr>
          <a:xfrm rot="-2983747">
            <a:off x="10129654" y="-494516"/>
            <a:ext cx="1286505" cy="1285943"/>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240" name="Google Shape;240;p22"/>
          <p:cNvSpPr/>
          <p:nvPr/>
        </p:nvSpPr>
        <p:spPr>
          <a:xfrm rot="-2983001">
            <a:off x="10956544" y="-226802"/>
            <a:ext cx="1719851" cy="1719335"/>
          </a:xfrm>
          <a:prstGeom prst="ellipse">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PhAnim="0"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6" name="Slide Number Placeholder 5"/>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D53BAC76-BB8A-43C8-96A8-70E50808FE53}" type="slidenum">
              <a:rPr lang="en-US"/>
            </a:fld>
            <a:endParaRPr lang="en-US"/>
          </a:p>
        </p:txBody>
      </p:sp>
      <p:sp>
        <p:nvSpPr>
          <p:cNvPr id="7" name="Date Placeholder 6"/>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51"/>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PhAnim="0"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Footer Placeholder 6"/>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8" name="Slide Number Placeholder 7"/>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769B625C-ACA1-484A-8C0F-B7084218A657}" type="slidenum">
              <a:rPr lang="en-US"/>
            </a:fld>
            <a:endParaRPr lang="en-US"/>
          </a:p>
        </p:txBody>
      </p:sp>
      <p:sp>
        <p:nvSpPr>
          <p:cNvPr id="9" name="Date Placeholder 8"/>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PhAnim="0"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Footer Placeholder 2"/>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4" name="Slide Number Placeholder 3"/>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3C95BD9B-D212-4305-B38A-BC67ED3C9CDB}" type="slidenum">
              <a:rPr lang="en-US"/>
            </a:fld>
            <a:endParaRPr lang="en-US"/>
          </a:p>
        </p:txBody>
      </p:sp>
      <p:sp>
        <p:nvSpPr>
          <p:cNvPr id="5" name="Date Placeholder 4"/>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PhAnim="0" showMasterSp="0">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3" name="Slide Number Placeholder 2"/>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2668D7D6-174B-4F9E-B2EA-C1F1E4B71BBD}" type="slidenum">
              <a:rPr lang="en-US"/>
            </a:fld>
            <a:endParaRPr lang="en-US"/>
          </a:p>
        </p:txBody>
      </p:sp>
      <p:sp>
        <p:nvSpPr>
          <p:cNvPr id="4" name="Date Placeholder 3"/>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PhAnim="0"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Footer Placeholder 4"/>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6" name="Slide Number Placeholder 5"/>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D41FB593-4419-44B9-9B33-DBA30EC03C26}" type="slidenum">
              <a:rPr lang="en-US"/>
            </a:fld>
            <a:endParaRPr lang="en-US"/>
          </a:p>
        </p:txBody>
      </p:sp>
      <p:sp>
        <p:nvSpPr>
          <p:cNvPr id="7" name="Date Placeholder 6"/>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PhAnim="0"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Footer Placeholder 4"/>
          <p:cNvSpPr>
            <a:spLocks noGrp="1"/>
          </p:cNvSpPr>
          <p:nvPr>
            <p:ph type="ftr" sz="quarter" idx="10"/>
          </p:nvPr>
        </p:nvSpPr>
        <p:spPr/>
        <p:txBody>
          <a:bodyPr/>
          <a:lstStyle>
            <a:lvl1pPr eaLnBrk="0" hangingPunct="0">
              <a:defRPr>
                <a:latin typeface="Arial" panose="020B0604020202020204" pitchFamily="34" charset="0"/>
                <a:cs typeface="Arial" panose="020B0604020202020204" pitchFamily="34" charset="0"/>
              </a:defRPr>
            </a:lvl1pPr>
          </a:lstStyle>
          <a:p>
            <a:pPr>
              <a:defRPr/>
            </a:pPr>
            <a:r>
              <a:rPr lang="en-US"/>
              <a:t>www.themegallery.com</a:t>
            </a:r>
            <a:endParaRPr lang="en-US"/>
          </a:p>
        </p:txBody>
      </p:sp>
      <p:sp>
        <p:nvSpPr>
          <p:cNvPr id="6" name="Slide Number Placeholder 5"/>
          <p:cNvSpPr>
            <a:spLocks noGrp="1"/>
          </p:cNvSpPr>
          <p:nvPr>
            <p:ph type="sldNum"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8E60241B-B22F-4664-B6E0-1119B3CC3CAD}" type="slidenum">
              <a:rPr lang="en-US"/>
            </a:fld>
            <a:endParaRPr lang="en-US"/>
          </a:p>
        </p:txBody>
      </p:sp>
      <p:sp>
        <p:nvSpPr>
          <p:cNvPr id="7" name="Date Placeholder 6"/>
          <p:cNvSpPr>
            <a:spLocks noGrp="1"/>
          </p:cNvSpPr>
          <p:nvPr>
            <p:ph type="dt" sz="half"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4" Type="http://schemas.openxmlformats.org/officeDocument/2006/relationships/theme" Target="../theme/theme5.xml"/><Relationship Id="rId23" Type="http://schemas.openxmlformats.org/officeDocument/2006/relationships/slideLayout" Target="../slideLayouts/slideLayout38.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0" Type="http://schemas.openxmlformats.org/officeDocument/2006/relationships/slideLayout" Target="../slideLayouts/slideLayout35.xml"/><Relationship Id="rId2" Type="http://schemas.openxmlformats.org/officeDocument/2006/relationships/slideLayout" Target="../slideLayouts/slideLayout17.xml"/><Relationship Id="rId19" Type="http://schemas.openxmlformats.org/officeDocument/2006/relationships/slideLayout" Target="../slideLayouts/slideLayout34.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6.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2" Type="http://schemas.openxmlformats.org/officeDocument/2006/relationships/theme" Target="../theme/theme7.xml"/><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8"/>
            <a:ext cx="8331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lstStyle/>
          <a:p>
            <a:pPr lvl="0"/>
            <a:r>
              <a:rPr lang="en-US"/>
              <a:t>Click to edit Master title style</a:t>
            </a:r>
            <a:endParaRPr lang="en-US"/>
          </a:p>
        </p:txBody>
      </p:sp>
      <p:sp>
        <p:nvSpPr>
          <p:cNvPr id="11267" name="Freeform 190"/>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1268" name="Freeform 126"/>
          <p:cNvSpPr/>
          <p:nvPr/>
        </p:nvSpPr>
        <p:spPr bwMode="gray">
          <a:xfrm>
            <a:off x="-16933" y="342900"/>
            <a:ext cx="8043333" cy="679450"/>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1269" name="Rectangle 127"/>
          <p:cNvSpPr>
            <a:spLocks noChangeArrowheads="1"/>
          </p:cNvSpPr>
          <p:nvPr/>
        </p:nvSpPr>
        <p:spPr bwMode="gray">
          <a:xfrm>
            <a:off x="9821333" y="6448425"/>
            <a:ext cx="18288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en-US" sz="2000" b="1" i="1">
                <a:solidFill>
                  <a:srgbClr val="D7181F"/>
                </a:solidFill>
                <a:cs typeface="Arial" panose="020B0604020202020204" pitchFamily="34" charset="0"/>
              </a:rPr>
              <a:t>LOGO</a:t>
            </a:r>
            <a:endParaRPr lang="en-US" sz="2000" b="1" i="1">
              <a:solidFill>
                <a:srgbClr val="D7181F"/>
              </a:solidFill>
              <a:cs typeface="Arial" panose="020B0604020202020204" pitchFamily="34" charset="0"/>
            </a:endParaRPr>
          </a:p>
        </p:txBody>
      </p:sp>
      <p:sp>
        <p:nvSpPr>
          <p:cNvPr id="1029" name="Rectangle 5"/>
          <p:cNvSpPr>
            <a:spLocks noGrp="1" noChangeArrowheads="1"/>
          </p:cNvSpPr>
          <p:nvPr>
            <p:ph type="ftr" sz="quarter" idx="3"/>
          </p:nvPr>
        </p:nvSpPr>
        <p:spPr bwMode="gray">
          <a:xfrm>
            <a:off x="7704667" y="6531000"/>
            <a:ext cx="284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000" b="1">
                <a:solidFill>
                  <a:srgbClr val="000000"/>
                </a:solidFill>
                <a:latin typeface="Arial" panose="020B0604020202020204"/>
                <a:cs typeface="+mn-cs"/>
              </a:defRPr>
            </a:lvl1pPr>
          </a:lstStyle>
          <a:p>
            <a:pPr fontAlgn="base">
              <a:spcBef>
                <a:spcPct val="0"/>
              </a:spcBef>
              <a:spcAft>
                <a:spcPct val="0"/>
              </a:spcAft>
              <a:defRPr/>
            </a:pPr>
            <a:r>
              <a:rPr lang="en-US"/>
              <a:t>www.themegallery.com</a:t>
            </a:r>
            <a:endParaRPr lang="en-US"/>
          </a:p>
        </p:txBody>
      </p:sp>
      <p:sp>
        <p:nvSpPr>
          <p:cNvPr id="1030" name="Rectangle 6"/>
          <p:cNvSpPr>
            <a:spLocks noGrp="1" noChangeArrowheads="1"/>
          </p:cNvSpPr>
          <p:nvPr>
            <p:ph type="sldNum" sz="quarter" idx="4"/>
          </p:nvPr>
        </p:nvSpPr>
        <p:spPr bwMode="gray">
          <a:xfrm>
            <a:off x="5181600" y="6505575"/>
            <a:ext cx="11176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00" b="0">
                <a:solidFill>
                  <a:srgbClr val="000000"/>
                </a:solidFill>
                <a:latin typeface="Arial" panose="020B0604020202020204"/>
                <a:cs typeface="+mn-cs"/>
              </a:defRPr>
            </a:lvl1pPr>
          </a:lstStyle>
          <a:p>
            <a:pPr fontAlgn="base">
              <a:spcBef>
                <a:spcPct val="0"/>
              </a:spcBef>
              <a:spcAft>
                <a:spcPct val="0"/>
              </a:spcAft>
              <a:defRPr/>
            </a:pPr>
            <a:fld id="{F4C18570-CB20-4672-9175-2F1A562E1E9E}" type="slidenum">
              <a:rPr lang="en-US"/>
            </a:fld>
            <a:endParaRPr lang="en-US"/>
          </a:p>
        </p:txBody>
      </p:sp>
      <p:sp>
        <p:nvSpPr>
          <p:cNvPr id="1028" name="Rectangle 4"/>
          <p:cNvSpPr>
            <a:spLocks noGrp="1" noChangeArrowheads="1"/>
          </p:cNvSpPr>
          <p:nvPr>
            <p:ph type="dt" sz="half" idx="2"/>
          </p:nvPr>
        </p:nvSpPr>
        <p:spPr bwMode="gray">
          <a:xfrm>
            <a:off x="508000" y="6505575"/>
            <a:ext cx="2540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000" b="0">
                <a:solidFill>
                  <a:srgbClr val="000000"/>
                </a:solidFill>
                <a:latin typeface="Arial" panose="020B0604020202020204"/>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203" y="219100"/>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 name="Freeform 185"/>
          <p:cNvSpPr/>
          <p:nvPr/>
        </p:nvSpPr>
        <p:spPr bwMode="gray">
          <a:xfrm>
            <a:off x="10058400" y="0"/>
            <a:ext cx="2133600" cy="2076450"/>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211" name="Freeform 187"/>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215" name="Picture 191" descr="2"/>
          <p:cNvSpPr>
            <a:spLocks noChangeAspect="1" noChangeArrowheads="1"/>
          </p:cNvSpPr>
          <p:nvPr/>
        </p:nvSpPr>
        <p:spPr bwMode="auto">
          <a:xfrm>
            <a:off x="9855217" y="50800"/>
            <a:ext cx="1513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800" b="1">
              <a:solidFill>
                <a:srgbClr val="000000"/>
              </a:solidFill>
              <a:cs typeface="Arial" panose="020B0604020202020204" pitchFamily="34"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panose="020B0604020202020204" pitchFamily="34" charset="0"/>
        </a:defRPr>
      </a:lvl2pPr>
      <a:lvl3pPr algn="l" rtl="0" eaLnBrk="0" fontAlgn="base" hangingPunct="0">
        <a:spcBef>
          <a:spcPct val="0"/>
        </a:spcBef>
        <a:spcAft>
          <a:spcPct val="0"/>
        </a:spcAft>
        <a:defRPr sz="3200">
          <a:solidFill>
            <a:srgbClr val="000000"/>
          </a:solidFill>
          <a:latin typeface="Arial" panose="020B0604020202020204" pitchFamily="34" charset="0"/>
        </a:defRPr>
      </a:lvl3pPr>
      <a:lvl4pPr algn="l" rtl="0" eaLnBrk="0" fontAlgn="base" hangingPunct="0">
        <a:spcBef>
          <a:spcPct val="0"/>
        </a:spcBef>
        <a:spcAft>
          <a:spcPct val="0"/>
        </a:spcAft>
        <a:defRPr sz="3200">
          <a:solidFill>
            <a:srgbClr val="000000"/>
          </a:solidFill>
          <a:latin typeface="Arial" panose="020B0604020202020204" pitchFamily="34" charset="0"/>
        </a:defRPr>
      </a:lvl4pPr>
      <a:lvl5pPr algn="l" rtl="0" eaLnBrk="0" fontAlgn="base" hangingPunct="0">
        <a:spcBef>
          <a:spcPct val="0"/>
        </a:spcBef>
        <a:spcAft>
          <a:spcPct val="0"/>
        </a:spcAft>
        <a:defRPr sz="3200">
          <a:solidFill>
            <a:srgbClr val="000000"/>
          </a:solidFill>
          <a:latin typeface="Arial" panose="020B0604020202020204" pitchFamily="34" charset="0"/>
        </a:defRPr>
      </a:lvl5pPr>
      <a:lvl6pPr marL="457200" algn="l" rtl="0" eaLnBrk="1" fontAlgn="base" hangingPunct="1">
        <a:spcBef>
          <a:spcPct val="0"/>
        </a:spcBef>
        <a:spcAft>
          <a:spcPct val="0"/>
        </a:spcAft>
        <a:defRPr sz="3200">
          <a:solidFill>
            <a:srgbClr val="000000"/>
          </a:solidFill>
          <a:latin typeface="Arial" panose="020B0604020202020204" pitchFamily="34" charset="0"/>
        </a:defRPr>
      </a:lvl6pPr>
      <a:lvl7pPr marL="914400" algn="l" rtl="0" eaLnBrk="1" fontAlgn="base" hangingPunct="1">
        <a:spcBef>
          <a:spcPct val="0"/>
        </a:spcBef>
        <a:spcAft>
          <a:spcPct val="0"/>
        </a:spcAft>
        <a:defRPr sz="3200">
          <a:solidFill>
            <a:srgbClr val="000000"/>
          </a:solidFill>
          <a:latin typeface="Arial" panose="020B0604020202020204" pitchFamily="34" charset="0"/>
        </a:defRPr>
      </a:lvl7pPr>
      <a:lvl8pPr marL="1371600" algn="l" rtl="0" eaLnBrk="1" fontAlgn="base" hangingPunct="1">
        <a:spcBef>
          <a:spcPct val="0"/>
        </a:spcBef>
        <a:spcAft>
          <a:spcPct val="0"/>
        </a:spcAft>
        <a:defRPr sz="3200">
          <a:solidFill>
            <a:srgbClr val="000000"/>
          </a:solidFill>
          <a:latin typeface="Arial" panose="020B0604020202020204" pitchFamily="34" charset="0"/>
        </a:defRPr>
      </a:lvl8pPr>
      <a:lvl9pPr marL="1828800" algn="l" rtl="0" eaLnBrk="1" fontAlgn="base" hangingPunct="1">
        <a:spcBef>
          <a:spcPct val="0"/>
        </a:spcBef>
        <a:spcAft>
          <a:spcPct val="0"/>
        </a:spcAft>
        <a:defRPr sz="3200">
          <a:solidFill>
            <a:srgbClr val="000000"/>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130">
              <a:defRPr/>
            </a:pPr>
            <a:endParaRPr lang="en-US" sz="1900">
              <a:solidFill>
                <a:prstClr val="white"/>
              </a:solidFill>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ctr" defTabSz="911860" rtl="0" eaLnBrk="0" fontAlgn="base" hangingPunct="0">
        <a:spcBef>
          <a:spcPct val="0"/>
        </a:spcBef>
        <a:spcAft>
          <a:spcPct val="0"/>
        </a:spcAft>
        <a:defRPr sz="4400" kern="1200">
          <a:solidFill>
            <a:schemeClr val="tx1"/>
          </a:solidFill>
          <a:latin typeface="+mj-lt"/>
          <a:ea typeface="+mj-ea"/>
          <a:cs typeface="+mj-cs"/>
        </a:defRPr>
      </a:lvl1pPr>
      <a:lvl2pPr algn="ctr" defTabSz="911860" rtl="0" eaLnBrk="0" fontAlgn="base" hangingPunct="0">
        <a:spcBef>
          <a:spcPct val="0"/>
        </a:spcBef>
        <a:spcAft>
          <a:spcPct val="0"/>
        </a:spcAft>
        <a:defRPr sz="4400">
          <a:solidFill>
            <a:schemeClr val="tx1"/>
          </a:solidFill>
          <a:latin typeface="Calibri" panose="020F0502020204030204" pitchFamily="34" charset="0"/>
        </a:defRPr>
      </a:lvl2pPr>
      <a:lvl3pPr algn="ctr" defTabSz="911860" rtl="0" eaLnBrk="0" fontAlgn="base" hangingPunct="0">
        <a:spcBef>
          <a:spcPct val="0"/>
        </a:spcBef>
        <a:spcAft>
          <a:spcPct val="0"/>
        </a:spcAft>
        <a:defRPr sz="4400">
          <a:solidFill>
            <a:schemeClr val="tx1"/>
          </a:solidFill>
          <a:latin typeface="Calibri" panose="020F0502020204030204" pitchFamily="34" charset="0"/>
        </a:defRPr>
      </a:lvl3pPr>
      <a:lvl4pPr algn="ctr" defTabSz="911860" rtl="0" eaLnBrk="0" fontAlgn="base" hangingPunct="0">
        <a:spcBef>
          <a:spcPct val="0"/>
        </a:spcBef>
        <a:spcAft>
          <a:spcPct val="0"/>
        </a:spcAft>
        <a:defRPr sz="4400">
          <a:solidFill>
            <a:schemeClr val="tx1"/>
          </a:solidFill>
          <a:latin typeface="Calibri" panose="020F0502020204030204" pitchFamily="34" charset="0"/>
        </a:defRPr>
      </a:lvl4pPr>
      <a:lvl5pPr algn="ctr" defTabSz="911860" rtl="0" eaLnBrk="0" fontAlgn="base" hangingPunct="0">
        <a:spcBef>
          <a:spcPct val="0"/>
        </a:spcBef>
        <a:spcAft>
          <a:spcPct val="0"/>
        </a:spcAft>
        <a:defRPr sz="4400">
          <a:solidFill>
            <a:schemeClr val="tx1"/>
          </a:solidFill>
          <a:latin typeface="Calibri" panose="020F0502020204030204" pitchFamily="34" charset="0"/>
        </a:defRPr>
      </a:lvl5pPr>
      <a:lvl6pPr marL="456565" algn="ctr" defTabSz="911860" rtl="0" fontAlgn="base">
        <a:spcBef>
          <a:spcPct val="0"/>
        </a:spcBef>
        <a:spcAft>
          <a:spcPct val="0"/>
        </a:spcAft>
        <a:defRPr sz="4400">
          <a:solidFill>
            <a:schemeClr val="tx1"/>
          </a:solidFill>
          <a:latin typeface="Calibri" panose="020F0502020204030204" pitchFamily="34" charset="0"/>
        </a:defRPr>
      </a:lvl6pPr>
      <a:lvl7pPr marL="913765" algn="ctr" defTabSz="911860" rtl="0" fontAlgn="base">
        <a:spcBef>
          <a:spcPct val="0"/>
        </a:spcBef>
        <a:spcAft>
          <a:spcPct val="0"/>
        </a:spcAft>
        <a:defRPr sz="4400">
          <a:solidFill>
            <a:schemeClr val="tx1"/>
          </a:solidFill>
          <a:latin typeface="Calibri" panose="020F0502020204030204" pitchFamily="34" charset="0"/>
        </a:defRPr>
      </a:lvl7pPr>
      <a:lvl8pPr marL="1370330" algn="ctr" defTabSz="911860" rtl="0" fontAlgn="base">
        <a:spcBef>
          <a:spcPct val="0"/>
        </a:spcBef>
        <a:spcAft>
          <a:spcPct val="0"/>
        </a:spcAft>
        <a:defRPr sz="4400">
          <a:solidFill>
            <a:schemeClr val="tx1"/>
          </a:solidFill>
          <a:latin typeface="Calibri" panose="020F0502020204030204" pitchFamily="34" charset="0"/>
        </a:defRPr>
      </a:lvl8pPr>
      <a:lvl9pPr marL="1826895" algn="ctr" defTabSz="911860" rtl="0" fontAlgn="base">
        <a:spcBef>
          <a:spcPct val="0"/>
        </a:spcBef>
        <a:spcAft>
          <a:spcPct val="0"/>
        </a:spcAft>
        <a:defRPr sz="4400">
          <a:solidFill>
            <a:schemeClr val="tx1"/>
          </a:solidFill>
          <a:latin typeface="Calibri" panose="020F0502020204030204" pitchFamily="34" charset="0"/>
        </a:defRPr>
      </a:lvl9pPr>
    </p:titleStyle>
    <p:bodyStyle>
      <a:lvl1pPr marL="340995" indent="-340995" algn="l" defTabSz="91186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410" indent="-283845" algn="l" defTabSz="91186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460" indent="-226695" algn="l" defTabSz="91186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3590"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900" kern="1200">
          <a:solidFill>
            <a:schemeClr val="tx1"/>
          </a:solidFill>
          <a:latin typeface="+mn-lt"/>
          <a:ea typeface="+mn-ea"/>
          <a:cs typeface="+mn-cs"/>
        </a:defRPr>
      </a:lvl1pPr>
      <a:lvl2pPr marL="456565" algn="l" defTabSz="913130" rtl="0" eaLnBrk="1" latinLnBrk="0" hangingPunct="1">
        <a:defRPr sz="1900" kern="1200">
          <a:solidFill>
            <a:schemeClr val="tx1"/>
          </a:solidFill>
          <a:latin typeface="+mn-lt"/>
          <a:ea typeface="+mn-ea"/>
          <a:cs typeface="+mn-cs"/>
        </a:defRPr>
      </a:lvl2pPr>
      <a:lvl3pPr marL="913130" algn="l" defTabSz="913130" rtl="0" eaLnBrk="1" latinLnBrk="0" hangingPunct="1">
        <a:defRPr sz="1900" kern="1200">
          <a:solidFill>
            <a:schemeClr val="tx1"/>
          </a:solidFill>
          <a:latin typeface="+mn-lt"/>
          <a:ea typeface="+mn-ea"/>
          <a:cs typeface="+mn-cs"/>
        </a:defRPr>
      </a:lvl3pPr>
      <a:lvl4pPr marL="1369695" algn="l" defTabSz="913130" rtl="0" eaLnBrk="1" latinLnBrk="0" hangingPunct="1">
        <a:defRPr sz="1900" kern="1200">
          <a:solidFill>
            <a:schemeClr val="tx1"/>
          </a:solidFill>
          <a:latin typeface="+mn-lt"/>
          <a:ea typeface="+mn-ea"/>
          <a:cs typeface="+mn-cs"/>
        </a:defRPr>
      </a:lvl4pPr>
      <a:lvl5pPr marL="1826260" algn="l" defTabSz="913130" rtl="0" eaLnBrk="1" latinLnBrk="0" hangingPunct="1">
        <a:defRPr sz="1900" kern="1200">
          <a:solidFill>
            <a:schemeClr val="tx1"/>
          </a:solidFill>
          <a:latin typeface="+mn-lt"/>
          <a:ea typeface="+mn-ea"/>
          <a:cs typeface="+mn-cs"/>
        </a:defRPr>
      </a:lvl5pPr>
      <a:lvl6pPr marL="2282825" algn="l" defTabSz="913130" rtl="0" eaLnBrk="1" latinLnBrk="0" hangingPunct="1">
        <a:defRPr sz="1900" kern="1200">
          <a:solidFill>
            <a:schemeClr val="tx1"/>
          </a:solidFill>
          <a:latin typeface="+mn-lt"/>
          <a:ea typeface="+mn-ea"/>
          <a:cs typeface="+mn-cs"/>
        </a:defRPr>
      </a:lvl6pPr>
      <a:lvl7pPr marL="2739390" algn="l" defTabSz="913130" rtl="0" eaLnBrk="1" latinLnBrk="0" hangingPunct="1">
        <a:defRPr sz="1900" kern="1200">
          <a:solidFill>
            <a:schemeClr val="tx1"/>
          </a:solidFill>
          <a:latin typeface="+mn-lt"/>
          <a:ea typeface="+mn-ea"/>
          <a:cs typeface="+mn-cs"/>
        </a:defRPr>
      </a:lvl7pPr>
      <a:lvl8pPr marL="3195955" algn="l" defTabSz="913130" rtl="0" eaLnBrk="1" latinLnBrk="0" hangingPunct="1">
        <a:defRPr sz="1900" kern="1200">
          <a:solidFill>
            <a:schemeClr val="tx1"/>
          </a:solidFill>
          <a:latin typeface="+mn-lt"/>
          <a:ea typeface="+mn-ea"/>
          <a:cs typeface="+mn-cs"/>
        </a:defRPr>
      </a:lvl8pPr>
      <a:lvl9pPr marL="3651885" algn="l" defTabSz="91313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765">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913130" rtl="0" fontAlgn="base">
        <a:spcBef>
          <a:spcPct val="0"/>
        </a:spcBef>
        <a:spcAft>
          <a:spcPct val="0"/>
        </a:spcAft>
        <a:defRPr sz="4400" kern="1200">
          <a:solidFill>
            <a:schemeClr val="tx1"/>
          </a:solidFill>
          <a:latin typeface="+mj-lt"/>
          <a:ea typeface="+mj-ea"/>
          <a:cs typeface="+mj-cs"/>
        </a:defRPr>
      </a:lvl1pPr>
      <a:lvl2pPr algn="ctr" defTabSz="913130" rtl="0" fontAlgn="base">
        <a:spcBef>
          <a:spcPct val="0"/>
        </a:spcBef>
        <a:spcAft>
          <a:spcPct val="0"/>
        </a:spcAft>
        <a:defRPr sz="4400">
          <a:solidFill>
            <a:schemeClr val="tx1"/>
          </a:solidFill>
          <a:latin typeface="Calibri" panose="020F0502020204030204" pitchFamily="34" charset="0"/>
        </a:defRPr>
      </a:lvl2pPr>
      <a:lvl3pPr algn="ctr" defTabSz="913130" rtl="0" fontAlgn="base">
        <a:spcBef>
          <a:spcPct val="0"/>
        </a:spcBef>
        <a:spcAft>
          <a:spcPct val="0"/>
        </a:spcAft>
        <a:defRPr sz="4400">
          <a:solidFill>
            <a:schemeClr val="tx1"/>
          </a:solidFill>
          <a:latin typeface="Calibri" panose="020F0502020204030204" pitchFamily="34" charset="0"/>
        </a:defRPr>
      </a:lvl3pPr>
      <a:lvl4pPr algn="ctr" defTabSz="913130" rtl="0" fontAlgn="base">
        <a:spcBef>
          <a:spcPct val="0"/>
        </a:spcBef>
        <a:spcAft>
          <a:spcPct val="0"/>
        </a:spcAft>
        <a:defRPr sz="4400">
          <a:solidFill>
            <a:schemeClr val="tx1"/>
          </a:solidFill>
          <a:latin typeface="Calibri" panose="020F0502020204030204" pitchFamily="34" charset="0"/>
        </a:defRPr>
      </a:lvl4pPr>
      <a:lvl5pPr algn="ctr" defTabSz="913130" rtl="0" fontAlgn="base">
        <a:spcBef>
          <a:spcPct val="0"/>
        </a:spcBef>
        <a:spcAft>
          <a:spcPct val="0"/>
        </a:spcAft>
        <a:defRPr sz="4400">
          <a:solidFill>
            <a:schemeClr val="tx1"/>
          </a:solidFill>
          <a:latin typeface="Calibri" panose="020F0502020204030204" pitchFamily="34" charset="0"/>
        </a:defRPr>
      </a:lvl5pPr>
      <a:lvl6pPr marL="457200" algn="ctr" defTabSz="913130" rtl="0" fontAlgn="base">
        <a:spcBef>
          <a:spcPct val="0"/>
        </a:spcBef>
        <a:spcAft>
          <a:spcPct val="0"/>
        </a:spcAft>
        <a:defRPr sz="4400">
          <a:solidFill>
            <a:schemeClr val="tx1"/>
          </a:solidFill>
          <a:latin typeface="Calibri" panose="020F0502020204030204" pitchFamily="34" charset="0"/>
        </a:defRPr>
      </a:lvl6pPr>
      <a:lvl7pPr marL="914400" algn="ctr" defTabSz="913130" rtl="0" fontAlgn="base">
        <a:spcBef>
          <a:spcPct val="0"/>
        </a:spcBef>
        <a:spcAft>
          <a:spcPct val="0"/>
        </a:spcAft>
        <a:defRPr sz="4400">
          <a:solidFill>
            <a:schemeClr val="tx1"/>
          </a:solidFill>
          <a:latin typeface="Calibri" panose="020F0502020204030204" pitchFamily="34" charset="0"/>
        </a:defRPr>
      </a:lvl7pPr>
      <a:lvl8pPr marL="1371600" algn="ctr" defTabSz="913130" rtl="0" fontAlgn="base">
        <a:spcBef>
          <a:spcPct val="0"/>
        </a:spcBef>
        <a:spcAft>
          <a:spcPct val="0"/>
        </a:spcAft>
        <a:defRPr sz="4400">
          <a:solidFill>
            <a:schemeClr val="tx1"/>
          </a:solidFill>
          <a:latin typeface="Calibri" panose="020F0502020204030204" pitchFamily="34" charset="0"/>
        </a:defRPr>
      </a:lvl8pPr>
      <a:lvl9pPr marL="1828800" algn="ctr" defTabSz="913130" rtl="0" fontAlgn="base">
        <a:spcBef>
          <a:spcPct val="0"/>
        </a:spcBef>
        <a:spcAft>
          <a:spcPct val="0"/>
        </a:spcAft>
        <a:defRPr sz="4400">
          <a:solidFill>
            <a:schemeClr val="tx1"/>
          </a:solidFill>
          <a:latin typeface="Calibri" panose="020F0502020204030204" pitchFamily="34" charset="0"/>
        </a:defRPr>
      </a:lvl9pPr>
    </p:titleStyle>
    <p:bodyStyle>
      <a:lvl1pPr marL="341630" indent="-341630" algn="l" defTabSz="91313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680" indent="-284480" algn="l" defTabSz="91313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730" indent="-227330" algn="l" defTabSz="91313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930" indent="-227330" algn="l" defTabSz="91313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defTabSz="91313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0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695"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7755"/>
            <a:endParaRPr lang="en-US" sz="2100">
              <a:solidFill>
                <a:prstClr val="white"/>
              </a:solidFill>
            </a:endParaRP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1087755" rtl="0" eaLnBrk="1" latinLnBrk="0" hangingPunct="1">
        <a:spcBef>
          <a:spcPct val="0"/>
        </a:spcBef>
        <a:buNone/>
        <a:defRPr sz="5200" kern="1200">
          <a:solidFill>
            <a:schemeClr val="tx1"/>
          </a:solidFill>
          <a:latin typeface="+mj-lt"/>
          <a:ea typeface="+mj-ea"/>
          <a:cs typeface="+mj-cs"/>
        </a:defRPr>
      </a:lvl1pPr>
    </p:titleStyle>
    <p:bodyStyle>
      <a:lvl1pPr marL="408305" indent="-408305" algn="l" defTabSz="1087755"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883920" indent="-339725" algn="l" defTabSz="108775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170" indent="-271780" algn="l" defTabSz="10877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373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792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212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31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987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407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7755" rtl="0" eaLnBrk="1" latinLnBrk="0" hangingPunct="1">
        <a:defRPr sz="2100" kern="1200">
          <a:solidFill>
            <a:schemeClr val="tx1"/>
          </a:solidFill>
          <a:latin typeface="+mn-lt"/>
          <a:ea typeface="+mn-ea"/>
          <a:cs typeface="+mn-cs"/>
        </a:defRPr>
      </a:lvl1pPr>
      <a:lvl2pPr marL="544195" algn="l" defTabSz="1087755" rtl="0" eaLnBrk="1" latinLnBrk="0" hangingPunct="1">
        <a:defRPr sz="2100" kern="1200">
          <a:solidFill>
            <a:schemeClr val="tx1"/>
          </a:solidFill>
          <a:latin typeface="+mn-lt"/>
          <a:ea typeface="+mn-ea"/>
          <a:cs typeface="+mn-cs"/>
        </a:defRPr>
      </a:lvl2pPr>
      <a:lvl3pPr marL="1087755" algn="l" defTabSz="1087755" rtl="0" eaLnBrk="1" latinLnBrk="0" hangingPunct="1">
        <a:defRPr sz="2100" kern="1200">
          <a:solidFill>
            <a:schemeClr val="tx1"/>
          </a:solidFill>
          <a:latin typeface="+mn-lt"/>
          <a:ea typeface="+mn-ea"/>
          <a:cs typeface="+mn-cs"/>
        </a:defRPr>
      </a:lvl3pPr>
      <a:lvl4pPr marL="1631950" algn="l" defTabSz="1087755" rtl="0" eaLnBrk="1" latinLnBrk="0" hangingPunct="1">
        <a:defRPr sz="2100" kern="1200">
          <a:solidFill>
            <a:schemeClr val="tx1"/>
          </a:solidFill>
          <a:latin typeface="+mn-lt"/>
          <a:ea typeface="+mn-ea"/>
          <a:cs typeface="+mn-cs"/>
        </a:defRPr>
      </a:lvl4pPr>
      <a:lvl5pPr marL="2176145" algn="l" defTabSz="1087755" rtl="0" eaLnBrk="1" latinLnBrk="0" hangingPunct="1">
        <a:defRPr sz="2100" kern="1200">
          <a:solidFill>
            <a:schemeClr val="tx1"/>
          </a:solidFill>
          <a:latin typeface="+mn-lt"/>
          <a:ea typeface="+mn-ea"/>
          <a:cs typeface="+mn-cs"/>
        </a:defRPr>
      </a:lvl5pPr>
      <a:lvl6pPr marL="2720340" algn="l" defTabSz="1087755" rtl="0" eaLnBrk="1" latinLnBrk="0" hangingPunct="1">
        <a:defRPr sz="2100" kern="1200">
          <a:solidFill>
            <a:schemeClr val="tx1"/>
          </a:solidFill>
          <a:latin typeface="+mn-lt"/>
          <a:ea typeface="+mn-ea"/>
          <a:cs typeface="+mn-cs"/>
        </a:defRPr>
      </a:lvl6pPr>
      <a:lvl7pPr marL="3263900" algn="l" defTabSz="1087755" rtl="0" eaLnBrk="1" latinLnBrk="0" hangingPunct="1">
        <a:defRPr sz="2100" kern="1200">
          <a:solidFill>
            <a:schemeClr val="tx1"/>
          </a:solidFill>
          <a:latin typeface="+mn-lt"/>
          <a:ea typeface="+mn-ea"/>
          <a:cs typeface="+mn-cs"/>
        </a:defRPr>
      </a:lvl7pPr>
      <a:lvl8pPr marL="3808095" algn="l" defTabSz="1087755" rtl="0" eaLnBrk="1" latinLnBrk="0" hangingPunct="1">
        <a:defRPr sz="2100" kern="1200">
          <a:solidFill>
            <a:schemeClr val="tx1"/>
          </a:solidFill>
          <a:latin typeface="+mn-lt"/>
          <a:ea typeface="+mn-ea"/>
          <a:cs typeface="+mn-cs"/>
        </a:defRPr>
      </a:lvl8pPr>
      <a:lvl9pPr marL="4352290" algn="l" defTabSz="108775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Delius Unicase"/>
              <a:buNone/>
              <a:defRPr sz="3500" b="1">
                <a:solidFill>
                  <a:schemeClr val="accent1"/>
                </a:solidFill>
                <a:latin typeface="Delius Unicase"/>
                <a:ea typeface="Delius Unicase"/>
                <a:cs typeface="Delius Unicase"/>
                <a:sym typeface="Delius Unicase"/>
              </a:defRPr>
            </a:lvl1pPr>
            <a:lvl2pPr lvl="1">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2pPr>
            <a:lvl3pPr lvl="2">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3pPr>
            <a:lvl4pPr lvl="3">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4pPr>
            <a:lvl5pPr lvl="4">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5pPr>
            <a:lvl6pPr lvl="5">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6pPr>
            <a:lvl7pPr lvl="6">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7pPr>
            <a:lvl8pPr lvl="7">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8pPr>
            <a:lvl9pPr lvl="8">
              <a:spcBef>
                <a:spcPts val="0"/>
              </a:spcBef>
              <a:spcAft>
                <a:spcPts val="0"/>
              </a:spcAft>
              <a:buClr>
                <a:schemeClr val="dk1"/>
              </a:buClr>
              <a:buSzPts val="3800"/>
              <a:buFont typeface="Delius Unicase"/>
              <a:buNone/>
              <a:defRPr sz="3800" b="1">
                <a:solidFill>
                  <a:schemeClr val="dk1"/>
                </a:solidFill>
                <a:latin typeface="Delius Unicase"/>
                <a:ea typeface="Delius Unicase"/>
                <a:cs typeface="Delius Unicase"/>
                <a:sym typeface="Delius Unicase"/>
              </a:defRPr>
            </a:lvl9pPr>
          </a:lstStyle>
          <a:p/>
        </p:txBody>
      </p:sp>
      <p:sp>
        <p:nvSpPr>
          <p:cNvPr id="7" name="Google Shape;7;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ato"/>
              <a:buChar char="●"/>
              <a:defRPr>
                <a:latin typeface="Lato"/>
                <a:ea typeface="Lato"/>
                <a:cs typeface="Lato"/>
                <a:sym typeface="Lato"/>
              </a:defRPr>
            </a:lvl1pPr>
            <a:lvl2pPr marL="914400" lvl="1" indent="-317500">
              <a:lnSpc>
                <a:spcPct val="115000"/>
              </a:lnSpc>
              <a:spcBef>
                <a:spcPts val="1600"/>
              </a:spcBef>
              <a:spcAft>
                <a:spcPts val="0"/>
              </a:spcAft>
              <a:buSzPts val="1400"/>
              <a:buFont typeface="Lato"/>
              <a:buChar char="○"/>
              <a:defRPr>
                <a:latin typeface="Lato"/>
                <a:ea typeface="Lato"/>
                <a:cs typeface="Lato"/>
                <a:sym typeface="Lato"/>
              </a:defRPr>
            </a:lvl2pPr>
            <a:lvl3pPr marL="1371600" lvl="2" indent="-317500">
              <a:lnSpc>
                <a:spcPct val="115000"/>
              </a:lnSpc>
              <a:spcBef>
                <a:spcPts val="1600"/>
              </a:spcBef>
              <a:spcAft>
                <a:spcPts val="0"/>
              </a:spcAft>
              <a:buSzPts val="1400"/>
              <a:buFont typeface="Lato"/>
              <a:buChar char="■"/>
              <a:defRPr>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SzPts val="1400"/>
              <a:buFont typeface="Lato"/>
              <a:buChar char="■"/>
              <a:defRPr>
                <a:latin typeface="Lato"/>
                <a:ea typeface="Lato"/>
                <a:cs typeface="Lato"/>
                <a:sym typeface="Lato"/>
              </a:defRPr>
            </a:lvl9pPr>
          </a:lstStyle>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5C120-CDB2-41B8-93E2-4A393DC335E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11EB-32CC-4DC2-8108-2FEFD04FEF6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
          </a:schemeClr>
        </a:solidFill>
        <a:effectLst/>
      </p:bgPr>
    </p:bg>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667484"/>
            <a:ext cx="12191936" cy="190523"/>
          </a:xfrm>
          <a:prstGeom prst="rect">
            <a:avLst/>
          </a:prstGeom>
        </p:spPr>
      </p:pic>
      <p:sp>
        <p:nvSpPr>
          <p:cNvPr id="9" name="AutoShape 3"/>
          <p:cNvSpPr>
            <a:spLocks noChangeAspect="1" noChangeArrowheads="1" noTextEdit="1"/>
          </p:cNvSpPr>
          <p:nvPr userDrawn="1"/>
        </p:nvSpPr>
        <p:spPr bwMode="auto">
          <a:xfrm>
            <a:off x="4763" y="1"/>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396" tIns="19198" rIns="38396" bIns="19198" numCol="1" anchor="t" anchorCtr="0" compatLnSpc="1"/>
          <a:lstStyle/>
          <a:p>
            <a:pPr defTabSz="914400"/>
            <a:endParaRPr lang="en-US">
              <a:solidFill>
                <a:prstClr val="black"/>
              </a:solidFill>
            </a:endParaRPr>
          </a:p>
        </p:txBody>
      </p:sp>
      <p:pic>
        <p:nvPicPr>
          <p:cNvPr id="1029" name="Picture 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56" y="15090"/>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6"/>
          <p:cNvSpPr/>
          <p:nvPr userDrawn="1"/>
        </p:nvSpPr>
        <p:spPr bwMode="auto">
          <a:xfrm>
            <a:off x="4763" y="1597"/>
            <a:ext cx="12192000" cy="703263"/>
          </a:xfrm>
          <a:custGeom>
            <a:avLst/>
            <a:gdLst>
              <a:gd name="T0" fmla="*/ 0 w 7680"/>
              <a:gd name="T1" fmla="*/ 0 h 440"/>
              <a:gd name="T2" fmla="*/ 0 w 7680"/>
              <a:gd name="T3" fmla="*/ 40 h 440"/>
              <a:gd name="T4" fmla="*/ 0 w 7680"/>
              <a:gd name="T5" fmla="*/ 40 h 440"/>
              <a:gd name="T6" fmla="*/ 140 w 7680"/>
              <a:gd name="T7" fmla="*/ 40 h 440"/>
              <a:gd name="T8" fmla="*/ 200 w 7680"/>
              <a:gd name="T9" fmla="*/ 100 h 440"/>
              <a:gd name="T10" fmla="*/ 200 w 7680"/>
              <a:gd name="T11" fmla="*/ 380 h 440"/>
              <a:gd name="T12" fmla="*/ 201 w 7680"/>
              <a:gd name="T13" fmla="*/ 380 h 440"/>
              <a:gd name="T14" fmla="*/ 261 w 7680"/>
              <a:gd name="T15" fmla="*/ 440 h 440"/>
              <a:gd name="T16" fmla="*/ 541 w 7680"/>
              <a:gd name="T17" fmla="*/ 440 h 440"/>
              <a:gd name="T18" fmla="*/ 601 w 7680"/>
              <a:gd name="T19" fmla="*/ 380 h 440"/>
              <a:gd name="T20" fmla="*/ 601 w 7680"/>
              <a:gd name="T21" fmla="*/ 106 h 440"/>
              <a:gd name="T22" fmla="*/ 601 w 7680"/>
              <a:gd name="T23" fmla="*/ 106 h 440"/>
              <a:gd name="T24" fmla="*/ 601 w 7680"/>
              <a:gd name="T25" fmla="*/ 100 h 440"/>
              <a:gd name="T26" fmla="*/ 661 w 7680"/>
              <a:gd name="T27" fmla="*/ 40 h 440"/>
              <a:gd name="T28" fmla="*/ 676 w 7680"/>
              <a:gd name="T29" fmla="*/ 40 h 440"/>
              <a:gd name="T30" fmla="*/ 676 w 7680"/>
              <a:gd name="T31" fmla="*/ 40 h 440"/>
              <a:gd name="T32" fmla="*/ 7680 w 7680"/>
              <a:gd name="T33" fmla="*/ 40 h 440"/>
              <a:gd name="T34" fmla="*/ 7680 w 7680"/>
              <a:gd name="T35" fmla="*/ 0 h 440"/>
              <a:gd name="T36" fmla="*/ 0 w 7680"/>
              <a:gd name="T3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0" h="44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13" name="Freeform 7"/>
          <p:cNvSpPr/>
          <p:nvPr userDrawn="1"/>
        </p:nvSpPr>
        <p:spPr bwMode="auto">
          <a:xfrm>
            <a:off x="1011111" y="116690"/>
            <a:ext cx="603172" cy="607219"/>
          </a:xfrm>
          <a:custGeom>
            <a:avLst/>
            <a:gdLst>
              <a:gd name="T0" fmla="*/ 380 w 380"/>
              <a:gd name="T1" fmla="*/ 320 h 380"/>
              <a:gd name="T2" fmla="*/ 320 w 380"/>
              <a:gd name="T3" fmla="*/ 380 h 380"/>
              <a:gd name="T4" fmla="*/ 60 w 380"/>
              <a:gd name="T5" fmla="*/ 380 h 380"/>
              <a:gd name="T6" fmla="*/ 0 w 380"/>
              <a:gd name="T7" fmla="*/ 320 h 380"/>
              <a:gd name="T8" fmla="*/ 0 w 380"/>
              <a:gd name="T9" fmla="*/ 60 h 380"/>
              <a:gd name="T10" fmla="*/ 60 w 380"/>
              <a:gd name="T11" fmla="*/ 0 h 380"/>
              <a:gd name="T12" fmla="*/ 320 w 380"/>
              <a:gd name="T13" fmla="*/ 0 h 380"/>
              <a:gd name="T14" fmla="*/ 380 w 380"/>
              <a:gd name="T15" fmla="*/ 60 h 380"/>
              <a:gd name="T16" fmla="*/ 380 w 380"/>
              <a:gd name="T17" fmla="*/ 3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pic>
        <p:nvPicPr>
          <p:cNvPr id="1032"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04757" y="111133"/>
            <a:ext cx="61428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9"/>
          <p:cNvSpPr/>
          <p:nvPr userDrawn="1"/>
        </p:nvSpPr>
        <p:spPr bwMode="auto">
          <a:xfrm>
            <a:off x="1650793" y="116690"/>
            <a:ext cx="10545977" cy="607219"/>
          </a:xfrm>
          <a:custGeom>
            <a:avLst/>
            <a:gdLst>
              <a:gd name="T0" fmla="*/ 6643 w 6643"/>
              <a:gd name="T1" fmla="*/ 380 h 380"/>
              <a:gd name="T2" fmla="*/ 60 w 6643"/>
              <a:gd name="T3" fmla="*/ 380 h 380"/>
              <a:gd name="T4" fmla="*/ 0 w 6643"/>
              <a:gd name="T5" fmla="*/ 320 h 380"/>
              <a:gd name="T6" fmla="*/ 0 w 6643"/>
              <a:gd name="T7" fmla="*/ 60 h 380"/>
              <a:gd name="T8" fmla="*/ 60 w 6643"/>
              <a:gd name="T9" fmla="*/ 0 h 380"/>
              <a:gd name="T10" fmla="*/ 6643 w 6643"/>
              <a:gd name="T11" fmla="*/ 0 h 380"/>
              <a:gd name="T12" fmla="*/ 6643 w 6643"/>
              <a:gd name="T13" fmla="*/ 380 h 380"/>
            </a:gdLst>
            <a:ahLst/>
            <a:cxnLst>
              <a:cxn ang="0">
                <a:pos x="T0" y="T1"/>
              </a:cxn>
              <a:cxn ang="0">
                <a:pos x="T2" y="T3"/>
              </a:cxn>
              <a:cxn ang="0">
                <a:pos x="T4" y="T5"/>
              </a:cxn>
              <a:cxn ang="0">
                <a:pos x="T6" y="T7"/>
              </a:cxn>
              <a:cxn ang="0">
                <a:pos x="T8" y="T9"/>
              </a:cxn>
              <a:cxn ang="0">
                <a:pos x="T10" y="T11"/>
              </a:cxn>
              <a:cxn ang="0">
                <a:pos x="T12" y="T13"/>
              </a:cxn>
            </a:cxnLst>
            <a:rect l="0" t="0" r="r" b="b"/>
            <a:pathLst>
              <a:path w="6643" h="380">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pic>
        <p:nvPicPr>
          <p:cNvPr id="1034"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645238" y="111133"/>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645238" y="111133"/>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719785" y="125421"/>
            <a:ext cx="28571" cy="58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3"/>
          <p:cNvSpPr/>
          <p:nvPr userDrawn="1"/>
        </p:nvSpPr>
        <p:spPr bwMode="auto">
          <a:xfrm>
            <a:off x="458728" y="234958"/>
            <a:ext cx="365077" cy="113507"/>
          </a:xfrm>
          <a:custGeom>
            <a:avLst/>
            <a:gdLst>
              <a:gd name="T0" fmla="*/ 135 w 230"/>
              <a:gd name="T1" fmla="*/ 64 h 71"/>
              <a:gd name="T2" fmla="*/ 120 w 230"/>
              <a:gd name="T3" fmla="*/ 71 h 71"/>
              <a:gd name="T4" fmla="*/ 2 w 230"/>
              <a:gd name="T5" fmla="*/ 62 h 71"/>
              <a:gd name="T6" fmla="*/ 11 w 230"/>
              <a:gd name="T7" fmla="*/ 54 h 71"/>
              <a:gd name="T8" fmla="*/ 105 w 230"/>
              <a:gd name="T9" fmla="*/ 2 h 71"/>
              <a:gd name="T10" fmla="*/ 115 w 230"/>
              <a:gd name="T11" fmla="*/ 0 h 71"/>
              <a:gd name="T12" fmla="*/ 227 w 230"/>
              <a:gd name="T13" fmla="*/ 9 h 71"/>
              <a:gd name="T14" fmla="*/ 228 w 230"/>
              <a:gd name="T15" fmla="*/ 12 h 71"/>
              <a:gd name="T16" fmla="*/ 135 w 230"/>
              <a:gd name="T17"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71">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16" name="Freeform 14"/>
          <p:cNvSpPr>
            <a:spLocks noEditPoints="1"/>
          </p:cNvSpPr>
          <p:nvPr userDrawn="1"/>
        </p:nvSpPr>
        <p:spPr bwMode="auto">
          <a:xfrm>
            <a:off x="525402" y="351639"/>
            <a:ext cx="92063" cy="116683"/>
          </a:xfrm>
          <a:custGeom>
            <a:avLst/>
            <a:gdLst>
              <a:gd name="T0" fmla="*/ 44 w 58"/>
              <a:gd name="T1" fmla="*/ 73 h 73"/>
              <a:gd name="T2" fmla="*/ 42 w 58"/>
              <a:gd name="T3" fmla="*/ 72 h 73"/>
              <a:gd name="T4" fmla="*/ 22 w 58"/>
              <a:gd name="T5" fmla="*/ 61 h 73"/>
              <a:gd name="T6" fmla="*/ 5 w 58"/>
              <a:gd name="T7" fmla="*/ 69 h 73"/>
              <a:gd name="T8" fmla="*/ 2 w 58"/>
              <a:gd name="T9" fmla="*/ 69 h 73"/>
              <a:gd name="T10" fmla="*/ 0 w 58"/>
              <a:gd name="T11" fmla="*/ 66 h 73"/>
              <a:gd name="T12" fmla="*/ 0 w 58"/>
              <a:gd name="T13" fmla="*/ 16 h 73"/>
              <a:gd name="T14" fmla="*/ 14 w 58"/>
              <a:gd name="T15" fmla="*/ 0 h 73"/>
              <a:gd name="T16" fmla="*/ 15 w 58"/>
              <a:gd name="T17" fmla="*/ 0 h 73"/>
              <a:gd name="T18" fmla="*/ 55 w 58"/>
              <a:gd name="T19" fmla="*/ 2 h 73"/>
              <a:gd name="T20" fmla="*/ 58 w 58"/>
              <a:gd name="T21" fmla="*/ 6 h 73"/>
              <a:gd name="T22" fmla="*/ 56 w 58"/>
              <a:gd name="T23" fmla="*/ 9 h 73"/>
              <a:gd name="T24" fmla="*/ 47 w 58"/>
              <a:gd name="T25" fmla="*/ 19 h 73"/>
              <a:gd name="T26" fmla="*/ 47 w 58"/>
              <a:gd name="T27" fmla="*/ 69 h 73"/>
              <a:gd name="T28" fmla="*/ 45 w 58"/>
              <a:gd name="T29" fmla="*/ 72 h 73"/>
              <a:gd name="T30" fmla="*/ 44 w 58"/>
              <a:gd name="T31" fmla="*/ 73 h 73"/>
              <a:gd name="T32" fmla="*/ 22 w 58"/>
              <a:gd name="T33" fmla="*/ 53 h 73"/>
              <a:gd name="T34" fmla="*/ 24 w 58"/>
              <a:gd name="T35" fmla="*/ 54 h 73"/>
              <a:gd name="T36" fmla="*/ 40 w 58"/>
              <a:gd name="T37" fmla="*/ 63 h 73"/>
              <a:gd name="T38" fmla="*/ 40 w 58"/>
              <a:gd name="T39" fmla="*/ 19 h 73"/>
              <a:gd name="T40" fmla="*/ 44 w 58"/>
              <a:gd name="T41" fmla="*/ 9 h 73"/>
              <a:gd name="T42" fmla="*/ 15 w 58"/>
              <a:gd name="T43" fmla="*/ 7 h 73"/>
              <a:gd name="T44" fmla="*/ 7 w 58"/>
              <a:gd name="T45" fmla="*/ 16 h 73"/>
              <a:gd name="T46" fmla="*/ 7 w 58"/>
              <a:gd name="T47" fmla="*/ 61 h 73"/>
              <a:gd name="T48" fmla="*/ 21 w 58"/>
              <a:gd name="T49" fmla="*/ 54 h 73"/>
              <a:gd name="T50" fmla="*/ 22 w 58"/>
              <a:gd name="T51"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3">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17" name="Freeform 15"/>
          <p:cNvSpPr/>
          <p:nvPr userDrawn="1"/>
        </p:nvSpPr>
        <p:spPr bwMode="auto">
          <a:xfrm>
            <a:off x="452386" y="323058"/>
            <a:ext cx="65079" cy="77788"/>
          </a:xfrm>
          <a:custGeom>
            <a:avLst/>
            <a:gdLst>
              <a:gd name="T0" fmla="*/ 41 w 41"/>
              <a:gd name="T1" fmla="*/ 42 h 49"/>
              <a:gd name="T2" fmla="*/ 16 w 41"/>
              <a:gd name="T3" fmla="*/ 40 h 49"/>
              <a:gd name="T4" fmla="*/ 7 w 41"/>
              <a:gd name="T5" fmla="*/ 24 h 49"/>
              <a:gd name="T6" fmla="*/ 17 w 41"/>
              <a:gd name="T7" fmla="*/ 7 h 49"/>
              <a:gd name="T8" fmla="*/ 20 w 41"/>
              <a:gd name="T9" fmla="*/ 3 h 49"/>
              <a:gd name="T10" fmla="*/ 16 w 41"/>
              <a:gd name="T11" fmla="*/ 0 h 49"/>
              <a:gd name="T12" fmla="*/ 0 w 41"/>
              <a:gd name="T13" fmla="*/ 24 h 49"/>
              <a:gd name="T14" fmla="*/ 15 w 41"/>
              <a:gd name="T15" fmla="*/ 47 h 49"/>
              <a:gd name="T16" fmla="*/ 41 w 41"/>
              <a:gd name="T17" fmla="*/ 49 h 49"/>
              <a:gd name="T18" fmla="*/ 41 w 41"/>
              <a:gd name="T19"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9">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18" name="Freeform 16"/>
          <p:cNvSpPr/>
          <p:nvPr userDrawn="1"/>
        </p:nvSpPr>
        <p:spPr bwMode="auto">
          <a:xfrm>
            <a:off x="607936" y="302427"/>
            <a:ext cx="222221" cy="111125"/>
          </a:xfrm>
          <a:custGeom>
            <a:avLst/>
            <a:gdLst>
              <a:gd name="T0" fmla="*/ 139 w 140"/>
              <a:gd name="T1" fmla="*/ 2 h 70"/>
              <a:gd name="T2" fmla="*/ 135 w 140"/>
              <a:gd name="T3" fmla="*/ 1 h 70"/>
              <a:gd name="T4" fmla="*/ 41 w 140"/>
              <a:gd name="T5" fmla="*/ 61 h 70"/>
              <a:gd name="T6" fmla="*/ 29 w 140"/>
              <a:gd name="T7" fmla="*/ 63 h 70"/>
              <a:gd name="T8" fmla="*/ 0 w 140"/>
              <a:gd name="T9" fmla="*/ 60 h 70"/>
              <a:gd name="T10" fmla="*/ 0 w 140"/>
              <a:gd name="T11" fmla="*/ 67 h 70"/>
              <a:gd name="T12" fmla="*/ 28 w 140"/>
              <a:gd name="T13" fmla="*/ 70 h 70"/>
              <a:gd name="T14" fmla="*/ 30 w 140"/>
              <a:gd name="T15" fmla="*/ 70 h 70"/>
              <a:gd name="T16" fmla="*/ 44 w 140"/>
              <a:gd name="T17" fmla="*/ 67 h 70"/>
              <a:gd name="T18" fmla="*/ 138 w 140"/>
              <a:gd name="T19" fmla="*/ 7 h 70"/>
              <a:gd name="T20" fmla="*/ 139 w 140"/>
              <a:gd name="T2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3" name="Freeform 17"/>
          <p:cNvSpPr/>
          <p:nvPr userDrawn="1"/>
        </p:nvSpPr>
        <p:spPr bwMode="auto">
          <a:xfrm>
            <a:off x="438093" y="573890"/>
            <a:ext cx="53968" cy="66675"/>
          </a:xfrm>
          <a:custGeom>
            <a:avLst/>
            <a:gdLst>
              <a:gd name="T0" fmla="*/ 0 w 68"/>
              <a:gd name="T1" fmla="*/ 84 h 84"/>
              <a:gd name="T2" fmla="*/ 0 w 68"/>
              <a:gd name="T3" fmla="*/ 0 h 84"/>
              <a:gd name="T4" fmla="*/ 18 w 68"/>
              <a:gd name="T5" fmla="*/ 0 h 84"/>
              <a:gd name="T6" fmla="*/ 52 w 68"/>
              <a:gd name="T7" fmla="*/ 62 h 84"/>
              <a:gd name="T8" fmla="*/ 52 w 68"/>
              <a:gd name="T9" fmla="*/ 0 h 84"/>
              <a:gd name="T10" fmla="*/ 68 w 68"/>
              <a:gd name="T11" fmla="*/ 0 h 84"/>
              <a:gd name="T12" fmla="*/ 68 w 68"/>
              <a:gd name="T13" fmla="*/ 84 h 84"/>
              <a:gd name="T14" fmla="*/ 50 w 68"/>
              <a:gd name="T15" fmla="*/ 84 h 84"/>
              <a:gd name="T16" fmla="*/ 16 w 68"/>
              <a:gd name="T17" fmla="*/ 24 h 84"/>
              <a:gd name="T18" fmla="*/ 16 w 68"/>
              <a:gd name="T19" fmla="*/ 84 h 84"/>
              <a:gd name="T20" fmla="*/ 0 w 68"/>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4">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4" name="Freeform 18"/>
          <p:cNvSpPr/>
          <p:nvPr userDrawn="1"/>
        </p:nvSpPr>
        <p:spPr bwMode="auto">
          <a:xfrm>
            <a:off x="501592" y="573890"/>
            <a:ext cx="69841" cy="68263"/>
          </a:xfrm>
          <a:custGeom>
            <a:avLst/>
            <a:gdLst>
              <a:gd name="T0" fmla="*/ 42 w 44"/>
              <a:gd name="T1" fmla="*/ 13 h 43"/>
              <a:gd name="T2" fmla="*/ 33 w 44"/>
              <a:gd name="T3" fmla="*/ 13 h 43"/>
              <a:gd name="T4" fmla="*/ 30 w 44"/>
              <a:gd name="T5" fmla="*/ 10 h 43"/>
              <a:gd name="T6" fmla="*/ 26 w 44"/>
              <a:gd name="T7" fmla="*/ 8 h 43"/>
              <a:gd name="T8" fmla="*/ 22 w 44"/>
              <a:gd name="T9" fmla="*/ 7 h 43"/>
              <a:gd name="T10" fmla="*/ 12 w 44"/>
              <a:gd name="T11" fmla="*/ 11 h 43"/>
              <a:gd name="T12" fmla="*/ 10 w 44"/>
              <a:gd name="T13" fmla="*/ 14 h 43"/>
              <a:gd name="T14" fmla="*/ 8 w 44"/>
              <a:gd name="T15" fmla="*/ 17 h 43"/>
              <a:gd name="T16" fmla="*/ 7 w 44"/>
              <a:gd name="T17" fmla="*/ 21 h 43"/>
              <a:gd name="T18" fmla="*/ 8 w 44"/>
              <a:gd name="T19" fmla="*/ 26 h 43"/>
              <a:gd name="T20" fmla="*/ 11 w 44"/>
              <a:gd name="T21" fmla="*/ 31 h 43"/>
              <a:gd name="T22" fmla="*/ 16 w 44"/>
              <a:gd name="T23" fmla="*/ 34 h 43"/>
              <a:gd name="T24" fmla="*/ 22 w 44"/>
              <a:gd name="T25" fmla="*/ 35 h 43"/>
              <a:gd name="T26" fmla="*/ 29 w 44"/>
              <a:gd name="T27" fmla="*/ 33 h 43"/>
              <a:gd name="T28" fmla="*/ 34 w 44"/>
              <a:gd name="T29" fmla="*/ 28 h 43"/>
              <a:gd name="T30" fmla="*/ 17 w 44"/>
              <a:gd name="T31" fmla="*/ 28 h 43"/>
              <a:gd name="T32" fmla="*/ 17 w 44"/>
              <a:gd name="T33" fmla="*/ 21 h 43"/>
              <a:gd name="T34" fmla="*/ 44 w 44"/>
              <a:gd name="T35" fmla="*/ 21 h 43"/>
              <a:gd name="T36" fmla="*/ 44 w 44"/>
              <a:gd name="T37" fmla="*/ 22 h 43"/>
              <a:gd name="T38" fmla="*/ 41 w 44"/>
              <a:gd name="T39" fmla="*/ 32 h 43"/>
              <a:gd name="T40" fmla="*/ 33 w 44"/>
              <a:gd name="T41" fmla="*/ 40 h 43"/>
              <a:gd name="T42" fmla="*/ 22 w 44"/>
              <a:gd name="T43" fmla="*/ 43 h 43"/>
              <a:gd name="T44" fmla="*/ 13 w 44"/>
              <a:gd name="T45" fmla="*/ 41 h 43"/>
              <a:gd name="T46" fmla="*/ 6 w 44"/>
              <a:gd name="T47" fmla="*/ 37 h 43"/>
              <a:gd name="T48" fmla="*/ 1 w 44"/>
              <a:gd name="T49" fmla="*/ 30 h 43"/>
              <a:gd name="T50" fmla="*/ 0 w 44"/>
              <a:gd name="T51" fmla="*/ 21 h 43"/>
              <a:gd name="T52" fmla="*/ 1 w 44"/>
              <a:gd name="T53" fmla="*/ 13 h 43"/>
              <a:gd name="T54" fmla="*/ 6 w 44"/>
              <a:gd name="T55" fmla="*/ 6 h 43"/>
              <a:gd name="T56" fmla="*/ 13 w 44"/>
              <a:gd name="T57" fmla="*/ 1 h 43"/>
              <a:gd name="T58" fmla="*/ 22 w 44"/>
              <a:gd name="T59" fmla="*/ 0 h 43"/>
              <a:gd name="T60" fmla="*/ 30 w 44"/>
              <a:gd name="T61" fmla="*/ 1 h 43"/>
              <a:gd name="T62" fmla="*/ 37 w 44"/>
              <a:gd name="T63" fmla="*/ 6 h 43"/>
              <a:gd name="T64" fmla="*/ 42 w 44"/>
              <a:gd name="T6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3">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5" name="Freeform 19"/>
          <p:cNvSpPr>
            <a:spLocks noEditPoints="1"/>
          </p:cNvSpPr>
          <p:nvPr userDrawn="1"/>
        </p:nvSpPr>
        <p:spPr bwMode="auto">
          <a:xfrm>
            <a:off x="577777" y="561190"/>
            <a:ext cx="55555" cy="80963"/>
          </a:xfrm>
          <a:custGeom>
            <a:avLst/>
            <a:gdLst>
              <a:gd name="T0" fmla="*/ 0 w 35"/>
              <a:gd name="T1" fmla="*/ 8 h 51"/>
              <a:gd name="T2" fmla="*/ 8 w 35"/>
              <a:gd name="T3" fmla="*/ 8 h 51"/>
              <a:gd name="T4" fmla="*/ 8 w 35"/>
              <a:gd name="T5" fmla="*/ 34 h 51"/>
              <a:gd name="T6" fmla="*/ 8 w 35"/>
              <a:gd name="T7" fmla="*/ 37 h 51"/>
              <a:gd name="T8" fmla="*/ 9 w 35"/>
              <a:gd name="T9" fmla="*/ 40 h 51"/>
              <a:gd name="T10" fmla="*/ 11 w 35"/>
              <a:gd name="T11" fmla="*/ 42 h 51"/>
              <a:gd name="T12" fmla="*/ 14 w 35"/>
              <a:gd name="T13" fmla="*/ 43 h 51"/>
              <a:gd name="T14" fmla="*/ 17 w 35"/>
              <a:gd name="T15" fmla="*/ 43 h 51"/>
              <a:gd name="T16" fmla="*/ 20 w 35"/>
              <a:gd name="T17" fmla="*/ 40 h 51"/>
              <a:gd name="T18" fmla="*/ 20 w 35"/>
              <a:gd name="T19" fmla="*/ 38 h 51"/>
              <a:gd name="T20" fmla="*/ 21 w 35"/>
              <a:gd name="T21" fmla="*/ 34 h 51"/>
              <a:gd name="T22" fmla="*/ 21 w 35"/>
              <a:gd name="T23" fmla="*/ 8 h 51"/>
              <a:gd name="T24" fmla="*/ 28 w 35"/>
              <a:gd name="T25" fmla="*/ 8 h 51"/>
              <a:gd name="T26" fmla="*/ 28 w 35"/>
              <a:gd name="T27" fmla="*/ 16 h 51"/>
              <a:gd name="T28" fmla="*/ 31 w 35"/>
              <a:gd name="T29" fmla="*/ 14 h 51"/>
              <a:gd name="T30" fmla="*/ 31 w 35"/>
              <a:gd name="T31" fmla="*/ 8 h 51"/>
              <a:gd name="T32" fmla="*/ 35 w 35"/>
              <a:gd name="T33" fmla="*/ 8 h 51"/>
              <a:gd name="T34" fmla="*/ 33 w 35"/>
              <a:gd name="T35" fmla="*/ 16 h 51"/>
              <a:gd name="T36" fmla="*/ 28 w 35"/>
              <a:gd name="T37" fmla="*/ 19 h 51"/>
              <a:gd name="T38" fmla="*/ 28 w 35"/>
              <a:gd name="T39" fmla="*/ 34 h 51"/>
              <a:gd name="T40" fmla="*/ 28 w 35"/>
              <a:gd name="T41" fmla="*/ 41 h 51"/>
              <a:gd name="T42" fmla="*/ 25 w 35"/>
              <a:gd name="T43" fmla="*/ 45 h 51"/>
              <a:gd name="T44" fmla="*/ 20 w 35"/>
              <a:gd name="T45" fmla="*/ 49 h 51"/>
              <a:gd name="T46" fmla="*/ 14 w 35"/>
              <a:gd name="T47" fmla="*/ 51 h 51"/>
              <a:gd name="T48" fmla="*/ 9 w 35"/>
              <a:gd name="T49" fmla="*/ 49 h 51"/>
              <a:gd name="T50" fmla="*/ 4 w 35"/>
              <a:gd name="T51" fmla="*/ 46 h 51"/>
              <a:gd name="T52" fmla="*/ 2 w 35"/>
              <a:gd name="T53" fmla="*/ 42 h 51"/>
              <a:gd name="T54" fmla="*/ 1 w 35"/>
              <a:gd name="T55" fmla="*/ 39 h 51"/>
              <a:gd name="T56" fmla="*/ 0 w 35"/>
              <a:gd name="T57" fmla="*/ 34 h 51"/>
              <a:gd name="T58" fmla="*/ 0 w 35"/>
              <a:gd name="T59" fmla="*/ 8 h 51"/>
              <a:gd name="T60" fmla="*/ 10 w 35"/>
              <a:gd name="T61" fmla="*/ 5 h 51"/>
              <a:gd name="T62" fmla="*/ 8 w 35"/>
              <a:gd name="T63" fmla="*/ 1 h 51"/>
              <a:gd name="T64" fmla="*/ 12 w 35"/>
              <a:gd name="T65" fmla="*/ 0 h 51"/>
              <a:gd name="T66" fmla="*/ 14 w 35"/>
              <a:gd name="T67" fmla="*/ 0 h 51"/>
              <a:gd name="T68" fmla="*/ 16 w 35"/>
              <a:gd name="T69" fmla="*/ 1 h 51"/>
              <a:gd name="T70" fmla="*/ 19 w 35"/>
              <a:gd name="T71" fmla="*/ 0 h 51"/>
              <a:gd name="T72" fmla="*/ 21 w 35"/>
              <a:gd name="T73" fmla="*/ 3 h 51"/>
              <a:gd name="T74" fmla="*/ 20 w 35"/>
              <a:gd name="T75" fmla="*/ 4 h 51"/>
              <a:gd name="T76" fmla="*/ 19 w 35"/>
              <a:gd name="T77" fmla="*/ 5 h 51"/>
              <a:gd name="T78" fmla="*/ 17 w 35"/>
              <a:gd name="T79" fmla="*/ 5 h 51"/>
              <a:gd name="T80" fmla="*/ 16 w 35"/>
              <a:gd name="T81" fmla="*/ 5 h 51"/>
              <a:gd name="T82" fmla="*/ 14 w 35"/>
              <a:gd name="T83" fmla="*/ 4 h 51"/>
              <a:gd name="T84" fmla="*/ 12 w 35"/>
              <a:gd name="T85" fmla="*/ 4 h 51"/>
              <a:gd name="T86" fmla="*/ 10 w 35"/>
              <a:gd name="T8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51">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6" name="Freeform 20"/>
          <p:cNvSpPr/>
          <p:nvPr userDrawn="1"/>
        </p:nvSpPr>
        <p:spPr bwMode="auto">
          <a:xfrm>
            <a:off x="657140" y="573890"/>
            <a:ext cx="60317" cy="66675"/>
          </a:xfrm>
          <a:custGeom>
            <a:avLst/>
            <a:gdLst>
              <a:gd name="T0" fmla="*/ 32 w 76"/>
              <a:gd name="T1" fmla="*/ 84 h 84"/>
              <a:gd name="T2" fmla="*/ 0 w 76"/>
              <a:gd name="T3" fmla="*/ 0 h 84"/>
              <a:gd name="T4" fmla="*/ 16 w 76"/>
              <a:gd name="T5" fmla="*/ 0 h 84"/>
              <a:gd name="T6" fmla="*/ 38 w 76"/>
              <a:gd name="T7" fmla="*/ 64 h 84"/>
              <a:gd name="T8" fmla="*/ 60 w 76"/>
              <a:gd name="T9" fmla="*/ 0 h 84"/>
              <a:gd name="T10" fmla="*/ 76 w 76"/>
              <a:gd name="T11" fmla="*/ 0 h 84"/>
              <a:gd name="T12" fmla="*/ 44 w 76"/>
              <a:gd name="T13" fmla="*/ 84 h 84"/>
              <a:gd name="T14" fmla="*/ 32 w 76"/>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7" name="Freeform 21"/>
          <p:cNvSpPr>
            <a:spLocks noEditPoints="1"/>
          </p:cNvSpPr>
          <p:nvPr userDrawn="1"/>
        </p:nvSpPr>
        <p:spPr bwMode="auto">
          <a:xfrm>
            <a:off x="719047" y="562770"/>
            <a:ext cx="63492" cy="77788"/>
          </a:xfrm>
          <a:custGeom>
            <a:avLst/>
            <a:gdLst>
              <a:gd name="T0" fmla="*/ 0 w 40"/>
              <a:gd name="T1" fmla="*/ 49 h 49"/>
              <a:gd name="T2" fmla="*/ 17 w 40"/>
              <a:gd name="T3" fmla="*/ 7 h 49"/>
              <a:gd name="T4" fmla="*/ 23 w 40"/>
              <a:gd name="T5" fmla="*/ 7 h 49"/>
              <a:gd name="T6" fmla="*/ 40 w 40"/>
              <a:gd name="T7" fmla="*/ 49 h 49"/>
              <a:gd name="T8" fmla="*/ 32 w 40"/>
              <a:gd name="T9" fmla="*/ 49 h 49"/>
              <a:gd name="T10" fmla="*/ 27 w 40"/>
              <a:gd name="T11" fmla="*/ 38 h 49"/>
              <a:gd name="T12" fmla="*/ 13 w 40"/>
              <a:gd name="T13" fmla="*/ 38 h 49"/>
              <a:gd name="T14" fmla="*/ 8 w 40"/>
              <a:gd name="T15" fmla="*/ 49 h 49"/>
              <a:gd name="T16" fmla="*/ 0 w 40"/>
              <a:gd name="T17" fmla="*/ 49 h 49"/>
              <a:gd name="T18" fmla="*/ 13 w 40"/>
              <a:gd name="T19" fmla="*/ 0 h 49"/>
              <a:gd name="T20" fmla="*/ 17 w 40"/>
              <a:gd name="T21" fmla="*/ 0 h 49"/>
              <a:gd name="T22" fmla="*/ 18 w 40"/>
              <a:gd name="T23" fmla="*/ 1 h 49"/>
              <a:gd name="T24" fmla="*/ 20 w 40"/>
              <a:gd name="T25" fmla="*/ 1 h 49"/>
              <a:gd name="T26" fmla="*/ 22 w 40"/>
              <a:gd name="T27" fmla="*/ 1 h 49"/>
              <a:gd name="T28" fmla="*/ 23 w 40"/>
              <a:gd name="T29" fmla="*/ 0 h 49"/>
              <a:gd name="T30" fmla="*/ 27 w 40"/>
              <a:gd name="T31" fmla="*/ 0 h 49"/>
              <a:gd name="T32" fmla="*/ 25 w 40"/>
              <a:gd name="T33" fmla="*/ 4 h 49"/>
              <a:gd name="T34" fmla="*/ 20 w 40"/>
              <a:gd name="T35" fmla="*/ 5 h 49"/>
              <a:gd name="T36" fmla="*/ 15 w 40"/>
              <a:gd name="T37" fmla="*/ 4 h 49"/>
              <a:gd name="T38" fmla="*/ 13 w 40"/>
              <a:gd name="T39" fmla="*/ 0 h 49"/>
              <a:gd name="T40" fmla="*/ 16 w 40"/>
              <a:gd name="T41" fmla="*/ 31 h 49"/>
              <a:gd name="T42" fmla="*/ 24 w 40"/>
              <a:gd name="T43" fmla="*/ 31 h 49"/>
              <a:gd name="T44" fmla="*/ 20 w 40"/>
              <a:gd name="T45" fmla="*/ 18 h 49"/>
              <a:gd name="T46" fmla="*/ 16 w 40"/>
              <a:gd name="T4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8" name="Freeform 22"/>
          <p:cNvSpPr/>
          <p:nvPr userDrawn="1"/>
        </p:nvSpPr>
        <p:spPr bwMode="auto">
          <a:xfrm>
            <a:off x="790472" y="573890"/>
            <a:ext cx="52381" cy="66675"/>
          </a:xfrm>
          <a:custGeom>
            <a:avLst/>
            <a:gdLst>
              <a:gd name="T0" fmla="*/ 0 w 66"/>
              <a:gd name="T1" fmla="*/ 84 h 84"/>
              <a:gd name="T2" fmla="*/ 0 w 66"/>
              <a:gd name="T3" fmla="*/ 0 h 84"/>
              <a:gd name="T4" fmla="*/ 16 w 66"/>
              <a:gd name="T5" fmla="*/ 0 h 84"/>
              <a:gd name="T6" fmla="*/ 50 w 66"/>
              <a:gd name="T7" fmla="*/ 62 h 84"/>
              <a:gd name="T8" fmla="*/ 50 w 66"/>
              <a:gd name="T9" fmla="*/ 0 h 84"/>
              <a:gd name="T10" fmla="*/ 66 w 66"/>
              <a:gd name="T11" fmla="*/ 0 h 84"/>
              <a:gd name="T12" fmla="*/ 66 w 66"/>
              <a:gd name="T13" fmla="*/ 84 h 84"/>
              <a:gd name="T14" fmla="*/ 50 w 66"/>
              <a:gd name="T15" fmla="*/ 84 h 84"/>
              <a:gd name="T16" fmla="*/ 14 w 66"/>
              <a:gd name="T17" fmla="*/ 24 h 84"/>
              <a:gd name="T18" fmla="*/ 14 w 66"/>
              <a:gd name="T19" fmla="*/ 84 h 84"/>
              <a:gd name="T20" fmla="*/ 0 w 66"/>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4">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38396" tIns="19198" rIns="38396" bIns="19198" numCol="1" anchor="t" anchorCtr="0" compatLnSpc="1"/>
          <a:lstStyle/>
          <a:p>
            <a:pPr defTabSz="914400"/>
            <a:endParaRPr lang="en-US">
              <a:solidFill>
                <a:prstClr val="black"/>
              </a:solidFill>
            </a:endParaRPr>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defTabSz="914400"/>
            <a:endParaRPr lang="en-US">
              <a:solidFill>
                <a:prstClr val="white"/>
              </a:solidFill>
            </a:endParaRPr>
          </a:p>
        </p:txBody>
      </p:sp>
      <p:sp>
        <p:nvSpPr>
          <p:cNvPr id="20" name="TextBox 19"/>
          <p:cNvSpPr txBox="1"/>
          <p:nvPr userDrawn="1"/>
        </p:nvSpPr>
        <p:spPr>
          <a:xfrm>
            <a:off x="5885402" y="163995"/>
            <a:ext cx="2505193" cy="500436"/>
          </a:xfrm>
          <a:prstGeom prst="rect">
            <a:avLst/>
          </a:prstGeom>
          <a:noFill/>
        </p:spPr>
        <p:txBody>
          <a:bodyPr wrap="none" lIns="38396" tIns="19198" rIns="38396" bIns="19198" rtlCol="0">
            <a:spAutoFit/>
          </a:bodyPr>
          <a:lstStyle/>
          <a:p>
            <a:pPr algn="ctr" defTabSz="914400"/>
            <a:r>
              <a:rPr lang="en-US" sz="3000" dirty="0">
                <a:solidFill>
                  <a:prstClr val="white"/>
                </a:solidFill>
                <a:latin typeface="AvantGarde-Demi" pitchFamily="18" charset="0"/>
                <a:ea typeface="AvantGarde-Demi" pitchFamily="18" charset="0"/>
                <a:cs typeface="AvantGarde-Demi" pitchFamily="18" charset="0"/>
              </a:rPr>
              <a:t>HAI ĐỨA TRẺ</a:t>
            </a:r>
            <a:endParaRPr lang="en-US" sz="3000" dirty="0">
              <a:solidFill>
                <a:prstClr val="white"/>
              </a:solidFill>
              <a:latin typeface="AvantGarde-Demi" pitchFamily="18" charset="0"/>
              <a:ea typeface="AvantGarde-Demi" pitchFamily="18" charset="0"/>
              <a:cs typeface="AvantGarde-Demi" pitchFamily="18" charset="0"/>
            </a:endParaRPr>
          </a:p>
        </p:txBody>
      </p:sp>
      <p:sp>
        <p:nvSpPr>
          <p:cNvPr id="21" name="TextBox 20"/>
          <p:cNvSpPr txBox="1"/>
          <p:nvPr userDrawn="1"/>
        </p:nvSpPr>
        <p:spPr>
          <a:xfrm>
            <a:off x="1775677" y="190509"/>
            <a:ext cx="855447" cy="408103"/>
          </a:xfrm>
          <a:prstGeom prst="rect">
            <a:avLst/>
          </a:prstGeom>
          <a:noFill/>
        </p:spPr>
        <p:txBody>
          <a:bodyPr wrap="none" lIns="38396" tIns="19198" rIns="38396" bIns="19198" rtlCol="0">
            <a:spAutoFit/>
          </a:bodyPr>
          <a:lstStyle/>
          <a:p>
            <a:pPr algn="ctr" defTabSz="914400"/>
            <a:r>
              <a:rPr lang="en-US" sz="1200" b="1">
                <a:solidFill>
                  <a:prstClr val="white"/>
                </a:solidFill>
                <a:latin typeface="AvantGarde-Demi" pitchFamily="18" charset="0"/>
                <a:ea typeface="AvantGarde-Demi" pitchFamily="18" charset="0"/>
                <a:cs typeface="AvantGarde-Demi" pitchFamily="18" charset="0"/>
              </a:rPr>
              <a:t>VĂN HỌC</a:t>
            </a:r>
            <a:endParaRPr lang="en-US" sz="1200" b="1">
              <a:solidFill>
                <a:prstClr val="white"/>
              </a:solidFill>
              <a:latin typeface="AvantGarde-Demi" pitchFamily="18" charset="0"/>
              <a:ea typeface="AvantGarde-Demi" pitchFamily="18" charset="0"/>
              <a:cs typeface="AvantGarde-Demi" pitchFamily="18" charset="0"/>
            </a:endParaRPr>
          </a:p>
          <a:p>
            <a:pPr algn="ctr" defTabSz="914400"/>
            <a:r>
              <a:rPr lang="en-US" sz="1200" b="1">
                <a:solidFill>
                  <a:prstClr val="white"/>
                </a:solidFill>
                <a:latin typeface="AvantGarde-Demi" pitchFamily="18" charset="0"/>
                <a:ea typeface="AvantGarde-Demi" pitchFamily="18" charset="0"/>
                <a:cs typeface="AvantGarde-Demi" pitchFamily="18" charset="0"/>
              </a:rPr>
              <a:t>VIỆT NAM</a:t>
            </a:r>
            <a:endParaRPr lang="en-US" sz="1200" b="1">
              <a:solidFill>
                <a:prstClr val="white"/>
              </a:solidFill>
              <a:latin typeface="AvantGarde-Demi" pitchFamily="18" charset="0"/>
              <a:ea typeface="AvantGarde-Demi" pitchFamily="18" charset="0"/>
              <a:cs typeface="AvantGarde-Demi" pitchFamily="18" charset="0"/>
            </a:endParaRPr>
          </a:p>
        </p:txBody>
      </p:sp>
      <p:sp>
        <p:nvSpPr>
          <p:cNvPr id="22" name="TextBox 21"/>
          <p:cNvSpPr txBox="1"/>
          <p:nvPr userDrawn="1"/>
        </p:nvSpPr>
        <p:spPr>
          <a:xfrm>
            <a:off x="1099638" y="74633"/>
            <a:ext cx="393334" cy="577380"/>
          </a:xfrm>
          <a:prstGeom prst="rect">
            <a:avLst/>
          </a:prstGeom>
          <a:noFill/>
        </p:spPr>
        <p:txBody>
          <a:bodyPr wrap="none" lIns="38396" tIns="19198" rIns="38396" bIns="19198" rtlCol="0">
            <a:spAutoFit/>
          </a:bodyPr>
          <a:lstStyle/>
          <a:p>
            <a:pPr algn="ctr" defTabSz="914400">
              <a:lnSpc>
                <a:spcPts val="2100"/>
              </a:lnSpc>
            </a:pPr>
            <a:r>
              <a:rPr lang="en-US" sz="1300">
                <a:solidFill>
                  <a:prstClr val="white"/>
                </a:solidFill>
                <a:latin typeface="AvantGarde-Demi" pitchFamily="18" charset="0"/>
                <a:ea typeface="AvantGarde-Demi" pitchFamily="18" charset="0"/>
                <a:cs typeface="AvantGarde-Demi" pitchFamily="18" charset="0"/>
              </a:rPr>
              <a:t>LỚP</a:t>
            </a:r>
            <a:endParaRPr lang="en-US" sz="1300">
              <a:solidFill>
                <a:prstClr val="white"/>
              </a:solidFill>
              <a:latin typeface="AvantGarde-Demi" pitchFamily="18" charset="0"/>
              <a:ea typeface="AvantGarde-Demi" pitchFamily="18" charset="0"/>
              <a:cs typeface="AvantGarde-Demi" pitchFamily="18" charset="0"/>
            </a:endParaRPr>
          </a:p>
          <a:p>
            <a:pPr algn="ctr" defTabSz="914400">
              <a:lnSpc>
                <a:spcPts val="2100"/>
              </a:lnSpc>
            </a:pPr>
            <a:r>
              <a:rPr lang="en-US" sz="2300">
                <a:solidFill>
                  <a:prstClr val="white"/>
                </a:solidFill>
                <a:latin typeface="AvantGarde-Demi" pitchFamily="18" charset="0"/>
                <a:ea typeface="AvantGarde-Demi" pitchFamily="18" charset="0"/>
                <a:cs typeface="AvantGarde-Demi" pitchFamily="18" charset="0"/>
              </a:rPr>
              <a:t>11</a:t>
            </a:r>
            <a:endParaRPr lang="en-US" sz="2300">
              <a:solidFill>
                <a:prstClr val="white"/>
              </a:solidFill>
              <a:latin typeface="AvantGarde-Demi" pitchFamily="18" charset="0"/>
              <a:ea typeface="AvantGarde-Demi" pitchFamily="18" charset="0"/>
              <a:cs typeface="AvantGarde-Demi" pitchFamily="18" charset="0"/>
            </a:endParaRPr>
          </a:p>
        </p:txBody>
      </p:sp>
      <p:sp>
        <p:nvSpPr>
          <p:cNvPr id="29" name="TextBox 28"/>
          <p:cNvSpPr txBox="1"/>
          <p:nvPr userDrawn="1"/>
        </p:nvSpPr>
        <p:spPr>
          <a:xfrm>
            <a:off x="2837506" y="190509"/>
            <a:ext cx="552031" cy="408103"/>
          </a:xfrm>
          <a:prstGeom prst="rect">
            <a:avLst/>
          </a:prstGeom>
          <a:noFill/>
        </p:spPr>
        <p:txBody>
          <a:bodyPr wrap="none" lIns="38396" tIns="19198" rIns="38396" bIns="19198" rtlCol="0">
            <a:spAutoFit/>
          </a:bodyPr>
          <a:lstStyle/>
          <a:p>
            <a:pPr algn="ctr" defTabSz="914400"/>
            <a:r>
              <a:rPr lang="en-US" sz="1200" b="1" dirty="0">
                <a:solidFill>
                  <a:prstClr val="white"/>
                </a:solidFill>
                <a:latin typeface="AvantGarde-Demi" pitchFamily="18" charset="0"/>
                <a:ea typeface="AvantGarde-Demi" pitchFamily="18" charset="0"/>
                <a:cs typeface="AvantGarde-Demi" pitchFamily="18" charset="0"/>
              </a:rPr>
              <a:t>PHẦN </a:t>
            </a:r>
            <a:br>
              <a:rPr lang="en-US" sz="1200" b="1" dirty="0">
                <a:solidFill>
                  <a:prstClr val="white"/>
                </a:solidFill>
                <a:latin typeface="AvantGarde-Demi" pitchFamily="18" charset="0"/>
                <a:ea typeface="AvantGarde-Demi" pitchFamily="18" charset="0"/>
                <a:cs typeface="AvantGarde-Demi" pitchFamily="18" charset="0"/>
              </a:rPr>
            </a:br>
            <a:r>
              <a:rPr lang="en-US" sz="1200" b="1" dirty="0">
                <a:solidFill>
                  <a:prstClr val="white"/>
                </a:solidFill>
                <a:latin typeface="AvantGarde-Demi" pitchFamily="18" charset="0"/>
                <a:ea typeface="AvantGarde-Demi" pitchFamily="18" charset="0"/>
                <a:cs typeface="AvantGarde-Demi" pitchFamily="18" charset="0"/>
              </a:rPr>
              <a:t>1/2</a:t>
            </a:r>
            <a:endParaRPr lang="en-US" sz="1200" b="1" dirty="0">
              <a:solidFill>
                <a:prstClr val="white"/>
              </a:solidFill>
              <a:latin typeface="AvantGarde-Demi" pitchFamily="18" charset="0"/>
              <a:ea typeface="AvantGarde-Demi" pitchFamily="18" charset="0"/>
              <a:cs typeface="AvantGarde-Demi" pitchFamily="18" charset="0"/>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xml"/><Relationship Id="rId2" Type="http://schemas.openxmlformats.org/officeDocument/2006/relationships/image" Target="../media/image12.GIF"/><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4.xml"/><Relationship Id="rId7" Type="http://schemas.openxmlformats.org/officeDocument/2006/relationships/image" Target="../media/image26.jpeg"/><Relationship Id="rId6" Type="http://schemas.openxmlformats.org/officeDocument/2006/relationships/hyperlink" Target="http://images.google.com.vn/imgres?imgurl=http://s3.60s.com.vn/image/52008/20/VIETTIMES_75328812.jpg&amp;imgrefurl=http://60s.com.vn/index/1419606/20052008.aspx&amp;usg=__4kVpTFE_Nj-k2faMs7Q1RiSGJHk=&amp;h=236&amp;w=350&amp;sz=18&amp;hl=vi&amp;start=10&amp;zoom=1&amp;tbnid=ZTnGf4g_Nooc8M:&amp;tbnh=81&amp;tbnw=120&amp;prev=/images?q=gi%E1%BA%BFng+ng%E1%BB%8Dc&amp;hl=vi&amp;gbv=2&amp;tbs=isch:1&amp;itbs=1" TargetMode="External"/><Relationship Id="rId5" Type="http://schemas.openxmlformats.org/officeDocument/2006/relationships/image" Target="../media/image25.jpeg"/><Relationship Id="rId4" Type="http://schemas.openxmlformats.org/officeDocument/2006/relationships/hyperlink" Target="http://images.google.com.vn/imgres?imgurl=http://www.tuanvietnam.net/Library/Images/75/2009/07/pearl.jpg&amp;imgrefurl=http://www.tuanvietnam.net/trai-tim-lam-cho-de-tren-dau&amp;usg=__oQACH57AS8U3NmHc0gHUu47YHjo=&amp;h=233&amp;w=350&amp;sz=17&amp;hl=vi&amp;start=22&amp;zoom=1&amp;tbnid=Odnsikmaw1denM:&amp;tbnh=80&amp;tbnw=120&amp;prev=/images?q=Ng%E1%BB%8Dc+trai-+gi%E1%BA%BFng+n%C6%B0%E1%BB%9Bc&amp;start=20&amp;hl=vi&amp;sa=N&amp;gbv=2&amp;tbs=isch:1&amp;itbs=1" TargetMode="Externa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4.xml"/><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36.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33.jpe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44.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4.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Content Placeholder 2"/>
          <p:cNvSpPr>
            <a:spLocks noGrp="1"/>
          </p:cNvSpPr>
          <p:nvPr>
            <p:ph idx="1"/>
          </p:nvPr>
        </p:nvSpPr>
        <p:spPr/>
        <p:txBody>
          <a:bodyPr/>
          <a:lstStyle/>
          <a:p>
            <a:pPr eaLnBrk="1" hangingPunct="1"/>
            <a:endParaRPr lang="en-US"/>
          </a:p>
        </p:txBody>
      </p:sp>
      <p:sp>
        <p:nvSpPr>
          <p:cNvPr id="138243" name="Footer Placeholder 3"/>
          <p:cNvSpPr>
            <a:spLocks noGrp="1"/>
          </p:cNvSpPr>
          <p:nvPr>
            <p:ph type="ftr" sz="quarter" idx="10"/>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solidFill>
                  <a:srgbClr val="000000"/>
                </a:solidFill>
                <a:latin typeface="Arial" panose="020B0604020202020204" pitchFamily="34" charset="0"/>
                <a:cs typeface="Arial" panose="020B0604020202020204" pitchFamily="34" charset="0"/>
              </a:rPr>
              <a:t>www.themegallery.com</a:t>
            </a:r>
            <a:endParaRPr lang="en-US">
              <a:solidFill>
                <a:srgbClr val="000000"/>
              </a:solidFill>
              <a:latin typeface="Arial" panose="020B0604020202020204" pitchFamily="34" charset="0"/>
              <a:cs typeface="Arial" panose="020B0604020202020204" pitchFamily="34" charset="0"/>
            </a:endParaRPr>
          </a:p>
        </p:txBody>
      </p:sp>
      <p:pic>
        <p:nvPicPr>
          <p:cNvPr id="13824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5" name="Rectangle 4"/>
          <p:cNvSpPr txBox="1">
            <a:spLocks noChangeArrowheads="1"/>
          </p:cNvSpPr>
          <p:nvPr/>
        </p:nvSpPr>
        <p:spPr bwMode="gray">
          <a:xfrm>
            <a:off x="609600" y="2054784"/>
            <a:ext cx="12903200" cy="2971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lnSpc>
                <a:spcPct val="150000"/>
              </a:lnSpc>
              <a:spcBef>
                <a:spcPct val="0"/>
              </a:spcBef>
              <a:spcAft>
                <a:spcPct val="0"/>
              </a:spcAft>
            </a:pPr>
            <a:r>
              <a:rPr lang="en-US" sz="6000" b="1" i="1" dirty="0" err="1">
                <a:solidFill>
                  <a:srgbClr val="002060"/>
                </a:solidFill>
                <a:cs typeface="Times New Roman" panose="02020603050405020304" pitchFamily="18" charset="0"/>
              </a:rPr>
              <a:t>Kính</a:t>
            </a:r>
            <a:r>
              <a:rPr lang="en-US" sz="6000" b="1" i="1" dirty="0">
                <a:solidFill>
                  <a:srgbClr val="002060"/>
                </a:solidFill>
                <a:cs typeface="Times New Roman" panose="02020603050405020304" pitchFamily="18" charset="0"/>
              </a:rPr>
              <a:t> </a:t>
            </a:r>
            <a:r>
              <a:rPr lang="en-US" sz="6000" b="1" i="1" dirty="0" err="1">
                <a:solidFill>
                  <a:srgbClr val="002060"/>
                </a:solidFill>
                <a:cs typeface="Times New Roman" panose="02020603050405020304" pitchFamily="18" charset="0"/>
              </a:rPr>
              <a:t>chào</a:t>
            </a:r>
            <a:r>
              <a:rPr lang="en-US" sz="6000" b="1" i="1" dirty="0">
                <a:solidFill>
                  <a:srgbClr val="002060"/>
                </a:solidFill>
                <a:cs typeface="Times New Roman" panose="02020603050405020304" pitchFamily="18" charset="0"/>
              </a:rPr>
              <a:t> </a:t>
            </a:r>
            <a:r>
              <a:rPr lang="en-US" sz="6000" b="1" i="1" dirty="0" err="1">
                <a:solidFill>
                  <a:srgbClr val="002060"/>
                </a:solidFill>
                <a:cs typeface="Times New Roman" panose="02020603050405020304" pitchFamily="18" charset="0"/>
              </a:rPr>
              <a:t>quý</a:t>
            </a:r>
            <a:r>
              <a:rPr lang="en-US" sz="6000" b="1" i="1" dirty="0">
                <a:solidFill>
                  <a:srgbClr val="002060"/>
                </a:solidFill>
                <a:cs typeface="Times New Roman" panose="02020603050405020304" pitchFamily="18" charset="0"/>
              </a:rPr>
              <a:t> </a:t>
            </a:r>
            <a:r>
              <a:rPr lang="en-US" sz="6000" b="1" i="1" dirty="0" err="1">
                <a:solidFill>
                  <a:srgbClr val="002060"/>
                </a:solidFill>
                <a:cs typeface="Times New Roman" panose="02020603050405020304" pitchFamily="18" charset="0"/>
              </a:rPr>
              <a:t>thầy</a:t>
            </a:r>
            <a:r>
              <a:rPr lang="en-US" sz="6000" b="1" i="1" dirty="0">
                <a:solidFill>
                  <a:srgbClr val="002060"/>
                </a:solidFill>
                <a:cs typeface="Times New Roman" panose="02020603050405020304" pitchFamily="18" charset="0"/>
              </a:rPr>
              <a:t> </a:t>
            </a:r>
            <a:r>
              <a:rPr lang="en-US" sz="6000" b="1" i="1" dirty="0" err="1">
                <a:solidFill>
                  <a:srgbClr val="002060"/>
                </a:solidFill>
                <a:cs typeface="Times New Roman" panose="02020603050405020304" pitchFamily="18" charset="0"/>
              </a:rPr>
              <a:t>cô</a:t>
            </a:r>
            <a:r>
              <a:rPr lang="en-US" sz="6000" b="1" i="1" dirty="0">
                <a:solidFill>
                  <a:srgbClr val="002060"/>
                </a:solidFill>
                <a:cs typeface="Times New Roman" panose="02020603050405020304" pitchFamily="18" charset="0"/>
              </a:rPr>
              <a:t> </a:t>
            </a:r>
            <a:endParaRPr lang="en-US" sz="6000" b="1" i="1" dirty="0">
              <a:solidFill>
                <a:srgbClr val="002060"/>
              </a:solidFill>
              <a:cs typeface="Times New Roman" panose="02020603050405020304" pitchFamily="18" charset="0"/>
            </a:endParaRPr>
          </a:p>
          <a:p>
            <a:pPr algn="ctr" fontAlgn="base">
              <a:lnSpc>
                <a:spcPct val="150000"/>
              </a:lnSpc>
              <a:spcBef>
                <a:spcPct val="0"/>
              </a:spcBef>
              <a:spcAft>
                <a:spcPct val="0"/>
              </a:spcAft>
            </a:pPr>
            <a:r>
              <a:rPr lang="en-US" sz="6000" b="1" i="1" dirty="0" err="1">
                <a:solidFill>
                  <a:srgbClr val="002060"/>
                </a:solidFill>
                <a:cs typeface="Times New Roman" panose="02020603050405020304" pitchFamily="18" charset="0"/>
              </a:rPr>
              <a:t>và</a:t>
            </a:r>
            <a:r>
              <a:rPr lang="en-US" sz="6000" b="1" i="1" dirty="0">
                <a:solidFill>
                  <a:srgbClr val="002060"/>
                </a:solidFill>
                <a:cs typeface="Times New Roman" panose="02020603050405020304" pitchFamily="18" charset="0"/>
              </a:rPr>
              <a:t> </a:t>
            </a:r>
            <a:r>
              <a:rPr lang="en-US" sz="6000" b="1" i="1" dirty="0" err="1">
                <a:solidFill>
                  <a:srgbClr val="002060"/>
                </a:solidFill>
                <a:cs typeface="Times New Roman" panose="02020603050405020304" pitchFamily="18" charset="0"/>
              </a:rPr>
              <a:t>các</a:t>
            </a:r>
            <a:r>
              <a:rPr lang="en-US" sz="6000" b="1" i="1" dirty="0">
                <a:solidFill>
                  <a:srgbClr val="002060"/>
                </a:solidFill>
                <a:cs typeface="Times New Roman" panose="02020603050405020304" pitchFamily="18" charset="0"/>
              </a:rPr>
              <a:t> </a:t>
            </a:r>
            <a:r>
              <a:rPr lang="en-US" sz="6000" b="1" i="1" dirty="0" err="1">
                <a:solidFill>
                  <a:srgbClr val="002060"/>
                </a:solidFill>
                <a:cs typeface="Times New Roman" panose="02020603050405020304" pitchFamily="18" charset="0"/>
              </a:rPr>
              <a:t>em</a:t>
            </a:r>
            <a:r>
              <a:rPr lang="en-US" sz="6000" b="1" i="1" dirty="0">
                <a:solidFill>
                  <a:srgbClr val="002060"/>
                </a:solidFill>
                <a:cs typeface="Times New Roman" panose="02020603050405020304" pitchFamily="18" charset="0"/>
              </a:rPr>
              <a:t>!</a:t>
            </a:r>
            <a:endParaRPr lang="en-US" sz="6000" b="1" i="1" dirty="0">
              <a:solidFill>
                <a:srgbClr val="002060"/>
              </a:solidFill>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29267" y="609627"/>
            <a:ext cx="21463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1">
            <a:hlinkClick r:id="rId3" action="ppaction://hlinksldjump"/>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282950"/>
            <a:ext cx="2118784"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709448" y="228600"/>
            <a:ext cx="2017994" cy="2308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defRPr/>
            </a:pPr>
            <a:r>
              <a:rPr lang="en-US" sz="2400" b="1" dirty="0">
                <a:solidFill>
                  <a:srgbClr val="FF0000"/>
                </a:solidFill>
                <a:latin typeface="Times New Roman" panose="02020603050405020304" pitchFamily="18" charset="0"/>
              </a:rPr>
              <a:t>An </a:t>
            </a:r>
            <a:r>
              <a:rPr lang="en-US" sz="2400" b="1" dirty="0" err="1">
                <a:solidFill>
                  <a:srgbClr val="FF0000"/>
                </a:solidFill>
                <a:latin typeface="Times New Roman" panose="02020603050405020304" pitchFamily="18" charset="0"/>
              </a:rPr>
              <a:t>Dương</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Vương</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xây</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thành</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chế</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nỏ</a:t>
            </a:r>
            <a:r>
              <a:rPr lang="en-US" sz="2400" b="1" dirty="0">
                <a:solidFill>
                  <a:srgbClr val="FF0000"/>
                </a:solidFill>
                <a:latin typeface="Times New Roman" panose="02020603050405020304" pitchFamily="18" charset="0"/>
              </a:rPr>
              <a:t> </a:t>
            </a:r>
            <a:endParaRPr lang="en-US" sz="2400" b="1" dirty="0">
              <a:solidFill>
                <a:srgbClr val="FF0000"/>
              </a:solidFill>
              <a:latin typeface="Times New Roman" panose="02020603050405020304" pitchFamily="18" charset="0"/>
            </a:endParaRPr>
          </a:p>
          <a:p>
            <a:pPr algn="ctr">
              <a:defRPr/>
            </a:pPr>
            <a:r>
              <a:rPr lang="en-US" sz="2400" b="1" dirty="0" err="1">
                <a:solidFill>
                  <a:srgbClr val="FF0000"/>
                </a:solidFill>
                <a:latin typeface="Times New Roman" panose="02020603050405020304" pitchFamily="18" charset="0"/>
              </a:rPr>
              <a:t>và</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đánh</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thắng</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Triệu</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Đa</a:t>
            </a:r>
            <a:r>
              <a:rPr lang="en-US" sz="2400" b="1" dirty="0">
                <a:solidFill>
                  <a:srgbClr val="FF0000"/>
                </a:solidFill>
                <a:latin typeface="Times New Roman" panose="02020603050405020304" pitchFamily="18" charset="0"/>
              </a:rPr>
              <a:t>̀.</a:t>
            </a:r>
            <a:endParaRPr lang="en-US" sz="2400" b="1" dirty="0">
              <a:solidFill>
                <a:srgbClr val="FF0000"/>
              </a:solidFill>
              <a:latin typeface="Times New Roman" panose="02020603050405020304" pitchFamily="18" charset="0"/>
            </a:endParaRPr>
          </a:p>
        </p:txBody>
      </p:sp>
      <p:sp>
        <p:nvSpPr>
          <p:cNvPr id="4" name="Text Box 12"/>
          <p:cNvSpPr txBox="1">
            <a:spLocks noChangeArrowheads="1"/>
          </p:cNvSpPr>
          <p:nvPr/>
        </p:nvSpPr>
        <p:spPr bwMode="auto">
          <a:xfrm>
            <a:off x="3375570" y="1143000"/>
            <a:ext cx="2438400" cy="2677656"/>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2400" b="1" dirty="0">
                <a:solidFill>
                  <a:srgbClr val="C00000"/>
                </a:solidFill>
                <a:latin typeface="Times New Roman" panose="02020603050405020304" pitchFamily="18" charset="0"/>
              </a:rPr>
              <a:t>Cha con </a:t>
            </a:r>
            <a:endParaRPr lang="en-US" sz="2400" b="1" dirty="0">
              <a:solidFill>
                <a:srgbClr val="C00000"/>
              </a:solidFill>
              <a:latin typeface="Times New Roman" panose="02020603050405020304" pitchFamily="18" charset="0"/>
            </a:endParaRPr>
          </a:p>
          <a:p>
            <a:pPr algn="ctr">
              <a:defRPr/>
            </a:pPr>
            <a:r>
              <a:rPr lang="en-US" sz="2400" b="1" dirty="0">
                <a:solidFill>
                  <a:srgbClr val="C00000"/>
                </a:solidFill>
                <a:latin typeface="Times New Roman" panose="02020603050405020304" pitchFamily="18" charset="0"/>
              </a:rPr>
              <a:t>An </a:t>
            </a:r>
            <a:r>
              <a:rPr lang="en-US" sz="2400" b="1" dirty="0" err="1">
                <a:solidFill>
                  <a:srgbClr val="C00000"/>
                </a:solidFill>
                <a:latin typeface="Times New Roman" panose="02020603050405020304" pitchFamily="18" charset="0"/>
              </a:rPr>
              <a:t>Dương</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Vương</a:t>
            </a:r>
            <a:r>
              <a:rPr lang="en-US" sz="2400" b="1" dirty="0">
                <a:solidFill>
                  <a:srgbClr val="C00000"/>
                </a:solidFill>
                <a:latin typeface="Times New Roman" panose="02020603050405020304" pitchFamily="18" charset="0"/>
              </a:rPr>
              <a:t> </a:t>
            </a:r>
            <a:endParaRPr lang="en-US" sz="2400" b="1" dirty="0">
              <a:solidFill>
                <a:srgbClr val="C00000"/>
              </a:solidFill>
              <a:latin typeface="Times New Roman" panose="02020603050405020304" pitchFamily="18" charset="0"/>
            </a:endParaRPr>
          </a:p>
          <a:p>
            <a:pPr algn="ctr">
              <a:defRPr/>
            </a:pPr>
            <a:r>
              <a:rPr lang="en-US" sz="2400" b="1" dirty="0" err="1">
                <a:solidFill>
                  <a:srgbClr val="C00000"/>
                </a:solidFill>
                <a:latin typeface="Times New Roman" panose="02020603050405020304" pitchFamily="18" charset="0"/>
              </a:rPr>
              <a:t>lơ</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là</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mất</a:t>
            </a:r>
            <a:r>
              <a:rPr lang="en-US" sz="2400" b="1" dirty="0">
                <a:solidFill>
                  <a:srgbClr val="C00000"/>
                </a:solidFill>
                <a:latin typeface="Times New Roman" panose="02020603050405020304" pitchFamily="18" charset="0"/>
              </a:rPr>
              <a:t> </a:t>
            </a:r>
            <a:endParaRPr lang="en-US" sz="2400" b="1" dirty="0">
              <a:solidFill>
                <a:srgbClr val="C00000"/>
              </a:solidFill>
              <a:latin typeface="Times New Roman" panose="02020603050405020304" pitchFamily="18" charset="0"/>
            </a:endParaRPr>
          </a:p>
          <a:p>
            <a:pPr algn="ctr">
              <a:defRPr/>
            </a:pPr>
            <a:r>
              <a:rPr lang="en-US" sz="2400" b="1" dirty="0" err="1">
                <a:solidFill>
                  <a:srgbClr val="C00000"/>
                </a:solidFill>
                <a:latin typeface="Times New Roman" panose="02020603050405020304" pitchFamily="18" charset="0"/>
              </a:rPr>
              <a:t>cảnh</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giác</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mất</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lẫy</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nỏ</a:t>
            </a:r>
            <a:r>
              <a:rPr lang="en-US" sz="2400" b="1" dirty="0">
                <a:solidFill>
                  <a:srgbClr val="C00000"/>
                </a:solidFill>
                <a:latin typeface="Times New Roman" panose="02020603050405020304" pitchFamily="18" charset="0"/>
              </a:rPr>
              <a:t> </a:t>
            </a:r>
            <a:endParaRPr lang="en-US" sz="2400" b="1" dirty="0">
              <a:solidFill>
                <a:srgbClr val="C00000"/>
              </a:solidFill>
              <a:latin typeface="Times New Roman" panose="02020603050405020304" pitchFamily="18" charset="0"/>
            </a:endParaRPr>
          </a:p>
          <a:p>
            <a:pPr algn="ctr">
              <a:defRPr/>
            </a:pPr>
            <a:r>
              <a:rPr lang="en-US" sz="2400" b="1" dirty="0" err="1">
                <a:solidFill>
                  <a:srgbClr val="C00000"/>
                </a:solidFill>
                <a:latin typeface="Times New Roman" panose="02020603050405020304" pitchFamily="18" charset="0"/>
              </a:rPr>
              <a:t>thần</a:t>
            </a:r>
            <a:r>
              <a:rPr lang="en-US" sz="2400" b="1" dirty="0">
                <a:solidFill>
                  <a:srgbClr val="C00000"/>
                </a:solidFill>
                <a:latin typeface="Times New Roman" panose="02020603050405020304" pitchFamily="18" charset="0"/>
              </a:rPr>
              <a:t>.</a:t>
            </a:r>
            <a:endParaRPr lang="en-US" sz="2400" b="1" dirty="0">
              <a:solidFill>
                <a:srgbClr val="C00000"/>
              </a:solidFill>
              <a:latin typeface="Times New Roman" panose="02020603050405020304" pitchFamily="18" charset="0"/>
            </a:endParaRPr>
          </a:p>
        </p:txBody>
      </p:sp>
      <p:sp>
        <p:nvSpPr>
          <p:cNvPr id="5" name="Text Box 14"/>
          <p:cNvSpPr txBox="1">
            <a:spLocks noChangeArrowheads="1"/>
          </p:cNvSpPr>
          <p:nvPr/>
        </p:nvSpPr>
        <p:spPr bwMode="auto">
          <a:xfrm>
            <a:off x="6299200" y="1981200"/>
            <a:ext cx="2743200" cy="2677656"/>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2400" b="1" dirty="0" err="1">
                <a:solidFill>
                  <a:srgbClr val="002060"/>
                </a:solidFill>
                <a:latin typeface="Times New Roman" panose="02020603050405020304" pitchFamily="18" charset="0"/>
              </a:rPr>
              <a:t>Triệu</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Đà</a:t>
            </a:r>
            <a:r>
              <a:rPr lang="en-US" sz="2400" b="1" dirty="0">
                <a:solidFill>
                  <a:srgbClr val="002060"/>
                </a:solidFill>
                <a:latin typeface="Times New Roman" panose="02020603050405020304" pitchFamily="18" charset="0"/>
              </a:rPr>
              <a:t> </a:t>
            </a:r>
            <a:endParaRPr lang="en-US" sz="2400" b="1" dirty="0">
              <a:solidFill>
                <a:srgbClr val="002060"/>
              </a:solidFill>
              <a:latin typeface="Times New Roman" panose="02020603050405020304" pitchFamily="18" charset="0"/>
            </a:endParaRPr>
          </a:p>
          <a:p>
            <a:pPr algn="ctr">
              <a:defRPr/>
            </a:pPr>
            <a:r>
              <a:rPr lang="en-US" sz="2400" b="1" dirty="0" err="1">
                <a:solidFill>
                  <a:srgbClr val="002060"/>
                </a:solidFill>
                <a:latin typeface="Times New Roman" panose="02020603050405020304" pitchFamily="18" charset="0"/>
              </a:rPr>
              <a:t>tấn</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công</a:t>
            </a:r>
            <a:r>
              <a:rPr lang="en-US" sz="2400" b="1" dirty="0">
                <a:solidFill>
                  <a:srgbClr val="002060"/>
                </a:solidFill>
                <a:latin typeface="Times New Roman" panose="02020603050405020304" pitchFamily="18" charset="0"/>
              </a:rPr>
              <a:t>, </a:t>
            </a:r>
            <a:endParaRPr lang="en-US" sz="2400" b="1" dirty="0">
              <a:solidFill>
                <a:srgbClr val="002060"/>
              </a:solidFill>
              <a:latin typeface="Times New Roman" panose="02020603050405020304" pitchFamily="18" charset="0"/>
            </a:endParaRPr>
          </a:p>
          <a:p>
            <a:pPr algn="ctr">
              <a:defRPr/>
            </a:pPr>
            <a:r>
              <a:rPr lang="en-US" sz="2400" b="1" dirty="0">
                <a:solidFill>
                  <a:srgbClr val="002060"/>
                </a:solidFill>
                <a:latin typeface="Times New Roman" panose="02020603050405020304" pitchFamily="18" charset="0"/>
              </a:rPr>
              <a:t>An </a:t>
            </a:r>
            <a:r>
              <a:rPr lang="en-US" sz="2400" b="1" dirty="0" err="1">
                <a:solidFill>
                  <a:srgbClr val="002060"/>
                </a:solidFill>
                <a:latin typeface="Times New Roman" panose="02020603050405020304" pitchFamily="18" charset="0"/>
              </a:rPr>
              <a:t>Dương</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Vương</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chạy</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trốn</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chém</a:t>
            </a:r>
            <a:endParaRPr lang="en-US" sz="2400" b="1" dirty="0">
              <a:solidFill>
                <a:srgbClr val="002060"/>
              </a:solidFill>
              <a:latin typeface="Times New Roman" panose="02020603050405020304" pitchFamily="18" charset="0"/>
            </a:endParaRPr>
          </a:p>
          <a:p>
            <a:pPr algn="ctr">
              <a:defRPr/>
            </a:pPr>
            <a:r>
              <a:rPr lang="en-US" sz="2400" b="1" dirty="0">
                <a:solidFill>
                  <a:srgbClr val="002060"/>
                </a:solidFill>
                <a:latin typeface="Times New Roman" panose="02020603050405020304" pitchFamily="18" charset="0"/>
              </a:rPr>
              <a:t> Mị </a:t>
            </a:r>
            <a:r>
              <a:rPr lang="en-US" sz="2400" b="1" dirty="0" err="1">
                <a:solidFill>
                  <a:srgbClr val="002060"/>
                </a:solidFill>
                <a:latin typeface="Times New Roman" panose="02020603050405020304" pitchFamily="18" charset="0"/>
              </a:rPr>
              <a:t>Châu</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va</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theo</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Rùa</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Vàng</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xuống</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biển</a:t>
            </a:r>
            <a:r>
              <a:rPr lang="en-US" sz="2400" b="1" dirty="0">
                <a:solidFill>
                  <a:srgbClr val="002060"/>
                </a:solidFill>
                <a:latin typeface="Times New Roman" panose="02020603050405020304" pitchFamily="18" charset="0"/>
              </a:rPr>
              <a:t>.</a:t>
            </a:r>
            <a:endParaRPr lang="en-US" sz="2400" b="1" dirty="0">
              <a:solidFill>
                <a:srgbClr val="002060"/>
              </a:solidFill>
              <a:latin typeface="Times New Roman" panose="02020603050405020304" pitchFamily="18" charset="0"/>
            </a:endParaRPr>
          </a:p>
        </p:txBody>
      </p:sp>
      <p:sp>
        <p:nvSpPr>
          <p:cNvPr id="6" name="Text Box 15"/>
          <p:cNvSpPr txBox="1">
            <a:spLocks noChangeArrowheads="1"/>
          </p:cNvSpPr>
          <p:nvPr/>
        </p:nvSpPr>
        <p:spPr bwMode="auto">
          <a:xfrm>
            <a:off x="9534634" y="3124200"/>
            <a:ext cx="2194912" cy="267765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defRPr/>
            </a:pPr>
            <a:r>
              <a:rPr lang="en-US" sz="2400" b="1" dirty="0" err="1">
                <a:solidFill>
                  <a:srgbClr val="1F497D"/>
                </a:solidFill>
                <a:latin typeface="Times New Roman" panose="02020603050405020304" pitchFamily="18" charset="0"/>
              </a:rPr>
              <a:t>Trọng</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Thủy</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lao</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đầu</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xuống</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giếng</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tư</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sát</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ngọc</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trai</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đem</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rửa</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nước</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giếng</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thi</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trong</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sáng</a:t>
            </a:r>
            <a:r>
              <a:rPr lang="en-US" sz="2400" b="1" dirty="0">
                <a:solidFill>
                  <a:srgbClr val="1F497D"/>
                </a:solidFill>
                <a:latin typeface="Times New Roman" panose="02020603050405020304" pitchFamily="18" charset="0"/>
              </a:rPr>
              <a:t> </a:t>
            </a:r>
            <a:r>
              <a:rPr lang="en-US" sz="2400" b="1" dirty="0" err="1">
                <a:solidFill>
                  <a:srgbClr val="1F497D"/>
                </a:solidFill>
                <a:latin typeface="Times New Roman" panose="02020603050405020304" pitchFamily="18" charset="0"/>
              </a:rPr>
              <a:t>hơn</a:t>
            </a:r>
            <a:r>
              <a:rPr lang="en-US" sz="2400" b="1" dirty="0">
                <a:solidFill>
                  <a:srgbClr val="1F497D"/>
                </a:solidFill>
                <a:latin typeface="Times New Roman" panose="02020603050405020304" pitchFamily="18" charset="0"/>
              </a:rPr>
              <a:t>.</a:t>
            </a:r>
            <a:endParaRPr lang="en-US" sz="2400" b="1" dirty="0">
              <a:solidFill>
                <a:srgbClr val="1F497D"/>
              </a:solidFill>
              <a:latin typeface="Times New Roman" panose="02020603050405020304" pitchFamily="18" charset="0"/>
            </a:endParaRPr>
          </a:p>
        </p:txBody>
      </p:sp>
      <p:sp>
        <p:nvSpPr>
          <p:cNvPr id="7" name="Right Arrow 6"/>
          <p:cNvSpPr>
            <a:spLocks noChangeArrowheads="1"/>
          </p:cNvSpPr>
          <p:nvPr/>
        </p:nvSpPr>
        <p:spPr bwMode="auto">
          <a:xfrm>
            <a:off x="2836038" y="1600200"/>
            <a:ext cx="508000" cy="304800"/>
          </a:xfrm>
          <a:prstGeom prst="rightArrow">
            <a:avLst>
              <a:gd name="adj1" fmla="val 50000"/>
              <a:gd name="adj2" fmla="val 50000"/>
            </a:avLst>
          </a:prstGeom>
          <a:solidFill>
            <a:srgbClr val="FF3300"/>
          </a:solidFill>
          <a:ln w="9525" algn="ctr">
            <a:solidFill>
              <a:schemeClr val="tx1"/>
            </a:solidFill>
            <a:round/>
          </a:ln>
        </p:spPr>
        <p:txBody>
          <a:bodyPr/>
          <a:lstStyle/>
          <a:p>
            <a:endParaRPr lang="vi-VN">
              <a:solidFill>
                <a:prstClr val="black"/>
              </a:solidFill>
            </a:endParaRPr>
          </a:p>
        </p:txBody>
      </p:sp>
      <p:sp>
        <p:nvSpPr>
          <p:cNvPr id="8" name="Right Arrow 7"/>
          <p:cNvSpPr>
            <a:spLocks noChangeArrowheads="1"/>
          </p:cNvSpPr>
          <p:nvPr/>
        </p:nvSpPr>
        <p:spPr bwMode="auto">
          <a:xfrm>
            <a:off x="5861268" y="2514600"/>
            <a:ext cx="406400" cy="304800"/>
          </a:xfrm>
          <a:prstGeom prst="rightArrow">
            <a:avLst>
              <a:gd name="adj1" fmla="val 50000"/>
              <a:gd name="adj2" fmla="val 50000"/>
            </a:avLst>
          </a:prstGeom>
          <a:solidFill>
            <a:srgbClr val="FF3300"/>
          </a:solidFill>
          <a:ln w="9525" algn="ctr">
            <a:solidFill>
              <a:schemeClr val="tx1"/>
            </a:solidFill>
            <a:round/>
          </a:ln>
        </p:spPr>
        <p:txBody>
          <a:bodyPr/>
          <a:lstStyle/>
          <a:p>
            <a:endParaRPr lang="vi-VN">
              <a:solidFill>
                <a:prstClr val="black"/>
              </a:solidFill>
            </a:endParaRPr>
          </a:p>
        </p:txBody>
      </p:sp>
      <p:sp>
        <p:nvSpPr>
          <p:cNvPr id="9" name="Right Arrow 8"/>
          <p:cNvSpPr>
            <a:spLocks noChangeArrowheads="1"/>
          </p:cNvSpPr>
          <p:nvPr/>
        </p:nvSpPr>
        <p:spPr bwMode="auto">
          <a:xfrm>
            <a:off x="9096702" y="3810000"/>
            <a:ext cx="406400" cy="304800"/>
          </a:xfrm>
          <a:prstGeom prst="rightArrow">
            <a:avLst>
              <a:gd name="adj1" fmla="val 50000"/>
              <a:gd name="adj2" fmla="val 50000"/>
            </a:avLst>
          </a:prstGeom>
          <a:solidFill>
            <a:srgbClr val="FF3300"/>
          </a:solidFill>
          <a:ln w="9525" algn="ctr">
            <a:solidFill>
              <a:schemeClr val="tx1"/>
            </a:solidFill>
            <a:round/>
          </a:ln>
        </p:spPr>
        <p:txBody>
          <a:bodyPr/>
          <a:lstStyle/>
          <a:p>
            <a:endParaRPr lang="vi-VN">
              <a:solidFill>
                <a:prstClr val="black"/>
              </a:solidFill>
            </a:endParaRPr>
          </a:p>
        </p:txBody>
      </p:sp>
      <p:pic>
        <p:nvPicPr>
          <p:cNvPr id="24585" name="Picture 8" descr="http://t1.gstatic.com/images?q=tbn:ANd9GcT7lMR-x7154KxIAIf_9PzdAI9Se0JPM6njJDtmAIwCmfOt4c2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401" y="3124200"/>
            <a:ext cx="2167467"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descr="ANd9GcSGB6bQHlxILQi6pbJIE7jIcSn3qlDTWhLP73os6usqQk4OdTSx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0370" y="3962408"/>
            <a:ext cx="1930400" cy="2714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25" descr="http://2.bp.blogspot.com/-l3U2EnZFxNw/UVmVt77o7bI/AAAAAAAAAGI/He9Ej1GgPVA/s400/08_mycha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062" y="5139559"/>
            <a:ext cx="1278537" cy="156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9" descr="pear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1462" y="6035675"/>
            <a:ext cx="72295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1" descr="VIETTIMES_7532881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4419" y="6019800"/>
            <a:ext cx="68017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Oval 14"/>
          <p:cNvSpPr>
            <a:spLocks noChangeArrowheads="1"/>
          </p:cNvSpPr>
          <p:nvPr/>
        </p:nvSpPr>
        <p:spPr bwMode="auto">
          <a:xfrm>
            <a:off x="9347200" y="101600"/>
            <a:ext cx="1828800" cy="1498600"/>
          </a:xfrm>
          <a:prstGeom prst="ellipse">
            <a:avLst/>
          </a:prstGeom>
          <a:solidFill>
            <a:schemeClr val="tx2">
              <a:lumMod val="20000"/>
              <a:lumOff val="80000"/>
            </a:schemeClr>
          </a:solidFill>
          <a:ln w="9525">
            <a:noFill/>
            <a:round/>
          </a:ln>
        </p:spPr>
        <p:txBody>
          <a:bodyPr wrap="none" anchor="ctr"/>
          <a:lstStyle/>
          <a:p>
            <a:pPr algn="ctr"/>
            <a:r>
              <a:rPr lang="en-US" sz="2000" b="1">
                <a:solidFill>
                  <a:srgbClr val="C00000"/>
                </a:solidFill>
                <a:latin typeface="Times New Roman" panose="02020603050405020304" pitchFamily="18" charset="0"/>
                <a:cs typeface="Times New Roman" panose="02020603050405020304" pitchFamily="18" charset="0"/>
              </a:rPr>
              <a:t>TÓM TẮT</a:t>
            </a:r>
            <a:endParaRPr lang="en-US" sz="20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9" name="Group 46"/>
          <p:cNvGrpSpPr/>
          <p:nvPr/>
        </p:nvGrpSpPr>
        <p:grpSpPr bwMode="auto">
          <a:xfrm>
            <a:off x="0" y="1"/>
            <a:ext cx="4876800" cy="6858000"/>
            <a:chOff x="2640" y="432"/>
            <a:chExt cx="2160" cy="3744"/>
          </a:xfrm>
          <a:solidFill>
            <a:schemeClr val="accent5">
              <a:lumMod val="20000"/>
              <a:lumOff val="80000"/>
            </a:schemeClr>
          </a:solidFill>
        </p:grpSpPr>
        <p:sp>
          <p:nvSpPr>
            <p:cNvPr id="19470" name="Rectangle 47"/>
            <p:cNvSpPr>
              <a:spLocks noChangeArrowheads="1"/>
            </p:cNvSpPr>
            <p:nvPr/>
          </p:nvSpPr>
          <p:spPr bwMode="auto">
            <a:xfrm>
              <a:off x="2832" y="432"/>
              <a:ext cx="196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1" name="Rectangle 48"/>
            <p:cNvSpPr>
              <a:spLocks noChangeArrowheads="1"/>
            </p:cNvSpPr>
            <p:nvPr/>
          </p:nvSpPr>
          <p:spPr bwMode="auto">
            <a:xfrm>
              <a:off x="4608" y="432"/>
              <a:ext cx="4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2" name="Rectangle 49"/>
            <p:cNvSpPr>
              <a:spLocks noChangeArrowheads="1"/>
            </p:cNvSpPr>
            <p:nvPr/>
          </p:nvSpPr>
          <p:spPr bwMode="auto">
            <a:xfrm>
              <a:off x="2640" y="432"/>
              <a:ext cx="1920"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3" name="Rectangle 50"/>
            <p:cNvSpPr>
              <a:spLocks noChangeArrowheads="1"/>
            </p:cNvSpPr>
            <p:nvPr/>
          </p:nvSpPr>
          <p:spPr bwMode="auto">
            <a:xfrm>
              <a:off x="4512" y="432"/>
              <a:ext cx="96"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grpSp>
      <p:sp>
        <p:nvSpPr>
          <p:cNvPr id="19460" name="Rectangle 52"/>
          <p:cNvSpPr>
            <a:spLocks noGrp="1" noChangeArrowheads="1"/>
          </p:cNvSpPr>
          <p:nvPr>
            <p:ph type="title"/>
          </p:nvPr>
        </p:nvSpPr>
        <p:spPr>
          <a:xfrm>
            <a:off x="0" y="838200"/>
            <a:ext cx="4267200" cy="609600"/>
          </a:xfrm>
        </p:spPr>
        <p:txBody>
          <a:bodyPr>
            <a:normAutofit/>
          </a:bodyPr>
          <a:lstStyle/>
          <a:p>
            <a:pPr algn="just" eaLnBrk="1" hangingPunct="1"/>
            <a:r>
              <a:rPr lang="en-US" sz="2400" b="1" dirty="0">
                <a:latin typeface="Times New Roman" panose="02020603050405020304" pitchFamily="18" charset="0"/>
                <a:cs typeface="Times New Roman" panose="02020603050405020304" pitchFamily="18" charset="0"/>
              </a:rPr>
              <a:t>I. TÌM HIỂU CHUNG</a:t>
            </a:r>
            <a:endParaRPr lang="en-US" sz="2400" b="1" dirty="0">
              <a:latin typeface="Times New Roman" panose="02020603050405020304" pitchFamily="18" charset="0"/>
              <a:cs typeface="Times New Roman" panose="02020603050405020304" pitchFamily="18" charset="0"/>
            </a:endParaRPr>
          </a:p>
        </p:txBody>
      </p:sp>
      <p:sp>
        <p:nvSpPr>
          <p:cNvPr id="19462" name="Rectangle 17"/>
          <p:cNvSpPr>
            <a:spLocks noChangeArrowheads="1"/>
          </p:cNvSpPr>
          <p:nvPr/>
        </p:nvSpPr>
        <p:spPr bwMode="auto">
          <a:xfrm>
            <a:off x="101600" y="2"/>
            <a:ext cx="121920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64" name="Rectangle 16"/>
          <p:cNvSpPr>
            <a:spLocks noChangeArrowheads="1"/>
          </p:cNvSpPr>
          <p:nvPr/>
        </p:nvSpPr>
        <p:spPr bwMode="auto">
          <a:xfrm>
            <a:off x="0" y="12954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1.Thể </a:t>
            </a:r>
            <a:r>
              <a:rPr lang="en-US" sz="2400" b="1" dirty="0" err="1">
                <a:solidFill>
                  <a:srgbClr val="1F497D"/>
                </a:solidFill>
                <a:latin typeface="Times New Roman" panose="02020603050405020304" pitchFamily="18" charset="0"/>
                <a:cs typeface="Times New Roman" panose="02020603050405020304" pitchFamily="18" charset="0"/>
              </a:rPr>
              <a:t>loại</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truyền</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thuyết</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5143064" y="646280"/>
            <a:ext cx="668107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Bố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cục</a:t>
            </a:r>
            <a:endParaRPr lang="en-US" sz="2800" b="1" dirty="0">
              <a:solidFill>
                <a:srgbClr val="1F497D"/>
              </a:solidFill>
              <a:latin typeface="Times New Roman" panose="02020603050405020304" pitchFamily="18" charset="0"/>
              <a:cs typeface="Times New Roman" panose="02020603050405020304" pitchFamily="18" charset="0"/>
            </a:endParaRPr>
          </a:p>
          <a:p>
            <a:pPr algn="just">
              <a:lnSpc>
                <a:spcPct val="150000"/>
              </a:lnSpc>
            </a:pPr>
            <a:endParaRPr lang="en-US" sz="2800" b="1" dirty="0">
              <a:solidFill>
                <a:srgbClr val="1F497D"/>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3728" y="3342291"/>
            <a:ext cx="4456112"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6"/>
          <p:cNvSpPr>
            <a:spLocks noChangeArrowheads="1"/>
          </p:cNvSpPr>
          <p:nvPr/>
        </p:nvSpPr>
        <p:spPr bwMode="auto">
          <a:xfrm>
            <a:off x="0" y="17526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2. Di </a:t>
            </a:r>
            <a:r>
              <a:rPr lang="en-US" sz="2400" b="1" dirty="0" err="1">
                <a:solidFill>
                  <a:srgbClr val="1F497D"/>
                </a:solidFill>
                <a:latin typeface="Times New Roman" panose="02020603050405020304" pitchFamily="18" charset="0"/>
                <a:cs typeface="Times New Roman" panose="02020603050405020304" pitchFamily="18" charset="0"/>
              </a:rPr>
              <a:t>tích</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Cổ</a:t>
            </a:r>
            <a:r>
              <a:rPr lang="en-US" sz="2400" b="1" dirty="0">
                <a:solidFill>
                  <a:srgbClr val="1F497D"/>
                </a:solidFill>
                <a:latin typeface="Times New Roman" panose="02020603050405020304" pitchFamily="18" charset="0"/>
                <a:cs typeface="Times New Roman" panose="02020603050405020304" pitchFamily="18" charset="0"/>
              </a:rPr>
              <a:t> Loa</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5" name="Rectangle 16"/>
          <p:cNvSpPr>
            <a:spLocks noChangeArrowheads="1"/>
          </p:cNvSpPr>
          <p:nvPr/>
        </p:nvSpPr>
        <p:spPr bwMode="auto">
          <a:xfrm>
            <a:off x="10506" y="222032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3. </a:t>
            </a:r>
            <a:r>
              <a:rPr lang="en-US" sz="2400" b="1" dirty="0" err="1">
                <a:solidFill>
                  <a:srgbClr val="1F497D"/>
                </a:solidFill>
                <a:latin typeface="Times New Roman" panose="02020603050405020304" pitchFamily="18" charset="0"/>
                <a:cs typeface="Times New Roman" panose="02020603050405020304" pitchFamily="18" charset="0"/>
              </a:rPr>
              <a:t>Tác</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phẩm</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5143064" y="1918150"/>
            <a:ext cx="674413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xin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hòa</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1F497D"/>
                </a:solidFill>
                <a:latin typeface="Times New Roman" panose="02020603050405020304" pitchFamily="18" charset="0"/>
                <a:cs typeface="Times New Roman" panose="02020603050405020304" pitchFamily="18" charset="0"/>
              </a:rPr>
              <a:t>Quá </a:t>
            </a:r>
            <a:r>
              <a:rPr lang="en-US" sz="2800" dirty="0" err="1">
                <a:solidFill>
                  <a:srgbClr val="1F497D"/>
                </a:solidFill>
                <a:latin typeface="Times New Roman" panose="02020603050405020304" pitchFamily="18" charset="0"/>
                <a:cs typeface="Times New Roman" panose="02020603050405020304" pitchFamily="18" charset="0"/>
              </a:rPr>
              <a:t>trình</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xây</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thành</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chê</a:t>
            </a:r>
            <a:r>
              <a:rPr lang="en-US" sz="2800" dirty="0">
                <a:solidFill>
                  <a:srgbClr val="1F497D"/>
                </a:solidFill>
                <a:latin typeface="Times New Roman" panose="02020603050405020304" pitchFamily="18" charset="0"/>
                <a:cs typeface="Times New Roman" panose="02020603050405020304" pitchFamily="18" charset="0"/>
              </a:rPr>
              <a:t>́ nỏ </a:t>
            </a:r>
            <a:r>
              <a:rPr lang="en-US" sz="2800" dirty="0" err="1">
                <a:solidFill>
                  <a:srgbClr val="1F497D"/>
                </a:solidFill>
                <a:latin typeface="Times New Roman" panose="02020603050405020304" pitchFamily="18" charset="0"/>
                <a:cs typeface="Times New Roman" panose="02020603050405020304" pitchFamily="18" charset="0"/>
              </a:rPr>
              <a:t>va</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bảo</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vê</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đất</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nước</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của</a:t>
            </a:r>
            <a:r>
              <a:rPr lang="en-US" sz="2800" dirty="0">
                <a:solidFill>
                  <a:srgbClr val="1F497D"/>
                </a:solidFill>
                <a:latin typeface="Times New Roman" panose="02020603050405020304" pitchFamily="18" charset="0"/>
                <a:cs typeface="Times New Roman" panose="02020603050405020304" pitchFamily="18" charset="0"/>
              </a:rPr>
              <a:t> An </a:t>
            </a:r>
            <a:r>
              <a:rPr lang="en-US" sz="2800" dirty="0" err="1">
                <a:solidFill>
                  <a:srgbClr val="1F497D"/>
                </a:solidFill>
                <a:latin typeface="Times New Roman" panose="02020603050405020304" pitchFamily="18" charset="0"/>
                <a:cs typeface="Times New Roman" panose="02020603050405020304" pitchFamily="18" charset="0"/>
              </a:rPr>
              <a:t>Dương</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Vương</a:t>
            </a:r>
            <a:r>
              <a:rPr lang="en-US" sz="2800" dirty="0">
                <a:solidFill>
                  <a:srgbClr val="1F497D"/>
                </a:solidFill>
                <a:latin typeface="Times New Roman" panose="02020603050405020304" pitchFamily="18" charset="0"/>
                <a:cs typeface="Times New Roman" panose="02020603050405020304" pitchFamily="18" charset="0"/>
              </a:rPr>
              <a:t>.</a:t>
            </a:r>
            <a:endParaRPr lang="en-US" sz="2800" dirty="0">
              <a:solidFill>
                <a:srgbClr val="1F497D"/>
              </a:solidFill>
              <a:latin typeface="Times New Roman" panose="02020603050405020304" pitchFamily="18" charset="0"/>
              <a:cs typeface="Times New Roman" panose="02020603050405020304" pitchFamily="18" charset="0"/>
            </a:endParaRPr>
          </a:p>
          <a:p>
            <a:pPr algn="just"/>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18" name="Rectangle 17"/>
          <p:cNvSpPr>
            <a:spLocks noChangeArrowheads="1"/>
          </p:cNvSpPr>
          <p:nvPr/>
        </p:nvSpPr>
        <p:spPr bwMode="auto">
          <a:xfrm>
            <a:off x="5127300" y="3873061"/>
            <a:ext cx="680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Tiếp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xuống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biển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1F497D"/>
                </a:solidFill>
                <a:latin typeface="Times New Roman" panose="02020603050405020304" pitchFamily="18" charset="0"/>
                <a:cs typeface="Times New Roman" panose="02020603050405020304" pitchFamily="18" charset="0"/>
              </a:rPr>
              <a:t>Bi </a:t>
            </a:r>
            <a:r>
              <a:rPr lang="en-US" sz="2800" dirty="0" err="1">
                <a:solidFill>
                  <a:srgbClr val="1F497D"/>
                </a:solidFill>
                <a:latin typeface="Times New Roman" panose="02020603050405020304" pitchFamily="18" charset="0"/>
                <a:cs typeface="Times New Roman" panose="02020603050405020304" pitchFamily="18" charset="0"/>
              </a:rPr>
              <a:t>kịch</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nước</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mất</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nha</a:t>
            </a:r>
            <a:r>
              <a:rPr lang="en-US" sz="2800" dirty="0">
                <a:solidFill>
                  <a:srgbClr val="1F497D"/>
                </a:solidFill>
                <a:latin typeface="Times New Roman" panose="02020603050405020304" pitchFamily="18" charset="0"/>
                <a:cs typeface="Times New Roman" panose="02020603050405020304" pitchFamily="18" charset="0"/>
              </a:rPr>
              <a:t>̀ tan.</a:t>
            </a:r>
            <a:endParaRPr lang="en-US" sz="2800" dirty="0">
              <a:solidFill>
                <a:srgbClr val="1F497D"/>
              </a:solidFill>
              <a:latin typeface="Times New Roman" panose="02020603050405020304" pitchFamily="18" charset="0"/>
              <a:cs typeface="Times New Roman" panose="02020603050405020304" pitchFamily="18" charset="0"/>
            </a:endParaRPr>
          </a:p>
          <a:p>
            <a:pPr algn="just"/>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5158830" y="5200010"/>
            <a:ext cx="680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Còn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dirty="0">
                <a:solidFill>
                  <a:srgbClr val="1F497D"/>
                </a:solidFill>
                <a:latin typeface="Times New Roman" panose="02020603050405020304" pitchFamily="18" charset="0"/>
                <a:cs typeface="Times New Roman" panose="02020603050405020304" pitchFamily="18" charset="0"/>
              </a:rPr>
              <a:t>Bi </a:t>
            </a:r>
            <a:r>
              <a:rPr lang="en-US" sz="2800" dirty="0" err="1">
                <a:solidFill>
                  <a:srgbClr val="1F497D"/>
                </a:solidFill>
                <a:latin typeface="Times New Roman" panose="02020603050405020304" pitchFamily="18" charset="0"/>
                <a:cs typeface="Times New Roman" panose="02020603050405020304" pitchFamily="18" charset="0"/>
              </a:rPr>
              <a:t>kịch</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tình</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yêu</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Mi</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Châu</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Trọng</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Thủy</a:t>
            </a:r>
            <a:r>
              <a:rPr lang="en-US" sz="2800" dirty="0">
                <a:solidFill>
                  <a:srgbClr val="1F497D"/>
                </a:solidFill>
                <a:latin typeface="Times New Roman" panose="02020603050405020304" pitchFamily="18" charset="0"/>
                <a:cs typeface="Times New Roman" panose="02020603050405020304" pitchFamily="18" charset="0"/>
              </a:rPr>
              <a:t>.</a:t>
            </a:r>
            <a:endParaRPr lang="en-US" sz="2800" dirty="0">
              <a:solidFill>
                <a:srgbClr val="1F497D"/>
              </a:solidFill>
              <a:latin typeface="Times New Roman" panose="02020603050405020304" pitchFamily="18" charset="0"/>
              <a:cs typeface="Times New Roman" panose="02020603050405020304" pitchFamily="18" charset="0"/>
            </a:endParaRPr>
          </a:p>
          <a:p>
            <a:pPr algn="just"/>
            <a:endParaRPr lang="en-US" sz="2800" b="1" dirty="0">
              <a:solidFill>
                <a:srgbClr val="1F497D"/>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i="1" dirty="0">
                <a:solidFill>
                  <a:srgbClr val="1F497D"/>
                </a:solidFill>
                <a:latin typeface="Times New Roman" panose="02020603050405020304" pitchFamily="18" charset="0"/>
                <a:cs typeface="Times New Roman" panose="02020603050405020304" pitchFamily="18" charset="0"/>
              </a:rPr>
              <a:t>1. An </a:t>
            </a:r>
            <a:r>
              <a:rPr lang="en-US" sz="2800" b="1" i="1" dirty="0" err="1">
                <a:solidFill>
                  <a:srgbClr val="1F497D"/>
                </a:solidFill>
                <a:latin typeface="Times New Roman" panose="02020603050405020304" pitchFamily="18" charset="0"/>
                <a:cs typeface="Times New Roman" panose="02020603050405020304" pitchFamily="18" charset="0"/>
              </a:rPr>
              <a:t>Dương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xây</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thành</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chế</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nỏ</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và</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bảo</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vệ</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đất</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2098" y="1455692"/>
            <a:ext cx="6963106" cy="4893647"/>
          </a:xfrm>
          <a:prstGeom prst="rect">
            <a:avLst/>
          </a:prstGeom>
        </p:spPr>
        <p:txBody>
          <a:bodyPr wrap="square">
            <a:spAutoFit/>
          </a:bodyPr>
          <a:lstStyle/>
          <a:p>
            <a:pPr algn="just">
              <a:lnSpc>
                <a:spcPct val="200000"/>
              </a:lnSpc>
            </a:pPr>
            <a:r>
              <a:rPr lang="en-US" sz="2600" b="1" i="1" dirty="0">
                <a:solidFill>
                  <a:srgbClr val="000000"/>
                </a:solidFill>
                <a:latin typeface="Times New Roman" panose="02020603050405020304"/>
                <a:ea typeface="Times New Roman" panose="02020603050405020304"/>
                <a:cs typeface="Times New Roman" panose="02020603050405020304"/>
              </a:rPr>
              <a:t>a. </a:t>
            </a:r>
            <a:r>
              <a:rPr lang="vi-VN" sz="2600" b="1" i="1" dirty="0">
                <a:solidFill>
                  <a:srgbClr val="000000"/>
                </a:solidFill>
                <a:latin typeface="Times New Roman" panose="02020603050405020304"/>
                <a:ea typeface="Times New Roman" panose="02020603050405020304"/>
                <a:cs typeface="Times New Roman" panose="02020603050405020304"/>
              </a:rPr>
              <a:t>Xây thành</a:t>
            </a:r>
            <a:endParaRPr lang="en-US" sz="2600" dirty="0">
              <a:solidFill>
                <a:prstClr val="black"/>
              </a:solidFill>
              <a:latin typeface=".VnTime" panose="020B7200000000000000"/>
              <a:ea typeface="Times New Roman" panose="02020603050405020304"/>
              <a:cs typeface="Times New Roman" panose="02020603050405020304"/>
            </a:endParaRPr>
          </a:p>
          <a:p>
            <a:pPr algn="just">
              <a:lnSpc>
                <a:spcPct val="200000"/>
              </a:lnSpc>
            </a:pPr>
            <a:r>
              <a:rPr lang="vi-VN" sz="2600" dirty="0">
                <a:solidFill>
                  <a:srgbClr val="000000"/>
                </a:solidFill>
                <a:latin typeface="Times New Roman" panose="02020603050405020304"/>
                <a:ea typeface="Times New Roman" panose="02020603050405020304"/>
                <a:cs typeface="Times New Roman" panose="02020603050405020304"/>
              </a:rPr>
              <a:t>- Thành đắp tới đâu lại lở tới đó. </a:t>
            </a:r>
            <a:endParaRPr lang="en-US" sz="2600" dirty="0">
              <a:solidFill>
                <a:prstClr val="black"/>
              </a:solidFill>
              <a:latin typeface=".VnTime" panose="020B7200000000000000"/>
              <a:ea typeface="Times New Roman" panose="02020603050405020304"/>
              <a:cs typeface="Times New Roman" panose="02020603050405020304"/>
            </a:endParaRPr>
          </a:p>
          <a:p>
            <a:pPr algn="just">
              <a:lnSpc>
                <a:spcPct val="200000"/>
              </a:lnSpc>
            </a:pPr>
            <a:r>
              <a:rPr lang="vi-VN" sz="2600" dirty="0">
                <a:solidFill>
                  <a:srgbClr val="000000"/>
                </a:solidFill>
                <a:latin typeface="Times New Roman" panose="02020603050405020304"/>
                <a:ea typeface="Times New Roman" panose="02020603050405020304"/>
                <a:cs typeface="Times New Roman" panose="02020603050405020304"/>
              </a:rPr>
              <a:t>- Lập đàn trai giới, cầu đảo bách thần. </a:t>
            </a:r>
            <a:endParaRPr lang="en-US" sz="2600" dirty="0">
              <a:solidFill>
                <a:prstClr val="black"/>
              </a:solidFill>
              <a:latin typeface=".VnTime" panose="020B7200000000000000"/>
              <a:ea typeface="Times New Roman" panose="02020603050405020304"/>
              <a:cs typeface="Times New Roman" panose="02020603050405020304"/>
            </a:endParaRPr>
          </a:p>
          <a:p>
            <a:pPr algn="just">
              <a:lnSpc>
                <a:spcPct val="200000"/>
              </a:lnSpc>
            </a:pPr>
            <a:r>
              <a:rPr lang="vi-VN" sz="2600" dirty="0">
                <a:solidFill>
                  <a:srgbClr val="000000"/>
                </a:solidFill>
                <a:latin typeface="Times New Roman" panose="02020603050405020304"/>
                <a:ea typeface="Times New Roman" panose="02020603050405020304"/>
                <a:cs typeface="Times New Roman" panose="02020603050405020304"/>
              </a:rPr>
              <a:t>-</a:t>
            </a:r>
            <a:r>
              <a:rPr lang="en-US" sz="2600" dirty="0">
                <a:solidFill>
                  <a:srgbClr val="000000"/>
                </a:solidFill>
                <a:latin typeface="Times New Roman" panose="02020603050405020304"/>
                <a:ea typeface="Times New Roman" panose="02020603050405020304"/>
                <a:cs typeface="Times New Roman" panose="02020603050405020304"/>
              </a:rPr>
              <a:t> </a:t>
            </a:r>
            <a:r>
              <a:rPr lang="vi-VN" sz="2600" dirty="0">
                <a:solidFill>
                  <a:srgbClr val="000000"/>
                </a:solidFill>
                <a:latin typeface="Times New Roman" panose="02020603050405020304"/>
                <a:ea typeface="Times New Roman" panose="02020603050405020304"/>
                <a:cs typeface="Times New Roman" panose="02020603050405020304"/>
              </a:rPr>
              <a:t>Lắng nghe cụ già, mời sứ Thanh Giang giúp đỡ.</a:t>
            </a:r>
            <a:endParaRPr lang="en-US" sz="2600" dirty="0">
              <a:solidFill>
                <a:prstClr val="black"/>
              </a:solidFill>
              <a:latin typeface=".VnTime" panose="020B7200000000000000"/>
              <a:ea typeface="Times New Roman" panose="02020603050405020304"/>
              <a:cs typeface="Times New Roman" panose="02020603050405020304"/>
            </a:endParaRPr>
          </a:p>
          <a:p>
            <a:pPr algn="just">
              <a:lnSpc>
                <a:spcPct val="200000"/>
              </a:lnSpc>
            </a:pPr>
            <a:r>
              <a:rPr lang="en-US" sz="26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en-US" sz="2600" dirty="0">
                <a:solidFill>
                  <a:srgbClr val="000000"/>
                </a:solidFill>
                <a:latin typeface="Times New Roman" panose="02020603050405020304"/>
                <a:ea typeface="Times New Roman" panose="02020603050405020304"/>
                <a:cs typeface="Times New Roman" panose="02020603050405020304"/>
              </a:rPr>
              <a:t> C</a:t>
            </a:r>
            <a:r>
              <a:rPr lang="vi-VN" sz="2600" dirty="0">
                <a:solidFill>
                  <a:srgbClr val="000000"/>
                </a:solidFill>
                <a:latin typeface="Times New Roman" panose="02020603050405020304"/>
                <a:ea typeface="Times New Roman" panose="02020603050405020304"/>
                <a:cs typeface="Times New Roman" panose="02020603050405020304"/>
              </a:rPr>
              <a:t>ó lòng kiên trì quyết tâm, có ý thức đề cao cảnh giác </a:t>
            </a:r>
            <a:r>
              <a:rPr lang="en-US" sz="2600" dirty="0">
                <a:solidFill>
                  <a:srgbClr val="000000"/>
                </a:solidFill>
                <a:latin typeface="Times New Roman" panose="02020603050405020304"/>
                <a:ea typeface="Times New Roman" panose="02020603050405020304"/>
                <a:cs typeface="Times New Roman" panose="02020603050405020304"/>
              </a:rPr>
              <a:t>.</a:t>
            </a:r>
            <a:endParaRPr lang="en-US" sz="2600" dirty="0">
              <a:solidFill>
                <a:prstClr val="black"/>
              </a:solidFill>
              <a:latin typeface=".VnTime" panose="020B7200000000000000"/>
              <a:ea typeface="Times New Roman" panose="02020603050405020304"/>
              <a:cs typeface="Times New Roman" panose="02020603050405020304"/>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25720" y="1981200"/>
            <a:ext cx="4876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circle(in)">
                                      <p:cBhvr>
                                        <p:cTn id="3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i="1" dirty="0">
                <a:solidFill>
                  <a:srgbClr val="1F497D"/>
                </a:solidFill>
                <a:latin typeface="Times New Roman" panose="02020603050405020304" pitchFamily="18" charset="0"/>
                <a:cs typeface="Times New Roman" panose="02020603050405020304" pitchFamily="18" charset="0"/>
              </a:rPr>
              <a:t>1. An </a:t>
            </a:r>
            <a:r>
              <a:rPr lang="en-US" sz="2800" b="1" i="1" dirty="0" err="1">
                <a:solidFill>
                  <a:srgbClr val="1F497D"/>
                </a:solidFill>
                <a:latin typeface="Times New Roman" panose="02020603050405020304" pitchFamily="18" charset="0"/>
                <a:cs typeface="Times New Roman" panose="02020603050405020304" pitchFamily="18" charset="0"/>
              </a:rPr>
              <a:t>Dương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xây</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thành</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chế</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nỏ</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và</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bảo</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vệ</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đất</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2098" y="1455692"/>
            <a:ext cx="6963106" cy="770852"/>
          </a:xfrm>
          <a:prstGeom prst="rect">
            <a:avLst/>
          </a:prstGeom>
        </p:spPr>
        <p:txBody>
          <a:bodyPr wrap="square">
            <a:spAutoFit/>
          </a:bodyPr>
          <a:lstStyle/>
          <a:p>
            <a:pPr algn="just">
              <a:lnSpc>
                <a:spcPct val="200000"/>
              </a:lnSpc>
            </a:pPr>
            <a:r>
              <a:rPr lang="en-US" sz="2600" b="1" i="1" dirty="0">
                <a:solidFill>
                  <a:srgbClr val="000000"/>
                </a:solidFill>
                <a:latin typeface="Times New Roman" panose="02020603050405020304"/>
                <a:ea typeface="Times New Roman" panose="02020603050405020304"/>
                <a:cs typeface="Times New Roman" panose="02020603050405020304"/>
              </a:rPr>
              <a:t>b. </a:t>
            </a:r>
            <a:r>
              <a:rPr lang="en-US" sz="2600" b="1" i="1" dirty="0" err="1">
                <a:solidFill>
                  <a:srgbClr val="000000"/>
                </a:solidFill>
                <a:latin typeface="Times New Roman" panose="02020603050405020304"/>
                <a:ea typeface="Times New Roman" panose="02020603050405020304"/>
                <a:cs typeface="Times New Roman" panose="02020603050405020304"/>
              </a:rPr>
              <a:t>Chế</a:t>
            </a:r>
            <a:r>
              <a:rPr lang="en-US" sz="2600" b="1" i="1" dirty="0">
                <a:solidFill>
                  <a:srgbClr val="000000"/>
                </a:solidFill>
                <a:latin typeface="Times New Roman" panose="02020603050405020304"/>
                <a:ea typeface="Times New Roman" panose="02020603050405020304"/>
                <a:cs typeface="Times New Roman" panose="02020603050405020304"/>
              </a:rPr>
              <a:t> </a:t>
            </a:r>
            <a:r>
              <a:rPr lang="en-US" sz="2600" b="1" i="1" dirty="0" err="1">
                <a:solidFill>
                  <a:srgbClr val="000000"/>
                </a:solidFill>
                <a:latin typeface="Times New Roman" panose="02020603050405020304"/>
                <a:ea typeface="Times New Roman" panose="02020603050405020304"/>
                <a:cs typeface="Times New Roman" panose="02020603050405020304"/>
              </a:rPr>
              <a:t>nỏ</a:t>
            </a:r>
            <a:endParaRPr lang="en-US" sz="2600" dirty="0">
              <a:solidFill>
                <a:prstClr val="black"/>
              </a:solidFill>
              <a:latin typeface=".VnTime" panose="020B7200000000000000"/>
              <a:ea typeface="Times New Roman" panose="02020603050405020304"/>
              <a:cs typeface="Times New Roman" panose="02020603050405020304"/>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01796" y="2524128"/>
            <a:ext cx="5080000" cy="33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30927" y="2100396"/>
            <a:ext cx="6143293" cy="3879524"/>
          </a:xfrm>
          <a:prstGeom prst="rect">
            <a:avLst/>
          </a:prstGeom>
        </p:spPr>
        <p:txBody>
          <a:bodyPr wrap="square">
            <a:spAutoFit/>
          </a:bodyPr>
          <a:lstStyle/>
          <a:p>
            <a:pPr algn="just">
              <a:lnSpc>
                <a:spcPct val="115000"/>
              </a:lnSpc>
            </a:pPr>
            <a:endParaRPr lang="en-US"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Nhà vua băn khoăn: </a:t>
            </a:r>
            <a:r>
              <a:rPr lang="vi-VN" sz="2800" i="1" dirty="0">
                <a:solidFill>
                  <a:srgbClr val="000000"/>
                </a:solidFill>
                <a:latin typeface="Times New Roman" panose="02020603050405020304"/>
                <a:ea typeface="Times New Roman" panose="02020603050405020304"/>
                <a:cs typeface="Times New Roman" panose="02020603050405020304"/>
              </a:rPr>
              <a:t>“Nếu có giặc ngoài thì lấy gì mà chống”</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en-US" sz="2800"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Rùa Vàng cho vuốt làm lẫy nỏ.</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en-US" sz="2800"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a:t>
            </a:r>
            <a:r>
              <a:rPr lang="en-US" sz="2800" dirty="0">
                <a:solidFill>
                  <a:srgbClr val="000000"/>
                </a:solidFill>
                <a:latin typeface="Times New Roman" panose="02020603050405020304"/>
                <a:ea typeface="Times New Roman" panose="02020603050405020304"/>
                <a:cs typeface="Times New Roman" panose="02020603050405020304"/>
              </a:rPr>
              <a:t>Đ</a:t>
            </a:r>
            <a:r>
              <a:rPr lang="vi-VN" sz="2800" dirty="0">
                <a:solidFill>
                  <a:srgbClr val="000000"/>
                </a:solidFill>
                <a:latin typeface="Times New Roman" panose="02020603050405020304"/>
                <a:ea typeface="Times New Roman" panose="02020603050405020304"/>
                <a:cs typeface="Times New Roman" panose="02020603050405020304"/>
              </a:rPr>
              <a:t>ược giúp đỡ vì có ý thức trách nhiệm trong việc bảo vệ đất nước.</a:t>
            </a:r>
            <a:endParaRPr lang="en-US" sz="2800" dirty="0">
              <a:solidFill>
                <a:prstClr val="black"/>
              </a:solidFill>
              <a:latin typeface=".VnTime" panose="020B7200000000000000"/>
              <a:ea typeface="Times New Roman" panose="02020603050405020304"/>
              <a:cs typeface="Times New Roman" panose="02020603050405020304"/>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down)">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i="1" dirty="0">
                <a:solidFill>
                  <a:srgbClr val="1F497D"/>
                </a:solidFill>
                <a:latin typeface="Times New Roman" panose="02020603050405020304" pitchFamily="18" charset="0"/>
                <a:cs typeface="Times New Roman" panose="02020603050405020304" pitchFamily="18" charset="0"/>
              </a:rPr>
              <a:t>1. An </a:t>
            </a:r>
            <a:r>
              <a:rPr lang="en-US" sz="2800" b="1" i="1" dirty="0" err="1">
                <a:solidFill>
                  <a:srgbClr val="1F497D"/>
                </a:solidFill>
                <a:latin typeface="Times New Roman" panose="02020603050405020304" pitchFamily="18" charset="0"/>
                <a:cs typeface="Times New Roman" panose="02020603050405020304" pitchFamily="18" charset="0"/>
              </a:rPr>
              <a:t>Dương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xây</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thành</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chế</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nỏ</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và</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bảo</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vệ</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đất</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8" name="Rectangle 7"/>
          <p:cNvSpPr/>
          <p:nvPr/>
        </p:nvSpPr>
        <p:spPr>
          <a:xfrm>
            <a:off x="374868" y="1684291"/>
            <a:ext cx="7397532" cy="4832092"/>
          </a:xfrm>
          <a:prstGeom prst="rect">
            <a:avLst/>
          </a:prstGeom>
        </p:spPr>
        <p:txBody>
          <a:bodyPr wrap="square">
            <a:spAutoFit/>
          </a:bodyPr>
          <a:lstStyle/>
          <a:p>
            <a:pPr algn="just"/>
            <a:r>
              <a:rPr lang="en-US" sz="2800" b="1" i="1" dirty="0">
                <a:solidFill>
                  <a:srgbClr val="000000"/>
                </a:solidFill>
                <a:latin typeface="Times New Roman" panose="02020603050405020304"/>
                <a:ea typeface="Times New Roman" panose="02020603050405020304"/>
                <a:cs typeface="Times New Roman" panose="02020603050405020304"/>
              </a:rPr>
              <a:t>* </a:t>
            </a:r>
            <a:r>
              <a:rPr lang="vi-VN" sz="2800" b="1" i="1" dirty="0">
                <a:solidFill>
                  <a:srgbClr val="000000"/>
                </a:solidFill>
                <a:latin typeface="Times New Roman" panose="02020603050405020304"/>
                <a:ea typeface="Times New Roman" panose="02020603050405020304"/>
                <a:cs typeface="Times New Roman" panose="02020603050405020304"/>
              </a:rPr>
              <a:t>Bảo vệ đất nước</a:t>
            </a:r>
            <a:r>
              <a:rPr lang="vi-VN" sz="2800" dirty="0">
                <a:solidFill>
                  <a:srgbClr val="000000"/>
                </a:solidFill>
                <a:latin typeface="Times New Roman" panose="02020603050405020304"/>
                <a:ea typeface="Times New Roman" panose="02020603050405020304"/>
                <a:cs typeface="Times New Roman" panose="02020603050405020304"/>
              </a:rPr>
              <a:t>: dùng nỏ thần đánh bại quân Đà.</a:t>
            </a:r>
            <a:endParaRPr lang="en-US" sz="2800" dirty="0">
              <a:solidFill>
                <a:srgbClr val="000000"/>
              </a:solidFill>
              <a:latin typeface="Times New Roman" panose="02020603050405020304"/>
              <a:ea typeface="Times New Roman" panose="02020603050405020304"/>
              <a:cs typeface="Times New Roman" panose="02020603050405020304"/>
            </a:endParaRPr>
          </a:p>
          <a:p>
            <a:pPr algn="just"/>
            <a:r>
              <a:rPr lang="en-US" sz="2800" i="1" dirty="0">
                <a:solidFill>
                  <a:srgbClr val="000000"/>
                </a:solidFill>
                <a:latin typeface="Times New Roman" panose="02020603050405020304"/>
                <a:ea typeface="Times New Roman" panose="02020603050405020304"/>
                <a:cs typeface="Times New Roman" panose="02020603050405020304"/>
              </a:rPr>
              <a:t>- An </a:t>
            </a:r>
            <a:r>
              <a:rPr lang="en-US" sz="2800" i="1" dirty="0" err="1">
                <a:solidFill>
                  <a:srgbClr val="000000"/>
                </a:solidFill>
                <a:latin typeface="Times New Roman" panose="02020603050405020304"/>
                <a:ea typeface="Times New Roman" panose="02020603050405020304"/>
                <a:cs typeface="Times New Roman" panose="02020603050405020304"/>
              </a:rPr>
              <a:t>Dương</a:t>
            </a:r>
            <a:r>
              <a:rPr lang="en-US" sz="2800" i="1" dirty="0">
                <a:solidFill>
                  <a:srgbClr val="000000"/>
                </a:solidFill>
                <a:latin typeface="Times New Roman" panose="02020603050405020304"/>
                <a:ea typeface="Times New Roman" panose="02020603050405020304"/>
                <a:cs typeface="Times New Roman" panose="02020603050405020304"/>
              </a:rPr>
              <a:t> </a:t>
            </a:r>
            <a:r>
              <a:rPr lang="en-US" sz="2800" i="1" dirty="0" err="1">
                <a:solidFill>
                  <a:srgbClr val="000000"/>
                </a:solidFill>
                <a:latin typeface="Times New Roman" panose="02020603050405020304"/>
                <a:ea typeface="Times New Roman" panose="02020603050405020304"/>
                <a:cs typeface="Times New Roman" panose="02020603050405020304"/>
              </a:rPr>
              <a:t>Vương</a:t>
            </a:r>
            <a:r>
              <a:rPr lang="en-US" sz="2800" i="1" dirty="0">
                <a:solidFill>
                  <a:srgbClr val="000000"/>
                </a:solidFill>
                <a:latin typeface="Times New Roman" panose="02020603050405020304"/>
                <a:ea typeface="Times New Roman" panose="02020603050405020304"/>
                <a:cs typeface="Times New Roman" panose="02020603050405020304"/>
              </a:rPr>
              <a:t> </a:t>
            </a:r>
            <a:r>
              <a:rPr lang="en-US" sz="2800" i="1" dirty="0" err="1">
                <a:solidFill>
                  <a:srgbClr val="000000"/>
                </a:solidFill>
                <a:latin typeface="Times New Roman" panose="02020603050405020304"/>
                <a:ea typeface="Times New Roman" panose="02020603050405020304"/>
                <a:cs typeface="Times New Roman" panose="02020603050405020304"/>
              </a:rPr>
              <a:t>chiến</a:t>
            </a:r>
            <a:r>
              <a:rPr lang="en-US" sz="2800" i="1" dirty="0">
                <a:solidFill>
                  <a:srgbClr val="000000"/>
                </a:solidFill>
                <a:latin typeface="Times New Roman" panose="02020603050405020304"/>
                <a:ea typeface="Times New Roman" panose="02020603050405020304"/>
                <a:cs typeface="Times New Roman" panose="02020603050405020304"/>
              </a:rPr>
              <a:t> </a:t>
            </a:r>
            <a:r>
              <a:rPr lang="en-US" sz="2800" i="1" dirty="0" err="1">
                <a:solidFill>
                  <a:srgbClr val="000000"/>
                </a:solidFill>
                <a:latin typeface="Times New Roman" panose="02020603050405020304"/>
                <a:ea typeface="Times New Roman" panose="02020603050405020304"/>
                <a:cs typeface="Times New Roman" panose="02020603050405020304"/>
              </a:rPr>
              <a:t>thắng</a:t>
            </a:r>
            <a:r>
              <a:rPr lang="en-US" sz="2800" i="1" dirty="0">
                <a:solidFill>
                  <a:srgbClr val="000000"/>
                </a:solidFill>
                <a:latin typeface="Times New Roman" panose="02020603050405020304"/>
                <a:ea typeface="Times New Roman" panose="02020603050405020304"/>
                <a:cs typeface="Times New Roman" panose="02020603050405020304"/>
              </a:rPr>
              <a:t> </a:t>
            </a:r>
            <a:r>
              <a:rPr lang="en-US" sz="2800" i="1" dirty="0" err="1">
                <a:solidFill>
                  <a:srgbClr val="000000"/>
                </a:solidFill>
                <a:latin typeface="Times New Roman" panose="02020603050405020304"/>
                <a:ea typeface="Times New Roman" panose="02020603050405020304"/>
                <a:cs typeface="Times New Roman" panose="02020603050405020304"/>
              </a:rPr>
              <a:t>quân</a:t>
            </a:r>
            <a:r>
              <a:rPr lang="en-US" sz="2800" i="1" dirty="0">
                <a:solidFill>
                  <a:srgbClr val="000000"/>
                </a:solidFill>
                <a:latin typeface="Times New Roman" panose="02020603050405020304"/>
                <a:ea typeface="Times New Roman" panose="02020603050405020304"/>
                <a:cs typeface="Times New Roman" panose="02020603050405020304"/>
              </a:rPr>
              <a:t> </a:t>
            </a:r>
            <a:r>
              <a:rPr lang="en-US" sz="2800" i="1" dirty="0" err="1">
                <a:solidFill>
                  <a:srgbClr val="000000"/>
                </a:solidFill>
                <a:latin typeface="Times New Roman" panose="02020603050405020304"/>
                <a:ea typeface="Times New Roman" panose="02020603050405020304"/>
                <a:cs typeface="Times New Roman" panose="02020603050405020304"/>
              </a:rPr>
              <a:t>xâm</a:t>
            </a:r>
            <a:r>
              <a:rPr lang="en-US" sz="2800" i="1" dirty="0">
                <a:solidFill>
                  <a:srgbClr val="000000"/>
                </a:solidFill>
                <a:latin typeface="Times New Roman" panose="02020603050405020304"/>
                <a:ea typeface="Times New Roman" panose="02020603050405020304"/>
                <a:cs typeface="Times New Roman" panose="02020603050405020304"/>
              </a:rPr>
              <a:t> </a:t>
            </a:r>
            <a:r>
              <a:rPr lang="en-US" sz="2800" i="1" dirty="0" err="1">
                <a:solidFill>
                  <a:srgbClr val="000000"/>
                </a:solidFill>
                <a:latin typeface="Times New Roman" panose="02020603050405020304"/>
                <a:ea typeface="Times New Roman" panose="02020603050405020304"/>
                <a:cs typeface="Times New Roman" panose="02020603050405020304"/>
              </a:rPr>
              <a:t>lược</a:t>
            </a:r>
            <a:r>
              <a:rPr lang="en-US" sz="2800" i="1" dirty="0">
                <a:solidFill>
                  <a:srgbClr val="000000"/>
                </a:solidFill>
                <a:latin typeface="Times New Roman" panose="02020603050405020304"/>
                <a:ea typeface="Times New Roman" panose="02020603050405020304"/>
                <a:cs typeface="Times New Roman" panose="02020603050405020304"/>
              </a:rPr>
              <a:t> do:</a:t>
            </a:r>
            <a:endParaRPr lang="en-US" sz="2800" i="1" dirty="0">
              <a:solidFill>
                <a:prstClr val="black"/>
              </a:solidFill>
              <a:latin typeface=".VnTime" panose="020B7200000000000000"/>
              <a:ea typeface="Times New Roman" panose="02020603050405020304"/>
              <a:cs typeface="Times New Roman" panose="02020603050405020304"/>
            </a:endParaRPr>
          </a:p>
          <a:p>
            <a:pPr algn="just"/>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Có</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thành</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ốc</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kiên</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cố</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Có</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nỏ</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thần</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kì</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diệu</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trăm</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phát</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trăm</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trúng</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Đặc</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biệt</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là</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có</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tinh</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thần</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cảnh</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giác</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cao</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độ</a:t>
            </a:r>
            <a:r>
              <a:rPr lang="en-US" sz="2800" dirty="0">
                <a:solidFill>
                  <a:srgbClr val="000000"/>
                </a:solidFill>
                <a:latin typeface="Times New Roman" panose="02020603050405020304"/>
                <a:ea typeface="Times New Roman" panose="02020603050405020304"/>
                <a:cs typeface="Times New Roman" panose="02020603050405020304"/>
              </a:rPr>
              <a:t>, ý </a:t>
            </a:r>
            <a:r>
              <a:rPr lang="en-US" sz="2800" dirty="0" err="1">
                <a:solidFill>
                  <a:srgbClr val="000000"/>
                </a:solidFill>
                <a:latin typeface="Times New Roman" panose="02020603050405020304"/>
                <a:ea typeface="Times New Roman" panose="02020603050405020304"/>
                <a:cs typeface="Times New Roman" panose="02020603050405020304"/>
              </a:rPr>
              <a:t>thức</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trách</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nhiệm</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cao</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với</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đất</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nước</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marL="342900" indent="-342900" algn="just">
              <a:buFontTx/>
              <a:buChar char="-"/>
            </a:pPr>
            <a:r>
              <a:rPr lang="vi-VN" sz="2800" i="1" dirty="0">
                <a:solidFill>
                  <a:srgbClr val="000000"/>
                </a:solidFill>
                <a:latin typeface="Times New Roman" panose="02020603050405020304"/>
                <a:ea typeface="Times New Roman" panose="02020603050405020304"/>
                <a:cs typeface="Times New Roman" panose="02020603050405020304"/>
              </a:rPr>
              <a:t>Sự trợ giúp của thần linh: nhân dân ca ngợi nhà vua, tự hào về những thành quả và các chiến côn</a:t>
            </a:r>
            <a:r>
              <a:rPr lang="en-US" sz="2800" i="1" dirty="0">
                <a:solidFill>
                  <a:srgbClr val="000000"/>
                </a:solidFill>
                <a:latin typeface="Times New Roman" panose="02020603050405020304"/>
                <a:ea typeface="Times New Roman" panose="02020603050405020304"/>
                <a:cs typeface="Times New Roman" panose="02020603050405020304"/>
              </a:rPr>
              <a:t>g.</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3074" name="Picture 2" descr="An Dương Vương (ngọc trai, giếng nước) - Truyền thuyết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14287" y="1805315"/>
            <a:ext cx="4135821" cy="4327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down)">
                                      <p:cBhvr>
                                        <p:cTn id="20" dur="500"/>
                                        <p:tgtEl>
                                          <p:spTgt spid="8">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down)">
                                      <p:cBhvr>
                                        <p:cTn id="23" dur="500"/>
                                        <p:tgtEl>
                                          <p:spTgt spid="8">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wipe(down)">
                                      <p:cBhvr>
                                        <p:cTn id="26" dur="500"/>
                                        <p:tgtEl>
                                          <p:spTgt spid="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i="1" dirty="0">
                <a:solidFill>
                  <a:srgbClr val="1F497D"/>
                </a:solidFill>
                <a:latin typeface="Times New Roman" panose="02020603050405020304" pitchFamily="18" charset="0"/>
                <a:cs typeface="Times New Roman" panose="02020603050405020304" pitchFamily="18" charset="0"/>
              </a:rPr>
              <a:t>1. An </a:t>
            </a:r>
            <a:r>
              <a:rPr lang="en-US" sz="2800" b="1" i="1" dirty="0" err="1">
                <a:solidFill>
                  <a:srgbClr val="1F497D"/>
                </a:solidFill>
                <a:latin typeface="Times New Roman" panose="02020603050405020304" pitchFamily="18" charset="0"/>
                <a:cs typeface="Times New Roman" panose="02020603050405020304" pitchFamily="18" charset="0"/>
              </a:rPr>
              <a:t>Dương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xây</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thành</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chế</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nỏ</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và</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bảo</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vệ</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đất</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0634" y="1573929"/>
            <a:ext cx="6293945" cy="4616648"/>
          </a:xfrm>
          <a:prstGeom prst="rect">
            <a:avLst/>
          </a:prstGeom>
        </p:spPr>
        <p:txBody>
          <a:bodyPr wrap="square">
            <a:spAutoFit/>
          </a:bodyPr>
          <a:lstStyle/>
          <a:p>
            <a:pPr algn="just">
              <a:lnSpc>
                <a:spcPct val="150000"/>
              </a:lnSpc>
            </a:pPr>
            <a:r>
              <a:rPr lang="en-US" sz="2800" dirty="0">
                <a:solidFill>
                  <a:prstClr val="black"/>
                </a:solidFill>
                <a:latin typeface=".VnTime" panose="020B7200000000000000"/>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a:p>
            <a:pPr marL="342900" indent="-342900" algn="just">
              <a:lnSpc>
                <a:spcPct val="150000"/>
              </a:lnSpc>
              <a:buFont typeface="Symbol" panose="05050102010706020507" pitchFamily="18" charset="2"/>
              <a:buChar char="®"/>
            </a:pPr>
            <a:r>
              <a:rPr lang="en-US" sz="2800" i="1" dirty="0">
                <a:solidFill>
                  <a:srgbClr val="000000"/>
                </a:solidFill>
                <a:latin typeface="Times New Roman" panose="02020603050405020304"/>
                <a:ea typeface="Times New Roman" panose="02020603050405020304"/>
                <a:cs typeface="Times New Roman" panose="02020603050405020304"/>
              </a:rPr>
              <a:t> </a:t>
            </a:r>
            <a:r>
              <a:rPr lang="vi-VN" sz="2800" dirty="0">
                <a:solidFill>
                  <a:srgbClr val="000000"/>
                </a:solidFill>
                <a:latin typeface="Times New Roman" panose="02020603050405020304"/>
                <a:ea typeface="Times New Roman" panose="02020603050405020304"/>
                <a:cs typeface="Times New Roman" panose="02020603050405020304"/>
              </a:rPr>
              <a:t> </a:t>
            </a:r>
            <a:r>
              <a:rPr lang="vi-VN" sz="2800" b="1" dirty="0">
                <a:solidFill>
                  <a:srgbClr val="000000"/>
                </a:solidFill>
                <a:latin typeface="Times New Roman" panose="02020603050405020304"/>
                <a:ea typeface="Times New Roman" panose="02020603050405020304"/>
                <a:cs typeface="Times New Roman" panose="02020603050405020304"/>
              </a:rPr>
              <a:t>An Dương Vương là 1 vị vua tài trí, anh minh, sáng suốt, có trách nhiệm được thần linh và nhân dân ủng hộ</a:t>
            </a:r>
            <a:r>
              <a:rPr lang="en-US" sz="2800" b="1"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it-IT" sz="2800" dirty="0">
                <a:solidFill>
                  <a:srgbClr val="000000"/>
                </a:solidFill>
                <a:latin typeface="Times New Roman" panose="02020603050405020304"/>
                <a:ea typeface="Times New Roman" panose="02020603050405020304"/>
                <a:cs typeface="Times New Roman" panose="02020603050405020304"/>
              </a:rPr>
              <a:t>→ Bài học: Dựng nước phải đi liền với giữ nước ( dựng nước đã khó, giữ nước lại càng khó hơn).</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1026" name="Picture 2" descr="Nước Âu Lạc và Thục Phán An Dương Vương (258-207) - Lịch Sử Có Gì H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62946" y="2515914"/>
            <a:ext cx="4939861" cy="31439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2. Bi kịch nước mất nhà tan</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5"/>
          <p:cNvSpPr/>
          <p:nvPr/>
        </p:nvSpPr>
        <p:spPr>
          <a:xfrm>
            <a:off x="423924" y="1560796"/>
            <a:ext cx="6039954" cy="4616648"/>
          </a:xfrm>
          <a:prstGeom prst="rect">
            <a:avLst/>
          </a:prstGeom>
        </p:spPr>
        <p:txBody>
          <a:bodyPr wrap="square">
            <a:spAutoFit/>
          </a:bodyPr>
          <a:lstStyle/>
          <a:p>
            <a:pPr marL="36195" algn="just">
              <a:lnSpc>
                <a:spcPct val="150000"/>
              </a:lnSpc>
            </a:pPr>
            <a:r>
              <a:rPr lang="en-US" sz="2800" b="1" i="1" dirty="0">
                <a:solidFill>
                  <a:srgbClr val="000000"/>
                </a:solidFill>
                <a:latin typeface="Times New Roman" panose="02020603050405020304"/>
                <a:ea typeface="Times New Roman" panose="02020603050405020304"/>
                <a:cs typeface="Times New Roman" panose="02020603050405020304"/>
              </a:rPr>
              <a:t>- </a:t>
            </a:r>
            <a:r>
              <a:rPr lang="vi-VN" sz="2800" b="1" i="1" dirty="0">
                <a:solidFill>
                  <a:srgbClr val="000000"/>
                </a:solidFill>
                <a:latin typeface="Times New Roman" panose="02020603050405020304"/>
                <a:ea typeface="Times New Roman" panose="02020603050405020304"/>
                <a:cs typeface="Times New Roman" panose="02020603050405020304"/>
              </a:rPr>
              <a:t>Nguyên nhân:</a:t>
            </a:r>
            <a:endParaRPr lang="en-US" sz="2800" b="1" i="1"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Nhận lời cầu hòa, gả con gái cho con trai kẻ thù</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Cho Trọng Thủy ở rể ngay trong Loa Thành</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Tỏ ra mơ hồ về bản chất ngoan cố và âm mưu thâm độc của kẻ thù</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2050" name="Picture 2" descr="Ngoài Mỵ Châu, An Dương Vương còn con gái nào khác? | Thâm cung |  TriThucCuocSong.v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3185" y="2500202"/>
            <a:ext cx="5185403" cy="3616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2. Bi kịch nước mất nhà tan</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5094" y="1560796"/>
            <a:ext cx="6039954" cy="4616648"/>
          </a:xfrm>
          <a:prstGeom prst="rect">
            <a:avLst/>
          </a:prstGeom>
        </p:spPr>
        <p:txBody>
          <a:bodyPr wrap="square">
            <a:spAutoFit/>
          </a:bodyPr>
          <a:lstStyle/>
          <a:p>
            <a:pPr marL="36195" algn="just">
              <a:lnSpc>
                <a:spcPct val="150000"/>
              </a:lnSpc>
            </a:pPr>
            <a:r>
              <a:rPr lang="en-US" sz="2800" b="1" i="1" dirty="0">
                <a:solidFill>
                  <a:srgbClr val="000000"/>
                </a:solidFill>
                <a:latin typeface="Times New Roman" panose="02020603050405020304"/>
                <a:ea typeface="Times New Roman" panose="02020603050405020304"/>
                <a:cs typeface="Times New Roman" panose="02020603050405020304"/>
              </a:rPr>
              <a:t>- </a:t>
            </a:r>
            <a:r>
              <a:rPr lang="vi-VN" sz="2800" b="1" i="1" dirty="0">
                <a:solidFill>
                  <a:srgbClr val="000000"/>
                </a:solidFill>
                <a:latin typeface="Times New Roman" panose="02020603050405020304"/>
                <a:ea typeface="Times New Roman" panose="02020603050405020304"/>
                <a:cs typeface="Times New Roman" panose="02020603050405020304"/>
              </a:rPr>
              <a:t>Nguyên nhân:</a:t>
            </a:r>
            <a:endParaRPr lang="en-US" sz="2800" b="1" i="1"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Khi giặc đến chân thành: vẫn mãi lo chơi cờ, cười nhạo kẻ thù</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Chủ quan, ỷ lại vào vũ khí mà không lo phòng bị</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Tự chuốc lấy thất bại do tự phạm nhiều sai lầm</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2050" name="Picture 2" descr="Ngoài Mỵ Châu, An Dương Vương còn con gái nào khác? | Thâm cung |  TriThucCuocSong.v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27781" y="2500202"/>
            <a:ext cx="5185403" cy="3616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2. Bi kịch nước mất nhà tan</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2392" y="1755331"/>
            <a:ext cx="6181848" cy="3246530"/>
          </a:xfrm>
          <a:prstGeom prst="rect">
            <a:avLst/>
          </a:prstGeom>
        </p:spPr>
        <p:txBody>
          <a:bodyPr wrap="square">
            <a:spAutoFit/>
          </a:bodyPr>
          <a:lstStyle/>
          <a:p>
            <a:pPr marL="379095" indent="-342900" algn="just">
              <a:lnSpc>
                <a:spcPct val="150000"/>
              </a:lnSpc>
              <a:buFontTx/>
              <a:buChar char="-"/>
            </a:pPr>
            <a:r>
              <a:rPr lang="vi-VN" sz="2800" dirty="0">
                <a:solidFill>
                  <a:srgbClr val="000000"/>
                </a:solidFill>
                <a:latin typeface="Times New Roman" panose="02020603050405020304"/>
                <a:ea typeface="Times New Roman" panose="02020603050405020304"/>
                <a:cs typeface="Times New Roman" panose="02020603050405020304"/>
              </a:rPr>
              <a:t>Nhờ tiếng thét lớn của Rùa Vàng → lời kết tội đanh thép của công lý, nhà vua tỉnh ngộ và rút gươm chém đầu con gái → hành động quyết liệt, dứt khoát, nghiêm khắc.</a:t>
            </a:r>
            <a:endParaRPr lang="en-US" sz="2800" dirty="0">
              <a:solidFill>
                <a:srgbClr val="000000"/>
              </a:solidFill>
              <a:latin typeface="Times New Roman" panose="02020603050405020304"/>
              <a:ea typeface="Times New Roman" panose="02020603050405020304"/>
              <a:cs typeface="Times New Roman" panose="02020603050405020304"/>
            </a:endParaRPr>
          </a:p>
        </p:txBody>
      </p:sp>
      <p:pic>
        <p:nvPicPr>
          <p:cNvPr id="4098" name="Picture 2" descr="Truyền thuyết Mỵ Châu - Trọng Thủy - Kho Tàng Truyện Cổ Tích Chọn L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42604" y="2002225"/>
            <a:ext cx="5149396" cy="4057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2. Bi kịch nước mất nhà tan</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2392" y="1140457"/>
            <a:ext cx="6181848" cy="4616648"/>
          </a:xfrm>
          <a:prstGeom prst="rect">
            <a:avLst/>
          </a:prstGeom>
        </p:spPr>
        <p:txBody>
          <a:bodyPr wrap="square">
            <a:spAutoFit/>
          </a:bodyPr>
          <a:lstStyle/>
          <a:p>
            <a:pPr marL="36195" algn="just">
              <a:lnSpc>
                <a:spcPct val="150000"/>
              </a:lnSpc>
            </a:pPr>
            <a:endParaRPr lang="en-US" sz="2800" dirty="0">
              <a:solidFill>
                <a:prstClr val="black"/>
              </a:solidFill>
              <a:latin typeface=".VnTime" panose="020B7200000000000000"/>
              <a:ea typeface="Times New Roman" panose="02020603050405020304"/>
              <a:cs typeface="Times New Roman" panose="02020603050405020304"/>
            </a:endParaRPr>
          </a:p>
          <a:p>
            <a:pPr marL="342900" indent="-342900" algn="just">
              <a:lnSpc>
                <a:spcPct val="150000"/>
              </a:lnSpc>
              <a:buFontTx/>
              <a:buChar char="-"/>
            </a:pPr>
            <a:r>
              <a:rPr lang="vi-VN" sz="2800" dirty="0">
                <a:solidFill>
                  <a:srgbClr val="000000"/>
                </a:solidFill>
                <a:latin typeface="Times New Roman" panose="02020603050405020304"/>
                <a:ea typeface="Times New Roman" panose="02020603050405020304"/>
                <a:cs typeface="Times New Roman" panose="02020603050405020304"/>
              </a:rPr>
              <a:t>Kết cục: cầm sừng tê giác rẽ nước đi xuống biển</a:t>
            </a:r>
            <a:r>
              <a:rPr lang="en-US" sz="2800" dirty="0">
                <a:solidFill>
                  <a:srgbClr val="000000"/>
                </a:solidFill>
                <a:latin typeface="Times New Roman" panose="02020603050405020304"/>
                <a:ea typeface="Times New Roman" panose="02020603050405020304"/>
                <a:cs typeface="Times New Roman" panose="02020603050405020304"/>
              </a:rPr>
              <a:t> =&gt; </a:t>
            </a:r>
            <a:r>
              <a:rPr lang="en-US" sz="2800" dirty="0" err="1">
                <a:solidFill>
                  <a:srgbClr val="000000"/>
                </a:solidFill>
                <a:latin typeface="Times New Roman" panose="02020603050405020304"/>
                <a:ea typeface="Times New Roman" panose="02020603050405020304"/>
                <a:cs typeface="Times New Roman" panose="02020603050405020304"/>
              </a:rPr>
              <a:t>sự</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bất</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tử</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của</a:t>
            </a:r>
            <a:r>
              <a:rPr lang="en-US" sz="2800" dirty="0">
                <a:solidFill>
                  <a:srgbClr val="000000"/>
                </a:solidFill>
                <a:latin typeface="Times New Roman" panose="02020603050405020304"/>
                <a:ea typeface="Times New Roman" panose="02020603050405020304"/>
                <a:cs typeface="Times New Roman" panose="02020603050405020304"/>
              </a:rPr>
              <a:t> An </a:t>
            </a:r>
            <a:r>
              <a:rPr lang="en-US" sz="2800" dirty="0" err="1">
                <a:solidFill>
                  <a:srgbClr val="000000"/>
                </a:solidFill>
                <a:latin typeface="Times New Roman" panose="02020603050405020304"/>
                <a:ea typeface="Times New Roman" panose="02020603050405020304"/>
                <a:cs typeface="Times New Roman" panose="02020603050405020304"/>
              </a:rPr>
              <a:t>Dương</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Vương</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srgbClr val="000000"/>
              </a:solidFill>
              <a:latin typeface="Times New Roman" panose="02020603050405020304"/>
              <a:ea typeface="Times New Roman" panose="02020603050405020304"/>
              <a:cs typeface="Times New Roman" panose="02020603050405020304"/>
            </a:endParaRPr>
          </a:p>
          <a:p>
            <a:pPr algn="just">
              <a:lnSpc>
                <a:spcPct val="150000"/>
              </a:lnSpc>
            </a:pP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Thể hiện lòng kính trọng, tôn thờ và biết ơn của nhân dân</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4098" name="Picture 2" descr="Truyền thuyết Mỵ Châu - Trọng Thủy - Kho Tàng Truyện Cổ Tích Chọn L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42604" y="2002225"/>
            <a:ext cx="5149396" cy="4057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down)">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387" name="Group 46"/>
          <p:cNvGrpSpPr/>
          <p:nvPr/>
        </p:nvGrpSpPr>
        <p:grpSpPr bwMode="auto">
          <a:xfrm>
            <a:off x="0" y="0"/>
            <a:ext cx="4572000" cy="6858000"/>
            <a:chOff x="2640" y="432"/>
            <a:chExt cx="2160" cy="3744"/>
          </a:xfrm>
          <a:solidFill>
            <a:schemeClr val="accent1">
              <a:lumMod val="20000"/>
              <a:lumOff val="80000"/>
            </a:schemeClr>
          </a:solidFill>
        </p:grpSpPr>
        <p:sp>
          <p:nvSpPr>
            <p:cNvPr id="16394" name="Rectangle 47"/>
            <p:cNvSpPr>
              <a:spLocks noChangeArrowheads="1"/>
            </p:cNvSpPr>
            <p:nvPr/>
          </p:nvSpPr>
          <p:spPr bwMode="auto">
            <a:xfrm>
              <a:off x="2832" y="432"/>
              <a:ext cx="196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6395" name="Rectangle 48"/>
            <p:cNvSpPr>
              <a:spLocks noChangeArrowheads="1"/>
            </p:cNvSpPr>
            <p:nvPr/>
          </p:nvSpPr>
          <p:spPr bwMode="auto">
            <a:xfrm>
              <a:off x="4608" y="432"/>
              <a:ext cx="4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6396" name="Rectangle 49"/>
            <p:cNvSpPr>
              <a:spLocks noChangeArrowheads="1"/>
            </p:cNvSpPr>
            <p:nvPr/>
          </p:nvSpPr>
          <p:spPr bwMode="auto">
            <a:xfrm>
              <a:off x="2640" y="432"/>
              <a:ext cx="1920"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6397" name="Rectangle 50"/>
            <p:cNvSpPr>
              <a:spLocks noChangeArrowheads="1"/>
            </p:cNvSpPr>
            <p:nvPr/>
          </p:nvSpPr>
          <p:spPr bwMode="auto">
            <a:xfrm>
              <a:off x="4512" y="432"/>
              <a:ext cx="96"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grpSp>
      <p:sp>
        <p:nvSpPr>
          <p:cNvPr id="5172" name="Rectangle 52"/>
          <p:cNvSpPr>
            <a:spLocks noGrp="1" noChangeArrowheads="1"/>
          </p:cNvSpPr>
          <p:nvPr>
            <p:ph type="title"/>
          </p:nvPr>
        </p:nvSpPr>
        <p:spPr>
          <a:xfrm>
            <a:off x="0" y="838200"/>
            <a:ext cx="4267200" cy="609600"/>
          </a:xfrm>
        </p:spPr>
        <p:txBody>
          <a:bodyPr/>
          <a:lstStyle/>
          <a:p>
            <a:pPr algn="just" eaLnBrk="1" hangingPunct="1"/>
            <a:r>
              <a:rPr lang="en-US" sz="2200" b="1">
                <a:latin typeface="Times New Roman" panose="02020603050405020304" pitchFamily="18" charset="0"/>
                <a:cs typeface="Times New Roman" panose="02020603050405020304" pitchFamily="18" charset="0"/>
              </a:rPr>
              <a:t>I. TÌM HIỂU CHUNG</a:t>
            </a:r>
            <a:endParaRPr lang="en-US" sz="2200" b="1">
              <a:latin typeface="Times New Roman" panose="02020603050405020304" pitchFamily="18" charset="0"/>
              <a:cs typeface="Times New Roman" panose="02020603050405020304" pitchFamily="18" charset="0"/>
            </a:endParaRPr>
          </a:p>
        </p:txBody>
      </p:sp>
      <p:sp>
        <p:nvSpPr>
          <p:cNvPr id="25" name="Rectangle 16"/>
          <p:cNvSpPr>
            <a:spLocks noChangeArrowheads="1"/>
          </p:cNvSpPr>
          <p:nvPr/>
        </p:nvSpPr>
        <p:spPr bwMode="auto">
          <a:xfrm>
            <a:off x="0" y="12954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1.Thể </a:t>
            </a:r>
            <a:r>
              <a:rPr lang="en-US" sz="2400" b="1" dirty="0" err="1">
                <a:solidFill>
                  <a:srgbClr val="1F497D"/>
                </a:solidFill>
                <a:latin typeface="Times New Roman" panose="02020603050405020304" pitchFamily="18" charset="0"/>
                <a:cs typeface="Times New Roman" panose="02020603050405020304" pitchFamily="18" charset="0"/>
              </a:rPr>
              <a:t>loại</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truyền</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thuyết</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28" name="AutoShape 12"/>
          <p:cNvSpPr>
            <a:spLocks noChangeArrowheads="1"/>
          </p:cNvSpPr>
          <p:nvPr/>
        </p:nvSpPr>
        <p:spPr bwMode="auto">
          <a:xfrm>
            <a:off x="5080000" y="1752600"/>
            <a:ext cx="4978400" cy="1981200"/>
          </a:xfrm>
          <a:prstGeom prst="cloudCallout">
            <a:avLst>
              <a:gd name="adj1" fmla="val 40648"/>
              <a:gd name="adj2" fmla="val 78301"/>
            </a:avLst>
          </a:prstGeom>
          <a:solidFill>
            <a:schemeClr val="accent3">
              <a:lumMod val="20000"/>
              <a:lumOff val="80000"/>
            </a:schemeClr>
          </a:solidFill>
          <a:ln w="9525">
            <a:solidFill>
              <a:schemeClr val="tx1"/>
            </a:solidFill>
            <a:round/>
          </a:ln>
        </p:spPr>
        <p:txBody>
          <a:bodyPr/>
          <a:lstStyle/>
          <a:p>
            <a:pPr algn="ctr">
              <a:spcBef>
                <a:spcPct val="50000"/>
              </a:spcBef>
            </a:pP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thuyết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endParaRPr lang="en-US" sz="2400" b="1" i="1" dirty="0">
              <a:solidFill>
                <a:srgbClr val="FF0000"/>
              </a:solidFill>
            </a:endParaRPr>
          </a:p>
        </p:txBody>
      </p:sp>
      <p:sp>
        <p:nvSpPr>
          <p:cNvPr id="16" name="Rectangle 17"/>
          <p:cNvSpPr>
            <a:spLocks noChangeArrowheads="1"/>
          </p:cNvSpPr>
          <p:nvPr/>
        </p:nvSpPr>
        <p:spPr bwMode="auto">
          <a:xfrm>
            <a:off x="101600" y="2"/>
            <a:ext cx="121920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72"/>
                                        </p:tgtEl>
                                        <p:attrNameLst>
                                          <p:attrName>style.visibility</p:attrName>
                                        </p:attrNameLst>
                                      </p:cBhvr>
                                      <p:to>
                                        <p:strVal val="visible"/>
                                      </p:to>
                                    </p:set>
                                    <p:animEffect transition="in" filter="checkerboard(across)">
                                      <p:cBhvr>
                                        <p:cTn id="7" dur="500"/>
                                        <p:tgtEl>
                                          <p:spTgt spid="51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2" grpId="0"/>
      <p:bldP spid="25"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2. Bi kịch nước mất nhà tan</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5"/>
          <p:cNvSpPr/>
          <p:nvPr/>
        </p:nvSpPr>
        <p:spPr>
          <a:xfrm>
            <a:off x="203200" y="1579189"/>
            <a:ext cx="11785600" cy="4985980"/>
          </a:xfrm>
          <a:prstGeom prst="rect">
            <a:avLst/>
          </a:prstGeom>
        </p:spPr>
        <p:txBody>
          <a:bodyPr wrap="square">
            <a:spAutoFit/>
          </a:bodyPr>
          <a:lstStyle/>
          <a:p>
            <a:pPr algn="just">
              <a:lnSpc>
                <a:spcPct val="150000"/>
              </a:lnSpc>
            </a:pPr>
            <a:r>
              <a:rPr lang="pt-BR" sz="2400" b="1" dirty="0">
                <a:solidFill>
                  <a:srgbClr val="000000"/>
                </a:solidFill>
                <a:latin typeface="Times New Roman" panose="02020603050405020304"/>
                <a:ea typeface="Times New Roman" panose="02020603050405020304"/>
                <a:cs typeface="Times New Roman" panose="02020603050405020304"/>
              </a:rPr>
              <a:t>- Ý nghĩa của những hư cấu nghệ thuật:</a:t>
            </a:r>
            <a:endParaRPr lang="en-US" sz="2400" b="1"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pt-BR" sz="2400" dirty="0">
                <a:solidFill>
                  <a:srgbClr val="000000"/>
                </a:solidFill>
                <a:latin typeface="Times New Roman" panose="02020603050405020304"/>
                <a:ea typeface="Times New Roman" panose="02020603050405020304"/>
                <a:cs typeface="Times New Roman" panose="02020603050405020304"/>
              </a:rPr>
              <a:t>+ Thể hiện lòng kính trọng của nhân dân đối với thái độ dũng cảm, kiên quyết đặt nghĩa nước (cái chung) lên trên tình nhà (cái riêng) của An Dương Vương.</a:t>
            </a:r>
            <a:endParaRPr lang="en-US" sz="24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pt-BR" sz="2400" dirty="0">
                <a:solidFill>
                  <a:srgbClr val="000000"/>
                </a:solidFill>
                <a:latin typeface="Times New Roman" panose="02020603050405020304"/>
                <a:ea typeface="Times New Roman" panose="02020603050405020304"/>
                <a:cs typeface="Times New Roman" panose="02020603050405020304"/>
              </a:rPr>
              <a:t>+ Là lời giải thích cho lí do mất nước nhằm xoa dịu nỗi đau mất nước của một dân tộc yêu nước nồng nàn nay lần đầu tiên bị mất nước.</a:t>
            </a:r>
            <a:endParaRPr lang="pt-BR" sz="2400" dirty="0">
              <a:solidFill>
                <a:srgbClr val="000000"/>
              </a:solidFill>
              <a:latin typeface="Times New Roman" panose="02020603050405020304"/>
              <a:ea typeface="Times New Roman" panose="02020603050405020304"/>
              <a:cs typeface="Times New Roman" panose="02020603050405020304"/>
            </a:endParaRPr>
          </a:p>
          <a:p>
            <a:pPr algn="just">
              <a:lnSpc>
                <a:spcPct val="150000"/>
              </a:lnSpc>
            </a:pPr>
            <a:endParaRPr lang="pt-BR" sz="2000" dirty="0">
              <a:solidFill>
                <a:srgbClr val="000000"/>
              </a:solidFill>
              <a:latin typeface="Times New Roman" panose="02020603050405020304"/>
              <a:ea typeface="Times New Roman" panose="02020603050405020304"/>
              <a:cs typeface="Times New Roman" panose="02020603050405020304"/>
            </a:endParaRPr>
          </a:p>
          <a:p>
            <a:pPr algn="just">
              <a:lnSpc>
                <a:spcPct val="150000"/>
              </a:lnSpc>
            </a:pPr>
            <a:r>
              <a:rPr lang="en-US" sz="24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400" dirty="0">
                <a:solidFill>
                  <a:srgbClr val="000000"/>
                </a:solidFill>
                <a:latin typeface="Times New Roman" panose="02020603050405020304"/>
                <a:ea typeface="Times New Roman" panose="02020603050405020304"/>
                <a:cs typeface="Times New Roman" panose="02020603050405020304"/>
              </a:rPr>
              <a:t> Những chi tiết hư cấu thể hiện thái độ nghiêm khắc cùng bài học lịch sử: luôn luôn cảnh giác với kẻ thù, sáng suốt trong mối quan hệ riệng - chung, nước – nhà.</a:t>
            </a:r>
            <a:endParaRPr lang="en-US" sz="24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400" dirty="0">
                <a:solidFill>
                  <a:srgbClr val="000000"/>
                </a:solidFill>
                <a:latin typeface="Times New Roman" panose="02020603050405020304"/>
                <a:ea typeface="Times New Roman" panose="02020603050405020304"/>
                <a:cs typeface="Times New Roman" panose="02020603050405020304"/>
              </a:rPr>
              <a:t> </a:t>
            </a:r>
            <a:endParaRPr lang="en-US" sz="2400" dirty="0">
              <a:solidFill>
                <a:prstClr val="black"/>
              </a:solidFill>
              <a:latin typeface=".VnTime" panose="020B7200000000000000"/>
              <a:ea typeface="Times New Roman" panose="02020603050405020304"/>
              <a:cs typeface="Times New Roman" panose="02020603050405020304"/>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28510" y="1865586"/>
            <a:ext cx="871307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1F497D"/>
                </a:solidFill>
                <a:latin typeface="Times New Roman" panose="02020603050405020304" pitchFamily="18" charset="0"/>
                <a:cs typeface="Times New Roman" panose="02020603050405020304" pitchFamily="18" charset="0"/>
              </a:rPr>
              <a:t>a. </a:t>
            </a:r>
            <a:r>
              <a:rPr lang="en-US" sz="2800" b="1" dirty="0" err="1">
                <a:solidFill>
                  <a:srgbClr val="1F497D"/>
                </a:solidFill>
                <a:latin typeface="Times New Roman" panose="02020603050405020304" pitchFamily="18" charset="0"/>
                <a:cs typeface="Times New Roman" panose="02020603050405020304" pitchFamily="18" charset="0"/>
              </a:rPr>
              <a:t>Nhân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vật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Mị</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Châu</a:t>
            </a:r>
            <a:endParaRPr lang="en-US" sz="2800" b="1" dirty="0">
              <a:solidFill>
                <a:srgbClr val="1F497D"/>
              </a:solidFill>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7056" y="2590800"/>
            <a:ext cx="6400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057" y="2590800"/>
            <a:ext cx="461294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1F497D"/>
                </a:solidFill>
                <a:latin typeface="Times New Roman" panose="02020603050405020304" pitchFamily="18" charset="0"/>
                <a:cs typeface="Times New Roman" panose="02020603050405020304" pitchFamily="18" charset="0"/>
              </a:rPr>
              <a:t>a. </a:t>
            </a:r>
            <a:r>
              <a:rPr lang="en-US" sz="2800" b="1" dirty="0" err="1">
                <a:solidFill>
                  <a:srgbClr val="1F497D"/>
                </a:solidFill>
                <a:latin typeface="Times New Roman" panose="02020603050405020304" pitchFamily="18" charset="0"/>
                <a:cs typeface="Times New Roman" panose="02020603050405020304" pitchFamily="18" charset="0"/>
              </a:rPr>
              <a:t>Nhân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vật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Mị</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Châu</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9" name="Rectangle 8"/>
          <p:cNvSpPr/>
          <p:nvPr/>
        </p:nvSpPr>
        <p:spPr>
          <a:xfrm>
            <a:off x="304800" y="2204561"/>
            <a:ext cx="6632028" cy="4616648"/>
          </a:xfrm>
          <a:prstGeom prst="rect">
            <a:avLst/>
          </a:prstGeom>
        </p:spPr>
        <p:txBody>
          <a:bodyPr wrap="square">
            <a:spAutoFit/>
          </a:bodyPr>
          <a:lstStyle/>
          <a:p>
            <a:pPr algn="just">
              <a:lnSpc>
                <a:spcPct val="150000"/>
              </a:lnSpc>
            </a:pPr>
            <a:r>
              <a:rPr lang="vi-VN" sz="2800" b="1" i="1" dirty="0">
                <a:solidFill>
                  <a:srgbClr val="000000"/>
                </a:solidFill>
                <a:latin typeface="Times New Roman" panose="02020603050405020304"/>
                <a:ea typeface="Times New Roman" panose="02020603050405020304"/>
                <a:cs typeface="Times New Roman" panose="02020603050405020304"/>
              </a:rPr>
              <a:t>-</a:t>
            </a:r>
            <a:r>
              <a:rPr lang="vi-VN" sz="2800" i="1" dirty="0">
                <a:solidFill>
                  <a:srgbClr val="000000"/>
                </a:solidFill>
                <a:latin typeface="Times New Roman" panose="02020603050405020304"/>
                <a:ea typeface="Times New Roman" panose="02020603050405020304"/>
                <a:cs typeface="Times New Roman" panose="02020603050405020304"/>
              </a:rPr>
              <a:t> Sai lầm lớn nhất</a:t>
            </a:r>
            <a:r>
              <a:rPr lang="vi-VN" sz="2800" b="1" dirty="0">
                <a:solidFill>
                  <a:srgbClr val="000000"/>
                </a:solidFill>
                <a:latin typeface="Times New Roman" panose="02020603050405020304"/>
                <a:ea typeface="Times New Roman" panose="02020603050405020304"/>
                <a:cs typeface="Times New Roman" panose="02020603050405020304"/>
              </a:rPr>
              <a:t>: </a:t>
            </a:r>
            <a:r>
              <a:rPr lang="vi-VN" sz="2800" dirty="0">
                <a:solidFill>
                  <a:srgbClr val="000000"/>
                </a:solidFill>
                <a:latin typeface="Times New Roman" panose="02020603050405020304"/>
                <a:ea typeface="Times New Roman" panose="02020603050405020304"/>
                <a:cs typeface="Times New Roman" panose="02020603050405020304"/>
              </a:rPr>
              <a:t>vô tình tiết lộ bí mật về nỏ thần cho Trọng Thủy.</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ngây thơ, cả tin, mất cảnh giác</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a:t>
            </a:r>
            <a:r>
              <a:rPr lang="vi-VN" sz="2800" i="1" dirty="0">
                <a:solidFill>
                  <a:srgbClr val="000000"/>
                </a:solidFill>
                <a:latin typeface="Times New Roman" panose="02020603050405020304"/>
                <a:ea typeface="Times New Roman" panose="02020603050405020304"/>
                <a:cs typeface="Times New Roman" panose="02020603050405020304"/>
              </a:rPr>
              <a:t>Nghe lời chồng</a:t>
            </a:r>
            <a:r>
              <a:rPr lang="vi-VN" sz="2800" dirty="0">
                <a:solidFill>
                  <a:srgbClr val="000000"/>
                </a:solidFill>
                <a:latin typeface="Times New Roman" panose="02020603050405020304"/>
                <a:ea typeface="Times New Roman" panose="02020603050405020304"/>
                <a:cs typeface="Times New Roman" panose="02020603050405020304"/>
              </a:rPr>
              <a:t>: rắc lông ngỗng đánh dấu, giúp kẻ thù truy đuổi theo hai cha con.</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Bị tình cảm làm cho lu </a:t>
            </a:r>
            <a:r>
              <a:rPr lang="vi-VN" sz="2800" i="1" dirty="0">
                <a:solidFill>
                  <a:srgbClr val="000000"/>
                </a:solidFill>
                <a:latin typeface="Times New Roman" panose="02020603050405020304"/>
                <a:ea typeface="Times New Roman" panose="02020603050405020304"/>
                <a:cs typeface="Times New Roman" panose="02020603050405020304"/>
              </a:rPr>
              <a:t>mờ lí trí.</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i="1"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26183" y="2513455"/>
            <a:ext cx="5165817" cy="357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Truyền thuyết Mỵ Châu - Trọng Thủy - Kho Tàng Truyện Cổ Tích Chọn L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838" y="2421270"/>
            <a:ext cx="5149396" cy="4057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down)">
                                      <p:cBhvr>
                                        <p:cTn id="20" dur="500"/>
                                        <p:tgtEl>
                                          <p:spTgt spid="9">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down)">
                                      <p:cBhvr>
                                        <p:cTn id="23" dur="500"/>
                                        <p:tgtEl>
                                          <p:spTgt spid="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1F497D"/>
                </a:solidFill>
                <a:latin typeface="Times New Roman" panose="02020603050405020304" pitchFamily="18" charset="0"/>
                <a:cs typeface="Times New Roman" panose="02020603050405020304" pitchFamily="18" charset="0"/>
              </a:rPr>
              <a:t>a. </a:t>
            </a:r>
            <a:r>
              <a:rPr lang="en-US" sz="2800" b="1" dirty="0" err="1">
                <a:solidFill>
                  <a:srgbClr val="1F497D"/>
                </a:solidFill>
                <a:latin typeface="Times New Roman" panose="02020603050405020304" pitchFamily="18" charset="0"/>
                <a:cs typeface="Times New Roman" panose="02020603050405020304" pitchFamily="18" charset="0"/>
              </a:rPr>
              <a:t>Nhân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vật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Mị</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Châu</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9" name="Rectangle 8"/>
          <p:cNvSpPr/>
          <p:nvPr/>
        </p:nvSpPr>
        <p:spPr>
          <a:xfrm>
            <a:off x="304800" y="2204561"/>
            <a:ext cx="6632028" cy="2031325"/>
          </a:xfrm>
          <a:prstGeom prst="rect">
            <a:avLst/>
          </a:prstGeom>
        </p:spPr>
        <p:txBody>
          <a:bodyPr wrap="square">
            <a:spAutoFit/>
          </a:bodyPr>
          <a:lstStyle/>
          <a:p>
            <a:pPr algn="just">
              <a:lnSpc>
                <a:spcPct val="150000"/>
              </a:lnSpc>
            </a:pPr>
            <a:r>
              <a:rPr lang="en-US" sz="2800" i="1" dirty="0">
                <a:solidFill>
                  <a:srgbClr val="000000"/>
                </a:solidFill>
                <a:latin typeface="Times New Roman" panose="02020603050405020304"/>
                <a:ea typeface="Times New Roman" panose="02020603050405020304"/>
                <a:cs typeface="Times New Roman" panose="02020603050405020304"/>
              </a:rPr>
              <a:t> </a:t>
            </a:r>
            <a:r>
              <a:rPr lang="vi-VN" sz="2800" b="1" i="1" dirty="0">
                <a:solidFill>
                  <a:srgbClr val="000000"/>
                </a:solidFill>
                <a:latin typeface="Times New Roman" panose="02020603050405020304"/>
                <a:ea typeface="Times New Roman" panose="02020603050405020304"/>
                <a:cs typeface="Times New Roman" panose="02020603050405020304"/>
              </a:rPr>
              <a:t>-</a:t>
            </a:r>
            <a:r>
              <a:rPr lang="vi-VN" sz="2800" i="1" dirty="0">
                <a:solidFill>
                  <a:srgbClr val="000000"/>
                </a:solidFill>
                <a:latin typeface="Times New Roman" panose="02020603050405020304"/>
                <a:ea typeface="Times New Roman" panose="02020603050405020304"/>
                <a:cs typeface="Times New Roman" panose="02020603050405020304"/>
              </a:rPr>
              <a:t> Bị kết tội là giặc và bị trừng trị</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Phải trả giá cho sự cả tin đến mù quáng của mình.</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7" name="Picture 2" descr="Truyền thuyết Mỵ Châu - Trọng Thủy - Kho Tàng Truyện Cổ Tích Chọn L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42604" y="2427907"/>
            <a:ext cx="5149396" cy="4057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1F497D"/>
                </a:solidFill>
                <a:latin typeface="Times New Roman" panose="02020603050405020304" pitchFamily="18" charset="0"/>
                <a:cs typeface="Times New Roman" panose="02020603050405020304" pitchFamily="18" charset="0"/>
              </a:rPr>
              <a:t>a. </a:t>
            </a:r>
            <a:r>
              <a:rPr lang="en-US" sz="2800" b="1" dirty="0" err="1">
                <a:solidFill>
                  <a:srgbClr val="1F497D"/>
                </a:solidFill>
                <a:latin typeface="Times New Roman" panose="02020603050405020304" pitchFamily="18" charset="0"/>
                <a:cs typeface="Times New Roman" panose="02020603050405020304" pitchFamily="18" charset="0"/>
              </a:rPr>
              <a:t>Nhân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vật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Mị</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Châu</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8" name="Rectangle 7"/>
          <p:cNvSpPr/>
          <p:nvPr/>
        </p:nvSpPr>
        <p:spPr>
          <a:xfrm>
            <a:off x="304801" y="2157256"/>
            <a:ext cx="7325710" cy="4056495"/>
          </a:xfrm>
          <a:prstGeom prst="rect">
            <a:avLst/>
          </a:prstGeom>
        </p:spPr>
        <p:txBody>
          <a:bodyPr wrap="square">
            <a:spAutoFit/>
          </a:bodyPr>
          <a:lstStyle/>
          <a:p>
            <a:pPr algn="just">
              <a:lnSpc>
                <a:spcPct val="115000"/>
              </a:lnSpc>
            </a:pPr>
            <a:r>
              <a:rPr lang="vi-VN" sz="2800" i="1" dirty="0">
                <a:solidFill>
                  <a:srgbClr val="000000"/>
                </a:solidFill>
                <a:latin typeface="Times New Roman" panose="02020603050405020304"/>
                <a:ea typeface="Times New Roman" panose="02020603050405020304"/>
                <a:cs typeface="Times New Roman" panose="02020603050405020304"/>
              </a:rPr>
              <a:t>- Được minh oan:</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 Lời nguyền trước khi chết:</a:t>
            </a:r>
            <a:r>
              <a:rPr lang="vi-VN" sz="2800" dirty="0">
                <a:solidFill>
                  <a:prstClr val="black"/>
                </a:solidFill>
                <a:latin typeface="Times New Roman" panose="02020603050405020304"/>
                <a:ea typeface="Times New Roman" panose="02020603050405020304"/>
                <a:cs typeface="Times New Roman" panose="02020603050405020304"/>
              </a:rPr>
              <a:t> </a:t>
            </a:r>
            <a:r>
              <a:rPr lang="vi-VN" sz="2800" i="1" dirty="0">
                <a:solidFill>
                  <a:srgbClr val="000000"/>
                </a:solidFill>
                <a:latin typeface="Times New Roman" panose="02020603050405020304"/>
                <a:ea typeface="Times New Roman" panose="02020603050405020304"/>
                <a:cs typeface="Times New Roman" panose="02020603050405020304"/>
              </a:rPr>
              <a:t>“nếu có lòng phản nghịch mưu hại cha…nhục thù”</a:t>
            </a: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minh chứng cho tấm lòng trung hiếu, giải bày cho nỗi oan bị lừa dối.</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 Hóa thân kiểu phân thân: máu biến thành ngọc trai </a:t>
            </a: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Sự cảm thông, bao dung của nhân dân.</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15000"/>
              </a:lnSpc>
            </a:pPr>
            <a:r>
              <a:rPr lang="en-US" sz="2800"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6146" name="Picture 2" descr="Đừng đổ tội cho nghịch cảnh cũng đừng đổ tội cho người khác. Có chăng là  mình chưa đủ bản lĩnh thô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3928" y="2395209"/>
            <a:ext cx="4277710" cy="3611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circle(in)">
                                      <p:cBhvr>
                                        <p:cTn id="18"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1F497D"/>
                </a:solidFill>
                <a:latin typeface="Times New Roman" panose="02020603050405020304" pitchFamily="18" charset="0"/>
                <a:cs typeface="Times New Roman" panose="02020603050405020304" pitchFamily="18" charset="0"/>
              </a:rPr>
              <a:t>a. </a:t>
            </a:r>
            <a:r>
              <a:rPr lang="en-US" sz="2800" b="1" dirty="0" err="1">
                <a:solidFill>
                  <a:srgbClr val="1F497D"/>
                </a:solidFill>
                <a:latin typeface="Times New Roman" panose="02020603050405020304" pitchFamily="18" charset="0"/>
                <a:cs typeface="Times New Roman" panose="02020603050405020304" pitchFamily="18" charset="0"/>
              </a:rPr>
              <a:t>Nhân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vật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Mị</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Châu</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8" name="Rectangle 7"/>
          <p:cNvSpPr/>
          <p:nvPr/>
        </p:nvSpPr>
        <p:spPr>
          <a:xfrm>
            <a:off x="304801" y="2393746"/>
            <a:ext cx="6773916" cy="3323987"/>
          </a:xfrm>
          <a:prstGeom prst="rect">
            <a:avLst/>
          </a:prstGeom>
        </p:spPr>
        <p:txBody>
          <a:bodyPr wrap="square">
            <a:spAutoFit/>
          </a:bodyPr>
          <a:lstStyle/>
          <a:p>
            <a:pPr marL="36195" algn="just">
              <a:lnSpc>
                <a:spcPct val="150000"/>
              </a:lnSpc>
            </a:pPr>
            <a:r>
              <a:rPr lang="en-US" sz="2800" b="1"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b="1" dirty="0">
                <a:solidFill>
                  <a:srgbClr val="000000"/>
                </a:solidFill>
                <a:latin typeface="Times New Roman" panose="02020603050405020304"/>
                <a:ea typeface="Times New Roman" panose="02020603050405020304"/>
                <a:cs typeface="Times New Roman" panose="02020603050405020304"/>
              </a:rPr>
              <a:t> Bài học lịch sử: </a:t>
            </a:r>
            <a:r>
              <a:rPr lang="vi-VN" sz="2800" dirty="0">
                <a:solidFill>
                  <a:srgbClr val="000000"/>
                </a:solidFill>
                <a:latin typeface="Times New Roman" panose="02020603050405020304"/>
                <a:ea typeface="Times New Roman" panose="02020603050405020304"/>
                <a:cs typeface="Times New Roman" panose="02020603050405020304"/>
              </a:rPr>
              <a:t>phải đặt đúng đắn mối quan hệ giữa cái chung với cái riêng, giữa tình nhà với nợ nước.</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b="1"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b="1"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1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65195" y="2590800"/>
            <a:ext cx="461294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dirty="0">
                <a:solidFill>
                  <a:srgbClr val="1F497D"/>
                </a:solidFill>
                <a:latin typeface="Times New Roman" panose="02020603050405020304" pitchFamily="18" charset="0"/>
                <a:cs typeface="Times New Roman" panose="02020603050405020304" pitchFamily="18" charset="0"/>
              </a:rPr>
              <a:t>b. Nhân vật Trọng Thủy</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7" name="Rectangle 6"/>
          <p:cNvSpPr/>
          <p:nvPr/>
        </p:nvSpPr>
        <p:spPr>
          <a:xfrm>
            <a:off x="406400" y="2314919"/>
            <a:ext cx="6246648" cy="3893117"/>
          </a:xfrm>
          <a:prstGeom prst="rect">
            <a:avLst/>
          </a:prstGeom>
        </p:spPr>
        <p:txBody>
          <a:bodyPr wrap="square">
            <a:spAutoFit/>
          </a:bodyPr>
          <a:lstStyle/>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Ban đầu:</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 Nghe lời vua cha thực hiện âm mưu đánh tráo nỏ thần</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 Lừa dối Mị Châu</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Là tên gián điệp nguy hiểm, kẻ thù của dân tộc</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49948" y="2585552"/>
            <a:ext cx="5052864" cy="397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down)">
                                      <p:cBhvr>
                                        <p:cTn id="23" dur="500"/>
                                        <p:tgtEl>
                                          <p:spTgt spid="7">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down)">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dirty="0">
                <a:solidFill>
                  <a:srgbClr val="1F497D"/>
                </a:solidFill>
                <a:latin typeface="Times New Roman" panose="02020603050405020304" pitchFamily="18" charset="0"/>
                <a:cs typeface="Times New Roman" panose="02020603050405020304" pitchFamily="18" charset="0"/>
              </a:rPr>
              <a:t>b. Nhân vật Trọng Thủy</a:t>
            </a:r>
            <a:endParaRPr lang="en-US" sz="2800" b="1" dirty="0">
              <a:solidFill>
                <a:srgbClr val="1F497D"/>
              </a:solidFill>
              <a:latin typeface="Times New Roman" panose="02020603050405020304" pitchFamily="18" charset="0"/>
              <a:cs typeface="Times New Roman" panose="02020603050405020304" pitchFamily="18" charset="0"/>
            </a:endParaRPr>
          </a:p>
        </p:txBody>
      </p:sp>
      <p:pic>
        <p:nvPicPr>
          <p:cNvPr id="8" name="Picture 2" descr="Mỵ Châu - Trọng Thủy hay là truyện nỏ thầ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99435" y="2630644"/>
            <a:ext cx="4714110" cy="35215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038" y="1724211"/>
            <a:ext cx="6096000" cy="5206810"/>
          </a:xfrm>
          <a:prstGeom prst="rect">
            <a:avLst/>
          </a:prstGeom>
        </p:spPr>
        <p:txBody>
          <a:bodyPr>
            <a:spAutoFit/>
          </a:bodyPr>
          <a:lstStyle/>
          <a:p>
            <a:pPr lvl="0" algn="just">
              <a:lnSpc>
                <a:spcPct val="115000"/>
              </a:lnSpc>
            </a:pP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en-US" sz="900"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Khi Mị Châu chết:</a:t>
            </a: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 Khóc lóc, ôm xác vợ về táng ở Loa Thành</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vi-VN" sz="2800" dirty="0">
                <a:solidFill>
                  <a:srgbClr val="000000"/>
                </a:solidFill>
                <a:latin typeface="Times New Roman" panose="02020603050405020304"/>
                <a:ea typeface="Times New Roman" panose="02020603050405020304"/>
                <a:cs typeface="Times New Roman" panose="02020603050405020304"/>
              </a:rPr>
              <a:t>  + Lao đầu xuống giếng tự tử</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Tình cảm thực sự với vợ mới xuất hiện, nhưng tất cả đã quá muộn màng.</a:t>
            </a: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en-US" sz="2800" b="1"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en-US" sz="2800" b="1" dirty="0">
                <a:solidFill>
                  <a:srgbClr val="000000"/>
                </a:solidFill>
                <a:latin typeface="Times New Roman" panose="02020603050405020304"/>
                <a:ea typeface="Times New Roman" panose="02020603050405020304"/>
                <a:cs typeface="Times New Roman" panose="02020603050405020304"/>
              </a:rPr>
              <a:t> </a:t>
            </a:r>
            <a:r>
              <a:rPr lang="vi-VN" sz="2800" dirty="0">
                <a:solidFill>
                  <a:srgbClr val="000000"/>
                </a:solidFill>
                <a:latin typeface="Times New Roman" panose="02020603050405020304"/>
                <a:ea typeface="Times New Roman" panose="02020603050405020304"/>
                <a:cs typeface="Times New Roman" panose="02020603050405020304"/>
              </a:rPr>
              <a:t>Là nạn nhân của vua cha, của chiến tranh xâm lược</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a:p>
            <a:pPr lvl="0" algn="just">
              <a:lnSpc>
                <a:spcPct val="115000"/>
              </a:lnSpc>
            </a:pPr>
            <a:r>
              <a:rPr lang="en-US" sz="2800" dirty="0">
                <a:solidFill>
                  <a:srgbClr val="000000"/>
                </a:solidFill>
                <a:latin typeface="Times New Roman" panose="02020603050405020304"/>
                <a:ea typeface="Times New Roman" panose="02020603050405020304"/>
                <a:cs typeface="Times New Roman" panose="02020603050405020304"/>
              </a:rPr>
              <a:t> </a:t>
            </a:r>
            <a:endParaRPr lang="en-US" sz="2800" dirty="0">
              <a:solidFill>
                <a:prstClr val="black"/>
              </a:solidFill>
              <a:latin typeface=".VnTime" panose="020B7200000000000000"/>
              <a:ea typeface="Times New Roman" panose="02020603050405020304"/>
              <a:cs typeface="Times New Roman" panose="02020603050405020304"/>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 ĐỌC – HIỂU VĂN BẢN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auto">
          <a:xfrm>
            <a:off x="441448" y="948562"/>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i="1" dirty="0">
                <a:solidFill>
                  <a:srgbClr val="1F497D"/>
                </a:solidFill>
                <a:latin typeface="Times New Roman" panose="02020603050405020304" pitchFamily="18" charset="0"/>
                <a:cs typeface="Times New Roman" panose="02020603050405020304" pitchFamily="18" charset="0"/>
              </a:rPr>
              <a:t>3. Hình ảnh «Ngọc trai - giếng nước»</a:t>
            </a:r>
            <a:endParaRPr lang="en-US" sz="2800" b="1" i="1" dirty="0">
              <a:solidFill>
                <a:srgbClr val="1F497D"/>
              </a:solidFill>
              <a:latin typeface="Times New Roman" panose="02020603050405020304" pitchFamily="18" charset="0"/>
              <a:cs typeface="Times New Roman" panose="02020603050405020304" pitchFamily="18" charset="0"/>
            </a:endParaRPr>
          </a:p>
        </p:txBody>
      </p:sp>
      <p:sp>
        <p:nvSpPr>
          <p:cNvPr id="6" name="Rectangle 16"/>
          <p:cNvSpPr>
            <a:spLocks noChangeArrowheads="1"/>
          </p:cNvSpPr>
          <p:nvPr/>
        </p:nvSpPr>
        <p:spPr bwMode="auto">
          <a:xfrm>
            <a:off x="422166" y="1516124"/>
            <a:ext cx="1188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vi-VN" sz="2800" b="1" dirty="0">
                <a:solidFill>
                  <a:srgbClr val="1F497D"/>
                </a:solidFill>
                <a:latin typeface="Times New Roman" panose="02020603050405020304" pitchFamily="18" charset="0"/>
                <a:cs typeface="Times New Roman" panose="02020603050405020304" pitchFamily="18" charset="0"/>
              </a:rPr>
              <a:t>c. Giá trị của chi tiết «Ngọc trai – giếng  nước»</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7" name="Rectangle 6"/>
          <p:cNvSpPr/>
          <p:nvPr/>
        </p:nvSpPr>
        <p:spPr>
          <a:xfrm>
            <a:off x="415162" y="1542382"/>
            <a:ext cx="11176000" cy="2600007"/>
          </a:xfrm>
          <a:prstGeom prst="rect">
            <a:avLst/>
          </a:prstGeom>
        </p:spPr>
        <p:txBody>
          <a:bodyPr wrap="square">
            <a:spAutoFit/>
          </a:bodyPr>
          <a:lstStyle/>
          <a:p>
            <a:pPr algn="just">
              <a:lnSpc>
                <a:spcPct val="150000"/>
              </a:lnSpc>
            </a:pP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Là sự minh oan cho tấm lòng trong sáng của Mị Châu</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vi-VN" sz="2800" dirty="0">
                <a:solidFill>
                  <a:srgbClr val="000000"/>
                </a:solidFill>
                <a:latin typeface="Times New Roman" panose="02020603050405020304"/>
                <a:ea typeface="Times New Roman" panose="02020603050405020304"/>
                <a:cs typeface="Times New Roman" panose="02020603050405020304"/>
              </a:rPr>
              <a:t>- Nhân dân mong muốn hóa giải tội lỗi cho Trọng Thủy</a:t>
            </a:r>
            <a:endParaRPr lang="en-US" sz="2800" dirty="0">
              <a:solidFill>
                <a:prstClr val="black"/>
              </a:solidFill>
              <a:latin typeface=".VnTime" panose="020B7200000000000000"/>
              <a:ea typeface="Times New Roman" panose="02020603050405020304"/>
              <a:cs typeface="Times New Roman" panose="02020603050405020304"/>
            </a:endParaRPr>
          </a:p>
          <a:p>
            <a:pPr algn="just">
              <a:lnSpc>
                <a:spcPct val="150000"/>
              </a:lnSpc>
            </a:pPr>
            <a:r>
              <a:rPr lang="en-US" sz="2800" dirty="0">
                <a:solidFill>
                  <a:srgbClr val="000000"/>
                </a:solidFill>
                <a:latin typeface="Times New Roman" panose="02020603050405020304"/>
                <a:ea typeface="Times New Roman" panose="02020603050405020304"/>
                <a:cs typeface="Times New Roman" panose="02020603050405020304"/>
                <a:sym typeface="Wingdings" panose="05000000000000000000"/>
              </a:rPr>
              <a:t></a:t>
            </a:r>
            <a:r>
              <a:rPr lang="vi-VN" sz="2800" dirty="0">
                <a:solidFill>
                  <a:srgbClr val="000000"/>
                </a:solidFill>
                <a:latin typeface="Times New Roman" panose="02020603050405020304"/>
                <a:ea typeface="Times New Roman" panose="02020603050405020304"/>
                <a:cs typeface="Times New Roman" panose="02020603050405020304"/>
              </a:rPr>
              <a:t> Cách ứng xử thấu tình đạt lí của nhân dân</a:t>
            </a:r>
            <a:r>
              <a:rPr lang="en-US" sz="2800" dirty="0">
                <a:solidFill>
                  <a:srgbClr val="000000"/>
                </a:solidFill>
                <a:latin typeface="Times New Roman" panose="02020603050405020304"/>
                <a:ea typeface="Times New Roman" panose="02020603050405020304"/>
                <a:cs typeface="Times New Roman" panose="02020603050405020304"/>
              </a:rPr>
              <a:t>.</a:t>
            </a:r>
            <a:endParaRPr lang="en-US" sz="2800" dirty="0">
              <a:solidFill>
                <a:prstClr val="black"/>
              </a:solidFill>
              <a:latin typeface=".VnTime" panose="020B7200000000000000"/>
              <a:ea typeface="Times New Roman" panose="02020603050405020304"/>
              <a:cs typeface="Times New Roman" panose="02020603050405020304"/>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
            <a:ext cx="4165600" cy="367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Minh Khai Book Store - Truyền Thuyết Thời Hùng Vương - Lạc Long Quân Âu C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916"/>
            <a:ext cx="3962400" cy="36768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anh Truyện Dân Gian Việt Nam - Sự Tích Hồ Gươm | Tiki.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157" y="5"/>
            <a:ext cx="3997511" cy="3671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Users\ThuHuong\Desktop\Pictu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671899"/>
            <a:ext cx="7315200" cy="318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CHU DONG TU and Princess TIEN DUNG (Adapted by George F. Schultz ) -  Website tiếng Anh của Đào Xuân Thà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1359" y="3674358"/>
            <a:ext cx="3955844" cy="31861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circle(in)">
                                      <p:cBhvr>
                                        <p:cTn id="12" dur="20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circle(in)">
                                      <p:cBhvr>
                                        <p:cTn id="17" dur="20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circle(in)">
                                      <p:cBhvr>
                                        <p:cTn id="27"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3683" y="1357047"/>
            <a:ext cx="10689020" cy="3970318"/>
          </a:xfrm>
          <a:prstGeom prst="rect">
            <a:avLst/>
          </a:prstGeom>
        </p:spPr>
        <p:txBody>
          <a:bodyPr wrap="square">
            <a:spAutoFit/>
          </a:bodyPr>
          <a:lstStyle/>
          <a:p>
            <a:pPr algn="just">
              <a:lnSpc>
                <a:spcPct val="150000"/>
              </a:lnSpc>
            </a:pPr>
            <a:r>
              <a:rPr lang="vi-VN" sz="2800" b="1" dirty="0">
                <a:solidFill>
                  <a:srgbClr val="000000"/>
                </a:solidFill>
                <a:latin typeface="+mj-lt"/>
              </a:rPr>
              <a:t>1. Giá trị nội dung</a:t>
            </a:r>
            <a:endParaRPr lang="vi-VN" sz="2800" b="1" dirty="0">
              <a:solidFill>
                <a:srgbClr val="000000"/>
              </a:solidFill>
              <a:latin typeface="+mj-lt"/>
            </a:endParaRPr>
          </a:p>
          <a:p>
            <a:pPr marL="342900" indent="-342900" algn="just">
              <a:lnSpc>
                <a:spcPct val="150000"/>
              </a:lnSpc>
              <a:buFontTx/>
              <a:buChar char="-"/>
            </a:pPr>
            <a:r>
              <a:rPr lang="vi-VN" sz="2800" dirty="0">
                <a:solidFill>
                  <a:srgbClr val="000000"/>
                </a:solidFill>
                <a:latin typeface="+mj-lt"/>
              </a:rPr>
              <a:t>Truyện </a:t>
            </a:r>
            <a:r>
              <a:rPr lang="vi-VN" sz="2800" i="1" dirty="0">
                <a:solidFill>
                  <a:srgbClr val="000000"/>
                </a:solidFill>
                <a:latin typeface="+mj-lt"/>
              </a:rPr>
              <a:t>An Dương Vương và Mị Châu - Trọng Thủy </a:t>
            </a:r>
            <a:r>
              <a:rPr lang="vi-VN" sz="2800" dirty="0">
                <a:solidFill>
                  <a:srgbClr val="000000"/>
                </a:solidFill>
                <a:latin typeface="+mj-lt"/>
              </a:rPr>
              <a:t>là một cách giải thích nguyên nhân việc mất nước Âu Lạc.</a:t>
            </a:r>
            <a:endParaRPr lang="vi-VN" sz="2800" dirty="0">
              <a:solidFill>
                <a:srgbClr val="000000"/>
              </a:solidFill>
              <a:latin typeface="+mj-lt"/>
            </a:endParaRPr>
          </a:p>
          <a:p>
            <a:pPr marL="342900" indent="-342900" algn="just">
              <a:lnSpc>
                <a:spcPct val="150000"/>
              </a:lnSpc>
              <a:buFontTx/>
              <a:buChar char="-"/>
            </a:pPr>
            <a:r>
              <a:rPr lang="vi-VN" sz="2800" dirty="0">
                <a:solidFill>
                  <a:srgbClr val="000000"/>
                </a:solidFill>
                <a:latin typeface="+mj-lt"/>
              </a:rPr>
              <a:t>Qua đó, nhân dân ta muốn nêu lên bài học lịch sử về tinh thân cảnh giác với kẻ thù và cách xử lí đúng đắn mối quan hệ giữa riêng với chung, giữa nhà với nước, giữa cá nhân với cộng đồng. </a:t>
            </a:r>
            <a:endParaRPr lang="vi-VN" sz="2800" b="0" i="0" dirty="0">
              <a:solidFill>
                <a:srgbClr val="000000"/>
              </a:solidFill>
              <a:effectLst/>
              <a:latin typeface="+mj-lt"/>
            </a:endParaRPr>
          </a:p>
        </p:txBody>
      </p:sp>
      <p:sp>
        <p:nvSpPr>
          <p:cNvPr id="4" name="Rectangle 3"/>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a:t>
            </a:r>
            <a:r>
              <a:rPr lang="vi-VN" altLang="en-US" sz="3200" b="1" dirty="0">
                <a:solidFill>
                  <a:srgbClr val="FF0000"/>
                </a:solidFill>
                <a:latin typeface="Times New Roman" panose="02020603050405020304" pitchFamily="18" charset="0"/>
                <a:cs typeface="Times New Roman" panose="02020603050405020304" pitchFamily="18" charset="0"/>
              </a:rPr>
              <a:t>I. TỔNG KẾT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II</a:t>
            </a:r>
            <a:r>
              <a:rPr lang="vi-VN" altLang="en-US" sz="3200" b="1" dirty="0">
                <a:solidFill>
                  <a:srgbClr val="FF0000"/>
                </a:solidFill>
                <a:latin typeface="Times New Roman" panose="02020603050405020304" pitchFamily="18" charset="0"/>
                <a:cs typeface="Times New Roman" panose="02020603050405020304" pitchFamily="18" charset="0"/>
              </a:rPr>
              <a:t>I. TỔNG KẾT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62148" y="1171218"/>
            <a:ext cx="10783614" cy="4616648"/>
          </a:xfrm>
          <a:prstGeom prst="rect">
            <a:avLst/>
          </a:prstGeom>
        </p:spPr>
        <p:txBody>
          <a:bodyPr wrap="square">
            <a:spAutoFit/>
          </a:bodyPr>
          <a:lstStyle/>
          <a:p>
            <a:pPr algn="just">
              <a:lnSpc>
                <a:spcPct val="150000"/>
              </a:lnSpc>
            </a:pPr>
            <a:r>
              <a:rPr lang="vi-VN" sz="2800" b="1" dirty="0">
                <a:solidFill>
                  <a:srgbClr val="000000"/>
                </a:solidFill>
                <a:latin typeface="+mj-lt"/>
              </a:rPr>
              <a:t>2. Giá trị nghệ thuật: </a:t>
            </a:r>
            <a:endParaRPr lang="vi-VN" sz="2800" b="1" dirty="0">
              <a:solidFill>
                <a:srgbClr val="000000"/>
              </a:solidFill>
              <a:latin typeface="+mj-lt"/>
            </a:endParaRPr>
          </a:p>
          <a:p>
            <a:pPr marL="457200" indent="-457200" algn="just">
              <a:lnSpc>
                <a:spcPct val="150000"/>
              </a:lnSpc>
              <a:buFontTx/>
              <a:buChar char="-"/>
            </a:pPr>
            <a:r>
              <a:rPr lang="vi-VN" sz="2800" dirty="0">
                <a:solidFill>
                  <a:srgbClr val="000000"/>
                </a:solidFill>
                <a:latin typeface="+mj-lt"/>
              </a:rPr>
              <a:t>Hình tượng nhân vật và những chi tiết hư cấu trong truyện cho thấy mối quan hệ giữa phần cốt lõi lịch sử với phần tưởng tượng của dân gian.</a:t>
            </a:r>
            <a:endParaRPr lang="vi-VN" sz="2800" dirty="0">
              <a:solidFill>
                <a:srgbClr val="000000"/>
              </a:solidFill>
              <a:latin typeface="+mj-lt"/>
            </a:endParaRPr>
          </a:p>
          <a:p>
            <a:pPr marL="457200" indent="-457200" algn="just">
              <a:lnSpc>
                <a:spcPct val="150000"/>
              </a:lnSpc>
              <a:buFontTx/>
              <a:buChar char="-"/>
            </a:pPr>
            <a:r>
              <a:rPr lang="vi-VN" sz="2800" dirty="0">
                <a:solidFill>
                  <a:srgbClr val="000000"/>
                </a:solidFill>
                <a:latin typeface="+mj-lt"/>
              </a:rPr>
              <a:t>Những chi tiết kì ảo, hoang đường đẫ tạo nên màu sắc thần kì đặc trưng của thể loại truyền thuyết, đồng thời cũng tạo nên sự hấp dẫn, gợi sự tò mò, hứng thú cho người đọc.</a:t>
            </a:r>
            <a:endParaRPr lang="vi-VN" sz="2800" b="0"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a:t>
            </a:r>
            <a:r>
              <a:rPr lang="vi-VN" altLang="en-US" sz="3200" b="1" dirty="0">
                <a:solidFill>
                  <a:srgbClr val="FF0000"/>
                </a:solidFill>
                <a:latin typeface="Times New Roman" panose="02020603050405020304" pitchFamily="18" charset="0"/>
                <a:cs typeface="Times New Roman" panose="02020603050405020304" pitchFamily="18" charset="0"/>
              </a:rPr>
              <a:t>V. LUYỆN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8276" y="1328953"/>
            <a:ext cx="10436771" cy="2031325"/>
          </a:xfrm>
          <a:prstGeom prst="rect">
            <a:avLst/>
          </a:prstGeom>
        </p:spPr>
        <p:txBody>
          <a:bodyPr wrap="square">
            <a:spAutoFit/>
          </a:bodyPr>
          <a:lstStyle/>
          <a:p>
            <a:pPr algn="just">
              <a:lnSpc>
                <a:spcPct val="150000"/>
              </a:lnSpc>
            </a:pPr>
            <a:r>
              <a:rPr lang="vi-VN" sz="2800" b="1" i="1" dirty="0">
                <a:solidFill>
                  <a:srgbClr val="008000"/>
                </a:solidFill>
                <a:latin typeface="+mj-lt"/>
              </a:rPr>
              <a:t>Câu 1:</a:t>
            </a:r>
            <a:r>
              <a:rPr lang="vi-VN" sz="2800" b="1" i="1" dirty="0">
                <a:solidFill>
                  <a:srgbClr val="000000"/>
                </a:solidFill>
                <a:latin typeface="+mj-lt"/>
              </a:rPr>
              <a:t> Từ những điều đã phân tích, hãy cho biết đâu là “cốt lõi lịch sử’’ của “Truyện An Dương Vương và Mị Châu - Trọng Thủy” và cốt lõi lịch sử đó đã được nhân dân thần kì hóa như thế nào?</a:t>
            </a:r>
            <a:endParaRPr lang="en-US" sz="2800" b="1" i="1" dirty="0">
              <a:latin typeface="+mj-lt"/>
            </a:endParaRPr>
          </a:p>
        </p:txBody>
      </p:sp>
      <p:pic>
        <p:nvPicPr>
          <p:cNvPr id="5" name="Picture 2" descr="Truyền thuyết Mỵ Châu - Trọng Thủy - Kho Tàng Truyện Cổ Tích Chọn L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64287" y="3486406"/>
            <a:ext cx="5149396" cy="2995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a:t>
            </a:r>
            <a:r>
              <a:rPr lang="vi-VN" altLang="en-US" sz="3200" b="1" dirty="0">
                <a:solidFill>
                  <a:srgbClr val="FF0000"/>
                </a:solidFill>
                <a:latin typeface="Times New Roman" panose="02020603050405020304" pitchFamily="18" charset="0"/>
                <a:cs typeface="Times New Roman" panose="02020603050405020304" pitchFamily="18" charset="0"/>
              </a:rPr>
              <a:t>V. LUYỆN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6841" y="1563180"/>
            <a:ext cx="11430000" cy="5078313"/>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400" dirty="0">
                <a:solidFill>
                  <a:srgbClr val="000000"/>
                </a:solidFill>
                <a:latin typeface="+mj-lt"/>
              </a:rPr>
              <a:t>Gợi ý:</a:t>
            </a:r>
            <a:endParaRPr lang="vi-VN" sz="2400" dirty="0">
              <a:solidFill>
                <a:srgbClr val="000000"/>
              </a:solidFill>
              <a:latin typeface="+mj-lt"/>
            </a:endParaRPr>
          </a:p>
          <a:p>
            <a:pPr marL="342900" indent="-342900" algn="just">
              <a:lnSpc>
                <a:spcPct val="150000"/>
              </a:lnSpc>
              <a:buFontTx/>
              <a:buChar char="-"/>
            </a:pPr>
            <a:r>
              <a:rPr lang="vi-VN" sz="2400" dirty="0">
                <a:solidFill>
                  <a:srgbClr val="000000"/>
                </a:solidFill>
                <a:latin typeface="+mj-lt"/>
              </a:rPr>
              <a:t>Cốt lõi lịch sử đó là nước Âu Lạc vào thời An Dương Vương có thành cao, hào sâu và vũ khí đủ mạnh để chiến thắng cuộc xâm lược của Triệu Đà nhưng về sau đã bị rơi vào tay của Triệu Đà.</a:t>
            </a:r>
            <a:endParaRPr lang="vi-VN" sz="2400" dirty="0">
              <a:solidFill>
                <a:srgbClr val="000000"/>
              </a:solidFill>
              <a:latin typeface="+mj-lt"/>
            </a:endParaRPr>
          </a:p>
          <a:p>
            <a:pPr marL="342900" indent="-342900" algn="just">
              <a:lnSpc>
                <a:spcPct val="150000"/>
              </a:lnSpc>
              <a:buFontTx/>
              <a:buChar char="-"/>
            </a:pPr>
            <a:r>
              <a:rPr lang="vi-VN" sz="2400" dirty="0">
                <a:solidFill>
                  <a:srgbClr val="000000"/>
                </a:solidFill>
                <a:latin typeface="+mj-lt"/>
              </a:rPr>
              <a:t>Những chi tiết khác chỉ là sự hư cấu, nhiều sự việc chi tiết thần kì như chuyện xây thành, chế nỏ; chuyện về cái chết của An Dương Vương và của Mị Châu; chi tiết về "Ngọc trai - giếng nước"…. Chính việc thêm vào truyện các chi tiết thần kì này đã giúp cho câu chuyện thêm hấp dẫn, nhiều chi tiết kì ảo. Qua đó cũng thể hiện một cái nhìn bao dung của nhân dân ta với các nhân vật lịch sử và với tất cả những gì đã xảy ra.</a:t>
            </a:r>
            <a:endParaRPr lang="vi-VN" sz="2400" b="0" i="0" dirty="0">
              <a:solidFill>
                <a:srgbClr val="000000"/>
              </a:solidFill>
              <a:effectLst/>
              <a:latin typeface="+mj-lt"/>
            </a:endParaRPr>
          </a:p>
        </p:txBody>
      </p:sp>
      <p:sp>
        <p:nvSpPr>
          <p:cNvPr id="5" name="Rectangle 4"/>
          <p:cNvSpPr/>
          <p:nvPr/>
        </p:nvSpPr>
        <p:spPr>
          <a:xfrm>
            <a:off x="501853" y="1006949"/>
            <a:ext cx="1192955" cy="523220"/>
          </a:xfrm>
          <a:prstGeom prst="rect">
            <a:avLst/>
          </a:prstGeom>
        </p:spPr>
        <p:txBody>
          <a:bodyPr wrap="none">
            <a:spAutoFit/>
          </a:bodyPr>
          <a:lstStyle/>
          <a:p>
            <a:r>
              <a:rPr lang="vi-VN" sz="2800" b="1" i="1" dirty="0">
                <a:solidFill>
                  <a:srgbClr val="008000"/>
                </a:solidFill>
                <a:latin typeface="Times New Roman" panose="02020603050405020304"/>
              </a:rPr>
              <a:t>Câu 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a:t>
            </a:r>
            <a:r>
              <a:rPr lang="vi-VN" altLang="en-US" sz="3200" b="1" dirty="0">
                <a:solidFill>
                  <a:srgbClr val="FF0000"/>
                </a:solidFill>
                <a:latin typeface="Times New Roman" panose="02020603050405020304" pitchFamily="18" charset="0"/>
                <a:cs typeface="Times New Roman" panose="02020603050405020304" pitchFamily="18" charset="0"/>
              </a:rPr>
              <a:t>V. LUYỆN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2" descr="Truyền thuyết Mỵ Châu - Trọng Thủy - Kho Tàng Truyện Cổ Tích Chọn L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26905" y="3013426"/>
            <a:ext cx="5149396" cy="2995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6678" y="1434691"/>
            <a:ext cx="11382703" cy="523220"/>
          </a:xfrm>
          <a:prstGeom prst="rect">
            <a:avLst/>
          </a:prstGeom>
        </p:spPr>
        <p:txBody>
          <a:bodyPr wrap="square">
            <a:spAutoFit/>
          </a:bodyPr>
          <a:lstStyle/>
          <a:p>
            <a:r>
              <a:rPr lang="vi-VN" sz="2800" b="1" i="1" dirty="0">
                <a:solidFill>
                  <a:srgbClr val="222222"/>
                </a:solidFill>
                <a:latin typeface="+mj-lt"/>
              </a:rPr>
              <a:t>Câu 2: Ý nghĩa của Truyện An Dương Vương và Mị Châu Trọng Thủy là gì</a:t>
            </a:r>
            <a:endParaRPr lang="vi-VN" sz="2800" b="1" i="1" dirty="0">
              <a:solidFill>
                <a:srgbClr val="222222"/>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I</a:t>
            </a:r>
            <a:r>
              <a:rPr lang="vi-VN" altLang="en-US" sz="3200" b="1" dirty="0">
                <a:solidFill>
                  <a:srgbClr val="FF0000"/>
                </a:solidFill>
                <a:latin typeface="Times New Roman" panose="02020603050405020304" pitchFamily="18" charset="0"/>
                <a:cs typeface="Times New Roman" panose="02020603050405020304" pitchFamily="18" charset="0"/>
              </a:rPr>
              <a:t>V. LUYỆN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01853" y="1006949"/>
            <a:ext cx="1192955" cy="523220"/>
          </a:xfrm>
          <a:prstGeom prst="rect">
            <a:avLst/>
          </a:prstGeom>
        </p:spPr>
        <p:txBody>
          <a:bodyPr wrap="none">
            <a:spAutoFit/>
          </a:bodyPr>
          <a:lstStyle/>
          <a:p>
            <a:r>
              <a:rPr lang="vi-VN" sz="2800" b="1" i="1" dirty="0">
                <a:solidFill>
                  <a:srgbClr val="008000"/>
                </a:solidFill>
                <a:latin typeface="Times New Roman" panose="02020603050405020304"/>
              </a:rPr>
              <a:t>Câu 2:</a:t>
            </a:r>
            <a:endParaRPr lang="en-US" dirty="0">
              <a:solidFill>
                <a:prstClr val="black"/>
              </a:solidFill>
            </a:endParaRPr>
          </a:p>
        </p:txBody>
      </p:sp>
      <p:sp>
        <p:nvSpPr>
          <p:cNvPr id="2" name="Rectangle 1"/>
          <p:cNvSpPr/>
          <p:nvPr/>
        </p:nvSpPr>
        <p:spPr>
          <a:xfrm>
            <a:off x="567553" y="1810835"/>
            <a:ext cx="10594428" cy="3323987"/>
          </a:xfrm>
          <a:prstGeom prst="rect">
            <a:avLst/>
          </a:prstGeom>
        </p:spPr>
        <p:txBody>
          <a:bodyPr wrap="square">
            <a:spAutoFit/>
          </a:bodyPr>
          <a:lstStyle/>
          <a:p>
            <a:pPr algn="just">
              <a:lnSpc>
                <a:spcPct val="150000"/>
              </a:lnSpc>
            </a:pPr>
            <a:r>
              <a:rPr lang="vi-VN" sz="2800" dirty="0">
                <a:solidFill>
                  <a:srgbClr val="000000"/>
                </a:solidFill>
                <a:latin typeface="+mj-lt"/>
              </a:rPr>
              <a:t>- Truyền thuyết "An Dương Vương và Mị Châu - Trọng Thuỷ" viết về sự hình thành của đất nước Âu Lạc, cùng những năm tháng bảo vệ và xây dựng đất nước của vua An Dương Vương. Câu chuyện còn nói về bi kịch mất nước, vì chủ quan khinh địch An Dương Vương đã để mất nước rơi vào tay giặc.</a:t>
            </a:r>
            <a:endParaRPr lang="en-US"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03131" y="220726"/>
            <a:ext cx="9443546" cy="584775"/>
          </a:xfrm>
          <a:prstGeom prst="rect">
            <a:avLst/>
          </a:prstGeom>
          <a:solidFill>
            <a:schemeClr val="accent5">
              <a:lumMod val="20000"/>
              <a:lumOff val="80000"/>
            </a:schemeClr>
          </a:solidFill>
          <a:ln>
            <a:noFill/>
          </a:ln>
        </p:spPr>
        <p:txBody>
          <a:bodyPr wrap="square">
            <a:spAutoFit/>
          </a:body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V. CỦNG CỐ</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50879" y="2021752"/>
            <a:ext cx="9743090" cy="1315873"/>
          </a:xfrm>
          <a:prstGeom prst="rect">
            <a:avLst/>
          </a:prstGeom>
        </p:spPr>
        <p:txBody>
          <a:bodyPr wrap="square">
            <a:spAutoFit/>
          </a:bodyPr>
          <a:lstStyle/>
          <a:p>
            <a:pPr>
              <a:lnSpc>
                <a:spcPct val="150000"/>
              </a:lnSpc>
            </a:pPr>
            <a:r>
              <a:rPr lang="vi-VN" sz="2800" b="1" i="1" dirty="0">
                <a:solidFill>
                  <a:srgbClr val="000000"/>
                </a:solidFill>
                <a:latin typeface="Times New Roman" panose="02020603050405020304"/>
              </a:rPr>
              <a:t>Câu hỏi: Tóm tắt truyền thuyết "An Dương Vương và Mị Châu - Trọng Thuỷ" theo nhân vật An Dương  Vương?</a:t>
            </a:r>
            <a:endParaRPr lang="en-US"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040"/>
        <p:cNvGrpSpPr/>
        <p:nvPr/>
      </p:nvGrpSpPr>
      <p:grpSpPr>
        <a:xfrm>
          <a:off x="0" y="0"/>
          <a:ext cx="0" cy="0"/>
          <a:chOff x="0" y="0"/>
          <a:chExt cx="0" cy="0"/>
        </a:xfrm>
      </p:grpSpPr>
      <p:grpSp>
        <p:nvGrpSpPr>
          <p:cNvPr id="1041" name="Google Shape;1041;p41"/>
          <p:cNvGrpSpPr/>
          <p:nvPr/>
        </p:nvGrpSpPr>
        <p:grpSpPr>
          <a:xfrm flipH="1">
            <a:off x="8180909" y="1752607"/>
            <a:ext cx="4011091" cy="5098571"/>
            <a:chOff x="15804800" y="238200"/>
            <a:chExt cx="1819650" cy="2530925"/>
          </a:xfrm>
        </p:grpSpPr>
        <p:sp>
          <p:nvSpPr>
            <p:cNvPr id="1042" name="Google Shape;1042;p41"/>
            <p:cNvSpPr/>
            <p:nvPr/>
          </p:nvSpPr>
          <p:spPr>
            <a:xfrm>
              <a:off x="15945150" y="256875"/>
              <a:ext cx="818675" cy="817725"/>
            </a:xfrm>
            <a:custGeom>
              <a:avLst/>
              <a:gdLst/>
              <a:ahLst/>
              <a:cxnLst/>
              <a:rect l="l" t="t" r="r" b="b"/>
              <a:pathLst>
                <a:path w="32747" h="32709" extrusionOk="0">
                  <a:moveTo>
                    <a:pt x="18969" y="1"/>
                  </a:moveTo>
                  <a:cubicBezTo>
                    <a:pt x="17687" y="1"/>
                    <a:pt x="16442" y="604"/>
                    <a:pt x="15334" y="2119"/>
                  </a:cubicBezTo>
                  <a:cubicBezTo>
                    <a:pt x="9897" y="9557"/>
                    <a:pt x="17136" y="16763"/>
                    <a:pt x="7662" y="23734"/>
                  </a:cubicBezTo>
                  <a:cubicBezTo>
                    <a:pt x="1" y="29399"/>
                    <a:pt x="6019" y="32708"/>
                    <a:pt x="14705" y="32708"/>
                  </a:cubicBezTo>
                  <a:cubicBezTo>
                    <a:pt x="16760" y="32708"/>
                    <a:pt x="18964" y="32523"/>
                    <a:pt x="21172" y="32140"/>
                  </a:cubicBezTo>
                  <a:cubicBezTo>
                    <a:pt x="32747" y="30139"/>
                    <a:pt x="29545" y="9224"/>
                    <a:pt x="29545" y="9224"/>
                  </a:cubicBezTo>
                  <a:cubicBezTo>
                    <a:pt x="29545" y="9224"/>
                    <a:pt x="23981" y="1"/>
                    <a:pt x="18969" y="1"/>
                  </a:cubicBezTo>
                  <a:close/>
                </a:path>
              </a:pathLst>
            </a:custGeom>
            <a:solidFill>
              <a:srgbClr val="71AAAA"/>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3" name="Google Shape;1043;p41"/>
            <p:cNvSpPr/>
            <p:nvPr/>
          </p:nvSpPr>
          <p:spPr>
            <a:xfrm>
              <a:off x="16775475" y="238200"/>
              <a:ext cx="736400" cy="679600"/>
            </a:xfrm>
            <a:custGeom>
              <a:avLst/>
              <a:gdLst/>
              <a:ahLst/>
              <a:cxnLst/>
              <a:rect l="l" t="t" r="r" b="b"/>
              <a:pathLst>
                <a:path w="29456" h="27184" extrusionOk="0">
                  <a:moveTo>
                    <a:pt x="7986" y="0"/>
                  </a:moveTo>
                  <a:cubicBezTo>
                    <a:pt x="3526" y="0"/>
                    <a:pt x="1" y="9370"/>
                    <a:pt x="1" y="9370"/>
                  </a:cubicBezTo>
                  <a:cubicBezTo>
                    <a:pt x="1" y="9370"/>
                    <a:pt x="598" y="27184"/>
                    <a:pt x="10459" y="27184"/>
                  </a:cubicBezTo>
                  <a:cubicBezTo>
                    <a:pt x="10486" y="27184"/>
                    <a:pt x="10514" y="27183"/>
                    <a:pt x="10542" y="27183"/>
                  </a:cubicBezTo>
                  <a:cubicBezTo>
                    <a:pt x="20482" y="27050"/>
                    <a:pt x="29455" y="22446"/>
                    <a:pt x="20482" y="18077"/>
                  </a:cubicBezTo>
                  <a:cubicBezTo>
                    <a:pt x="11509" y="13740"/>
                    <a:pt x="16413" y="6635"/>
                    <a:pt x="10742" y="1265"/>
                  </a:cubicBezTo>
                  <a:cubicBezTo>
                    <a:pt x="9800" y="372"/>
                    <a:pt x="8874" y="0"/>
                    <a:pt x="7986" y="0"/>
                  </a:cubicBezTo>
                  <a:close/>
                </a:path>
              </a:pathLst>
            </a:custGeom>
            <a:solidFill>
              <a:srgbClr val="71AAAA"/>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4" name="Google Shape;1044;p41"/>
            <p:cNvSpPr/>
            <p:nvPr/>
          </p:nvSpPr>
          <p:spPr>
            <a:xfrm>
              <a:off x="16245950" y="443050"/>
              <a:ext cx="1337625" cy="1886300"/>
            </a:xfrm>
            <a:custGeom>
              <a:avLst/>
              <a:gdLst/>
              <a:ahLst/>
              <a:cxnLst/>
              <a:rect l="l" t="t" r="r" b="b"/>
              <a:pathLst>
                <a:path w="53505" h="75452" extrusionOk="0">
                  <a:moveTo>
                    <a:pt x="21649" y="1"/>
                  </a:moveTo>
                  <a:cubicBezTo>
                    <a:pt x="21377" y="1"/>
                    <a:pt x="21099" y="14"/>
                    <a:pt x="20815" y="42"/>
                  </a:cubicBezTo>
                  <a:cubicBezTo>
                    <a:pt x="15244" y="543"/>
                    <a:pt x="11875" y="5980"/>
                    <a:pt x="11642" y="11150"/>
                  </a:cubicBezTo>
                  <a:cubicBezTo>
                    <a:pt x="11308" y="17988"/>
                    <a:pt x="7972" y="24260"/>
                    <a:pt x="5637" y="30564"/>
                  </a:cubicBezTo>
                  <a:cubicBezTo>
                    <a:pt x="3436" y="36435"/>
                    <a:pt x="1301" y="42473"/>
                    <a:pt x="500" y="48710"/>
                  </a:cubicBezTo>
                  <a:cubicBezTo>
                    <a:pt x="0" y="52647"/>
                    <a:pt x="500" y="56816"/>
                    <a:pt x="1401" y="60752"/>
                  </a:cubicBezTo>
                  <a:cubicBezTo>
                    <a:pt x="2302" y="64622"/>
                    <a:pt x="3202" y="68725"/>
                    <a:pt x="4904" y="72327"/>
                  </a:cubicBezTo>
                  <a:cubicBezTo>
                    <a:pt x="5797" y="74208"/>
                    <a:pt x="8429" y="74564"/>
                    <a:pt x="10792" y="74564"/>
                  </a:cubicBezTo>
                  <a:cubicBezTo>
                    <a:pt x="11784" y="74564"/>
                    <a:pt x="12727" y="74502"/>
                    <a:pt x="13476" y="74462"/>
                  </a:cubicBezTo>
                  <a:cubicBezTo>
                    <a:pt x="18280" y="74195"/>
                    <a:pt x="17479" y="69992"/>
                    <a:pt x="17379" y="65789"/>
                  </a:cubicBezTo>
                  <a:lnTo>
                    <a:pt x="17379" y="65789"/>
                  </a:lnTo>
                  <a:cubicBezTo>
                    <a:pt x="18313" y="65942"/>
                    <a:pt x="19247" y="66018"/>
                    <a:pt x="20175" y="66018"/>
                  </a:cubicBezTo>
                  <a:cubicBezTo>
                    <a:pt x="20871" y="66018"/>
                    <a:pt x="21563" y="65975"/>
                    <a:pt x="22249" y="65889"/>
                  </a:cubicBezTo>
                  <a:lnTo>
                    <a:pt x="22249" y="65889"/>
                  </a:lnTo>
                  <a:cubicBezTo>
                    <a:pt x="22249" y="70159"/>
                    <a:pt x="21349" y="75063"/>
                    <a:pt x="26552" y="75296"/>
                  </a:cubicBezTo>
                  <a:cubicBezTo>
                    <a:pt x="27475" y="75339"/>
                    <a:pt x="28671" y="75451"/>
                    <a:pt x="29880" y="75451"/>
                  </a:cubicBezTo>
                  <a:cubicBezTo>
                    <a:pt x="31470" y="75451"/>
                    <a:pt x="33082" y="75258"/>
                    <a:pt x="34124" y="74462"/>
                  </a:cubicBezTo>
                  <a:cubicBezTo>
                    <a:pt x="36393" y="72728"/>
                    <a:pt x="37460" y="68758"/>
                    <a:pt x="38394" y="66156"/>
                  </a:cubicBezTo>
                  <a:cubicBezTo>
                    <a:pt x="39562" y="62754"/>
                    <a:pt x="40362" y="59218"/>
                    <a:pt x="40963" y="55649"/>
                  </a:cubicBezTo>
                  <a:cubicBezTo>
                    <a:pt x="42564" y="46175"/>
                    <a:pt x="39528" y="39637"/>
                    <a:pt x="33090" y="31865"/>
                  </a:cubicBezTo>
                  <a:cubicBezTo>
                    <a:pt x="31356" y="29730"/>
                    <a:pt x="30589" y="26962"/>
                    <a:pt x="28954" y="24760"/>
                  </a:cubicBezTo>
                  <a:lnTo>
                    <a:pt x="28954" y="24760"/>
                  </a:lnTo>
                  <a:cubicBezTo>
                    <a:pt x="29721" y="25027"/>
                    <a:pt x="30489" y="25260"/>
                    <a:pt x="31189" y="25394"/>
                  </a:cubicBezTo>
                  <a:lnTo>
                    <a:pt x="31589" y="25494"/>
                  </a:lnTo>
                  <a:cubicBezTo>
                    <a:pt x="32291" y="25703"/>
                    <a:pt x="33202" y="25872"/>
                    <a:pt x="34317" y="25872"/>
                  </a:cubicBezTo>
                  <a:cubicBezTo>
                    <a:pt x="36223" y="25872"/>
                    <a:pt x="38724" y="25380"/>
                    <a:pt x="41797" y="23759"/>
                  </a:cubicBezTo>
                  <a:cubicBezTo>
                    <a:pt x="49602" y="19623"/>
                    <a:pt x="52204" y="12985"/>
                    <a:pt x="52204" y="12985"/>
                  </a:cubicBezTo>
                  <a:cubicBezTo>
                    <a:pt x="52204" y="12985"/>
                    <a:pt x="52487" y="13060"/>
                    <a:pt x="52752" y="13060"/>
                  </a:cubicBezTo>
                  <a:cubicBezTo>
                    <a:pt x="53149" y="13060"/>
                    <a:pt x="53505" y="12891"/>
                    <a:pt x="52804" y="12051"/>
                  </a:cubicBezTo>
                  <a:cubicBezTo>
                    <a:pt x="51604" y="10616"/>
                    <a:pt x="49836" y="10616"/>
                    <a:pt x="49602" y="9082"/>
                  </a:cubicBezTo>
                  <a:cubicBezTo>
                    <a:pt x="49491" y="8354"/>
                    <a:pt x="49268" y="8054"/>
                    <a:pt x="49063" y="8054"/>
                  </a:cubicBezTo>
                  <a:cubicBezTo>
                    <a:pt x="48837" y="8054"/>
                    <a:pt x="48635" y="8421"/>
                    <a:pt x="48635" y="8982"/>
                  </a:cubicBezTo>
                  <a:cubicBezTo>
                    <a:pt x="48635" y="8982"/>
                    <a:pt x="45661" y="14961"/>
                    <a:pt x="39495" y="14961"/>
                  </a:cubicBezTo>
                  <a:cubicBezTo>
                    <a:pt x="39363" y="14961"/>
                    <a:pt x="39230" y="14958"/>
                    <a:pt x="39095" y="14953"/>
                  </a:cubicBezTo>
                  <a:cubicBezTo>
                    <a:pt x="38895" y="14920"/>
                    <a:pt x="38694" y="14886"/>
                    <a:pt x="38494" y="14886"/>
                  </a:cubicBezTo>
                  <a:cubicBezTo>
                    <a:pt x="34124" y="14586"/>
                    <a:pt x="31856" y="10483"/>
                    <a:pt x="30322" y="7047"/>
                  </a:cubicBezTo>
                  <a:cubicBezTo>
                    <a:pt x="28691" y="3347"/>
                    <a:pt x="25911" y="1"/>
                    <a:pt x="21649" y="1"/>
                  </a:cubicBezTo>
                  <a:close/>
                </a:path>
              </a:pathLst>
            </a:cu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5" name="Google Shape;1045;p41"/>
            <p:cNvSpPr/>
            <p:nvPr/>
          </p:nvSpPr>
          <p:spPr>
            <a:xfrm>
              <a:off x="16905575" y="1031175"/>
              <a:ext cx="718875" cy="414800"/>
            </a:xfrm>
            <a:custGeom>
              <a:avLst/>
              <a:gdLst/>
              <a:ahLst/>
              <a:cxnLst/>
              <a:rect l="l" t="t" r="r" b="b"/>
              <a:pathLst>
                <a:path w="28755" h="16592" extrusionOk="0">
                  <a:moveTo>
                    <a:pt x="1335" y="1"/>
                  </a:moveTo>
                  <a:cubicBezTo>
                    <a:pt x="1335" y="1"/>
                    <a:pt x="1" y="6906"/>
                    <a:pt x="1535" y="9808"/>
                  </a:cubicBezTo>
                  <a:cubicBezTo>
                    <a:pt x="2969" y="12432"/>
                    <a:pt x="13728" y="16592"/>
                    <a:pt x="20505" y="16592"/>
                  </a:cubicBezTo>
                  <a:cubicBezTo>
                    <a:pt x="21136" y="16592"/>
                    <a:pt x="21732" y="16556"/>
                    <a:pt x="22283" y="16479"/>
                  </a:cubicBezTo>
                  <a:cubicBezTo>
                    <a:pt x="28754" y="15579"/>
                    <a:pt x="23851" y="12676"/>
                    <a:pt x="23851" y="12676"/>
                  </a:cubicBezTo>
                  <a:cubicBezTo>
                    <a:pt x="27854" y="10008"/>
                    <a:pt x="20715" y="8674"/>
                    <a:pt x="20715" y="8674"/>
                  </a:cubicBezTo>
                  <a:cubicBezTo>
                    <a:pt x="23030" y="8297"/>
                    <a:pt x="22835" y="5562"/>
                    <a:pt x="19847" y="5562"/>
                  </a:cubicBezTo>
                  <a:cubicBezTo>
                    <a:pt x="19390" y="5562"/>
                    <a:pt x="18868" y="5626"/>
                    <a:pt x="18280" y="5772"/>
                  </a:cubicBezTo>
                  <a:cubicBezTo>
                    <a:pt x="17941" y="5858"/>
                    <a:pt x="17556" y="5897"/>
                    <a:pt x="17133" y="5897"/>
                  </a:cubicBezTo>
                  <a:cubicBezTo>
                    <a:pt x="11989" y="5897"/>
                    <a:pt x="1336" y="1"/>
                    <a:pt x="1335" y="1"/>
                  </a:cubicBezTo>
                  <a:close/>
                </a:path>
              </a:pathLst>
            </a:cu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6" name="Google Shape;1046;p41"/>
            <p:cNvSpPr/>
            <p:nvPr/>
          </p:nvSpPr>
          <p:spPr>
            <a:xfrm>
              <a:off x="15804800" y="1031175"/>
              <a:ext cx="718850" cy="414800"/>
            </a:xfrm>
            <a:custGeom>
              <a:avLst/>
              <a:gdLst/>
              <a:ahLst/>
              <a:cxnLst/>
              <a:rect l="l" t="t" r="r" b="b"/>
              <a:pathLst>
                <a:path w="28754" h="16592" extrusionOk="0">
                  <a:moveTo>
                    <a:pt x="27420" y="1"/>
                  </a:moveTo>
                  <a:lnTo>
                    <a:pt x="27420" y="1"/>
                  </a:lnTo>
                  <a:cubicBezTo>
                    <a:pt x="27419" y="1"/>
                    <a:pt x="16766" y="5897"/>
                    <a:pt x="11648" y="5897"/>
                  </a:cubicBezTo>
                  <a:cubicBezTo>
                    <a:pt x="11227" y="5897"/>
                    <a:pt x="10844" y="5858"/>
                    <a:pt x="10508" y="5772"/>
                  </a:cubicBezTo>
                  <a:cubicBezTo>
                    <a:pt x="9915" y="5626"/>
                    <a:pt x="9390" y="5562"/>
                    <a:pt x="8930" y="5562"/>
                  </a:cubicBezTo>
                  <a:cubicBezTo>
                    <a:pt x="5920" y="5562"/>
                    <a:pt x="5724" y="8297"/>
                    <a:pt x="8039" y="8674"/>
                  </a:cubicBezTo>
                  <a:cubicBezTo>
                    <a:pt x="8039" y="8674"/>
                    <a:pt x="901" y="10008"/>
                    <a:pt x="4904" y="12676"/>
                  </a:cubicBezTo>
                  <a:cubicBezTo>
                    <a:pt x="4904" y="12676"/>
                    <a:pt x="0" y="15579"/>
                    <a:pt x="6471" y="16479"/>
                  </a:cubicBezTo>
                  <a:cubicBezTo>
                    <a:pt x="7023" y="16556"/>
                    <a:pt x="7619" y="16592"/>
                    <a:pt x="8250" y="16592"/>
                  </a:cubicBezTo>
                  <a:cubicBezTo>
                    <a:pt x="15027" y="16592"/>
                    <a:pt x="25785" y="12432"/>
                    <a:pt x="27220" y="9808"/>
                  </a:cubicBezTo>
                  <a:cubicBezTo>
                    <a:pt x="28754" y="6906"/>
                    <a:pt x="27420" y="1"/>
                    <a:pt x="27420" y="1"/>
                  </a:cubicBezTo>
                  <a:close/>
                </a:path>
              </a:pathLst>
            </a:custGeom>
            <a:solidFill>
              <a:srgbClr val="9DD4D6"/>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7" name="Google Shape;1047;p41"/>
            <p:cNvSpPr/>
            <p:nvPr/>
          </p:nvSpPr>
          <p:spPr>
            <a:xfrm>
              <a:off x="16803000" y="707625"/>
              <a:ext cx="24200" cy="50875"/>
            </a:xfrm>
            <a:custGeom>
              <a:avLst/>
              <a:gdLst/>
              <a:ahLst/>
              <a:cxnLst/>
              <a:rect l="l" t="t" r="r" b="b"/>
              <a:pathLst>
                <a:path w="968" h="2035" extrusionOk="0">
                  <a:moveTo>
                    <a:pt x="501" y="0"/>
                  </a:moveTo>
                  <a:cubicBezTo>
                    <a:pt x="234" y="0"/>
                    <a:pt x="1" y="467"/>
                    <a:pt x="1" y="1034"/>
                  </a:cubicBezTo>
                  <a:cubicBezTo>
                    <a:pt x="1" y="1601"/>
                    <a:pt x="234" y="2035"/>
                    <a:pt x="501" y="2035"/>
                  </a:cubicBezTo>
                  <a:cubicBezTo>
                    <a:pt x="768" y="2035"/>
                    <a:pt x="968" y="1601"/>
                    <a:pt x="968" y="1034"/>
                  </a:cubicBezTo>
                  <a:cubicBezTo>
                    <a:pt x="968" y="467"/>
                    <a:pt x="768" y="0"/>
                    <a:pt x="501" y="0"/>
                  </a:cubicBezTo>
                  <a:close/>
                </a:path>
              </a:pathLst>
            </a:custGeom>
            <a:solidFill>
              <a:srgbClr val="03030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8" name="Google Shape;1048;p41"/>
            <p:cNvSpPr/>
            <p:nvPr/>
          </p:nvSpPr>
          <p:spPr>
            <a:xfrm>
              <a:off x="16948100" y="653375"/>
              <a:ext cx="24225" cy="50925"/>
            </a:xfrm>
            <a:custGeom>
              <a:avLst/>
              <a:gdLst/>
              <a:ahLst/>
              <a:cxnLst/>
              <a:rect l="l" t="t" r="r" b="b"/>
              <a:pathLst>
                <a:path w="969" h="2037" extrusionOk="0">
                  <a:moveTo>
                    <a:pt x="441" y="0"/>
                  </a:moveTo>
                  <a:cubicBezTo>
                    <a:pt x="188" y="0"/>
                    <a:pt x="1" y="455"/>
                    <a:pt x="1" y="1003"/>
                  </a:cubicBezTo>
                  <a:cubicBezTo>
                    <a:pt x="1" y="1570"/>
                    <a:pt x="201" y="2037"/>
                    <a:pt x="468" y="2037"/>
                  </a:cubicBezTo>
                  <a:cubicBezTo>
                    <a:pt x="735" y="2037"/>
                    <a:pt x="968" y="1570"/>
                    <a:pt x="968" y="1003"/>
                  </a:cubicBezTo>
                  <a:cubicBezTo>
                    <a:pt x="968" y="436"/>
                    <a:pt x="735" y="2"/>
                    <a:pt x="468" y="2"/>
                  </a:cubicBezTo>
                  <a:cubicBezTo>
                    <a:pt x="459" y="1"/>
                    <a:pt x="450" y="0"/>
                    <a:pt x="441" y="0"/>
                  </a:cubicBezTo>
                  <a:close/>
                </a:path>
              </a:pathLst>
            </a:custGeom>
            <a:solidFill>
              <a:srgbClr val="03030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49" name="Google Shape;1049;p41"/>
            <p:cNvSpPr/>
            <p:nvPr/>
          </p:nvSpPr>
          <p:spPr>
            <a:xfrm>
              <a:off x="16742125" y="1721675"/>
              <a:ext cx="36725" cy="32550"/>
            </a:xfrm>
            <a:custGeom>
              <a:avLst/>
              <a:gdLst/>
              <a:ahLst/>
              <a:cxnLst/>
              <a:rect l="l" t="t" r="r" b="b"/>
              <a:pathLst>
                <a:path w="1469" h="1302" fill="none" extrusionOk="0">
                  <a:moveTo>
                    <a:pt x="1468" y="0"/>
                  </a:moveTo>
                  <a:cubicBezTo>
                    <a:pt x="1468" y="0"/>
                    <a:pt x="1" y="0"/>
                    <a:pt x="1" y="1301"/>
                  </a:cubicBezTo>
                </a:path>
              </a:pathLst>
            </a:custGeom>
            <a:noFill/>
            <a:ln w="7500" cap="flat" cmpd="sng">
              <a:solidFill>
                <a:srgbClr val="030304"/>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0" name="Google Shape;1050;p41"/>
            <p:cNvSpPr/>
            <p:nvPr/>
          </p:nvSpPr>
          <p:spPr>
            <a:xfrm>
              <a:off x="16814675" y="862925"/>
              <a:ext cx="258250" cy="160800"/>
            </a:xfrm>
            <a:custGeom>
              <a:avLst/>
              <a:gdLst/>
              <a:ahLst/>
              <a:cxnLst/>
              <a:rect l="l" t="t" r="r" b="b"/>
              <a:pathLst>
                <a:path w="10330" h="6432" extrusionOk="0">
                  <a:moveTo>
                    <a:pt x="9196" y="1"/>
                  </a:moveTo>
                  <a:cubicBezTo>
                    <a:pt x="9054" y="1"/>
                    <a:pt x="8839" y="101"/>
                    <a:pt x="8540" y="326"/>
                  </a:cubicBezTo>
                  <a:cubicBezTo>
                    <a:pt x="7330" y="1237"/>
                    <a:pt x="5944" y="1498"/>
                    <a:pt x="4753" y="1498"/>
                  </a:cubicBezTo>
                  <a:cubicBezTo>
                    <a:pt x="3152" y="1498"/>
                    <a:pt x="1902" y="1027"/>
                    <a:pt x="1902" y="1027"/>
                  </a:cubicBezTo>
                  <a:lnTo>
                    <a:pt x="1902" y="1027"/>
                  </a:lnTo>
                  <a:cubicBezTo>
                    <a:pt x="1" y="3061"/>
                    <a:pt x="735" y="5430"/>
                    <a:pt x="3670" y="6364"/>
                  </a:cubicBezTo>
                  <a:cubicBezTo>
                    <a:pt x="3816" y="6410"/>
                    <a:pt x="3966" y="6431"/>
                    <a:pt x="4119" y="6431"/>
                  </a:cubicBezTo>
                  <a:cubicBezTo>
                    <a:pt x="6756" y="6431"/>
                    <a:pt x="10330" y="1"/>
                    <a:pt x="919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1" name="Google Shape;1051;p41"/>
            <p:cNvSpPr/>
            <p:nvPr/>
          </p:nvSpPr>
          <p:spPr>
            <a:xfrm>
              <a:off x="16220925" y="1030350"/>
              <a:ext cx="1066625" cy="690525"/>
            </a:xfrm>
            <a:custGeom>
              <a:avLst/>
              <a:gdLst/>
              <a:ahLst/>
              <a:cxnLst/>
              <a:rect l="l" t="t" r="r" b="b"/>
              <a:pathLst>
                <a:path w="42665" h="27621" extrusionOk="0">
                  <a:moveTo>
                    <a:pt x="9174" y="0"/>
                  </a:moveTo>
                  <a:lnTo>
                    <a:pt x="1068" y="3937"/>
                  </a:lnTo>
                  <a:lnTo>
                    <a:pt x="0" y="15712"/>
                  </a:lnTo>
                  <a:lnTo>
                    <a:pt x="4203" y="14277"/>
                  </a:lnTo>
                  <a:lnTo>
                    <a:pt x="4203" y="14277"/>
                  </a:lnTo>
                  <a:cubicBezTo>
                    <a:pt x="4203" y="14278"/>
                    <a:pt x="201" y="19915"/>
                    <a:pt x="434" y="27620"/>
                  </a:cubicBezTo>
                  <a:cubicBezTo>
                    <a:pt x="434" y="27620"/>
                    <a:pt x="10368" y="23672"/>
                    <a:pt x="21214" y="23672"/>
                  </a:cubicBezTo>
                  <a:cubicBezTo>
                    <a:pt x="21558" y="23672"/>
                    <a:pt x="21904" y="23676"/>
                    <a:pt x="22250" y="23684"/>
                  </a:cubicBezTo>
                  <a:cubicBezTo>
                    <a:pt x="22597" y="23676"/>
                    <a:pt x="22941" y="23672"/>
                    <a:pt x="23283" y="23672"/>
                  </a:cubicBezTo>
                  <a:cubicBezTo>
                    <a:pt x="34062" y="23672"/>
                    <a:pt x="42397" y="27620"/>
                    <a:pt x="42397" y="27620"/>
                  </a:cubicBezTo>
                  <a:cubicBezTo>
                    <a:pt x="42664" y="19915"/>
                    <a:pt x="39129" y="15178"/>
                    <a:pt x="39128" y="15178"/>
                  </a:cubicBezTo>
                  <a:lnTo>
                    <a:pt x="39128" y="15178"/>
                  </a:lnTo>
                  <a:lnTo>
                    <a:pt x="42297" y="15978"/>
                  </a:lnTo>
                  <a:lnTo>
                    <a:pt x="41497" y="5371"/>
                  </a:lnTo>
                  <a:lnTo>
                    <a:pt x="32590" y="2002"/>
                  </a:lnTo>
                  <a:lnTo>
                    <a:pt x="21849" y="6672"/>
                  </a:lnTo>
                  <a:lnTo>
                    <a:pt x="9174" y="0"/>
                  </a:lnTo>
                  <a:close/>
                </a:path>
              </a:pathLst>
            </a:custGeom>
            <a:solidFill>
              <a:srgbClr val="FBCA6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2" name="Google Shape;1052;p41"/>
            <p:cNvSpPr/>
            <p:nvPr/>
          </p:nvSpPr>
          <p:spPr>
            <a:xfrm>
              <a:off x="16198275" y="1559025"/>
              <a:ext cx="1127625" cy="127675"/>
            </a:xfrm>
            <a:custGeom>
              <a:avLst/>
              <a:gdLst/>
              <a:ahLst/>
              <a:cxnLst/>
              <a:rect l="l" t="t" r="r" b="b"/>
              <a:pathLst>
                <a:path w="45105" h="5107" extrusionOk="0">
                  <a:moveTo>
                    <a:pt x="22888" y="0"/>
                  </a:moveTo>
                  <a:cubicBezTo>
                    <a:pt x="19056" y="0"/>
                    <a:pt x="15285" y="457"/>
                    <a:pt x="11514" y="1069"/>
                  </a:cubicBezTo>
                  <a:cubicBezTo>
                    <a:pt x="7678" y="1670"/>
                    <a:pt x="3608" y="2137"/>
                    <a:pt x="173" y="4105"/>
                  </a:cubicBezTo>
                  <a:cubicBezTo>
                    <a:pt x="0" y="4191"/>
                    <a:pt x="100" y="4425"/>
                    <a:pt x="258" y="4425"/>
                  </a:cubicBezTo>
                  <a:cubicBezTo>
                    <a:pt x="284" y="4425"/>
                    <a:pt x="311" y="4419"/>
                    <a:pt x="339" y="4405"/>
                  </a:cubicBezTo>
                  <a:cubicBezTo>
                    <a:pt x="7478" y="1636"/>
                    <a:pt x="15617" y="569"/>
                    <a:pt x="23289" y="569"/>
                  </a:cubicBezTo>
                  <a:cubicBezTo>
                    <a:pt x="27092" y="569"/>
                    <a:pt x="30961" y="1036"/>
                    <a:pt x="34697" y="1903"/>
                  </a:cubicBezTo>
                  <a:cubicBezTo>
                    <a:pt x="36599" y="2337"/>
                    <a:pt x="38467" y="2971"/>
                    <a:pt x="40301" y="3638"/>
                  </a:cubicBezTo>
                  <a:cubicBezTo>
                    <a:pt x="41777" y="4162"/>
                    <a:pt x="43349" y="5106"/>
                    <a:pt x="44955" y="5106"/>
                  </a:cubicBezTo>
                  <a:cubicBezTo>
                    <a:pt x="44983" y="5106"/>
                    <a:pt x="45010" y="5106"/>
                    <a:pt x="45038" y="5105"/>
                  </a:cubicBezTo>
                  <a:cubicBezTo>
                    <a:pt x="45071" y="5072"/>
                    <a:pt x="45105" y="5039"/>
                    <a:pt x="45071" y="5005"/>
                  </a:cubicBezTo>
                  <a:cubicBezTo>
                    <a:pt x="44071" y="3938"/>
                    <a:pt x="42536" y="3571"/>
                    <a:pt x="41235" y="3071"/>
                  </a:cubicBezTo>
                  <a:cubicBezTo>
                    <a:pt x="39167" y="2337"/>
                    <a:pt x="37032" y="1736"/>
                    <a:pt x="34897" y="1269"/>
                  </a:cubicBezTo>
                  <a:cubicBezTo>
                    <a:pt x="31095" y="369"/>
                    <a:pt x="27192" y="35"/>
                    <a:pt x="23289" y="2"/>
                  </a:cubicBezTo>
                  <a:cubicBezTo>
                    <a:pt x="23155" y="1"/>
                    <a:pt x="23021" y="0"/>
                    <a:pt x="22888" y="0"/>
                  </a:cubicBezTo>
                  <a:close/>
                </a:path>
              </a:pathLst>
            </a:custGeom>
            <a:solidFill>
              <a:srgbClr val="0F689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3" name="Google Shape;1053;p41"/>
            <p:cNvSpPr/>
            <p:nvPr/>
          </p:nvSpPr>
          <p:spPr>
            <a:xfrm>
              <a:off x="16170250" y="1497300"/>
              <a:ext cx="1178975" cy="133675"/>
            </a:xfrm>
            <a:custGeom>
              <a:avLst/>
              <a:gdLst/>
              <a:ahLst/>
              <a:cxnLst/>
              <a:rect l="l" t="t" r="r" b="b"/>
              <a:pathLst>
                <a:path w="47159" h="5347" extrusionOk="0">
                  <a:moveTo>
                    <a:pt x="22302" y="1"/>
                  </a:moveTo>
                  <a:cubicBezTo>
                    <a:pt x="18261" y="1"/>
                    <a:pt x="14280" y="520"/>
                    <a:pt x="10300" y="1070"/>
                  </a:cubicBezTo>
                  <a:cubicBezTo>
                    <a:pt x="6831" y="1537"/>
                    <a:pt x="3028" y="2071"/>
                    <a:pt x="93" y="4139"/>
                  </a:cubicBezTo>
                  <a:cubicBezTo>
                    <a:pt x="0" y="4200"/>
                    <a:pt x="79" y="4376"/>
                    <a:pt x="196" y="4376"/>
                  </a:cubicBezTo>
                  <a:cubicBezTo>
                    <a:pt x="206" y="4376"/>
                    <a:pt x="216" y="4375"/>
                    <a:pt x="226" y="4372"/>
                  </a:cubicBezTo>
                  <a:cubicBezTo>
                    <a:pt x="7331" y="2037"/>
                    <a:pt x="14825" y="869"/>
                    <a:pt x="22293" y="869"/>
                  </a:cubicBezTo>
                  <a:cubicBezTo>
                    <a:pt x="22398" y="869"/>
                    <a:pt x="22504" y="869"/>
                    <a:pt x="22609" y="870"/>
                  </a:cubicBezTo>
                  <a:cubicBezTo>
                    <a:pt x="26945" y="870"/>
                    <a:pt x="31415" y="1170"/>
                    <a:pt x="35651" y="2071"/>
                  </a:cubicBezTo>
                  <a:cubicBezTo>
                    <a:pt x="37586" y="2471"/>
                    <a:pt x="39454" y="3038"/>
                    <a:pt x="41355" y="3638"/>
                  </a:cubicBezTo>
                  <a:cubicBezTo>
                    <a:pt x="43223" y="4272"/>
                    <a:pt x="45058" y="5273"/>
                    <a:pt x="47060" y="5340"/>
                  </a:cubicBezTo>
                  <a:cubicBezTo>
                    <a:pt x="47073" y="5344"/>
                    <a:pt x="47085" y="5346"/>
                    <a:pt x="47095" y="5346"/>
                  </a:cubicBezTo>
                  <a:cubicBezTo>
                    <a:pt x="47158" y="5346"/>
                    <a:pt x="47150" y="5264"/>
                    <a:pt x="47093" y="5206"/>
                  </a:cubicBezTo>
                  <a:cubicBezTo>
                    <a:pt x="45725" y="4072"/>
                    <a:pt x="43957" y="3638"/>
                    <a:pt x="42289" y="3071"/>
                  </a:cubicBezTo>
                  <a:cubicBezTo>
                    <a:pt x="40188" y="2337"/>
                    <a:pt x="38053" y="1737"/>
                    <a:pt x="35885" y="1237"/>
                  </a:cubicBezTo>
                  <a:cubicBezTo>
                    <a:pt x="31582" y="269"/>
                    <a:pt x="27045" y="69"/>
                    <a:pt x="22675" y="2"/>
                  </a:cubicBezTo>
                  <a:cubicBezTo>
                    <a:pt x="22551" y="1"/>
                    <a:pt x="22427" y="1"/>
                    <a:pt x="22302" y="1"/>
                  </a:cubicBezTo>
                  <a:close/>
                </a:path>
              </a:pathLst>
            </a:custGeom>
            <a:solidFill>
              <a:srgbClr val="0F689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4" name="Google Shape;1054;p41"/>
            <p:cNvSpPr/>
            <p:nvPr/>
          </p:nvSpPr>
          <p:spPr>
            <a:xfrm>
              <a:off x="16224825" y="1403200"/>
              <a:ext cx="1076700" cy="114325"/>
            </a:xfrm>
            <a:custGeom>
              <a:avLst/>
              <a:gdLst/>
              <a:ahLst/>
              <a:cxnLst/>
              <a:rect l="l" t="t" r="r" b="b"/>
              <a:pathLst>
                <a:path w="43068" h="4573" extrusionOk="0">
                  <a:moveTo>
                    <a:pt x="13825" y="1"/>
                  </a:moveTo>
                  <a:cubicBezTo>
                    <a:pt x="12539" y="1"/>
                    <a:pt x="11244" y="70"/>
                    <a:pt x="9918" y="264"/>
                  </a:cubicBezTo>
                  <a:cubicBezTo>
                    <a:pt x="6549" y="764"/>
                    <a:pt x="2913" y="1898"/>
                    <a:pt x="145" y="3933"/>
                  </a:cubicBezTo>
                  <a:cubicBezTo>
                    <a:pt x="1" y="4048"/>
                    <a:pt x="105" y="4213"/>
                    <a:pt x="244" y="4213"/>
                  </a:cubicBezTo>
                  <a:cubicBezTo>
                    <a:pt x="266" y="4213"/>
                    <a:pt x="289" y="4209"/>
                    <a:pt x="311" y="4200"/>
                  </a:cubicBezTo>
                  <a:cubicBezTo>
                    <a:pt x="3547" y="2932"/>
                    <a:pt x="6649" y="1732"/>
                    <a:pt x="10085" y="1131"/>
                  </a:cubicBezTo>
                  <a:cubicBezTo>
                    <a:pt x="11403" y="900"/>
                    <a:pt x="12693" y="817"/>
                    <a:pt x="13972" y="817"/>
                  </a:cubicBezTo>
                  <a:cubicBezTo>
                    <a:pt x="16386" y="817"/>
                    <a:pt x="18763" y="1112"/>
                    <a:pt x="21226" y="1265"/>
                  </a:cubicBezTo>
                  <a:cubicBezTo>
                    <a:pt x="25096" y="1531"/>
                    <a:pt x="28932" y="1331"/>
                    <a:pt x="32768" y="1698"/>
                  </a:cubicBezTo>
                  <a:cubicBezTo>
                    <a:pt x="34569" y="1865"/>
                    <a:pt x="36337" y="2265"/>
                    <a:pt x="38072" y="2732"/>
                  </a:cubicBezTo>
                  <a:cubicBezTo>
                    <a:pt x="39740" y="3199"/>
                    <a:pt x="41207" y="4233"/>
                    <a:pt x="42875" y="4567"/>
                  </a:cubicBezTo>
                  <a:cubicBezTo>
                    <a:pt x="42890" y="4571"/>
                    <a:pt x="42903" y="4572"/>
                    <a:pt x="42916" y="4572"/>
                  </a:cubicBezTo>
                  <a:cubicBezTo>
                    <a:pt x="43021" y="4572"/>
                    <a:pt x="43068" y="4460"/>
                    <a:pt x="43009" y="4400"/>
                  </a:cubicBezTo>
                  <a:cubicBezTo>
                    <a:pt x="41374" y="1998"/>
                    <a:pt x="36971" y="1465"/>
                    <a:pt x="34336" y="998"/>
                  </a:cubicBezTo>
                  <a:cubicBezTo>
                    <a:pt x="30033" y="264"/>
                    <a:pt x="25596" y="597"/>
                    <a:pt x="21293" y="364"/>
                  </a:cubicBezTo>
                  <a:cubicBezTo>
                    <a:pt x="18728" y="254"/>
                    <a:pt x="16292" y="1"/>
                    <a:pt x="13825" y="1"/>
                  </a:cubicBezTo>
                  <a:close/>
                </a:path>
              </a:pathLst>
            </a:custGeom>
            <a:solidFill>
              <a:srgbClr val="0F689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5" name="Google Shape;1055;p41"/>
            <p:cNvSpPr/>
            <p:nvPr/>
          </p:nvSpPr>
          <p:spPr>
            <a:xfrm>
              <a:off x="16250425" y="1323350"/>
              <a:ext cx="1006150" cy="129975"/>
            </a:xfrm>
            <a:custGeom>
              <a:avLst/>
              <a:gdLst/>
              <a:ahLst/>
              <a:cxnLst/>
              <a:rect l="l" t="t" r="r" b="b"/>
              <a:pathLst>
                <a:path w="40246" h="5199" extrusionOk="0">
                  <a:moveTo>
                    <a:pt x="18776" y="0"/>
                  </a:moveTo>
                  <a:cubicBezTo>
                    <a:pt x="15267" y="0"/>
                    <a:pt x="11994" y="739"/>
                    <a:pt x="8527" y="1256"/>
                  </a:cubicBezTo>
                  <a:cubicBezTo>
                    <a:pt x="5925" y="1657"/>
                    <a:pt x="1889" y="1890"/>
                    <a:pt x="155" y="4225"/>
                  </a:cubicBezTo>
                  <a:cubicBezTo>
                    <a:pt x="0" y="4431"/>
                    <a:pt x="204" y="4657"/>
                    <a:pt x="412" y="4657"/>
                  </a:cubicBezTo>
                  <a:cubicBezTo>
                    <a:pt x="473" y="4657"/>
                    <a:pt x="535" y="4638"/>
                    <a:pt x="588" y="4592"/>
                  </a:cubicBezTo>
                  <a:cubicBezTo>
                    <a:pt x="2923" y="2657"/>
                    <a:pt x="6359" y="2390"/>
                    <a:pt x="9228" y="1923"/>
                  </a:cubicBezTo>
                  <a:cubicBezTo>
                    <a:pt x="12432" y="1414"/>
                    <a:pt x="15449" y="798"/>
                    <a:pt x="18663" y="798"/>
                  </a:cubicBezTo>
                  <a:cubicBezTo>
                    <a:pt x="19029" y="798"/>
                    <a:pt x="19397" y="806"/>
                    <a:pt x="19769" y="823"/>
                  </a:cubicBezTo>
                  <a:cubicBezTo>
                    <a:pt x="23405" y="956"/>
                    <a:pt x="27007" y="1723"/>
                    <a:pt x="30643" y="2090"/>
                  </a:cubicBezTo>
                  <a:cubicBezTo>
                    <a:pt x="32478" y="2290"/>
                    <a:pt x="34279" y="2491"/>
                    <a:pt x="36014" y="3024"/>
                  </a:cubicBezTo>
                  <a:cubicBezTo>
                    <a:pt x="37581" y="3458"/>
                    <a:pt x="38582" y="4725"/>
                    <a:pt x="40016" y="5192"/>
                  </a:cubicBezTo>
                  <a:cubicBezTo>
                    <a:pt x="40030" y="5197"/>
                    <a:pt x="40043" y="5199"/>
                    <a:pt x="40057" y="5199"/>
                  </a:cubicBezTo>
                  <a:cubicBezTo>
                    <a:pt x="40149" y="5199"/>
                    <a:pt x="40246" y="5108"/>
                    <a:pt x="40217" y="4992"/>
                  </a:cubicBezTo>
                  <a:cubicBezTo>
                    <a:pt x="39850" y="2390"/>
                    <a:pt x="34913" y="1723"/>
                    <a:pt x="32878" y="1456"/>
                  </a:cubicBezTo>
                  <a:cubicBezTo>
                    <a:pt x="28575" y="856"/>
                    <a:pt x="24138" y="222"/>
                    <a:pt x="19802" y="22"/>
                  </a:cubicBezTo>
                  <a:cubicBezTo>
                    <a:pt x="19458" y="7"/>
                    <a:pt x="19116" y="0"/>
                    <a:pt x="18776" y="0"/>
                  </a:cubicBezTo>
                  <a:close/>
                </a:path>
              </a:pathLst>
            </a:custGeom>
            <a:solidFill>
              <a:srgbClr val="0F689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6" name="Google Shape;1056;p41"/>
            <p:cNvSpPr/>
            <p:nvPr/>
          </p:nvSpPr>
          <p:spPr>
            <a:xfrm>
              <a:off x="16382500" y="1044125"/>
              <a:ext cx="738875" cy="203075"/>
            </a:xfrm>
            <a:custGeom>
              <a:avLst/>
              <a:gdLst/>
              <a:ahLst/>
              <a:cxnLst/>
              <a:rect l="l" t="t" r="r" b="b"/>
              <a:pathLst>
                <a:path w="29555" h="8123" extrusionOk="0">
                  <a:moveTo>
                    <a:pt x="334" y="1"/>
                  </a:moveTo>
                  <a:cubicBezTo>
                    <a:pt x="137" y="1"/>
                    <a:pt x="1" y="331"/>
                    <a:pt x="209" y="450"/>
                  </a:cubicBezTo>
                  <a:cubicBezTo>
                    <a:pt x="2944" y="1985"/>
                    <a:pt x="5446" y="3819"/>
                    <a:pt x="8114" y="5520"/>
                  </a:cubicBezTo>
                  <a:cubicBezTo>
                    <a:pt x="9382" y="6321"/>
                    <a:pt x="10750" y="6888"/>
                    <a:pt x="12184" y="7355"/>
                  </a:cubicBezTo>
                  <a:cubicBezTo>
                    <a:pt x="13018" y="7622"/>
                    <a:pt x="13919" y="8056"/>
                    <a:pt x="14786" y="8122"/>
                  </a:cubicBezTo>
                  <a:lnTo>
                    <a:pt x="15119" y="8122"/>
                  </a:lnTo>
                  <a:cubicBezTo>
                    <a:pt x="15286" y="8089"/>
                    <a:pt x="15453" y="8089"/>
                    <a:pt x="15620" y="8056"/>
                  </a:cubicBezTo>
                  <a:cubicBezTo>
                    <a:pt x="18122" y="7689"/>
                    <a:pt x="20423" y="6788"/>
                    <a:pt x="22725" y="5721"/>
                  </a:cubicBezTo>
                  <a:cubicBezTo>
                    <a:pt x="24159" y="5053"/>
                    <a:pt x="25560" y="4286"/>
                    <a:pt x="26961" y="3519"/>
                  </a:cubicBezTo>
                  <a:cubicBezTo>
                    <a:pt x="27895" y="2985"/>
                    <a:pt x="28963" y="2552"/>
                    <a:pt x="29496" y="1618"/>
                  </a:cubicBezTo>
                  <a:cubicBezTo>
                    <a:pt x="29554" y="1531"/>
                    <a:pt x="29512" y="1444"/>
                    <a:pt x="29435" y="1444"/>
                  </a:cubicBezTo>
                  <a:cubicBezTo>
                    <a:pt x="29423" y="1444"/>
                    <a:pt x="29410" y="1446"/>
                    <a:pt x="29396" y="1451"/>
                  </a:cubicBezTo>
                  <a:cubicBezTo>
                    <a:pt x="28362" y="1584"/>
                    <a:pt x="27528" y="2351"/>
                    <a:pt x="26628" y="2885"/>
                  </a:cubicBezTo>
                  <a:cubicBezTo>
                    <a:pt x="25460" y="3552"/>
                    <a:pt x="24226" y="4153"/>
                    <a:pt x="22992" y="4720"/>
                  </a:cubicBezTo>
                  <a:cubicBezTo>
                    <a:pt x="20390" y="5854"/>
                    <a:pt x="17555" y="6588"/>
                    <a:pt x="14753" y="6988"/>
                  </a:cubicBezTo>
                  <a:cubicBezTo>
                    <a:pt x="14686" y="7021"/>
                    <a:pt x="14652" y="7021"/>
                    <a:pt x="14619" y="7055"/>
                  </a:cubicBezTo>
                  <a:cubicBezTo>
                    <a:pt x="14185" y="6855"/>
                    <a:pt x="13685" y="6755"/>
                    <a:pt x="13185" y="6588"/>
                  </a:cubicBezTo>
                  <a:cubicBezTo>
                    <a:pt x="11383" y="6021"/>
                    <a:pt x="9649" y="5320"/>
                    <a:pt x="8014" y="4386"/>
                  </a:cubicBezTo>
                  <a:cubicBezTo>
                    <a:pt x="5479" y="2952"/>
                    <a:pt x="3144" y="1084"/>
                    <a:pt x="409" y="16"/>
                  </a:cubicBezTo>
                  <a:cubicBezTo>
                    <a:pt x="383" y="6"/>
                    <a:pt x="358" y="1"/>
                    <a:pt x="334" y="1"/>
                  </a:cubicBezTo>
                  <a:close/>
                </a:path>
              </a:pathLst>
            </a:custGeom>
            <a:solidFill>
              <a:srgbClr val="0F689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7" name="Google Shape;1057;p41"/>
            <p:cNvSpPr/>
            <p:nvPr/>
          </p:nvSpPr>
          <p:spPr>
            <a:xfrm>
              <a:off x="16682075" y="630900"/>
              <a:ext cx="206850" cy="206825"/>
            </a:xfrm>
            <a:custGeom>
              <a:avLst/>
              <a:gdLst/>
              <a:ahLst/>
              <a:cxnLst/>
              <a:rect l="l" t="t" r="r" b="b"/>
              <a:pathLst>
                <a:path w="8274" h="8273" fill="none" extrusionOk="0">
                  <a:moveTo>
                    <a:pt x="8273" y="4137"/>
                  </a:moveTo>
                  <a:cubicBezTo>
                    <a:pt x="8273" y="6405"/>
                    <a:pt x="6405" y="8273"/>
                    <a:pt x="4137" y="8273"/>
                  </a:cubicBezTo>
                  <a:cubicBezTo>
                    <a:pt x="1869" y="8273"/>
                    <a:pt x="1" y="6405"/>
                    <a:pt x="1" y="4137"/>
                  </a:cubicBezTo>
                  <a:cubicBezTo>
                    <a:pt x="1" y="1868"/>
                    <a:pt x="1869" y="0"/>
                    <a:pt x="4137" y="0"/>
                  </a:cubicBezTo>
                  <a:cubicBezTo>
                    <a:pt x="6405" y="0"/>
                    <a:pt x="8273" y="1868"/>
                    <a:pt x="8273" y="4137"/>
                  </a:cubicBezTo>
                  <a:close/>
                </a:path>
              </a:pathLst>
            </a:custGeom>
            <a:noFill/>
            <a:ln w="28575" cap="flat" cmpd="sng">
              <a:solidFill>
                <a:srgbClr val="030304"/>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8" name="Google Shape;1058;p41"/>
            <p:cNvSpPr/>
            <p:nvPr/>
          </p:nvSpPr>
          <p:spPr>
            <a:xfrm>
              <a:off x="16898075" y="572525"/>
              <a:ext cx="176825" cy="176800"/>
            </a:xfrm>
            <a:custGeom>
              <a:avLst/>
              <a:gdLst/>
              <a:ahLst/>
              <a:cxnLst/>
              <a:rect l="l" t="t" r="r" b="b"/>
              <a:pathLst>
                <a:path w="7073" h="7072" fill="none" extrusionOk="0">
                  <a:moveTo>
                    <a:pt x="7072" y="3536"/>
                  </a:moveTo>
                  <a:cubicBezTo>
                    <a:pt x="7072" y="5471"/>
                    <a:pt x="5504" y="7072"/>
                    <a:pt x="3536" y="7072"/>
                  </a:cubicBezTo>
                  <a:cubicBezTo>
                    <a:pt x="1602" y="7072"/>
                    <a:pt x="0" y="5471"/>
                    <a:pt x="0" y="3536"/>
                  </a:cubicBezTo>
                  <a:cubicBezTo>
                    <a:pt x="0" y="1568"/>
                    <a:pt x="1602" y="0"/>
                    <a:pt x="3536" y="0"/>
                  </a:cubicBezTo>
                  <a:cubicBezTo>
                    <a:pt x="5504" y="0"/>
                    <a:pt x="7072" y="1568"/>
                    <a:pt x="7072" y="3536"/>
                  </a:cubicBezTo>
                  <a:close/>
                </a:path>
              </a:pathLst>
            </a:custGeom>
            <a:noFill/>
            <a:ln w="28575" cap="flat" cmpd="sng">
              <a:solidFill>
                <a:srgbClr val="030304"/>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59" name="Google Shape;1059;p41"/>
            <p:cNvSpPr/>
            <p:nvPr/>
          </p:nvSpPr>
          <p:spPr>
            <a:xfrm>
              <a:off x="16878900" y="712625"/>
              <a:ext cx="25" cy="25"/>
            </a:xfrm>
            <a:custGeom>
              <a:avLst/>
              <a:gdLst/>
              <a:ahLst/>
              <a:cxnLst/>
              <a:rect l="l" t="t" r="r" b="b"/>
              <a:pathLst>
                <a:path w="1" h="1" fill="none" extrusionOk="0">
                  <a:moveTo>
                    <a:pt x="0" y="0"/>
                  </a:moveTo>
                  <a:close/>
                </a:path>
              </a:pathLst>
            </a:custGeom>
            <a:noFill/>
            <a:ln w="9175" cap="flat" cmpd="sng">
              <a:solidFill>
                <a:srgbClr val="030304"/>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0" name="Google Shape;1060;p41"/>
            <p:cNvSpPr/>
            <p:nvPr/>
          </p:nvSpPr>
          <p:spPr>
            <a:xfrm>
              <a:off x="16884725" y="696775"/>
              <a:ext cx="20050" cy="7525"/>
            </a:xfrm>
            <a:custGeom>
              <a:avLst/>
              <a:gdLst/>
              <a:ahLst/>
              <a:cxnLst/>
              <a:rect l="l" t="t" r="r" b="b"/>
              <a:pathLst>
                <a:path w="802" h="301" fill="none" extrusionOk="0">
                  <a:moveTo>
                    <a:pt x="801" y="0"/>
                  </a:moveTo>
                  <a:lnTo>
                    <a:pt x="1" y="301"/>
                  </a:lnTo>
                </a:path>
              </a:pathLst>
            </a:custGeom>
            <a:noFill/>
            <a:ln w="28575" cap="rnd" cmpd="sng">
              <a:solidFill>
                <a:srgbClr val="03030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1" name="Google Shape;1061;p41"/>
            <p:cNvSpPr/>
            <p:nvPr/>
          </p:nvSpPr>
          <p:spPr>
            <a:xfrm>
              <a:off x="16531975" y="755150"/>
              <a:ext cx="144300" cy="13375"/>
            </a:xfrm>
            <a:custGeom>
              <a:avLst/>
              <a:gdLst/>
              <a:ahLst/>
              <a:cxnLst/>
              <a:rect l="l" t="t" r="r" b="b"/>
              <a:pathLst>
                <a:path w="5772" h="535" fill="none" extrusionOk="0">
                  <a:moveTo>
                    <a:pt x="5771" y="0"/>
                  </a:moveTo>
                  <a:lnTo>
                    <a:pt x="1" y="534"/>
                  </a:lnTo>
                </a:path>
              </a:pathLst>
            </a:custGeom>
            <a:noFill/>
            <a:ln w="28575" cap="rnd" cmpd="sng">
              <a:solidFill>
                <a:srgbClr val="03030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2" name="Google Shape;1062;p41"/>
            <p:cNvSpPr/>
            <p:nvPr/>
          </p:nvSpPr>
          <p:spPr>
            <a:xfrm>
              <a:off x="16302650" y="2322950"/>
              <a:ext cx="870650" cy="186825"/>
            </a:xfrm>
            <a:custGeom>
              <a:avLst/>
              <a:gdLst/>
              <a:ahLst/>
              <a:cxnLst/>
              <a:rect l="l" t="t" r="r" b="b"/>
              <a:pathLst>
                <a:path w="34826" h="7473" extrusionOk="0">
                  <a:moveTo>
                    <a:pt x="0" y="0"/>
                  </a:moveTo>
                  <a:lnTo>
                    <a:pt x="0" y="7472"/>
                  </a:lnTo>
                  <a:lnTo>
                    <a:pt x="34825" y="7472"/>
                  </a:lnTo>
                  <a:lnTo>
                    <a:pt x="3482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3" name="Google Shape;1063;p41"/>
            <p:cNvSpPr/>
            <p:nvPr/>
          </p:nvSpPr>
          <p:spPr>
            <a:xfrm>
              <a:off x="16256775" y="2294575"/>
              <a:ext cx="984900" cy="238550"/>
            </a:xfrm>
            <a:custGeom>
              <a:avLst/>
              <a:gdLst/>
              <a:ahLst/>
              <a:cxnLst/>
              <a:rect l="l" t="t" r="r" b="b"/>
              <a:pathLst>
                <a:path w="39396" h="9542" extrusionOk="0">
                  <a:moveTo>
                    <a:pt x="3470" y="1"/>
                  </a:moveTo>
                  <a:cubicBezTo>
                    <a:pt x="2102" y="1"/>
                    <a:pt x="868" y="568"/>
                    <a:pt x="1" y="1502"/>
                  </a:cubicBezTo>
                  <a:lnTo>
                    <a:pt x="36660" y="1502"/>
                  </a:lnTo>
                  <a:lnTo>
                    <a:pt x="36660" y="8040"/>
                  </a:lnTo>
                  <a:lnTo>
                    <a:pt x="1" y="8040"/>
                  </a:lnTo>
                  <a:cubicBezTo>
                    <a:pt x="868" y="8974"/>
                    <a:pt x="2102" y="9541"/>
                    <a:pt x="3470" y="9541"/>
                  </a:cubicBezTo>
                  <a:lnTo>
                    <a:pt x="34625" y="9541"/>
                  </a:lnTo>
                  <a:cubicBezTo>
                    <a:pt x="37261" y="9541"/>
                    <a:pt x="39396" y="7406"/>
                    <a:pt x="39396" y="4771"/>
                  </a:cubicBezTo>
                  <a:cubicBezTo>
                    <a:pt x="39396" y="2136"/>
                    <a:pt x="37261" y="1"/>
                    <a:pt x="34625" y="1"/>
                  </a:cubicBezTo>
                  <a:close/>
                </a:path>
              </a:pathLst>
            </a:custGeom>
            <a:solidFill>
              <a:srgbClr val="00AEB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4" name="Google Shape;1064;p41"/>
            <p:cNvSpPr/>
            <p:nvPr/>
          </p:nvSpPr>
          <p:spPr>
            <a:xfrm>
              <a:off x="16302650" y="2558950"/>
              <a:ext cx="870650" cy="185975"/>
            </a:xfrm>
            <a:custGeom>
              <a:avLst/>
              <a:gdLst/>
              <a:ahLst/>
              <a:cxnLst/>
              <a:rect l="l" t="t" r="r" b="b"/>
              <a:pathLst>
                <a:path w="34826" h="7439" extrusionOk="0">
                  <a:moveTo>
                    <a:pt x="0" y="0"/>
                  </a:moveTo>
                  <a:lnTo>
                    <a:pt x="0" y="7439"/>
                  </a:lnTo>
                  <a:lnTo>
                    <a:pt x="34825" y="7439"/>
                  </a:lnTo>
                  <a:lnTo>
                    <a:pt x="3482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065" name="Google Shape;1065;p41"/>
            <p:cNvSpPr/>
            <p:nvPr/>
          </p:nvSpPr>
          <p:spPr>
            <a:xfrm>
              <a:off x="16256775" y="2529750"/>
              <a:ext cx="984900" cy="239375"/>
            </a:xfrm>
            <a:custGeom>
              <a:avLst/>
              <a:gdLst/>
              <a:ahLst/>
              <a:cxnLst/>
              <a:rect l="l" t="t" r="r" b="b"/>
              <a:pathLst>
                <a:path w="39396" h="9575" extrusionOk="0">
                  <a:moveTo>
                    <a:pt x="3470" y="1"/>
                  </a:moveTo>
                  <a:cubicBezTo>
                    <a:pt x="2102" y="1"/>
                    <a:pt x="868" y="568"/>
                    <a:pt x="1" y="1502"/>
                  </a:cubicBezTo>
                  <a:lnTo>
                    <a:pt x="36660" y="1502"/>
                  </a:lnTo>
                  <a:lnTo>
                    <a:pt x="36660" y="8073"/>
                  </a:lnTo>
                  <a:lnTo>
                    <a:pt x="1" y="8073"/>
                  </a:lnTo>
                  <a:cubicBezTo>
                    <a:pt x="868" y="8974"/>
                    <a:pt x="2102" y="9574"/>
                    <a:pt x="3470" y="9574"/>
                  </a:cubicBezTo>
                  <a:lnTo>
                    <a:pt x="34625" y="9574"/>
                  </a:lnTo>
                  <a:cubicBezTo>
                    <a:pt x="37261" y="9574"/>
                    <a:pt x="39396" y="7439"/>
                    <a:pt x="39396" y="4771"/>
                  </a:cubicBezTo>
                  <a:cubicBezTo>
                    <a:pt x="39396" y="2135"/>
                    <a:pt x="37261" y="1"/>
                    <a:pt x="34625" y="1"/>
                  </a:cubicBezTo>
                  <a:close/>
                </a:path>
              </a:pathLst>
            </a:custGeom>
            <a:solidFill>
              <a:srgbClr val="EE7A65"/>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grpSp>
        <p:nvGrpSpPr>
          <p:cNvPr id="1106" name="Google Shape;1106;p41"/>
          <p:cNvGrpSpPr/>
          <p:nvPr/>
        </p:nvGrpSpPr>
        <p:grpSpPr>
          <a:xfrm>
            <a:off x="9550400" y="1828800"/>
            <a:ext cx="834429" cy="545908"/>
            <a:chOff x="10272067" y="129717"/>
            <a:chExt cx="1066136" cy="697378"/>
          </a:xfrm>
        </p:grpSpPr>
        <p:grpSp>
          <p:nvGrpSpPr>
            <p:cNvPr id="1107" name="Google Shape;1107;p41"/>
            <p:cNvGrpSpPr/>
            <p:nvPr/>
          </p:nvGrpSpPr>
          <p:grpSpPr>
            <a:xfrm>
              <a:off x="10272067" y="129717"/>
              <a:ext cx="1066136" cy="697378"/>
              <a:chOff x="10272067" y="129717"/>
              <a:chExt cx="1066136" cy="697378"/>
            </a:xfrm>
          </p:grpSpPr>
          <p:sp>
            <p:nvSpPr>
              <p:cNvPr id="1108" name="Google Shape;1108;p41"/>
              <p:cNvSpPr/>
              <p:nvPr/>
            </p:nvSpPr>
            <p:spPr>
              <a:xfrm>
                <a:off x="10432958" y="331167"/>
                <a:ext cx="845099" cy="495928"/>
              </a:xfrm>
              <a:custGeom>
                <a:avLst/>
                <a:gdLst/>
                <a:ahLst/>
                <a:cxnLst/>
                <a:rect l="l" t="t" r="r" b="b"/>
                <a:pathLst>
                  <a:path w="20149" h="11824" extrusionOk="0">
                    <a:moveTo>
                      <a:pt x="18814" y="1"/>
                    </a:moveTo>
                    <a:lnTo>
                      <a:pt x="0" y="4170"/>
                    </a:lnTo>
                    <a:lnTo>
                      <a:pt x="1468" y="10008"/>
                    </a:lnTo>
                    <a:cubicBezTo>
                      <a:pt x="1468" y="10008"/>
                      <a:pt x="4118" y="11823"/>
                      <a:pt x="8230" y="11823"/>
                    </a:cubicBezTo>
                    <a:cubicBezTo>
                      <a:pt x="9317" y="11823"/>
                      <a:pt x="10506" y="11696"/>
                      <a:pt x="11775" y="11375"/>
                    </a:cubicBezTo>
                    <a:cubicBezTo>
                      <a:pt x="17913" y="9841"/>
                      <a:pt x="20148" y="5271"/>
                      <a:pt x="20148" y="5271"/>
                    </a:cubicBezTo>
                    <a:lnTo>
                      <a:pt x="1881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109" name="Google Shape;1109;p41"/>
              <p:cNvSpPr/>
              <p:nvPr/>
            </p:nvSpPr>
            <p:spPr>
              <a:xfrm>
                <a:off x="10272067" y="129717"/>
                <a:ext cx="1066136" cy="505114"/>
              </a:xfrm>
              <a:custGeom>
                <a:avLst/>
                <a:gdLst/>
                <a:ahLst/>
                <a:cxnLst/>
                <a:rect l="l" t="t" r="r" b="b"/>
                <a:pathLst>
                  <a:path w="25419" h="12043" extrusionOk="0">
                    <a:moveTo>
                      <a:pt x="9807" y="0"/>
                    </a:moveTo>
                    <a:lnTo>
                      <a:pt x="0" y="7973"/>
                    </a:lnTo>
                    <a:lnTo>
                      <a:pt x="16345" y="12042"/>
                    </a:lnTo>
                    <a:lnTo>
                      <a:pt x="25418" y="1535"/>
                    </a:lnTo>
                    <a:lnTo>
                      <a:pt x="9807"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sp>
            <p:nvSpPr>
              <p:cNvPr id="1110" name="Google Shape;1110;p41"/>
              <p:cNvSpPr/>
              <p:nvPr/>
            </p:nvSpPr>
            <p:spPr>
              <a:xfrm>
                <a:off x="10290228" y="328818"/>
                <a:ext cx="518577" cy="287264"/>
              </a:xfrm>
              <a:custGeom>
                <a:avLst/>
                <a:gdLst/>
                <a:ahLst/>
                <a:cxnLst/>
                <a:rect l="l" t="t" r="r" b="b"/>
                <a:pathLst>
                  <a:path w="12364" h="6849" extrusionOk="0">
                    <a:moveTo>
                      <a:pt x="11817" y="1"/>
                    </a:moveTo>
                    <a:cubicBezTo>
                      <a:pt x="11773" y="1"/>
                      <a:pt x="11726" y="8"/>
                      <a:pt x="11676" y="23"/>
                    </a:cubicBezTo>
                    <a:cubicBezTo>
                      <a:pt x="9941" y="590"/>
                      <a:pt x="8240" y="1157"/>
                      <a:pt x="6506" y="1725"/>
                    </a:cubicBezTo>
                    <a:cubicBezTo>
                      <a:pt x="5505" y="2058"/>
                      <a:pt x="4504" y="2392"/>
                      <a:pt x="3503" y="2725"/>
                    </a:cubicBezTo>
                    <a:cubicBezTo>
                      <a:pt x="3070" y="2859"/>
                      <a:pt x="2636" y="2992"/>
                      <a:pt x="2236" y="3192"/>
                    </a:cubicBezTo>
                    <a:cubicBezTo>
                      <a:pt x="902" y="3859"/>
                      <a:pt x="1" y="5027"/>
                      <a:pt x="335" y="6561"/>
                    </a:cubicBezTo>
                    <a:cubicBezTo>
                      <a:pt x="388" y="6761"/>
                      <a:pt x="547" y="6849"/>
                      <a:pt x="711" y="6849"/>
                    </a:cubicBezTo>
                    <a:cubicBezTo>
                      <a:pt x="958" y="6849"/>
                      <a:pt x="1215" y="6649"/>
                      <a:pt x="1135" y="6328"/>
                    </a:cubicBezTo>
                    <a:cubicBezTo>
                      <a:pt x="735" y="4627"/>
                      <a:pt x="2536" y="3926"/>
                      <a:pt x="3837" y="3492"/>
                    </a:cubicBezTo>
                    <a:cubicBezTo>
                      <a:pt x="5905" y="2792"/>
                      <a:pt x="7973" y="2125"/>
                      <a:pt x="10008" y="1458"/>
                    </a:cubicBezTo>
                    <a:cubicBezTo>
                      <a:pt x="10642" y="1224"/>
                      <a:pt x="11276" y="1024"/>
                      <a:pt x="11909" y="824"/>
                    </a:cubicBezTo>
                    <a:cubicBezTo>
                      <a:pt x="12363" y="673"/>
                      <a:pt x="12241" y="1"/>
                      <a:pt x="11817" y="1"/>
                    </a:cubicBezTo>
                    <a:close/>
                  </a:path>
                </a:pathLst>
              </a:custGeom>
              <a:solidFill>
                <a:srgbClr val="1D1D1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1111" name="Google Shape;1111;p41"/>
            <p:cNvSpPr/>
            <p:nvPr/>
          </p:nvSpPr>
          <p:spPr>
            <a:xfrm>
              <a:off x="10280026" y="570483"/>
              <a:ext cx="97936" cy="131532"/>
            </a:xfrm>
            <a:custGeom>
              <a:avLst/>
              <a:gdLst/>
              <a:ahLst/>
              <a:cxnLst/>
              <a:rect l="l" t="t" r="r" b="b"/>
              <a:pathLst>
                <a:path w="2335" h="3136" extrusionOk="0">
                  <a:moveTo>
                    <a:pt x="600" y="0"/>
                  </a:moveTo>
                  <a:cubicBezTo>
                    <a:pt x="400" y="34"/>
                    <a:pt x="267" y="200"/>
                    <a:pt x="234" y="434"/>
                  </a:cubicBezTo>
                  <a:cubicBezTo>
                    <a:pt x="167" y="1201"/>
                    <a:pt x="100" y="1968"/>
                    <a:pt x="33" y="2736"/>
                  </a:cubicBezTo>
                  <a:cubicBezTo>
                    <a:pt x="0" y="2936"/>
                    <a:pt x="234" y="3136"/>
                    <a:pt x="434" y="3136"/>
                  </a:cubicBezTo>
                  <a:cubicBezTo>
                    <a:pt x="667" y="3136"/>
                    <a:pt x="834" y="2969"/>
                    <a:pt x="867" y="2736"/>
                  </a:cubicBezTo>
                  <a:cubicBezTo>
                    <a:pt x="883" y="2558"/>
                    <a:pt x="898" y="2380"/>
                    <a:pt x="914" y="2202"/>
                  </a:cubicBezTo>
                  <a:lnTo>
                    <a:pt x="914" y="2202"/>
                  </a:lnTo>
                  <a:cubicBezTo>
                    <a:pt x="981" y="2357"/>
                    <a:pt x="1145" y="2484"/>
                    <a:pt x="1308" y="2484"/>
                  </a:cubicBezTo>
                  <a:cubicBezTo>
                    <a:pt x="1339" y="2484"/>
                    <a:pt x="1370" y="2479"/>
                    <a:pt x="1401" y="2469"/>
                  </a:cubicBezTo>
                  <a:cubicBezTo>
                    <a:pt x="1599" y="2412"/>
                    <a:pt x="1725" y="2235"/>
                    <a:pt x="1718" y="2041"/>
                  </a:cubicBezTo>
                  <a:lnTo>
                    <a:pt x="1718" y="2041"/>
                  </a:lnTo>
                  <a:cubicBezTo>
                    <a:pt x="1758" y="2055"/>
                    <a:pt x="1799" y="2062"/>
                    <a:pt x="1841" y="2062"/>
                  </a:cubicBezTo>
                  <a:cubicBezTo>
                    <a:pt x="1906" y="2062"/>
                    <a:pt x="1972" y="2044"/>
                    <a:pt x="2035" y="2002"/>
                  </a:cubicBezTo>
                  <a:cubicBezTo>
                    <a:pt x="2202" y="1868"/>
                    <a:pt x="2335" y="1601"/>
                    <a:pt x="2202" y="1435"/>
                  </a:cubicBezTo>
                  <a:cubicBezTo>
                    <a:pt x="1868" y="1001"/>
                    <a:pt x="1534" y="601"/>
                    <a:pt x="1134" y="234"/>
                  </a:cubicBezTo>
                  <a:cubicBezTo>
                    <a:pt x="1085" y="197"/>
                    <a:pt x="1026" y="164"/>
                    <a:pt x="963" y="143"/>
                  </a:cubicBezTo>
                  <a:lnTo>
                    <a:pt x="963" y="143"/>
                  </a:lnTo>
                  <a:cubicBezTo>
                    <a:pt x="877" y="57"/>
                    <a:pt x="753" y="0"/>
                    <a:pt x="600" y="0"/>
                  </a:cubicBezTo>
                  <a:close/>
                </a:path>
              </a:pathLst>
            </a:custGeom>
            <a:solidFill>
              <a:srgbClr val="1D1D1B"/>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400" kern="0">
                <a:solidFill>
                  <a:srgbClr val="000000"/>
                </a:solidFill>
                <a:cs typeface="Arial" panose="020B0604020202020204"/>
                <a:sym typeface="Arial" panose="020B0604020202020204"/>
              </a:endParaRPr>
            </a:p>
          </p:txBody>
        </p:sp>
      </p:grpSp>
      <p:sp>
        <p:nvSpPr>
          <p:cNvPr id="77" name="Google Shape;1249;p43"/>
          <p:cNvSpPr txBox="1">
            <a:spLocks noGrp="1"/>
          </p:cNvSpPr>
          <p:nvPr>
            <p:ph type="title"/>
          </p:nvPr>
        </p:nvSpPr>
        <p:spPr>
          <a:xfrm>
            <a:off x="1117599" y="1981200"/>
            <a:ext cx="7396316" cy="146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8800" dirty="0">
                <a:effectLst>
                  <a:outerShdw blurRad="38100" dist="38100" dir="2700000" algn="tl">
                    <a:srgbClr val="000000">
                      <a:alpha val="43137"/>
                    </a:srgbClr>
                  </a:outerShdw>
                </a:effectLst>
              </a:rPr>
              <a:t>THANKS!</a:t>
            </a:r>
            <a:endParaRPr sz="8800" dirty="0">
              <a:effectLst>
                <a:outerShdw blurRad="38100" dist="38100" dir="2700000" algn="tl">
                  <a:srgbClr val="000000">
                    <a:alpha val="43137"/>
                  </a:srgbClr>
                </a:outerShdw>
              </a:effectLst>
            </a:endParaRPr>
          </a:p>
        </p:txBody>
      </p:sp>
      <p:sp>
        <p:nvSpPr>
          <p:cNvPr id="78" name="Google Shape;1248;p43"/>
          <p:cNvSpPr txBox="1">
            <a:spLocks noGrp="1"/>
          </p:cNvSpPr>
          <p:nvPr>
            <p:ph type="subTitle" idx="1"/>
          </p:nvPr>
        </p:nvSpPr>
        <p:spPr>
          <a:xfrm>
            <a:off x="609605" y="3937000"/>
            <a:ext cx="7369817" cy="155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i="1" dirty="0" err="1">
                <a:solidFill>
                  <a:schemeClr val="accent2"/>
                </a:solidFill>
                <a:latin typeface="Times New Roman" panose="02020603050405020304" pitchFamily="18" charset="0"/>
                <a:cs typeface="Times New Roman" panose="02020603050405020304" pitchFamily="18" charset="0"/>
              </a:rPr>
              <a:t>Chúc</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các</a:t>
            </a:r>
            <a:r>
              <a:rPr lang="en-US" sz="2400" b="1" i="1" dirty="0">
                <a:solidFill>
                  <a:schemeClr val="accent2"/>
                </a:solidFill>
                <a:latin typeface="Times New Roman" panose="02020603050405020304" pitchFamily="18" charset="0"/>
                <a:cs typeface="Times New Roman" panose="02020603050405020304" pitchFamily="18" charset="0"/>
              </a:rPr>
              <a:t> con </a:t>
            </a:r>
            <a:r>
              <a:rPr lang="en-US" sz="2400" b="1" i="1" dirty="0" err="1">
                <a:solidFill>
                  <a:schemeClr val="accent2"/>
                </a:solidFill>
                <a:latin typeface="Times New Roman" panose="02020603050405020304" pitchFamily="18" charset="0"/>
                <a:cs typeface="Times New Roman" panose="02020603050405020304" pitchFamily="18" charset="0"/>
              </a:rPr>
              <a:t>một</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ngày</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học</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tập</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vui</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vẻ</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hiệu</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quả</a:t>
            </a:r>
            <a:r>
              <a:rPr lang="en-US" sz="2400" b="1" i="1" dirty="0">
                <a:solidFill>
                  <a:schemeClr val="accent2"/>
                </a:solidFill>
                <a:latin typeface="Times New Roman" panose="02020603050405020304" pitchFamily="18" charset="0"/>
                <a:cs typeface="Times New Roman" panose="02020603050405020304" pitchFamily="18" charset="0"/>
              </a:rPr>
              <a:t>!</a:t>
            </a:r>
            <a:endParaRPr sz="2400" b="1" i="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Oval 32"/>
          <p:cNvSpPr>
            <a:spLocks noChangeArrowheads="1"/>
          </p:cNvSpPr>
          <p:nvPr/>
        </p:nvSpPr>
        <p:spPr bwMode="auto">
          <a:xfrm>
            <a:off x="4883151" y="3200400"/>
            <a:ext cx="2235200" cy="1447800"/>
          </a:xfrm>
          <a:prstGeom prst="ellipse">
            <a:avLst/>
          </a:pr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r>
              <a:rPr lang="vi-VN" sz="2000" b="1">
                <a:solidFill>
                  <a:srgbClr val="1F497D"/>
                </a:solidFill>
                <a:latin typeface="Times New Roman" panose="02020603050405020304" pitchFamily="18" charset="0"/>
                <a:cs typeface="Times New Roman" panose="02020603050405020304" pitchFamily="18" charset="0"/>
              </a:rPr>
              <a:t>TRUYỀN </a:t>
            </a:r>
            <a:endParaRPr lang="vi-VN" sz="2000" b="1">
              <a:solidFill>
                <a:srgbClr val="1F497D"/>
              </a:solidFill>
              <a:latin typeface="Times New Roman" panose="02020603050405020304" pitchFamily="18" charset="0"/>
              <a:cs typeface="Times New Roman" panose="02020603050405020304" pitchFamily="18" charset="0"/>
            </a:endParaRPr>
          </a:p>
          <a:p>
            <a:r>
              <a:rPr lang="vi-VN" sz="2000" b="1">
                <a:solidFill>
                  <a:srgbClr val="1F497D"/>
                </a:solidFill>
                <a:latin typeface="Times New Roman" panose="02020603050405020304" pitchFamily="18" charset="0"/>
                <a:cs typeface="Times New Roman" panose="02020603050405020304" pitchFamily="18" charset="0"/>
              </a:rPr>
              <a:t>THUYẾT</a:t>
            </a:r>
            <a:endParaRPr lang="en-US" sz="2000" b="1">
              <a:solidFill>
                <a:srgbClr val="1F497D"/>
              </a:solidFill>
              <a:latin typeface="Times New Roman" panose="02020603050405020304" pitchFamily="18" charset="0"/>
              <a:cs typeface="Times New Roman" panose="02020603050405020304" pitchFamily="18" charset="0"/>
            </a:endParaRPr>
          </a:p>
        </p:txBody>
      </p:sp>
      <p:sp>
        <p:nvSpPr>
          <p:cNvPr id="18435" name="Rectangle 2"/>
          <p:cNvSpPr>
            <a:spLocks noGrp="1" noChangeArrowheads="1"/>
          </p:cNvSpPr>
          <p:nvPr>
            <p:ph type="title"/>
          </p:nvPr>
        </p:nvSpPr>
        <p:spPr>
          <a:xfrm>
            <a:off x="609600" y="304800"/>
            <a:ext cx="8636000" cy="609600"/>
          </a:xfrm>
        </p:spPr>
        <p:txBody>
          <a:bodyPr>
            <a:normAutofit fontScale="90000"/>
          </a:bodyPr>
          <a:lstStyle/>
          <a:p>
            <a:br>
              <a:rPr lang="vi-VN" sz="3200">
                <a:solidFill>
                  <a:schemeClr val="tx1"/>
                </a:solidFill>
              </a:rPr>
            </a:br>
            <a:endParaRPr lang="en-US" sz="3200">
              <a:solidFill>
                <a:schemeClr val="tx1"/>
              </a:solidFill>
            </a:endParaRPr>
          </a:p>
        </p:txBody>
      </p:sp>
      <p:sp>
        <p:nvSpPr>
          <p:cNvPr id="18436" name="AutoShape 3"/>
          <p:cNvSpPr>
            <a:spLocks noChangeArrowheads="1"/>
          </p:cNvSpPr>
          <p:nvPr/>
        </p:nvSpPr>
        <p:spPr bwMode="gray">
          <a:xfrm>
            <a:off x="203200" y="4114800"/>
            <a:ext cx="4368800" cy="1981200"/>
          </a:xfrm>
          <a:prstGeom prst="roundRect">
            <a:avLst>
              <a:gd name="adj" fmla="val 12699"/>
            </a:avLst>
          </a:prstGeom>
          <a:solidFill>
            <a:schemeClr val="accent3"/>
          </a:solidFill>
          <a:ln>
            <a:noFill/>
          </a:ln>
        </p:spPr>
        <p:txBody>
          <a:bodyPr wrap="none" anchor="ctr"/>
          <a:lstStyle/>
          <a:p>
            <a:endParaRPr lang="vi-VN" sz="1600">
              <a:solidFill>
                <a:prstClr val="black"/>
              </a:solidFill>
            </a:endParaRPr>
          </a:p>
        </p:txBody>
      </p:sp>
      <p:sp>
        <p:nvSpPr>
          <p:cNvPr id="18437" name="AutoShape 5"/>
          <p:cNvSpPr>
            <a:spLocks noChangeArrowheads="1"/>
          </p:cNvSpPr>
          <p:nvPr/>
        </p:nvSpPr>
        <p:spPr bwMode="gray">
          <a:xfrm>
            <a:off x="304800" y="4572000"/>
            <a:ext cx="4165600" cy="1447800"/>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14:hiddenLine>
            </a:ext>
          </a:extLst>
        </p:spPr>
        <p:txBody>
          <a:bodyPr wrap="none" anchor="ctr"/>
          <a:lstStyle/>
          <a:p>
            <a:endParaRPr lang="vi-VN" sz="2000" b="1">
              <a:solidFill>
                <a:srgbClr val="2207C1"/>
              </a:solidFill>
              <a:latin typeface="Times New Roman" panose="02020603050405020304" pitchFamily="18" charset="0"/>
            </a:endParaRPr>
          </a:p>
        </p:txBody>
      </p:sp>
      <p:sp>
        <p:nvSpPr>
          <p:cNvPr id="18438" name="Text Box 18"/>
          <p:cNvSpPr txBox="1">
            <a:spLocks noChangeArrowheads="1"/>
          </p:cNvSpPr>
          <p:nvPr/>
        </p:nvSpPr>
        <p:spPr bwMode="white">
          <a:xfrm>
            <a:off x="609600" y="4114800"/>
            <a:ext cx="37592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2300" b="1" dirty="0">
                <a:solidFill>
                  <a:prstClr val="white"/>
                </a:solidFill>
                <a:latin typeface="Times New Roman" panose="02020603050405020304" pitchFamily="18" charset="0"/>
                <a:cs typeface="Arial" panose="020B0604020202020204" pitchFamily="34" charset="0"/>
              </a:rPr>
              <a:t>   Giá trị, ý nghĩa</a:t>
            </a:r>
            <a:endParaRPr lang="en-US" sz="2300" b="1" dirty="0">
              <a:solidFill>
                <a:prstClr val="white"/>
              </a:solidFill>
              <a:latin typeface="Times New Roman" panose="02020603050405020304" pitchFamily="18" charset="0"/>
              <a:cs typeface="Arial" panose="020B0604020202020204" pitchFamily="34" charset="0"/>
            </a:endParaRPr>
          </a:p>
        </p:txBody>
      </p:sp>
      <p:sp>
        <p:nvSpPr>
          <p:cNvPr id="18439" name="AutoShape 8"/>
          <p:cNvSpPr>
            <a:spLocks noChangeArrowheads="1"/>
          </p:cNvSpPr>
          <p:nvPr/>
        </p:nvSpPr>
        <p:spPr bwMode="gray">
          <a:xfrm>
            <a:off x="203200" y="1828809"/>
            <a:ext cx="4470400" cy="1847851"/>
          </a:xfrm>
          <a:prstGeom prst="roundRect">
            <a:avLst>
              <a:gd name="adj" fmla="val 12699"/>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vi-VN">
              <a:solidFill>
                <a:prstClr val="black"/>
              </a:solidFill>
            </a:endParaRPr>
          </a:p>
        </p:txBody>
      </p:sp>
      <p:sp>
        <p:nvSpPr>
          <p:cNvPr id="18440" name="AutoShape 9"/>
          <p:cNvSpPr>
            <a:spLocks noChangeArrowheads="1"/>
          </p:cNvSpPr>
          <p:nvPr/>
        </p:nvSpPr>
        <p:spPr bwMode="gray">
          <a:xfrm>
            <a:off x="304800" y="2286000"/>
            <a:ext cx="4165600" cy="1295400"/>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14:hiddenLine>
            </a:ext>
          </a:extLst>
        </p:spPr>
        <p:txBody>
          <a:bodyPr wrap="none" anchor="ctr"/>
          <a:lstStyle/>
          <a:p>
            <a:endParaRPr lang="vi-VN">
              <a:solidFill>
                <a:prstClr val="black"/>
              </a:solidFill>
            </a:endParaRPr>
          </a:p>
        </p:txBody>
      </p:sp>
      <p:sp>
        <p:nvSpPr>
          <p:cNvPr id="18441" name="Text Box 18"/>
          <p:cNvSpPr txBox="1">
            <a:spLocks noChangeArrowheads="1"/>
          </p:cNvSpPr>
          <p:nvPr/>
        </p:nvSpPr>
        <p:spPr bwMode="white">
          <a:xfrm>
            <a:off x="1217087" y="1852613"/>
            <a:ext cx="21357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2300" b="1" dirty="0">
                <a:solidFill>
                  <a:prstClr val="white"/>
                </a:solidFill>
                <a:latin typeface="Times New Roman" panose="02020603050405020304" pitchFamily="18" charset="0"/>
                <a:cs typeface="Times New Roman" panose="02020603050405020304" pitchFamily="18" charset="0"/>
              </a:rPr>
              <a:t>Khái niệm</a:t>
            </a:r>
            <a:endParaRPr lang="en-US" sz="2300" b="1" dirty="0">
              <a:solidFill>
                <a:prstClr val="white"/>
              </a:solidFill>
              <a:latin typeface="Times New Roman" panose="02020603050405020304" pitchFamily="18" charset="0"/>
              <a:cs typeface="Times New Roman" panose="02020603050405020304" pitchFamily="18" charset="0"/>
            </a:endParaRPr>
          </a:p>
        </p:txBody>
      </p:sp>
      <p:sp>
        <p:nvSpPr>
          <p:cNvPr id="18442" name="Text Box 9"/>
          <p:cNvSpPr txBox="1">
            <a:spLocks noChangeArrowheads="1"/>
          </p:cNvSpPr>
          <p:nvPr/>
        </p:nvSpPr>
        <p:spPr bwMode="gray">
          <a:xfrm>
            <a:off x="406400" y="2362206"/>
            <a:ext cx="406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000" b="1" dirty="0">
                <a:solidFill>
                  <a:prstClr val="black"/>
                </a:solidFill>
                <a:latin typeface="Times New Roman" panose="02020603050405020304" pitchFamily="18" charset="0"/>
                <a:cs typeface="Times New Roman" panose="02020603050405020304" pitchFamily="18" charset="0"/>
              </a:rPr>
              <a:t>Tác phẩm tự sự dân gian kể về sự kiện và các nhân vật lịch sử.</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443" name="AutoShape 12"/>
          <p:cNvSpPr>
            <a:spLocks noChangeArrowheads="1"/>
          </p:cNvSpPr>
          <p:nvPr/>
        </p:nvSpPr>
        <p:spPr bwMode="gray">
          <a:xfrm>
            <a:off x="7518400" y="4191000"/>
            <a:ext cx="4470400" cy="1981200"/>
          </a:xfrm>
          <a:prstGeom prst="roundRect">
            <a:avLst>
              <a:gd name="adj" fmla="val 12699"/>
            </a:avLst>
          </a:pr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vi-VN">
              <a:solidFill>
                <a:prstClr val="black"/>
              </a:solidFill>
            </a:endParaRPr>
          </a:p>
        </p:txBody>
      </p:sp>
      <p:sp>
        <p:nvSpPr>
          <p:cNvPr id="18444" name="AutoShape 13"/>
          <p:cNvSpPr>
            <a:spLocks noChangeArrowheads="1"/>
          </p:cNvSpPr>
          <p:nvPr/>
        </p:nvSpPr>
        <p:spPr bwMode="gray">
          <a:xfrm>
            <a:off x="7721600" y="4800600"/>
            <a:ext cx="4165600" cy="1295400"/>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14:hiddenLine>
            </a:ext>
          </a:extLst>
        </p:spPr>
        <p:txBody>
          <a:bodyPr wrap="none" anchor="ctr"/>
          <a:lstStyle/>
          <a:p>
            <a:endParaRPr lang="vi-VN" sz="2800" b="1">
              <a:solidFill>
                <a:srgbClr val="2207C1"/>
              </a:solidFill>
              <a:latin typeface="Times New Roman" panose="02020603050405020304" pitchFamily="18" charset="0"/>
            </a:endParaRPr>
          </a:p>
        </p:txBody>
      </p:sp>
      <p:sp>
        <p:nvSpPr>
          <p:cNvPr id="18445" name="Text Box 18"/>
          <p:cNvSpPr txBox="1">
            <a:spLocks noChangeArrowheads="1"/>
          </p:cNvSpPr>
          <p:nvPr/>
        </p:nvSpPr>
        <p:spPr bwMode="white">
          <a:xfrm>
            <a:off x="7416800" y="4114801"/>
            <a:ext cx="4470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sz="1900" b="1" dirty="0">
                <a:solidFill>
                  <a:prstClr val="white"/>
                </a:solidFill>
                <a:cs typeface="Arial" panose="020B0604020202020204" pitchFamily="34" charset="0"/>
              </a:rPr>
              <a:t>    </a:t>
            </a:r>
            <a:r>
              <a:rPr lang="vi-VN" sz="1900" b="1" dirty="0">
                <a:solidFill>
                  <a:prstClr val="white"/>
                </a:solidFill>
                <a:latin typeface="Times New Roman" panose="02020603050405020304" pitchFamily="18" charset="0"/>
                <a:cs typeface="Times New Roman" panose="02020603050405020304" pitchFamily="18" charset="0"/>
              </a:rPr>
              <a:t>Môi</a:t>
            </a:r>
            <a:r>
              <a:rPr lang="vi-VN" sz="1900" b="1" dirty="0">
                <a:solidFill>
                  <a:prstClr val="white"/>
                </a:solidFill>
                <a:cs typeface="Arial" panose="020B0604020202020204" pitchFamily="34" charset="0"/>
              </a:rPr>
              <a:t> </a:t>
            </a:r>
            <a:r>
              <a:rPr lang="vi-VN" sz="1900" b="1" dirty="0">
                <a:solidFill>
                  <a:prstClr val="white"/>
                </a:solidFill>
                <a:latin typeface="Times New Roman" panose="02020603050405020304" pitchFamily="18" charset="0"/>
                <a:cs typeface="Times New Roman" panose="02020603050405020304" pitchFamily="18" charset="0"/>
              </a:rPr>
              <a:t>trường sinh thành, biến đổi và diễn xướng</a:t>
            </a:r>
            <a:endParaRPr lang="en-US" sz="1900" b="1" dirty="0">
              <a:solidFill>
                <a:prstClr val="white"/>
              </a:solidFill>
              <a:latin typeface="Times New Roman" panose="02020603050405020304" pitchFamily="18" charset="0"/>
              <a:cs typeface="Times New Roman" panose="02020603050405020304" pitchFamily="18" charset="0"/>
            </a:endParaRPr>
          </a:p>
        </p:txBody>
      </p:sp>
      <p:sp>
        <p:nvSpPr>
          <p:cNvPr id="18446" name="Text Box 9"/>
          <p:cNvSpPr txBox="1">
            <a:spLocks noChangeArrowheads="1"/>
          </p:cNvSpPr>
          <p:nvPr/>
        </p:nvSpPr>
        <p:spPr bwMode="gray">
          <a:xfrm>
            <a:off x="7784664" y="5047596"/>
            <a:ext cx="406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000" b="1" dirty="0">
                <a:solidFill>
                  <a:prstClr val="black"/>
                </a:solidFill>
                <a:latin typeface="Times New Roman" panose="02020603050405020304" pitchFamily="18" charset="0"/>
                <a:cs typeface="Times New Roman" panose="02020603050405020304" pitchFamily="18" charset="0"/>
              </a:rPr>
              <a:t>Lễ hội, phong tục và các di tích lịch sử.</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447" name="AutoShape 16"/>
          <p:cNvSpPr>
            <a:spLocks noChangeArrowheads="1"/>
          </p:cNvSpPr>
          <p:nvPr/>
        </p:nvSpPr>
        <p:spPr bwMode="gray">
          <a:xfrm>
            <a:off x="7416800" y="1828800"/>
            <a:ext cx="4470400" cy="1981200"/>
          </a:xfrm>
          <a:prstGeom prst="roundRect">
            <a:avLst>
              <a:gd name="adj" fmla="val 12699"/>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vi-VN">
              <a:solidFill>
                <a:prstClr val="black"/>
              </a:solidFill>
            </a:endParaRPr>
          </a:p>
        </p:txBody>
      </p:sp>
      <p:sp>
        <p:nvSpPr>
          <p:cNvPr id="18448" name="AutoShape 17"/>
          <p:cNvSpPr>
            <a:spLocks noChangeArrowheads="1"/>
          </p:cNvSpPr>
          <p:nvPr/>
        </p:nvSpPr>
        <p:spPr bwMode="gray">
          <a:xfrm>
            <a:off x="7620000" y="2286000"/>
            <a:ext cx="4165600" cy="1447800"/>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14:hiddenLine>
            </a:ext>
          </a:extLst>
        </p:spPr>
        <p:txBody>
          <a:bodyPr wrap="none" anchor="ctr"/>
          <a:lstStyle/>
          <a:p>
            <a:endParaRPr lang="vi-VN">
              <a:solidFill>
                <a:prstClr val="black"/>
              </a:solidFill>
            </a:endParaRPr>
          </a:p>
        </p:txBody>
      </p:sp>
      <p:sp>
        <p:nvSpPr>
          <p:cNvPr id="18449" name="Text Box 18"/>
          <p:cNvSpPr txBox="1">
            <a:spLocks noChangeArrowheads="1"/>
          </p:cNvSpPr>
          <p:nvPr/>
        </p:nvSpPr>
        <p:spPr bwMode="white">
          <a:xfrm>
            <a:off x="7924800" y="1828810"/>
            <a:ext cx="3657600"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2300" b="1" dirty="0">
                <a:solidFill>
                  <a:prstClr val="white"/>
                </a:solidFill>
                <a:cs typeface="Arial" panose="020B0604020202020204" pitchFamily="34" charset="0"/>
              </a:rPr>
              <a:t>    </a:t>
            </a:r>
            <a:r>
              <a:rPr lang="vi-VN" sz="2300" b="1" dirty="0">
                <a:solidFill>
                  <a:prstClr val="white"/>
                </a:solidFill>
                <a:latin typeface="Times New Roman" panose="02020603050405020304" pitchFamily="18" charset="0"/>
                <a:cs typeface="Times New Roman" panose="02020603050405020304" pitchFamily="18" charset="0"/>
              </a:rPr>
              <a:t>Đặc trưng</a:t>
            </a:r>
            <a:endParaRPr lang="vi-VN" sz="2300" b="1" dirty="0">
              <a:solidFill>
                <a:prstClr val="white"/>
              </a:solidFill>
              <a:latin typeface="Times New Roman" panose="02020603050405020304" pitchFamily="18" charset="0"/>
              <a:cs typeface="Times New Roman" panose="02020603050405020304" pitchFamily="18" charset="0"/>
            </a:endParaRPr>
          </a:p>
          <a:p>
            <a:pPr eaLnBrk="1" hangingPunct="1">
              <a:spcBef>
                <a:spcPct val="50000"/>
              </a:spcBef>
            </a:pPr>
            <a:endParaRPr lang="en-US" sz="2300" b="1" dirty="0">
              <a:solidFill>
                <a:srgbClr val="0F02BE"/>
              </a:solidFill>
              <a:cs typeface="Arial" panose="020B0604020202020204" pitchFamily="34" charset="0"/>
            </a:endParaRPr>
          </a:p>
        </p:txBody>
      </p:sp>
      <p:sp>
        <p:nvSpPr>
          <p:cNvPr id="18450" name="Text Box 27"/>
          <p:cNvSpPr txBox="1">
            <a:spLocks noChangeArrowheads="1"/>
          </p:cNvSpPr>
          <p:nvPr/>
        </p:nvSpPr>
        <p:spPr bwMode="auto">
          <a:xfrm>
            <a:off x="387590" y="4622186"/>
            <a:ext cx="42860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vi-VN" sz="2000" b="1" dirty="0">
                <a:solidFill>
                  <a:prstClr val="black"/>
                </a:solidFill>
              </a:rPr>
              <a:t> </a:t>
            </a:r>
            <a:r>
              <a:rPr lang="vi-VN" sz="2000" b="1" dirty="0">
                <a:solidFill>
                  <a:prstClr val="black"/>
                </a:solidFill>
                <a:latin typeface="Times New Roman" panose="02020603050405020304" pitchFamily="18" charset="0"/>
                <a:cs typeface="Times New Roman" panose="02020603050405020304" pitchFamily="18" charset="0"/>
              </a:rPr>
              <a:t>Phản ánh lịch sử một cách độc đáo</a:t>
            </a:r>
            <a:endParaRPr lang="vi-VN" sz="2000" b="1" dirty="0">
              <a:solidFill>
                <a:prstClr val="black"/>
              </a:solidFill>
              <a:latin typeface="Times New Roman" panose="02020603050405020304" pitchFamily="18" charset="0"/>
              <a:cs typeface="Times New Roman" panose="02020603050405020304" pitchFamily="18" charset="0"/>
            </a:endParaRPr>
          </a:p>
          <a:p>
            <a:pPr eaLnBrk="1" hangingPunct="1">
              <a:buFontTx/>
              <a:buChar char="-"/>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Thể hiện thái độ</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cách đánh giá của nhân dân đối với các sự</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kiện và nhân vật </a:t>
            </a:r>
            <a:r>
              <a:rPr lang="en-US" sz="2000" b="1" dirty="0">
                <a:solidFill>
                  <a:prstClr val="black"/>
                </a:solidFill>
                <a:latin typeface="Times New Roman" panose="02020603050405020304" pitchFamily="18" charset="0"/>
                <a:cs typeface="Times New Roman" panose="02020603050405020304" pitchFamily="18" charset="0"/>
              </a:rPr>
              <a:t>l</a:t>
            </a:r>
            <a:r>
              <a:rPr lang="vi-VN" sz="2000" b="1" dirty="0">
                <a:solidFill>
                  <a:prstClr val="black"/>
                </a:solidFill>
                <a:latin typeface="Times New Roman" panose="02020603050405020304" pitchFamily="18" charset="0"/>
                <a:cs typeface="Times New Roman" panose="02020603050405020304" pitchFamily="18" charset="0"/>
              </a:rPr>
              <a:t>ịch</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sử.</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451" name="Rectangle 28"/>
          <p:cNvSpPr>
            <a:spLocks noChangeArrowheads="1"/>
          </p:cNvSpPr>
          <p:nvPr/>
        </p:nvSpPr>
        <p:spPr bwMode="auto">
          <a:xfrm>
            <a:off x="171451" y="6534151"/>
            <a:ext cx="2133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1F497D"/>
              </a:solidFill>
            </a:endParaRPr>
          </a:p>
        </p:txBody>
      </p:sp>
      <p:sp>
        <p:nvSpPr>
          <p:cNvPr id="18452" name="Rectangle 29"/>
          <p:cNvSpPr>
            <a:spLocks noChangeArrowheads="1"/>
          </p:cNvSpPr>
          <p:nvPr/>
        </p:nvSpPr>
        <p:spPr bwMode="auto">
          <a:xfrm>
            <a:off x="222251" y="6534151"/>
            <a:ext cx="2133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1F497D"/>
              </a:solidFill>
            </a:endParaRPr>
          </a:p>
        </p:txBody>
      </p:sp>
      <p:sp>
        <p:nvSpPr>
          <p:cNvPr id="18453" name="AutoShape 33"/>
          <p:cNvSpPr>
            <a:spLocks noChangeArrowheads="1"/>
          </p:cNvSpPr>
          <p:nvPr/>
        </p:nvSpPr>
        <p:spPr bwMode="auto">
          <a:xfrm rot="-2116140">
            <a:off x="6868585" y="3152025"/>
            <a:ext cx="609600" cy="304800"/>
          </a:xfrm>
          <a:prstGeom prst="rightArrow">
            <a:avLst>
              <a:gd name="adj1" fmla="val 32287"/>
              <a:gd name="adj2" fmla="val 64583"/>
            </a:avLst>
          </a:prstGeom>
          <a:solidFill>
            <a:schemeClr val="accent2"/>
          </a:solidFill>
          <a:ln w="9525" algn="ctr">
            <a:solidFill>
              <a:srgbClr val="000000"/>
            </a:solidFill>
            <a:miter lim="800000"/>
          </a:ln>
        </p:spPr>
        <p:txBody>
          <a:bodyPr wrap="none" anchor="ctr"/>
          <a:lstStyle/>
          <a:p>
            <a:endParaRPr lang="vi-VN">
              <a:solidFill>
                <a:prstClr val="black"/>
              </a:solidFill>
            </a:endParaRPr>
          </a:p>
        </p:txBody>
      </p:sp>
      <p:sp>
        <p:nvSpPr>
          <p:cNvPr id="18454" name="AutoShape 34"/>
          <p:cNvSpPr>
            <a:spLocks noChangeArrowheads="1"/>
          </p:cNvSpPr>
          <p:nvPr/>
        </p:nvSpPr>
        <p:spPr bwMode="auto">
          <a:xfrm rot="9127361">
            <a:off x="4572000" y="4343400"/>
            <a:ext cx="609600" cy="304800"/>
          </a:xfrm>
          <a:prstGeom prst="rightArrow">
            <a:avLst>
              <a:gd name="adj1" fmla="val 31852"/>
              <a:gd name="adj2" fmla="val 60014"/>
            </a:avLst>
          </a:prstGeom>
          <a:solidFill>
            <a:schemeClr val="accent3"/>
          </a:solidFill>
          <a:ln w="9525" algn="ctr">
            <a:solidFill>
              <a:schemeClr val="tx1"/>
            </a:solidFill>
            <a:miter lim="800000"/>
          </a:ln>
        </p:spPr>
        <p:txBody>
          <a:bodyPr wrap="none" anchor="ctr"/>
          <a:lstStyle/>
          <a:p>
            <a:endParaRPr lang="vi-VN">
              <a:solidFill>
                <a:prstClr val="black"/>
              </a:solidFill>
            </a:endParaRPr>
          </a:p>
        </p:txBody>
      </p:sp>
      <p:sp>
        <p:nvSpPr>
          <p:cNvPr id="18455" name="AutoShape 35"/>
          <p:cNvSpPr>
            <a:spLocks noChangeArrowheads="1"/>
          </p:cNvSpPr>
          <p:nvPr/>
        </p:nvSpPr>
        <p:spPr bwMode="auto">
          <a:xfrm rot="-8434968">
            <a:off x="4613904" y="3158488"/>
            <a:ext cx="609600" cy="304800"/>
          </a:xfrm>
          <a:prstGeom prst="rightArrow">
            <a:avLst>
              <a:gd name="adj1" fmla="val 32287"/>
              <a:gd name="adj2" fmla="val 64583"/>
            </a:avLst>
          </a:prstGeom>
          <a:solidFill>
            <a:schemeClr val="folHlink"/>
          </a:solidFill>
          <a:ln w="9525" algn="ctr">
            <a:solidFill>
              <a:schemeClr val="tx1"/>
            </a:solidFill>
            <a:miter lim="800000"/>
          </a:ln>
        </p:spPr>
        <p:txBody>
          <a:bodyPr wrap="none" anchor="ctr"/>
          <a:lstStyle/>
          <a:p>
            <a:endParaRPr lang="vi-VN">
              <a:solidFill>
                <a:prstClr val="black"/>
              </a:solidFill>
            </a:endParaRPr>
          </a:p>
        </p:txBody>
      </p:sp>
      <p:sp>
        <p:nvSpPr>
          <p:cNvPr id="18456" name="AutoShape 36"/>
          <p:cNvSpPr>
            <a:spLocks noChangeArrowheads="1"/>
          </p:cNvSpPr>
          <p:nvPr/>
        </p:nvSpPr>
        <p:spPr bwMode="auto">
          <a:xfrm rot="2101980">
            <a:off x="6908800" y="4294616"/>
            <a:ext cx="609600" cy="304800"/>
          </a:xfrm>
          <a:prstGeom prst="rightArrow">
            <a:avLst>
              <a:gd name="adj1" fmla="val 32287"/>
              <a:gd name="adj2" fmla="val 64583"/>
            </a:avLst>
          </a:prstGeom>
          <a:solidFill>
            <a:schemeClr val="hlink"/>
          </a:solidFill>
          <a:ln w="9525" algn="ctr">
            <a:solidFill>
              <a:schemeClr val="tx1"/>
            </a:solidFill>
            <a:miter lim="800000"/>
          </a:ln>
        </p:spPr>
        <p:txBody>
          <a:bodyPr wrap="none" anchor="ctr"/>
          <a:lstStyle/>
          <a:p>
            <a:endParaRPr lang="vi-VN">
              <a:solidFill>
                <a:prstClr val="black"/>
              </a:solidFill>
            </a:endParaRPr>
          </a:p>
        </p:txBody>
      </p:sp>
      <p:sp>
        <p:nvSpPr>
          <p:cNvPr id="18457" name="Text Box 9"/>
          <p:cNvSpPr txBox="1">
            <a:spLocks noChangeArrowheads="1"/>
          </p:cNvSpPr>
          <p:nvPr/>
        </p:nvSpPr>
        <p:spPr bwMode="gray">
          <a:xfrm>
            <a:off x="7620000" y="2304400"/>
            <a:ext cx="416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000" b="1" dirty="0">
                <a:solidFill>
                  <a:prstClr val="black"/>
                </a:solidFill>
                <a:latin typeface="Times New Roman" panose="02020603050405020304" pitchFamily="18" charset="0"/>
                <a:cs typeface="Times New Roman" panose="02020603050405020304" pitchFamily="18" charset="0"/>
              </a:rPr>
              <a:t>- Đề tài : Lịch sử</a:t>
            </a:r>
            <a:r>
              <a:rPr lang="en-US" sz="2000" b="1" dirty="0">
                <a:solidFill>
                  <a:prstClr val="black"/>
                </a:solidFill>
                <a:latin typeface="Times New Roman" panose="02020603050405020304" pitchFamily="18" charset="0"/>
                <a:cs typeface="Times New Roman" panose="02020603050405020304" pitchFamily="18" charset="0"/>
              </a:rPr>
              <a:t>.</a:t>
            </a:r>
            <a:endParaRPr lang="en-US" sz="2000" b="1" dirty="0">
              <a:solidFill>
                <a:prstClr val="black"/>
              </a:solidFill>
              <a:latin typeface="Times New Roman" panose="02020603050405020304" pitchFamily="18" charset="0"/>
              <a:cs typeface="Times New Roman" panose="02020603050405020304" pitchFamily="18" charset="0"/>
            </a:endParaRPr>
          </a:p>
          <a:p>
            <a:pPr algn="just"/>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Nhân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vật</a:t>
            </a:r>
            <a:r>
              <a:rPr lang="en-US" sz="2000" b="1" dirty="0">
                <a:solidFill>
                  <a:prstClr val="black"/>
                </a:solidFill>
                <a:latin typeface="Times New Roman" panose="02020603050405020304" pitchFamily="18" charset="0"/>
                <a:cs typeface="Times New Roman" panose="02020603050405020304" pitchFamily="18" charset="0"/>
              </a:rPr>
              <a:t>: Lý </a:t>
            </a:r>
            <a:r>
              <a:rPr lang="en-US" sz="2000" b="1" dirty="0" err="1">
                <a:solidFill>
                  <a:prstClr val="black"/>
                </a:solidFill>
                <a:latin typeface="Times New Roman" panose="02020603050405020304" pitchFamily="18" charset="0"/>
                <a:cs typeface="Times New Roman" panose="02020603050405020304" pitchFamily="18" charset="0"/>
              </a:rPr>
              <a:t>tưởng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hóa</a:t>
            </a:r>
            <a:endParaRPr lang="vi-VN" sz="2000" b="1" dirty="0">
              <a:solidFill>
                <a:prstClr val="black"/>
              </a:solidFill>
              <a:latin typeface="Times New Roman" panose="02020603050405020304" pitchFamily="18" charset="0"/>
              <a:cs typeface="Times New Roman" panose="02020603050405020304" pitchFamily="18" charset="0"/>
            </a:endParaRPr>
          </a:p>
          <a:p>
            <a:pPr algn="just"/>
            <a:r>
              <a:rPr lang="vi-VN" sz="2000" b="1" dirty="0">
                <a:solidFill>
                  <a:prstClr val="black"/>
                </a:solidFill>
                <a:latin typeface="Times New Roman" panose="02020603050405020304" pitchFamily="18" charset="0"/>
                <a:cs typeface="Times New Roman" panose="02020603050405020304" pitchFamily="18" charset="0"/>
              </a:rPr>
              <a:t>- Đan xen yếu tố tưởng tượng, hư cấu và cốt lõi lịch sử.</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458" name="Rectangle 55"/>
          <p:cNvSpPr>
            <a:spLocks noChangeArrowheads="1"/>
          </p:cNvSpPr>
          <p:nvPr/>
        </p:nvSpPr>
        <p:spPr bwMode="auto">
          <a:xfrm>
            <a:off x="304809" y="381010"/>
            <a:ext cx="3945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vi-VN" sz="3200" b="1">
                <a:solidFill>
                  <a:srgbClr val="FFFFFF"/>
                </a:solidFill>
              </a:rPr>
              <a:t>I. TÌM HIỂU CHUNG</a:t>
            </a:r>
            <a:endParaRPr lang="en-US" sz="3200" b="1">
              <a:solidFill>
                <a:srgbClr val="FFFFFF"/>
              </a:solidFill>
            </a:endParaRPr>
          </a:p>
        </p:txBody>
      </p:sp>
      <p:sp>
        <p:nvSpPr>
          <p:cNvPr id="32" name="Rectangle 17"/>
          <p:cNvSpPr>
            <a:spLocks noChangeArrowheads="1"/>
          </p:cNvSpPr>
          <p:nvPr/>
        </p:nvSpPr>
        <p:spPr bwMode="auto">
          <a:xfrm>
            <a:off x="101600" y="2"/>
            <a:ext cx="121920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55"/>
                                        </p:tgtEl>
                                        <p:attrNameLst>
                                          <p:attrName>style.visibility</p:attrName>
                                        </p:attrNameLst>
                                      </p:cBhvr>
                                      <p:to>
                                        <p:strVal val="visible"/>
                                      </p:to>
                                    </p:set>
                                    <p:animEffect transition="in" filter="wipe(down)">
                                      <p:cBhvr>
                                        <p:cTn id="12" dur="500"/>
                                        <p:tgtEl>
                                          <p:spTgt spid="1845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439"/>
                                        </p:tgtEl>
                                        <p:attrNameLst>
                                          <p:attrName>style.visibility</p:attrName>
                                        </p:attrNameLst>
                                      </p:cBhvr>
                                      <p:to>
                                        <p:strVal val="visible"/>
                                      </p:to>
                                    </p:set>
                                    <p:animEffect transition="in" filter="circle(in)">
                                      <p:cBhvr>
                                        <p:cTn id="17" dur="2000"/>
                                        <p:tgtEl>
                                          <p:spTgt spid="1843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circle(in)">
                                      <p:cBhvr>
                                        <p:cTn id="22" dur="2000"/>
                                        <p:tgtEl>
                                          <p:spTgt spid="1844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442"/>
                                        </p:tgtEl>
                                        <p:attrNameLst>
                                          <p:attrName>style.visibility</p:attrName>
                                        </p:attrNameLst>
                                      </p:cBhvr>
                                      <p:to>
                                        <p:strVal val="visible"/>
                                      </p:to>
                                    </p:set>
                                    <p:animEffect transition="in" filter="circle(in)">
                                      <p:cBhvr>
                                        <p:cTn id="27" dur="2000"/>
                                        <p:tgtEl>
                                          <p:spTgt spid="184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453"/>
                                        </p:tgtEl>
                                        <p:attrNameLst>
                                          <p:attrName>style.visibility</p:attrName>
                                        </p:attrNameLst>
                                      </p:cBhvr>
                                      <p:to>
                                        <p:strVal val="visible"/>
                                      </p:to>
                                    </p:set>
                                    <p:animEffect transition="in" filter="wipe(down)">
                                      <p:cBhvr>
                                        <p:cTn id="32" dur="500"/>
                                        <p:tgtEl>
                                          <p:spTgt spid="1845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8447"/>
                                        </p:tgtEl>
                                        <p:attrNameLst>
                                          <p:attrName>style.visibility</p:attrName>
                                        </p:attrNameLst>
                                      </p:cBhvr>
                                      <p:to>
                                        <p:strVal val="visible"/>
                                      </p:to>
                                    </p:set>
                                    <p:animEffect transition="in" filter="circle(in)">
                                      <p:cBhvr>
                                        <p:cTn id="37" dur="2000"/>
                                        <p:tgtEl>
                                          <p:spTgt spid="1844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448"/>
                                        </p:tgtEl>
                                        <p:attrNameLst>
                                          <p:attrName>style.visibility</p:attrName>
                                        </p:attrNameLst>
                                      </p:cBhvr>
                                      <p:to>
                                        <p:strVal val="visible"/>
                                      </p:to>
                                    </p:set>
                                    <p:animEffect transition="in" filter="circle(in)">
                                      <p:cBhvr>
                                        <p:cTn id="42" dur="2000"/>
                                        <p:tgtEl>
                                          <p:spTgt spid="1844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8457"/>
                                        </p:tgtEl>
                                        <p:attrNameLst>
                                          <p:attrName>style.visibility</p:attrName>
                                        </p:attrNameLst>
                                      </p:cBhvr>
                                      <p:to>
                                        <p:strVal val="visible"/>
                                      </p:to>
                                    </p:set>
                                    <p:animEffect transition="in" filter="circle(in)">
                                      <p:cBhvr>
                                        <p:cTn id="47" dur="2000"/>
                                        <p:tgtEl>
                                          <p:spTgt spid="184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456"/>
                                        </p:tgtEl>
                                        <p:attrNameLst>
                                          <p:attrName>style.visibility</p:attrName>
                                        </p:attrNameLst>
                                      </p:cBhvr>
                                      <p:to>
                                        <p:strVal val="visible"/>
                                      </p:to>
                                    </p:set>
                                    <p:animEffect transition="in" filter="wipe(down)">
                                      <p:cBhvr>
                                        <p:cTn id="52" dur="500"/>
                                        <p:tgtEl>
                                          <p:spTgt spid="1845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8443"/>
                                        </p:tgtEl>
                                        <p:attrNameLst>
                                          <p:attrName>style.visibility</p:attrName>
                                        </p:attrNameLst>
                                      </p:cBhvr>
                                      <p:to>
                                        <p:strVal val="visible"/>
                                      </p:to>
                                    </p:set>
                                    <p:animEffect transition="in" filter="circle(in)">
                                      <p:cBhvr>
                                        <p:cTn id="57" dur="2000"/>
                                        <p:tgtEl>
                                          <p:spTgt spid="18443"/>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8444"/>
                                        </p:tgtEl>
                                        <p:attrNameLst>
                                          <p:attrName>style.visibility</p:attrName>
                                        </p:attrNameLst>
                                      </p:cBhvr>
                                      <p:to>
                                        <p:strVal val="visible"/>
                                      </p:to>
                                    </p:set>
                                    <p:animEffect transition="in" filter="circle(in)">
                                      <p:cBhvr>
                                        <p:cTn id="62" dur="2000"/>
                                        <p:tgtEl>
                                          <p:spTgt spid="184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8446"/>
                                        </p:tgtEl>
                                        <p:attrNameLst>
                                          <p:attrName>style.visibility</p:attrName>
                                        </p:attrNameLst>
                                      </p:cBhvr>
                                      <p:to>
                                        <p:strVal val="visible"/>
                                      </p:to>
                                    </p:set>
                                    <p:animEffect transition="in" filter="wipe(down)">
                                      <p:cBhvr>
                                        <p:cTn id="67" dur="500"/>
                                        <p:tgtEl>
                                          <p:spTgt spid="184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8454"/>
                                        </p:tgtEl>
                                        <p:attrNameLst>
                                          <p:attrName>style.visibility</p:attrName>
                                        </p:attrNameLst>
                                      </p:cBhvr>
                                      <p:to>
                                        <p:strVal val="visible"/>
                                      </p:to>
                                    </p:set>
                                    <p:animEffect transition="in" filter="wipe(down)">
                                      <p:cBhvr>
                                        <p:cTn id="72" dur="500"/>
                                        <p:tgtEl>
                                          <p:spTgt spid="18454"/>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8436"/>
                                        </p:tgtEl>
                                        <p:attrNameLst>
                                          <p:attrName>style.visibility</p:attrName>
                                        </p:attrNameLst>
                                      </p:cBhvr>
                                      <p:to>
                                        <p:strVal val="visible"/>
                                      </p:to>
                                    </p:set>
                                    <p:animEffect transition="in" filter="circle(in)">
                                      <p:cBhvr>
                                        <p:cTn id="77" dur="2000"/>
                                        <p:tgtEl>
                                          <p:spTgt spid="184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8437"/>
                                        </p:tgtEl>
                                        <p:attrNameLst>
                                          <p:attrName>style.visibility</p:attrName>
                                        </p:attrNameLst>
                                      </p:cBhvr>
                                      <p:to>
                                        <p:strVal val="visible"/>
                                      </p:to>
                                    </p:set>
                                    <p:animEffect transition="in" filter="wipe(down)">
                                      <p:cBhvr>
                                        <p:cTn id="82" dur="500"/>
                                        <p:tgtEl>
                                          <p:spTgt spid="1843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8450"/>
                                        </p:tgtEl>
                                        <p:attrNameLst>
                                          <p:attrName>style.visibility</p:attrName>
                                        </p:attrNameLst>
                                      </p:cBhvr>
                                      <p:to>
                                        <p:strVal val="visible"/>
                                      </p:to>
                                    </p:set>
                                    <p:animEffect transition="in" filter="circle(in)">
                                      <p:cBhvr>
                                        <p:cTn id="87" dur="2000"/>
                                        <p:tgtEl>
                                          <p:spTgt spid="18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18436" grpId="0" animBg="1"/>
      <p:bldP spid="18437" grpId="0" animBg="1"/>
      <p:bldP spid="18439" grpId="0" animBg="1"/>
      <p:bldP spid="18440" grpId="0" animBg="1"/>
      <p:bldP spid="18442" grpId="0"/>
      <p:bldP spid="18443" grpId="0" animBg="1"/>
      <p:bldP spid="18444" grpId="0" animBg="1"/>
      <p:bldP spid="18446" grpId="0"/>
      <p:bldP spid="18447" grpId="0" animBg="1"/>
      <p:bldP spid="18448" grpId="0" animBg="1"/>
      <p:bldP spid="18450" grpId="0"/>
      <p:bldP spid="18453" grpId="0" animBg="1"/>
      <p:bldP spid="18454" grpId="0" animBg="1"/>
      <p:bldP spid="18455" grpId="0" animBg="1"/>
      <p:bldP spid="18456" grpId="0" animBg="1"/>
      <p:bldP spid="1845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483" name="Group 46"/>
          <p:cNvGrpSpPr/>
          <p:nvPr/>
        </p:nvGrpSpPr>
        <p:grpSpPr bwMode="auto">
          <a:xfrm>
            <a:off x="0" y="0"/>
            <a:ext cx="4876800" cy="6858000"/>
            <a:chOff x="2640" y="432"/>
            <a:chExt cx="2160" cy="3744"/>
          </a:xfrm>
          <a:solidFill>
            <a:schemeClr val="accent5">
              <a:lumMod val="20000"/>
              <a:lumOff val="80000"/>
            </a:schemeClr>
          </a:solidFill>
        </p:grpSpPr>
        <p:sp>
          <p:nvSpPr>
            <p:cNvPr id="20492" name="Rectangle 47"/>
            <p:cNvSpPr>
              <a:spLocks noChangeArrowheads="1"/>
            </p:cNvSpPr>
            <p:nvPr/>
          </p:nvSpPr>
          <p:spPr bwMode="auto">
            <a:xfrm>
              <a:off x="2832" y="432"/>
              <a:ext cx="196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20493" name="Rectangle 48"/>
            <p:cNvSpPr>
              <a:spLocks noChangeArrowheads="1"/>
            </p:cNvSpPr>
            <p:nvPr/>
          </p:nvSpPr>
          <p:spPr bwMode="auto">
            <a:xfrm>
              <a:off x="4608" y="432"/>
              <a:ext cx="4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20494" name="Rectangle 49"/>
            <p:cNvSpPr>
              <a:spLocks noChangeArrowheads="1"/>
            </p:cNvSpPr>
            <p:nvPr/>
          </p:nvSpPr>
          <p:spPr bwMode="auto">
            <a:xfrm>
              <a:off x="2640" y="432"/>
              <a:ext cx="1920"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20495" name="Rectangle 50"/>
            <p:cNvSpPr>
              <a:spLocks noChangeArrowheads="1"/>
            </p:cNvSpPr>
            <p:nvPr/>
          </p:nvSpPr>
          <p:spPr bwMode="auto">
            <a:xfrm>
              <a:off x="4512" y="432"/>
              <a:ext cx="96"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grpSp>
      <p:sp>
        <p:nvSpPr>
          <p:cNvPr id="20484" name="Rectangle 52"/>
          <p:cNvSpPr>
            <a:spLocks noGrp="1" noChangeArrowheads="1"/>
          </p:cNvSpPr>
          <p:nvPr>
            <p:ph type="title"/>
          </p:nvPr>
        </p:nvSpPr>
        <p:spPr>
          <a:xfrm>
            <a:off x="0" y="838200"/>
            <a:ext cx="4267200" cy="609600"/>
          </a:xfrm>
        </p:spPr>
        <p:txBody>
          <a:bodyPr/>
          <a:lstStyle/>
          <a:p>
            <a:pPr algn="just" eaLnBrk="1" hangingPunct="1"/>
            <a:r>
              <a:rPr lang="en-US" sz="2200" b="1">
                <a:latin typeface="Times New Roman" panose="02020603050405020304" pitchFamily="18" charset="0"/>
                <a:cs typeface="Times New Roman" panose="02020603050405020304" pitchFamily="18" charset="0"/>
              </a:rPr>
              <a:t>I. TÌM HIỂU CHUNG</a:t>
            </a:r>
            <a:endParaRPr lang="en-US" sz="2200" b="1">
              <a:latin typeface="Times New Roman" panose="02020603050405020304" pitchFamily="18" charset="0"/>
              <a:cs typeface="Times New Roman" panose="02020603050405020304" pitchFamily="18" charset="0"/>
            </a:endParaRPr>
          </a:p>
        </p:txBody>
      </p:sp>
      <p:sp>
        <p:nvSpPr>
          <p:cNvPr id="20488" name="Rectangle 16"/>
          <p:cNvSpPr>
            <a:spLocks noChangeArrowheads="1"/>
          </p:cNvSpPr>
          <p:nvPr/>
        </p:nvSpPr>
        <p:spPr bwMode="auto">
          <a:xfrm>
            <a:off x="0" y="12954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a:solidFill>
                  <a:srgbClr val="1F497D"/>
                </a:solidFill>
                <a:latin typeface="Times New Roman" panose="02020603050405020304" pitchFamily="18" charset="0"/>
                <a:cs typeface="Times New Roman" panose="02020603050405020304" pitchFamily="18" charset="0"/>
              </a:rPr>
              <a:t>1.Thể loại truyền thuyết</a:t>
            </a:r>
            <a:endParaRPr lang="en-US" sz="2400" b="1">
              <a:solidFill>
                <a:srgbClr val="1F497D"/>
              </a:solidFill>
              <a:latin typeface="Times New Roman" panose="02020603050405020304" pitchFamily="18" charset="0"/>
              <a:cs typeface="Times New Roman" panose="02020603050405020304" pitchFamily="18" charset="0"/>
            </a:endParaRPr>
          </a:p>
        </p:txBody>
      </p:sp>
      <p:sp>
        <p:nvSpPr>
          <p:cNvPr id="20489" name="Rectangle 16"/>
          <p:cNvSpPr>
            <a:spLocks noChangeArrowheads="1"/>
          </p:cNvSpPr>
          <p:nvPr/>
        </p:nvSpPr>
        <p:spPr bwMode="auto">
          <a:xfrm>
            <a:off x="0" y="17526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2. Di </a:t>
            </a:r>
            <a:r>
              <a:rPr lang="en-US" sz="2400" b="1" dirty="0" err="1">
                <a:solidFill>
                  <a:srgbClr val="1F497D"/>
                </a:solidFill>
                <a:latin typeface="Times New Roman" panose="02020603050405020304" pitchFamily="18" charset="0"/>
                <a:cs typeface="Times New Roman" panose="02020603050405020304" pitchFamily="18" charset="0"/>
              </a:rPr>
              <a:t>tích</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Cổ</a:t>
            </a:r>
            <a:r>
              <a:rPr lang="en-US" sz="2400" b="1" dirty="0">
                <a:solidFill>
                  <a:srgbClr val="1F497D"/>
                </a:solidFill>
                <a:latin typeface="Times New Roman" panose="02020603050405020304" pitchFamily="18" charset="0"/>
                <a:cs typeface="Times New Roman" panose="02020603050405020304" pitchFamily="18" charset="0"/>
              </a:rPr>
              <a:t> Loa</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20" name="AutoShape 12"/>
          <p:cNvSpPr>
            <a:spLocks noChangeArrowheads="1"/>
          </p:cNvSpPr>
          <p:nvPr/>
        </p:nvSpPr>
        <p:spPr bwMode="auto">
          <a:xfrm>
            <a:off x="5915571" y="2337686"/>
            <a:ext cx="5419835" cy="1828800"/>
          </a:xfrm>
          <a:prstGeom prst="cloudCallout">
            <a:avLst>
              <a:gd name="adj1" fmla="val 40648"/>
              <a:gd name="adj2" fmla="val 78301"/>
            </a:avLst>
          </a:prstGeom>
          <a:solidFill>
            <a:schemeClr val="accent4">
              <a:lumMod val="20000"/>
              <a:lumOff val="80000"/>
            </a:schemeClr>
          </a:solidFill>
          <a:ln w="9525">
            <a:solidFill>
              <a:schemeClr val="tx1"/>
            </a:solidFill>
            <a:round/>
          </a:ln>
        </p:spPr>
        <p:txBody>
          <a:bodyPr/>
          <a:lstStyle/>
          <a:p>
            <a:pPr algn="ctr">
              <a:spcBef>
                <a:spcPct val="50000"/>
              </a:spcBef>
            </a:pPr>
            <a:r>
              <a:rPr lang="en-US" sz="3200" b="1" i="1" dirty="0" err="1">
                <a:solidFill>
                  <a:srgbClr val="1F497D"/>
                </a:solidFill>
                <a:latin typeface="Times New Roman" panose="02020603050405020304" pitchFamily="18" charset="0"/>
                <a:cs typeface="Times New Roman" panose="02020603050405020304" pitchFamily="18" charset="0"/>
              </a:rPr>
              <a:t>Giới</a:t>
            </a:r>
            <a:r>
              <a:rPr lang="en-US" sz="3200" b="1" i="1" dirty="0">
                <a:solidFill>
                  <a:srgbClr val="1F497D"/>
                </a:solidFill>
                <a:latin typeface="Times New Roman" panose="02020603050405020304" pitchFamily="18" charset="0"/>
                <a:cs typeface="Times New Roman" panose="02020603050405020304" pitchFamily="18" charset="0"/>
              </a:rPr>
              <a:t> </a:t>
            </a:r>
            <a:r>
              <a:rPr lang="en-US" sz="3200" b="1" i="1" dirty="0" err="1">
                <a:solidFill>
                  <a:srgbClr val="1F497D"/>
                </a:solidFill>
                <a:latin typeface="Times New Roman" panose="02020603050405020304" pitchFamily="18" charset="0"/>
                <a:cs typeface="Times New Roman" panose="02020603050405020304" pitchFamily="18" charset="0"/>
              </a:rPr>
              <a:t>thiệu</a:t>
            </a:r>
            <a:r>
              <a:rPr lang="en-US" sz="3200" b="1" i="1" dirty="0">
                <a:solidFill>
                  <a:srgbClr val="1F497D"/>
                </a:solidFill>
                <a:latin typeface="Times New Roman" panose="02020603050405020304" pitchFamily="18" charset="0"/>
                <a:cs typeface="Times New Roman" panose="02020603050405020304" pitchFamily="18" charset="0"/>
              </a:rPr>
              <a:t> </a:t>
            </a:r>
            <a:r>
              <a:rPr lang="en-US" sz="3200" b="1" i="1" dirty="0" err="1">
                <a:solidFill>
                  <a:srgbClr val="1F497D"/>
                </a:solidFill>
                <a:latin typeface="Times New Roman" panose="02020603050405020304" pitchFamily="18" charset="0"/>
                <a:cs typeface="Times New Roman" panose="02020603050405020304" pitchFamily="18" charset="0"/>
              </a:rPr>
              <a:t>vê</a:t>
            </a:r>
            <a:r>
              <a:rPr lang="en-US" sz="3200" b="1" i="1" dirty="0">
                <a:solidFill>
                  <a:srgbClr val="1F497D"/>
                </a:solidFill>
                <a:latin typeface="Times New Roman" panose="02020603050405020304" pitchFamily="18" charset="0"/>
                <a:cs typeface="Times New Roman" panose="02020603050405020304" pitchFamily="18" charset="0"/>
              </a:rPr>
              <a:t>̀ di </a:t>
            </a:r>
            <a:r>
              <a:rPr lang="en-US" sz="3200" b="1" i="1" dirty="0" err="1">
                <a:solidFill>
                  <a:srgbClr val="1F497D"/>
                </a:solidFill>
                <a:latin typeface="Times New Roman" panose="02020603050405020304" pitchFamily="18" charset="0"/>
                <a:cs typeface="Times New Roman" panose="02020603050405020304" pitchFamily="18" charset="0"/>
              </a:rPr>
              <a:t>tích</a:t>
            </a:r>
            <a:r>
              <a:rPr lang="en-US" sz="3200" b="1" i="1" dirty="0">
                <a:solidFill>
                  <a:srgbClr val="1F497D"/>
                </a:solidFill>
                <a:latin typeface="Times New Roman" panose="02020603050405020304" pitchFamily="18" charset="0"/>
                <a:cs typeface="Times New Roman" panose="02020603050405020304" pitchFamily="18" charset="0"/>
              </a:rPr>
              <a:t> </a:t>
            </a:r>
            <a:r>
              <a:rPr lang="en-US" sz="3200" b="1" i="1" dirty="0" err="1">
                <a:solidFill>
                  <a:srgbClr val="1F497D"/>
                </a:solidFill>
                <a:latin typeface="Times New Roman" panose="02020603050405020304" pitchFamily="18" charset="0"/>
                <a:cs typeface="Times New Roman" panose="02020603050405020304" pitchFamily="18" charset="0"/>
              </a:rPr>
              <a:t>Thành</a:t>
            </a:r>
            <a:r>
              <a:rPr lang="en-US" sz="3200" b="1" i="1" dirty="0">
                <a:solidFill>
                  <a:srgbClr val="1F497D"/>
                </a:solidFill>
                <a:latin typeface="Times New Roman" panose="02020603050405020304" pitchFamily="18" charset="0"/>
                <a:cs typeface="Times New Roman" panose="02020603050405020304" pitchFamily="18" charset="0"/>
              </a:rPr>
              <a:t> </a:t>
            </a:r>
            <a:r>
              <a:rPr lang="en-US" sz="3200" b="1" i="1" dirty="0" err="1">
                <a:solidFill>
                  <a:srgbClr val="1F497D"/>
                </a:solidFill>
                <a:latin typeface="Times New Roman" panose="02020603050405020304" pitchFamily="18" charset="0"/>
                <a:cs typeface="Times New Roman" panose="02020603050405020304" pitchFamily="18" charset="0"/>
              </a:rPr>
              <a:t>Cô</a:t>
            </a:r>
            <a:r>
              <a:rPr lang="en-US" sz="3200" b="1" i="1" dirty="0">
                <a:solidFill>
                  <a:srgbClr val="1F497D"/>
                </a:solidFill>
                <a:latin typeface="Times New Roman" panose="02020603050405020304" pitchFamily="18" charset="0"/>
                <a:cs typeface="Times New Roman" panose="02020603050405020304" pitchFamily="18" charset="0"/>
              </a:rPr>
              <a:t>̉ Loa.</a:t>
            </a:r>
            <a:endParaRPr lang="en-US" sz="3200" b="1" i="1" dirty="0">
              <a:solidFill>
                <a:srgbClr val="1F497D"/>
              </a:solidFill>
              <a:latin typeface="Times New Roman" panose="02020603050405020304" pitchFamily="18" charset="0"/>
              <a:cs typeface="Times New Roman" panose="02020603050405020304" pitchFamily="18" charset="0"/>
            </a:endParaRPr>
          </a:p>
          <a:p>
            <a:pPr algn="ctr">
              <a:spcBef>
                <a:spcPct val="50000"/>
              </a:spcBef>
            </a:pPr>
            <a:endParaRPr lang="en-US" sz="3200" b="1" i="1" dirty="0">
              <a:solidFill>
                <a:srgbClr val="1F497D"/>
              </a:solidFill>
              <a:latin typeface="Times New Roman" panose="02020603050405020304" pitchFamily="18" charset="0"/>
              <a:cs typeface="Times New Roman" panose="02020603050405020304" pitchFamily="18" charset="0"/>
            </a:endParaRPr>
          </a:p>
          <a:p>
            <a:pPr algn="ctr">
              <a:spcBef>
                <a:spcPct val="50000"/>
              </a:spcBef>
            </a:pPr>
            <a:endParaRPr lang="en-US" sz="3200" b="1" i="1" dirty="0">
              <a:solidFill>
                <a:srgbClr val="C0504D"/>
              </a:solidFill>
            </a:endParaRPr>
          </a:p>
        </p:txBody>
      </p:sp>
      <p:pic>
        <p:nvPicPr>
          <p:cNvPr id="9235" name="Picture 19"/>
          <p:cNvPicPr>
            <a:picLocks noChangeAspect="1" noChangeArrowheads="1"/>
          </p:cNvPicPr>
          <p:nvPr/>
        </p:nvPicPr>
        <p:blipFill>
          <a:blip r:embed="rId1"/>
          <a:srcRect/>
          <a:stretch>
            <a:fillRect/>
          </a:stretch>
        </p:blipFill>
        <p:spPr bwMode="auto">
          <a:xfrm>
            <a:off x="236490" y="3074286"/>
            <a:ext cx="4368800" cy="21844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8" name="Rectangle 17"/>
          <p:cNvSpPr>
            <a:spLocks noChangeArrowheads="1"/>
          </p:cNvSpPr>
          <p:nvPr/>
        </p:nvSpPr>
        <p:spPr bwMode="auto">
          <a:xfrm>
            <a:off x="101600" y="2"/>
            <a:ext cx="120904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upload.wikimedia.org/wikipedia/vi/thumb/7/7a/Thanh_co_loa1.jpg/250px-Thanh_co_loa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27200" y="304810"/>
            <a:ext cx="8636000" cy="469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406400" y="5410206"/>
            <a:ext cx="114808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90000"/>
              </a:lnSpc>
              <a:spcBef>
                <a:spcPct val="20000"/>
              </a:spcBef>
            </a:pPr>
            <a:r>
              <a:rPr lang="en-US" sz="2400" i="1" dirty="0">
                <a:solidFill>
                  <a:prstClr val="black"/>
                </a:solidFill>
              </a:rPr>
              <a:t>           “</a:t>
            </a:r>
            <a:r>
              <a:rPr lang="vi-VN" sz="2400" i="1" dirty="0">
                <a:solidFill>
                  <a:prstClr val="black"/>
                </a:solidFill>
                <a:latin typeface="Times New Roman" panose="02020603050405020304"/>
              </a:rPr>
              <a:t>Thành Cổ Loa</a:t>
            </a:r>
            <a:r>
              <a:rPr lang="en-US" sz="2400" i="1" dirty="0">
                <a:solidFill>
                  <a:prstClr val="black"/>
                </a:solidFill>
              </a:rPr>
              <a:t> </a:t>
            </a:r>
            <a:r>
              <a:rPr lang="vi-VN" sz="2400" i="1" dirty="0">
                <a:solidFill>
                  <a:prstClr val="black"/>
                </a:solidFill>
                <a:latin typeface="Times New Roman" panose="02020603050405020304"/>
              </a:rPr>
              <a:t>- tòa thành cổ nhất, quy mô lớn vào bậc nhất, cấu trúc cũng thuộc loại độc đáo nhất trong lịch sử xây dựng thành lũy của người Việt cổ</a:t>
            </a:r>
            <a:r>
              <a:rPr lang="en-US" sz="2400" i="1" dirty="0">
                <a:solidFill>
                  <a:prstClr val="black"/>
                </a:solidFill>
              </a:rPr>
              <a:t>”</a:t>
            </a:r>
            <a:r>
              <a:rPr lang="vi-VN" sz="2400" i="1" dirty="0">
                <a:solidFill>
                  <a:prstClr val="black"/>
                </a:solidFill>
                <a:latin typeface="Times New Roman" panose="02020603050405020304"/>
              </a:rPr>
              <a:t>.</a:t>
            </a:r>
            <a:endParaRPr lang="en-US" sz="2400" i="1" dirty="0">
              <a:solidFill>
                <a:prstClr val="black"/>
              </a:solidFill>
            </a:endParaRPr>
          </a:p>
        </p:txBody>
      </p:sp>
    </p:spTree>
  </p:cSld>
  <p:clrMapOvr>
    <a:masterClrMapping/>
  </p:clrMapOvr>
  <p:transition spd="slow" advTm="5000">
    <p:strips/>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9" name="Group 46"/>
          <p:cNvGrpSpPr/>
          <p:nvPr/>
        </p:nvGrpSpPr>
        <p:grpSpPr bwMode="auto">
          <a:xfrm>
            <a:off x="0" y="1"/>
            <a:ext cx="4876800" cy="6858000"/>
            <a:chOff x="2640" y="432"/>
            <a:chExt cx="2160" cy="3744"/>
          </a:xfrm>
          <a:solidFill>
            <a:schemeClr val="accent5">
              <a:lumMod val="20000"/>
              <a:lumOff val="80000"/>
            </a:schemeClr>
          </a:solidFill>
        </p:grpSpPr>
        <p:sp>
          <p:nvSpPr>
            <p:cNvPr id="19470" name="Rectangle 47"/>
            <p:cNvSpPr>
              <a:spLocks noChangeArrowheads="1"/>
            </p:cNvSpPr>
            <p:nvPr/>
          </p:nvSpPr>
          <p:spPr bwMode="auto">
            <a:xfrm>
              <a:off x="2832" y="432"/>
              <a:ext cx="196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1" name="Rectangle 48"/>
            <p:cNvSpPr>
              <a:spLocks noChangeArrowheads="1"/>
            </p:cNvSpPr>
            <p:nvPr/>
          </p:nvSpPr>
          <p:spPr bwMode="auto">
            <a:xfrm>
              <a:off x="4608" y="432"/>
              <a:ext cx="4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2" name="Rectangle 49"/>
            <p:cNvSpPr>
              <a:spLocks noChangeArrowheads="1"/>
            </p:cNvSpPr>
            <p:nvPr/>
          </p:nvSpPr>
          <p:spPr bwMode="auto">
            <a:xfrm>
              <a:off x="2640" y="432"/>
              <a:ext cx="1920"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3" name="Rectangle 50"/>
            <p:cNvSpPr>
              <a:spLocks noChangeArrowheads="1"/>
            </p:cNvSpPr>
            <p:nvPr/>
          </p:nvSpPr>
          <p:spPr bwMode="auto">
            <a:xfrm>
              <a:off x="4512" y="432"/>
              <a:ext cx="96"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grpSp>
      <p:sp>
        <p:nvSpPr>
          <p:cNvPr id="19460" name="Rectangle 52"/>
          <p:cNvSpPr>
            <a:spLocks noGrp="1" noChangeArrowheads="1"/>
          </p:cNvSpPr>
          <p:nvPr>
            <p:ph type="title"/>
          </p:nvPr>
        </p:nvSpPr>
        <p:spPr>
          <a:xfrm>
            <a:off x="0" y="838200"/>
            <a:ext cx="4267200" cy="609600"/>
          </a:xfrm>
        </p:spPr>
        <p:txBody>
          <a:bodyPr>
            <a:normAutofit/>
          </a:bodyPr>
          <a:lstStyle/>
          <a:p>
            <a:pPr algn="just" eaLnBrk="1" hangingPunct="1"/>
            <a:r>
              <a:rPr lang="en-US" sz="2400" b="1" dirty="0">
                <a:latin typeface="Times New Roman" panose="02020603050405020304" pitchFamily="18" charset="0"/>
                <a:cs typeface="Times New Roman" panose="02020603050405020304" pitchFamily="18" charset="0"/>
              </a:rPr>
              <a:t>I. TÌM HIỂU CHUNG</a:t>
            </a:r>
            <a:endParaRPr lang="en-US" sz="2400" b="1" dirty="0">
              <a:latin typeface="Times New Roman" panose="02020603050405020304" pitchFamily="18" charset="0"/>
              <a:cs typeface="Times New Roman" panose="02020603050405020304" pitchFamily="18" charset="0"/>
            </a:endParaRPr>
          </a:p>
        </p:txBody>
      </p:sp>
      <p:sp>
        <p:nvSpPr>
          <p:cNvPr id="19462" name="Rectangle 17"/>
          <p:cNvSpPr>
            <a:spLocks noChangeArrowheads="1"/>
          </p:cNvSpPr>
          <p:nvPr/>
        </p:nvSpPr>
        <p:spPr bwMode="auto">
          <a:xfrm>
            <a:off x="101600" y="2"/>
            <a:ext cx="121920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64" name="Rectangle 16"/>
          <p:cNvSpPr>
            <a:spLocks noChangeArrowheads="1"/>
          </p:cNvSpPr>
          <p:nvPr/>
        </p:nvSpPr>
        <p:spPr bwMode="auto">
          <a:xfrm>
            <a:off x="0" y="12954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1.Thể </a:t>
            </a:r>
            <a:r>
              <a:rPr lang="en-US" sz="2400" b="1" dirty="0" err="1">
                <a:solidFill>
                  <a:srgbClr val="1F497D"/>
                </a:solidFill>
                <a:latin typeface="Times New Roman" panose="02020603050405020304" pitchFamily="18" charset="0"/>
                <a:cs typeface="Times New Roman" panose="02020603050405020304" pitchFamily="18" charset="0"/>
              </a:rPr>
              <a:t>loại</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truyền</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thuyết</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6" name="Rectangle 16"/>
          <p:cNvSpPr>
            <a:spLocks noChangeArrowheads="1"/>
          </p:cNvSpPr>
          <p:nvPr/>
        </p:nvSpPr>
        <p:spPr bwMode="auto">
          <a:xfrm>
            <a:off x="0" y="17526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2. Di </a:t>
            </a:r>
            <a:r>
              <a:rPr lang="en-US" sz="2400" b="1" dirty="0" err="1">
                <a:solidFill>
                  <a:srgbClr val="1F497D"/>
                </a:solidFill>
                <a:latin typeface="Times New Roman" panose="02020603050405020304" pitchFamily="18" charset="0"/>
                <a:cs typeface="Times New Roman" panose="02020603050405020304" pitchFamily="18" charset="0"/>
              </a:rPr>
              <a:t>tích</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Cổ</a:t>
            </a:r>
            <a:r>
              <a:rPr lang="en-US" sz="2400" b="1" dirty="0">
                <a:solidFill>
                  <a:srgbClr val="1F497D"/>
                </a:solidFill>
                <a:latin typeface="Times New Roman" panose="02020603050405020304" pitchFamily="18" charset="0"/>
                <a:cs typeface="Times New Roman" panose="02020603050405020304" pitchFamily="18" charset="0"/>
              </a:rPr>
              <a:t> Loa</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4971396" y="1082566"/>
            <a:ext cx="518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Xuất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xư</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a:spLocks noChangeArrowheads="1"/>
          </p:cNvSpPr>
          <p:nvPr/>
        </p:nvSpPr>
        <p:spPr bwMode="auto">
          <a:xfrm>
            <a:off x="5143064" y="2406914"/>
            <a:ext cx="660224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lnSpc>
                <a:spcPct val="150000"/>
              </a:lnSpc>
            </a:pP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Trích</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tư</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a:solidFill>
                  <a:srgbClr val="1F497D"/>
                </a:solidFill>
                <a:latin typeface="Times New Roman" panose="02020603050405020304" pitchFamily="18" charset="0"/>
                <a:cs typeface="Times New Roman" panose="02020603050405020304" pitchFamily="18" charset="0"/>
              </a:rPr>
              <a:t>“</a:t>
            </a:r>
            <a:r>
              <a:rPr lang="en-US" sz="2800" b="1" i="1" dirty="0" err="1">
                <a:solidFill>
                  <a:srgbClr val="1F497D"/>
                </a:solidFill>
                <a:latin typeface="Times New Roman" panose="02020603050405020304" pitchFamily="18" charset="0"/>
                <a:cs typeface="Times New Roman" panose="02020603050405020304" pitchFamily="18" charset="0"/>
              </a:rPr>
              <a:t>Truyện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Rùa</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Vàng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trong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Lĩnh</a:t>
            </a:r>
            <a:r>
              <a:rPr lang="en-US" sz="2800" b="1" i="1" dirty="0">
                <a:solidFill>
                  <a:srgbClr val="1F497D"/>
                </a:solidFill>
                <a:latin typeface="Times New Roman" panose="02020603050405020304" pitchFamily="18" charset="0"/>
                <a:cs typeface="Times New Roman" panose="02020603050405020304" pitchFamily="18" charset="0"/>
              </a:rPr>
              <a:t> Nam </a:t>
            </a:r>
            <a:r>
              <a:rPr lang="en-US" sz="2800" b="1" i="1" dirty="0" err="1">
                <a:solidFill>
                  <a:srgbClr val="1F497D"/>
                </a:solidFill>
                <a:latin typeface="Times New Roman" panose="02020603050405020304" pitchFamily="18" charset="0"/>
                <a:cs typeface="Times New Roman" panose="02020603050405020304" pitchFamily="18" charset="0"/>
              </a:rPr>
              <a:t>chích</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quái</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một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sưu</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tập</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truyện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dân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gian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ra</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đời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vào</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cuối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thê</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ky</a:t>
            </a:r>
            <a:r>
              <a:rPr lang="en-US" sz="2800" b="1" dirty="0">
                <a:solidFill>
                  <a:srgbClr val="1F497D"/>
                </a:solidFill>
                <a:latin typeface="Times New Roman" panose="02020603050405020304" pitchFamily="18" charset="0"/>
                <a:cs typeface="Times New Roman" panose="02020603050405020304" pitchFamily="18" charset="0"/>
              </a:rPr>
              <a:t>̉ XV. </a:t>
            </a:r>
            <a:endParaRPr lang="en-US" sz="2800" b="1" dirty="0">
              <a:solidFill>
                <a:srgbClr val="1F497D"/>
              </a:solidFill>
              <a:latin typeface="Times New Roman" panose="02020603050405020304" pitchFamily="18" charset="0"/>
              <a:cs typeface="Times New Roman" panose="02020603050405020304" pitchFamily="18" charset="0"/>
            </a:endParaRPr>
          </a:p>
          <a:p>
            <a:pPr algn="just">
              <a:lnSpc>
                <a:spcPct val="150000"/>
              </a:lnSpc>
            </a:pPr>
            <a:endParaRPr lang="en-US" sz="2800" b="1" dirty="0">
              <a:solidFill>
                <a:srgbClr val="1F497D"/>
              </a:solidFill>
              <a:latin typeface="Times New Roman" panose="02020603050405020304" pitchFamily="18" charset="0"/>
              <a:cs typeface="Times New Roman" panose="02020603050405020304" pitchFamily="18" charset="0"/>
            </a:endParaRPr>
          </a:p>
        </p:txBody>
      </p:sp>
      <p:pic>
        <p:nvPicPr>
          <p:cNvPr id="8211" name="Picture 19" descr="C:\Users\MyPC\Downloads\linh-nam-chich-qua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8158" y="3213258"/>
            <a:ext cx="2933262" cy="34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6"/>
          <p:cNvSpPr>
            <a:spLocks noChangeArrowheads="1"/>
          </p:cNvSpPr>
          <p:nvPr/>
        </p:nvSpPr>
        <p:spPr bwMode="auto">
          <a:xfrm>
            <a:off x="10506" y="222032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3. </a:t>
            </a:r>
            <a:r>
              <a:rPr lang="en-US" sz="2400" b="1" dirty="0" err="1">
                <a:solidFill>
                  <a:srgbClr val="1F497D"/>
                </a:solidFill>
                <a:latin typeface="Times New Roman" panose="02020603050405020304" pitchFamily="18" charset="0"/>
                <a:cs typeface="Times New Roman" panose="02020603050405020304" pitchFamily="18" charset="0"/>
              </a:rPr>
              <a:t>Tác</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phẩm</a:t>
            </a:r>
            <a:endParaRPr lang="en-US" sz="2400" b="1" dirty="0">
              <a:solidFill>
                <a:srgbClr val="1F497D"/>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211"/>
                                        </p:tgtEl>
                                        <p:attrNameLst>
                                          <p:attrName>style.visibility</p:attrName>
                                        </p:attrNameLst>
                                      </p:cBhvr>
                                      <p:to>
                                        <p:strVal val="visible"/>
                                      </p:to>
                                    </p:set>
                                    <p:animEffect transition="in" filter="box(in)">
                                      <p:cBhvr>
                                        <p:cTn id="22" dur="500"/>
                                        <p:tgtEl>
                                          <p:spTgt spid="8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9" name="Group 46"/>
          <p:cNvGrpSpPr/>
          <p:nvPr/>
        </p:nvGrpSpPr>
        <p:grpSpPr bwMode="auto">
          <a:xfrm>
            <a:off x="0" y="1"/>
            <a:ext cx="4876800" cy="6858000"/>
            <a:chOff x="2640" y="432"/>
            <a:chExt cx="2160" cy="3744"/>
          </a:xfrm>
          <a:solidFill>
            <a:schemeClr val="accent5">
              <a:lumMod val="20000"/>
              <a:lumOff val="80000"/>
            </a:schemeClr>
          </a:solidFill>
        </p:grpSpPr>
        <p:sp>
          <p:nvSpPr>
            <p:cNvPr id="19470" name="Rectangle 47"/>
            <p:cNvSpPr>
              <a:spLocks noChangeArrowheads="1"/>
            </p:cNvSpPr>
            <p:nvPr/>
          </p:nvSpPr>
          <p:spPr bwMode="auto">
            <a:xfrm>
              <a:off x="2832" y="432"/>
              <a:ext cx="196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1" name="Rectangle 48"/>
            <p:cNvSpPr>
              <a:spLocks noChangeArrowheads="1"/>
            </p:cNvSpPr>
            <p:nvPr/>
          </p:nvSpPr>
          <p:spPr bwMode="auto">
            <a:xfrm>
              <a:off x="4608" y="432"/>
              <a:ext cx="4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2" name="Rectangle 49"/>
            <p:cNvSpPr>
              <a:spLocks noChangeArrowheads="1"/>
            </p:cNvSpPr>
            <p:nvPr/>
          </p:nvSpPr>
          <p:spPr bwMode="auto">
            <a:xfrm>
              <a:off x="2640" y="432"/>
              <a:ext cx="1920"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3" name="Rectangle 50"/>
            <p:cNvSpPr>
              <a:spLocks noChangeArrowheads="1"/>
            </p:cNvSpPr>
            <p:nvPr/>
          </p:nvSpPr>
          <p:spPr bwMode="auto">
            <a:xfrm>
              <a:off x="4512" y="432"/>
              <a:ext cx="96"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grpSp>
      <p:sp>
        <p:nvSpPr>
          <p:cNvPr id="19460" name="Rectangle 52"/>
          <p:cNvSpPr>
            <a:spLocks noGrp="1" noChangeArrowheads="1"/>
          </p:cNvSpPr>
          <p:nvPr>
            <p:ph type="title"/>
          </p:nvPr>
        </p:nvSpPr>
        <p:spPr>
          <a:xfrm>
            <a:off x="0" y="838200"/>
            <a:ext cx="4267200" cy="609600"/>
          </a:xfrm>
        </p:spPr>
        <p:txBody>
          <a:bodyPr>
            <a:normAutofit/>
          </a:bodyPr>
          <a:lstStyle/>
          <a:p>
            <a:pPr algn="just" eaLnBrk="1" hangingPunct="1"/>
            <a:r>
              <a:rPr lang="en-US" sz="2400" b="1" dirty="0">
                <a:latin typeface="Times New Roman" panose="02020603050405020304" pitchFamily="18" charset="0"/>
                <a:cs typeface="Times New Roman" panose="02020603050405020304" pitchFamily="18" charset="0"/>
              </a:rPr>
              <a:t>I. TÌM HIỂU CHUNG</a:t>
            </a:r>
            <a:endParaRPr lang="en-US" sz="2400" b="1" dirty="0">
              <a:latin typeface="Times New Roman" panose="02020603050405020304" pitchFamily="18" charset="0"/>
              <a:cs typeface="Times New Roman" panose="02020603050405020304" pitchFamily="18" charset="0"/>
            </a:endParaRPr>
          </a:p>
        </p:txBody>
      </p:sp>
      <p:sp>
        <p:nvSpPr>
          <p:cNvPr id="19462" name="Rectangle 17"/>
          <p:cNvSpPr>
            <a:spLocks noChangeArrowheads="1"/>
          </p:cNvSpPr>
          <p:nvPr/>
        </p:nvSpPr>
        <p:spPr bwMode="auto">
          <a:xfrm>
            <a:off x="101600" y="2"/>
            <a:ext cx="121920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64" name="Rectangle 16"/>
          <p:cNvSpPr>
            <a:spLocks noChangeArrowheads="1"/>
          </p:cNvSpPr>
          <p:nvPr/>
        </p:nvSpPr>
        <p:spPr bwMode="auto">
          <a:xfrm>
            <a:off x="0" y="12954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1.Thể </a:t>
            </a:r>
            <a:r>
              <a:rPr lang="en-US" sz="2400" b="1" dirty="0" err="1">
                <a:solidFill>
                  <a:srgbClr val="1F497D"/>
                </a:solidFill>
                <a:latin typeface="Times New Roman" panose="02020603050405020304" pitchFamily="18" charset="0"/>
                <a:cs typeface="Times New Roman" panose="02020603050405020304" pitchFamily="18" charset="0"/>
              </a:rPr>
              <a:t>loại</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truyền</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thuyết</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6" name="Rectangle 16"/>
          <p:cNvSpPr>
            <a:spLocks noChangeArrowheads="1"/>
          </p:cNvSpPr>
          <p:nvPr/>
        </p:nvSpPr>
        <p:spPr bwMode="auto">
          <a:xfrm>
            <a:off x="0" y="17526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2. Di </a:t>
            </a:r>
            <a:r>
              <a:rPr lang="en-US" sz="2400" b="1" dirty="0" err="1">
                <a:solidFill>
                  <a:srgbClr val="1F497D"/>
                </a:solidFill>
                <a:latin typeface="Times New Roman" panose="02020603050405020304" pitchFamily="18" charset="0"/>
                <a:cs typeface="Times New Roman" panose="02020603050405020304" pitchFamily="18" charset="0"/>
              </a:rPr>
              <a:t>tích</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Cổ</a:t>
            </a:r>
            <a:r>
              <a:rPr lang="en-US" sz="2400" b="1" dirty="0">
                <a:solidFill>
                  <a:srgbClr val="1F497D"/>
                </a:solidFill>
                <a:latin typeface="Times New Roman" panose="02020603050405020304" pitchFamily="18" charset="0"/>
                <a:cs typeface="Times New Roman" panose="02020603050405020304" pitchFamily="18" charset="0"/>
              </a:rPr>
              <a:t> Loa</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4971396" y="1082566"/>
            <a:ext cx="518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Xuất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xư</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8211" name="Picture 19" descr="C:\Users\MyPC\Downloads\linh-nam-chich-qua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1338" y="3213258"/>
            <a:ext cx="2933262" cy="34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6"/>
          <p:cNvSpPr>
            <a:spLocks noChangeArrowheads="1"/>
          </p:cNvSpPr>
          <p:nvPr/>
        </p:nvSpPr>
        <p:spPr bwMode="auto">
          <a:xfrm>
            <a:off x="10506" y="222032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3. </a:t>
            </a:r>
            <a:r>
              <a:rPr lang="en-US" sz="2400" b="1" dirty="0" err="1">
                <a:solidFill>
                  <a:srgbClr val="1F497D"/>
                </a:solidFill>
                <a:latin typeface="Times New Roman" panose="02020603050405020304" pitchFamily="18" charset="0"/>
                <a:cs typeface="Times New Roman" panose="02020603050405020304" pitchFamily="18" charset="0"/>
              </a:rPr>
              <a:t>Tác</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phẩm</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5143064" y="2490902"/>
            <a:ext cx="668107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 Dị </a:t>
            </a:r>
            <a:r>
              <a:rPr lang="en-US" sz="2800" b="1" i="1" dirty="0" err="1">
                <a:solidFill>
                  <a:srgbClr val="FF0000"/>
                </a:solidFill>
                <a:latin typeface="Times New Roman" panose="02020603050405020304" pitchFamily="18" charset="0"/>
                <a:cs typeface="Times New Roman" panose="02020603050405020304" pitchFamily="18" charset="0"/>
              </a:rPr>
              <a:t>bản</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a:p>
            <a:pPr algn="just">
              <a:lnSpc>
                <a:spcPct val="150000"/>
              </a:lnSpc>
              <a:buFontTx/>
              <a:buChar char="-"/>
            </a:pP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Truyện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thơ</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Thục</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ki</a:t>
            </a:r>
            <a:r>
              <a:rPr lang="en-US" sz="2800" b="1" i="1" dirty="0">
                <a:solidFill>
                  <a:srgbClr val="1F497D"/>
                </a:solidFill>
                <a:latin typeface="Times New Roman" panose="02020603050405020304" pitchFamily="18" charset="0"/>
                <a:cs typeface="Times New Roman" panose="02020603050405020304" pitchFamily="18" charset="0"/>
              </a:rPr>
              <a:t>̉ An </a:t>
            </a:r>
            <a:r>
              <a:rPr lang="en-US" sz="2800" b="1" i="1" dirty="0" err="1">
                <a:solidFill>
                  <a:srgbClr val="1F497D"/>
                </a:solidFill>
                <a:latin typeface="Times New Roman" panose="02020603050405020304" pitchFamily="18" charset="0"/>
                <a:cs typeface="Times New Roman" panose="02020603050405020304" pitchFamily="18" charset="0"/>
              </a:rPr>
              <a:t>Dương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Vương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trong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tác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phẩm</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Thiên</a:t>
            </a:r>
            <a:r>
              <a:rPr lang="en-US" sz="2800" b="1" i="1" dirty="0">
                <a:solidFill>
                  <a:srgbClr val="1F497D"/>
                </a:solidFill>
                <a:latin typeface="Times New Roman" panose="02020603050405020304" pitchFamily="18" charset="0"/>
                <a:cs typeface="Times New Roman" panose="02020603050405020304" pitchFamily="18" charset="0"/>
              </a:rPr>
              <a:t> Nam </a:t>
            </a:r>
            <a:r>
              <a:rPr lang="en-US" sz="2800" b="1" i="1" dirty="0" err="1">
                <a:solidFill>
                  <a:srgbClr val="1F497D"/>
                </a:solidFill>
                <a:latin typeface="Times New Roman" panose="02020603050405020304" pitchFamily="18" charset="0"/>
                <a:cs typeface="Times New Roman" panose="02020603050405020304" pitchFamily="18" charset="0"/>
              </a:rPr>
              <a:t>ngư</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lục</a:t>
            </a:r>
            <a:r>
              <a:rPr lang="en-US" sz="2800" b="1" dirty="0">
                <a:solidFill>
                  <a:srgbClr val="1F497D"/>
                </a:solidFill>
                <a:latin typeface="Times New Roman" panose="02020603050405020304" pitchFamily="18" charset="0"/>
                <a:cs typeface="Times New Roman" panose="02020603050405020304" pitchFamily="18" charset="0"/>
              </a:rPr>
              <a:t>.</a:t>
            </a:r>
            <a:endParaRPr lang="en-US" sz="2800" b="1" dirty="0">
              <a:solidFill>
                <a:srgbClr val="1F497D"/>
              </a:solidFill>
              <a:latin typeface="Times New Roman" panose="02020603050405020304" pitchFamily="18" charset="0"/>
              <a:cs typeface="Times New Roman" panose="02020603050405020304" pitchFamily="18" charset="0"/>
            </a:endParaRPr>
          </a:p>
          <a:p>
            <a:pPr algn="just">
              <a:lnSpc>
                <a:spcPct val="150000"/>
              </a:lnSpc>
              <a:buFontTx/>
              <a:buChar char="-"/>
            </a:pPr>
            <a:r>
              <a:rPr lang="en-US" sz="2800" b="1" dirty="0">
                <a:solidFill>
                  <a:srgbClr val="1F497D"/>
                </a:solidFill>
                <a:latin typeface="Times New Roman" panose="02020603050405020304" pitchFamily="18" charset="0"/>
                <a:cs typeface="Times New Roman" panose="02020603050405020304" pitchFamily="18" charset="0"/>
              </a:rPr>
              <a:t> </a:t>
            </a:r>
            <a:r>
              <a:rPr lang="en-US" sz="2800" b="1" i="1" dirty="0">
                <a:solidFill>
                  <a:srgbClr val="1F497D"/>
                </a:solidFill>
                <a:latin typeface="Times New Roman" panose="02020603050405020304" pitchFamily="18" charset="0"/>
                <a:cs typeface="Times New Roman" panose="02020603050405020304" pitchFamily="18" charset="0"/>
              </a:rPr>
              <a:t>“</a:t>
            </a:r>
            <a:r>
              <a:rPr lang="en-US" sz="2800" b="1" i="1" dirty="0" err="1">
                <a:solidFill>
                  <a:srgbClr val="1F497D"/>
                </a:solidFill>
                <a:latin typeface="Times New Roman" panose="02020603050405020304" pitchFamily="18" charset="0"/>
                <a:cs typeface="Times New Roman" panose="02020603050405020304" pitchFamily="18" charset="0"/>
              </a:rPr>
              <a:t>Ngọc</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Trai</a:t>
            </a:r>
            <a:r>
              <a:rPr lang="en-US" sz="2800" b="1" i="1" dirty="0">
                <a:solidFill>
                  <a:srgbClr val="1F497D"/>
                </a:solidFill>
                <a:latin typeface="Times New Roman" panose="02020603050405020304" pitchFamily="18" charset="0"/>
                <a:cs typeface="Times New Roman" panose="02020603050405020304" pitchFamily="18" charset="0"/>
              </a:rPr>
              <a:t> - </a:t>
            </a:r>
            <a:r>
              <a:rPr lang="en-US" sz="2800" b="1" i="1" dirty="0" err="1">
                <a:solidFill>
                  <a:srgbClr val="1F497D"/>
                </a:solidFill>
                <a:latin typeface="Times New Roman" panose="02020603050405020304" pitchFamily="18" charset="0"/>
                <a:cs typeface="Times New Roman" panose="02020603050405020304" pitchFamily="18" charset="0"/>
              </a:rPr>
              <a:t>Giếng</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nước</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i="1" dirty="0" err="1">
                <a:solidFill>
                  <a:srgbClr val="1F497D"/>
                </a:solidFill>
                <a:latin typeface="Times New Roman" panose="02020603050405020304" pitchFamily="18" charset="0"/>
                <a:cs typeface="Times New Roman" panose="02020603050405020304" pitchFamily="18" charset="0"/>
              </a:rPr>
              <a:t>một</a:t>
            </a:r>
            <a:r>
              <a:rPr lang="en-US" sz="2800" b="1" i="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truyền</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thuyết</a:t>
            </a:r>
            <a:r>
              <a:rPr lang="en-US" sz="2800" b="1" dirty="0">
                <a:solidFill>
                  <a:srgbClr val="1F497D"/>
                </a:solidFill>
                <a:latin typeface="Times New Roman" panose="02020603050405020304" pitchFamily="18" charset="0"/>
                <a:cs typeface="Times New Roman" panose="02020603050405020304" pitchFamily="18" charset="0"/>
              </a:rPr>
              <a:t> ở </a:t>
            </a:r>
            <a:r>
              <a:rPr lang="en-US" sz="2800" b="1" dirty="0" err="1">
                <a:solidFill>
                  <a:srgbClr val="1F497D"/>
                </a:solidFill>
                <a:latin typeface="Times New Roman" panose="02020603050405020304" pitchFamily="18" charset="0"/>
                <a:cs typeface="Times New Roman" panose="02020603050405020304" pitchFamily="18" charset="0"/>
              </a:rPr>
              <a:t>vùng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Cô</a:t>
            </a:r>
            <a:r>
              <a:rPr lang="en-US" sz="2800" b="1" dirty="0">
                <a:solidFill>
                  <a:srgbClr val="1F497D"/>
                </a:solidFill>
                <a:latin typeface="Times New Roman" panose="02020603050405020304" pitchFamily="18" charset="0"/>
                <a:cs typeface="Times New Roman" panose="02020603050405020304" pitchFamily="18" charset="0"/>
              </a:rPr>
              <a:t>̉ Loa.</a:t>
            </a:r>
            <a:endParaRPr lang="en-US" sz="2800" b="1" dirty="0">
              <a:solidFill>
                <a:srgbClr val="1F497D"/>
              </a:solidFill>
              <a:latin typeface="Times New Roman" panose="02020603050405020304" pitchFamily="18" charset="0"/>
              <a:cs typeface="Times New Roman" panose="02020603050405020304" pitchFamily="18" charset="0"/>
            </a:endParaRPr>
          </a:p>
          <a:p>
            <a:pPr algn="just">
              <a:lnSpc>
                <a:spcPct val="150000"/>
              </a:lnSpc>
            </a:pPr>
            <a:endParaRPr lang="en-US" sz="2800" b="1" dirty="0">
              <a:solidFill>
                <a:srgbClr val="1F497D"/>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linds(horizont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linds(horizontal)">
                                      <p:cBhvr>
                                        <p:cTn id="17" dur="500"/>
                                        <p:tgtEl>
                                          <p:spTgt spid="19">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blinds(horizontal)">
                                      <p:cBhvr>
                                        <p:cTn id="2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9" name="Group 46"/>
          <p:cNvGrpSpPr/>
          <p:nvPr/>
        </p:nvGrpSpPr>
        <p:grpSpPr bwMode="auto">
          <a:xfrm>
            <a:off x="0" y="1"/>
            <a:ext cx="4876800" cy="6858000"/>
            <a:chOff x="2640" y="432"/>
            <a:chExt cx="2160" cy="3744"/>
          </a:xfrm>
          <a:solidFill>
            <a:schemeClr val="accent5">
              <a:lumMod val="20000"/>
              <a:lumOff val="80000"/>
            </a:schemeClr>
          </a:solidFill>
        </p:grpSpPr>
        <p:sp>
          <p:nvSpPr>
            <p:cNvPr id="19470" name="Rectangle 47"/>
            <p:cNvSpPr>
              <a:spLocks noChangeArrowheads="1"/>
            </p:cNvSpPr>
            <p:nvPr/>
          </p:nvSpPr>
          <p:spPr bwMode="auto">
            <a:xfrm>
              <a:off x="2832" y="432"/>
              <a:ext cx="196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1" name="Rectangle 48"/>
            <p:cNvSpPr>
              <a:spLocks noChangeArrowheads="1"/>
            </p:cNvSpPr>
            <p:nvPr/>
          </p:nvSpPr>
          <p:spPr bwMode="auto">
            <a:xfrm>
              <a:off x="4608" y="432"/>
              <a:ext cx="48"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2" name="Rectangle 49"/>
            <p:cNvSpPr>
              <a:spLocks noChangeArrowheads="1"/>
            </p:cNvSpPr>
            <p:nvPr/>
          </p:nvSpPr>
          <p:spPr bwMode="auto">
            <a:xfrm>
              <a:off x="2640" y="432"/>
              <a:ext cx="1920"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sp>
          <p:nvSpPr>
            <p:cNvPr id="19473" name="Rectangle 50"/>
            <p:cNvSpPr>
              <a:spLocks noChangeArrowheads="1"/>
            </p:cNvSpPr>
            <p:nvPr/>
          </p:nvSpPr>
          <p:spPr bwMode="auto">
            <a:xfrm>
              <a:off x="4512" y="432"/>
              <a:ext cx="96" cy="37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endParaRPr lang="vi-VN" b="1">
                <a:solidFill>
                  <a:prstClr val="black"/>
                </a:solidFill>
                <a:latin typeface="Tahoma" panose="020B0604030504040204" pitchFamily="34" charset="0"/>
              </a:endParaRPr>
            </a:p>
          </p:txBody>
        </p:sp>
      </p:grpSp>
      <p:sp>
        <p:nvSpPr>
          <p:cNvPr id="19460" name="Rectangle 52"/>
          <p:cNvSpPr>
            <a:spLocks noGrp="1" noChangeArrowheads="1"/>
          </p:cNvSpPr>
          <p:nvPr>
            <p:ph type="title"/>
          </p:nvPr>
        </p:nvSpPr>
        <p:spPr>
          <a:xfrm>
            <a:off x="0" y="838200"/>
            <a:ext cx="4267200" cy="609600"/>
          </a:xfrm>
        </p:spPr>
        <p:txBody>
          <a:bodyPr>
            <a:normAutofit/>
          </a:bodyPr>
          <a:lstStyle/>
          <a:p>
            <a:pPr algn="just" eaLnBrk="1" hangingPunct="1"/>
            <a:r>
              <a:rPr lang="en-US" sz="2400" b="1" dirty="0">
                <a:latin typeface="Times New Roman" panose="02020603050405020304" pitchFamily="18" charset="0"/>
                <a:cs typeface="Times New Roman" panose="02020603050405020304" pitchFamily="18" charset="0"/>
              </a:rPr>
              <a:t>I. TÌM HIỂU CHUNG</a:t>
            </a:r>
            <a:endParaRPr lang="en-US" sz="2400" b="1" dirty="0">
              <a:latin typeface="Times New Roman" panose="02020603050405020304" pitchFamily="18" charset="0"/>
              <a:cs typeface="Times New Roman" panose="02020603050405020304" pitchFamily="18" charset="0"/>
            </a:endParaRPr>
          </a:p>
        </p:txBody>
      </p:sp>
      <p:sp>
        <p:nvSpPr>
          <p:cNvPr id="19462" name="Rectangle 17"/>
          <p:cNvSpPr>
            <a:spLocks noChangeArrowheads="1"/>
          </p:cNvSpPr>
          <p:nvPr/>
        </p:nvSpPr>
        <p:spPr bwMode="auto">
          <a:xfrm>
            <a:off x="101600" y="2"/>
            <a:ext cx="12192000" cy="461665"/>
          </a:xfrm>
          <a:prstGeom prst="rect">
            <a:avLst/>
          </a:prstGeom>
          <a:solidFill>
            <a:schemeClr val="accent5">
              <a:lumMod val="20000"/>
              <a:lumOff val="80000"/>
            </a:schemeClr>
          </a:solidFill>
          <a:ln>
            <a:noFill/>
          </a:ln>
        </p:spPr>
        <p:txBody>
          <a:bodyPr wrap="square">
            <a:spAutoFit/>
          </a:bodyPr>
          <a:lstStyle/>
          <a:p>
            <a:pPr algn="ctr"/>
            <a:r>
              <a:rPr lang="vi-VN"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AN DƯƠNG VƯƠNG VÀ MỊ CHÂU-TRỌNG THỦY</a:t>
            </a:r>
            <a:endParaRPr lang="en-US" alt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64" name="Rectangle 16"/>
          <p:cNvSpPr>
            <a:spLocks noChangeArrowheads="1"/>
          </p:cNvSpPr>
          <p:nvPr/>
        </p:nvSpPr>
        <p:spPr bwMode="auto">
          <a:xfrm>
            <a:off x="0" y="12954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1.Thể </a:t>
            </a:r>
            <a:r>
              <a:rPr lang="en-US" sz="2400" b="1" dirty="0" err="1">
                <a:solidFill>
                  <a:srgbClr val="1F497D"/>
                </a:solidFill>
                <a:latin typeface="Times New Roman" panose="02020603050405020304" pitchFamily="18" charset="0"/>
                <a:cs typeface="Times New Roman" panose="02020603050405020304" pitchFamily="18" charset="0"/>
              </a:rPr>
              <a:t>loại</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truyền</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thuyết</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6" name="Rectangle 16"/>
          <p:cNvSpPr>
            <a:spLocks noChangeArrowheads="1"/>
          </p:cNvSpPr>
          <p:nvPr/>
        </p:nvSpPr>
        <p:spPr bwMode="auto">
          <a:xfrm>
            <a:off x="0" y="17526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2. Di </a:t>
            </a:r>
            <a:r>
              <a:rPr lang="en-US" sz="2400" b="1" dirty="0" err="1">
                <a:solidFill>
                  <a:srgbClr val="1F497D"/>
                </a:solidFill>
                <a:latin typeface="Times New Roman" panose="02020603050405020304" pitchFamily="18" charset="0"/>
                <a:cs typeface="Times New Roman" panose="02020603050405020304" pitchFamily="18" charset="0"/>
              </a:rPr>
              <a:t>tích</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Cổ</a:t>
            </a:r>
            <a:r>
              <a:rPr lang="en-US" sz="2400" b="1" dirty="0">
                <a:solidFill>
                  <a:srgbClr val="1F497D"/>
                </a:solidFill>
                <a:latin typeface="Times New Roman" panose="02020603050405020304" pitchFamily="18" charset="0"/>
                <a:cs typeface="Times New Roman" panose="02020603050405020304" pitchFamily="18" charset="0"/>
              </a:rPr>
              <a:t> Loa</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4971396" y="1082566"/>
            <a:ext cx="518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tóm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tắt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Rectangle 16"/>
          <p:cNvSpPr>
            <a:spLocks noChangeArrowheads="1"/>
          </p:cNvSpPr>
          <p:nvPr/>
        </p:nvSpPr>
        <p:spPr bwMode="auto">
          <a:xfrm>
            <a:off x="10506" y="222032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2400" b="1" dirty="0">
                <a:solidFill>
                  <a:srgbClr val="1F497D"/>
                </a:solidFill>
                <a:latin typeface="Times New Roman" panose="02020603050405020304" pitchFamily="18" charset="0"/>
                <a:cs typeface="Times New Roman" panose="02020603050405020304" pitchFamily="18" charset="0"/>
              </a:rPr>
              <a:t>3. </a:t>
            </a:r>
            <a:r>
              <a:rPr lang="en-US" sz="2400" b="1" dirty="0" err="1">
                <a:solidFill>
                  <a:srgbClr val="1F497D"/>
                </a:solidFill>
                <a:latin typeface="Times New Roman" panose="02020603050405020304" pitchFamily="18" charset="0"/>
                <a:cs typeface="Times New Roman" panose="02020603050405020304" pitchFamily="18" charset="0"/>
              </a:rPr>
              <a:t>Tác</a:t>
            </a:r>
            <a:r>
              <a:rPr lang="en-US" sz="2400" b="1" dirty="0">
                <a:solidFill>
                  <a:srgbClr val="1F497D"/>
                </a:solidFill>
                <a:latin typeface="Times New Roman" panose="02020603050405020304" pitchFamily="18" charset="0"/>
                <a:cs typeface="Times New Roman" panose="02020603050405020304" pitchFamily="18" charset="0"/>
              </a:rPr>
              <a:t> </a:t>
            </a:r>
            <a:r>
              <a:rPr lang="en-US" sz="2400" b="1" dirty="0" err="1">
                <a:solidFill>
                  <a:srgbClr val="1F497D"/>
                </a:solidFill>
                <a:latin typeface="Times New Roman" panose="02020603050405020304" pitchFamily="18" charset="0"/>
                <a:cs typeface="Times New Roman" panose="02020603050405020304" pitchFamily="18" charset="0"/>
              </a:rPr>
              <a:t>phẩm</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8" name="AutoShape 12"/>
          <p:cNvSpPr>
            <a:spLocks noChangeArrowheads="1"/>
          </p:cNvSpPr>
          <p:nvPr/>
        </p:nvSpPr>
        <p:spPr bwMode="auto">
          <a:xfrm>
            <a:off x="5442607" y="2057400"/>
            <a:ext cx="5791200" cy="2057400"/>
          </a:xfrm>
          <a:prstGeom prst="cloudCallout">
            <a:avLst>
              <a:gd name="adj1" fmla="val 40648"/>
              <a:gd name="adj2" fmla="val 78301"/>
            </a:avLst>
          </a:prstGeom>
          <a:solidFill>
            <a:schemeClr val="accent4">
              <a:lumMod val="20000"/>
              <a:lumOff val="80000"/>
            </a:schemeClr>
          </a:solidFill>
          <a:ln w="9525">
            <a:solidFill>
              <a:schemeClr val="tx1"/>
            </a:solidFill>
            <a:round/>
          </a:ln>
        </p:spPr>
        <p:txBody>
          <a:bodyPr/>
          <a:lstStyle/>
          <a:p>
            <a:pPr algn="ctr">
              <a:spcBef>
                <a:spcPct val="50000"/>
              </a:spcBef>
            </a:pPr>
            <a:r>
              <a:rPr lang="en-US" sz="2400" b="1" i="1" dirty="0" err="1">
                <a:solidFill>
                  <a:srgbClr val="FF0000"/>
                </a:solidFill>
                <a:latin typeface="Times New Roman" panose="02020603050405020304" pitchFamily="18" charset="0"/>
                <a:cs typeface="Times New Roman" panose="02020603050405020304" pitchFamily="18" charset="0"/>
              </a:rPr>
              <a:t>Tóm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tắt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Truyện</a:t>
            </a:r>
            <a:r>
              <a:rPr lang="en-US" sz="2400" b="1" i="1" dirty="0">
                <a:solidFill>
                  <a:srgbClr val="FF0000"/>
                </a:solidFill>
                <a:latin typeface="Times New Roman" panose="02020603050405020304" pitchFamily="18" charset="0"/>
                <a:cs typeface="Times New Roman" panose="02020603050405020304" pitchFamily="18" charset="0"/>
              </a:rPr>
              <a:t> An </a:t>
            </a:r>
            <a:r>
              <a:rPr lang="en-US" sz="2400" b="1" i="1" dirty="0" err="1">
                <a:solidFill>
                  <a:srgbClr val="FF0000"/>
                </a:solidFill>
                <a:latin typeface="Times New Roman" panose="02020603050405020304" pitchFamily="18" charset="0"/>
                <a:cs typeface="Times New Roman" panose="02020603050405020304" pitchFamily="18" charset="0"/>
              </a:rPr>
              <a:t>Dương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Châu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Thủy</a:t>
            </a:r>
            <a:r>
              <a:rPr lang="en-US" sz="2400" b="1" i="1" dirty="0">
                <a:solidFill>
                  <a:srgbClr val="FF0000"/>
                </a:solidFill>
                <a:latin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a:p>
            <a:pPr>
              <a:spcBef>
                <a:spcPct val="50000"/>
              </a:spcBef>
            </a:pPr>
            <a:endParaRPr lang="en-US" sz="2400" b="1" i="1" dirty="0">
              <a:solidFill>
                <a:srgbClr val="1F497D"/>
              </a:solidFill>
              <a:latin typeface="Times New Roman" panose="02020603050405020304" pitchFamily="18" charset="0"/>
              <a:cs typeface="Times New Roman" panose="02020603050405020304" pitchFamily="18" charset="0"/>
            </a:endParaRPr>
          </a:p>
          <a:p>
            <a:pPr>
              <a:spcBef>
                <a:spcPct val="50000"/>
              </a:spcBef>
            </a:pPr>
            <a:endParaRPr lang="en-US" sz="2400" b="1" i="1" dirty="0">
              <a:solidFill>
                <a:srgbClr val="C0504D"/>
              </a:solidFill>
            </a:endParaRPr>
          </a:p>
        </p:txBody>
      </p:sp>
      <p:pic>
        <p:nvPicPr>
          <p:cNvPr id="20" name="Content Placeholder 3"/>
          <p:cNvPicPr>
            <a:picLocks noChangeAspect="1"/>
          </p:cNvPicPr>
          <p:nvPr/>
        </p:nvPicPr>
        <p:blipFill>
          <a:blip r:embed="rId1">
            <a:extLst>
              <a:ext uri="{28A0092B-C50C-407E-A947-70E740481C1C}">
                <a14:useLocalDpi xmlns:a14="http://schemas.microsoft.com/office/drawing/2010/main" val="0"/>
              </a:ext>
            </a:extLst>
          </a:blip>
          <a:srcRect r="3847" b="4820"/>
          <a:stretch>
            <a:fillRect/>
          </a:stretch>
        </p:blipFill>
        <p:spPr bwMode="auto">
          <a:xfrm>
            <a:off x="216747" y="3429001"/>
            <a:ext cx="433493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tags/tag1.xml><?xml version="1.0" encoding="utf-8"?>
<p:tagLst xmlns:p="http://schemas.openxmlformats.org/presentationml/2006/main">
  <p:tag name="PPSNARRATION" val="2,326449804,C:\Users\TUYEN-THAM\Desktop\tiết 11.12. TRUYỆN AN DƯƠNG VƯƠNG VÀ MỊ CHÂU - TRỌNG THỦY\Media.ppcx"/>
</p:tagLst>
</file>

<file path=ppt/theme/theme1.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8979</Words>
  <Application>WPS Presentation</Application>
  <PresentationFormat>Màn hình rộng</PresentationFormat>
  <Paragraphs>358</Paragraphs>
  <Slides>37</Slides>
  <Notes>8</Notes>
  <HiddenSlides>0</HiddenSlides>
  <MMClips>0</MMClips>
  <ScaleCrop>false</ScaleCrop>
  <HeadingPairs>
    <vt:vector size="6" baseType="variant">
      <vt:variant>
        <vt:lpstr>已用的字体</vt:lpstr>
      </vt:variant>
      <vt:variant>
        <vt:i4>20</vt:i4>
      </vt:variant>
      <vt:variant>
        <vt:lpstr>主题</vt:lpstr>
      </vt:variant>
      <vt:variant>
        <vt:i4>7</vt:i4>
      </vt:variant>
      <vt:variant>
        <vt:lpstr>幻灯片标题</vt:lpstr>
      </vt:variant>
      <vt:variant>
        <vt:i4>37</vt:i4>
      </vt:variant>
    </vt:vector>
  </HeadingPairs>
  <TitlesOfParts>
    <vt:vector size="64" baseType="lpstr">
      <vt:lpstr>Arial</vt:lpstr>
      <vt:lpstr>SimSun</vt:lpstr>
      <vt:lpstr>Wingdings</vt:lpstr>
      <vt:lpstr>Times New Roman</vt:lpstr>
      <vt:lpstr>Arial</vt:lpstr>
      <vt:lpstr>Arial Black</vt:lpstr>
      <vt:lpstr>Calibri</vt:lpstr>
      <vt:lpstr>Calibri</vt:lpstr>
      <vt:lpstr>Delius Unicase</vt:lpstr>
      <vt:lpstr>Segoe Print</vt:lpstr>
      <vt:lpstr>Lato</vt:lpstr>
      <vt:lpstr>AvantGarde-Demi</vt:lpstr>
      <vt:lpstr>Tahoma</vt:lpstr>
      <vt:lpstr>Times New Roman</vt:lpstr>
      <vt:lpstr>Microsoft YaHei</vt:lpstr>
      <vt:lpstr/>
      <vt:lpstr>Arial Unicode MS</vt:lpstr>
      <vt:lpstr>.VnTime</vt:lpstr>
      <vt:lpstr>Wingdings</vt:lpstr>
      <vt:lpstr>Symbol</vt:lpstr>
      <vt:lpstr>2_295TGp_education_light_ani</vt:lpstr>
      <vt:lpstr>2_Office Theme</vt:lpstr>
      <vt:lpstr>3_Office Theme</vt:lpstr>
      <vt:lpstr>4_Office Theme</vt:lpstr>
      <vt:lpstr>Preschool End of the Year Awards by Slidesgo</vt:lpstr>
      <vt:lpstr>Office Theme</vt:lpstr>
      <vt:lpstr>1_Office Theme</vt:lpstr>
      <vt:lpstr>PowerPoint 演示文稿</vt:lpstr>
      <vt:lpstr>I. TÌM HIỂU CHUNG</vt:lpstr>
      <vt:lpstr>PowerPoint 演示文稿</vt:lpstr>
      <vt:lpstr> </vt:lpstr>
      <vt:lpstr>I. TÌM HIỂU CHUNG</vt:lpstr>
      <vt:lpstr>PowerPoint 演示文稿</vt:lpstr>
      <vt:lpstr>I. TÌM HIỂU CHUNG</vt:lpstr>
      <vt:lpstr>I. TÌM HIỂU CHUNG</vt:lpstr>
      <vt:lpstr>I. TÌM HIỂU CHUNG</vt:lpstr>
      <vt:lpstr>PowerPoint 演示文稿</vt:lpstr>
      <vt:lpstr>I. TÌM HIỂU CHUNG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pc</cp:lastModifiedBy>
  <cp:revision>39</cp:revision>
  <dcterms:created xsi:type="dcterms:W3CDTF">2018-05-24T12:43:00Z</dcterms:created>
  <dcterms:modified xsi:type="dcterms:W3CDTF">2021-10-14T13:14:24Z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1033-11.2.0.9669</vt:lpwstr>
  </property>
</Properties>
</file>