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61" r:id="rId2"/>
    <p:sldMasterId id="2147483682" r:id="rId3"/>
    <p:sldMasterId id="2147483690" r:id="rId4"/>
    <p:sldMasterId id="2147483698" r:id="rId5"/>
    <p:sldMasterId id="2147483706" r:id="rId6"/>
    <p:sldMasterId id="2147483718" r:id="rId7"/>
  </p:sldMasterIdLst>
  <p:notesMasterIdLst>
    <p:notesMasterId r:id="rId45"/>
  </p:notesMasterIdLst>
  <p:sldIdLst>
    <p:sldId id="344" r:id="rId8"/>
    <p:sldId id="342" r:id="rId9"/>
    <p:sldId id="256" r:id="rId10"/>
    <p:sldId id="257" r:id="rId11"/>
    <p:sldId id="259" r:id="rId12"/>
    <p:sldId id="311" r:id="rId13"/>
    <p:sldId id="307" r:id="rId14"/>
    <p:sldId id="308" r:id="rId15"/>
    <p:sldId id="309" r:id="rId16"/>
    <p:sldId id="312" r:id="rId17"/>
    <p:sldId id="314" r:id="rId18"/>
    <p:sldId id="286" r:id="rId19"/>
    <p:sldId id="293" r:id="rId20"/>
    <p:sldId id="298" r:id="rId21"/>
    <p:sldId id="343" r:id="rId22"/>
    <p:sldId id="302" r:id="rId23"/>
    <p:sldId id="304" r:id="rId24"/>
    <p:sldId id="315" r:id="rId25"/>
    <p:sldId id="305" r:id="rId26"/>
    <p:sldId id="316" r:id="rId27"/>
    <p:sldId id="317" r:id="rId28"/>
    <p:sldId id="318" r:id="rId29"/>
    <p:sldId id="322" r:id="rId30"/>
    <p:sldId id="323" r:id="rId31"/>
    <p:sldId id="325" r:id="rId32"/>
    <p:sldId id="332" r:id="rId33"/>
    <p:sldId id="334" r:id="rId34"/>
    <p:sldId id="336" r:id="rId35"/>
    <p:sldId id="337" r:id="rId36"/>
    <p:sldId id="329" r:id="rId37"/>
    <p:sldId id="345" r:id="rId38"/>
    <p:sldId id="347" r:id="rId39"/>
    <p:sldId id="348" r:id="rId40"/>
    <p:sldId id="349" r:id="rId41"/>
    <p:sldId id="350" r:id="rId42"/>
    <p:sldId id="346" r:id="rId43"/>
    <p:sldId id="279" r:id="rId44"/>
  </p:sldIdLst>
  <p:sldSz cx="9144000" cy="5143500" type="screen16x9"/>
  <p:notesSz cx="6858000" cy="9144000"/>
  <p:embeddedFontLst>
    <p:embeddedFont>
      <p:font typeface=".VnTime" panose="020BE200000000000000" pitchFamily="34"/>
      <p:regular r:id="rId46"/>
      <p:bold r:id="rId47"/>
      <p:italic r:id="rId48"/>
      <p:boldItalic r:id="rId49"/>
    </p:embeddedFont>
    <p:embeddedFont>
      <p:font typeface="Amazone" panose="03020702060507090A04" pitchFamily="66"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Oswald" panose="020F0502020204030204" pitchFamily="34" charset="0"/>
      <p:regular r:id="rId57"/>
      <p:bold r:id="rId58"/>
    </p:embeddedFont>
    <p:embeddedFont>
      <p:font typeface="Tinos" panose="02020603050405020304"/>
      <p:regular r:id="rId59"/>
      <p:bold r:id="rId60"/>
      <p:italic r:id="rId61"/>
      <p:boldItalic r:id="rId62"/>
    </p:embeddedFont>
    <p:embeddedFont>
      <p:font typeface="UTM Spring" panose="02040603050506020204" pitchFamily="18"/>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0CD5EF-D8FC-4E4E-8B93-604F3CAFE6B1}">
  <a:tblStyle styleId="{470CD5EF-D8FC-4E4E-8B93-604F3CAFE6B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4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98CA2-743B-45BA-B294-3169AA85A1F0}" type="doc">
      <dgm:prSet loTypeId="urn:microsoft.com/office/officeart/2005/8/layout/hProcess9" loCatId="process" qsTypeId="urn:microsoft.com/office/officeart/2005/8/quickstyle/simple1" qsCatId="simple" csTypeId="urn:microsoft.com/office/officeart/2005/8/colors/accent1_2" csCatId="accent1" phldr="1"/>
      <dgm:spPr/>
    </dgm:pt>
    <dgm:pt modelId="{97880886-7F24-47D5-8093-4B7AE8AD2783}">
      <dgm:prSet phldrT="[Text]" custT="1"/>
      <dgm:spPr>
        <a:solidFill>
          <a:schemeClr val="accent5">
            <a:lumMod val="50000"/>
          </a:schemeClr>
        </a:solidFill>
      </dgm:spPr>
      <dgm:t>
        <a:bodyPr/>
        <a:lstStyle/>
        <a:p>
          <a:endParaRPr lang="vi-VN" sz="2100" dirty="0">
            <a:latin typeface="Times New Roman" pitchFamily="18" charset="0"/>
            <a:cs typeface="Times New Roman" pitchFamily="18" charset="0"/>
          </a:endParaRPr>
        </a:p>
      </dgm:t>
    </dgm:pt>
    <dgm:pt modelId="{7B2FFE32-AB25-4010-86D6-1424D4761B2C}" type="parTrans" cxnId="{D62AFEB8-52CF-4BE8-8653-623DAB6E432E}">
      <dgm:prSet/>
      <dgm:spPr/>
      <dgm:t>
        <a:bodyPr/>
        <a:lstStyle/>
        <a:p>
          <a:endParaRPr lang="vi-VN"/>
        </a:p>
      </dgm:t>
    </dgm:pt>
    <dgm:pt modelId="{A3E931D0-5489-4374-A3AE-1E71B3143D4A}" type="sibTrans" cxnId="{D62AFEB8-52CF-4BE8-8653-623DAB6E432E}">
      <dgm:prSet/>
      <dgm:spPr/>
      <dgm:t>
        <a:bodyPr/>
        <a:lstStyle/>
        <a:p>
          <a:endParaRPr lang="vi-VN"/>
        </a:p>
      </dgm:t>
    </dgm:pt>
    <dgm:pt modelId="{85405C97-4F1F-4CE0-ADA3-D5C4883DFEE9}">
      <dgm:prSet phldrT="[Text]" custT="1"/>
      <dgm:spPr>
        <a:solidFill>
          <a:schemeClr val="accent5">
            <a:lumMod val="50000"/>
          </a:schemeClr>
        </a:solidFill>
      </dgm:spPr>
      <dgm:t>
        <a:bodyPr/>
        <a:lstStyle/>
        <a:p>
          <a:endParaRPr lang="vi-VN" sz="2100" dirty="0">
            <a:latin typeface="Times New Roman" pitchFamily="18" charset="0"/>
            <a:cs typeface="Times New Roman" pitchFamily="18" charset="0"/>
          </a:endParaRPr>
        </a:p>
      </dgm:t>
    </dgm:pt>
    <dgm:pt modelId="{A150593B-EBC0-4216-B5AE-A3D039198A8D}" type="parTrans" cxnId="{E44A7579-AB90-42B6-860C-2BF18271F29D}">
      <dgm:prSet/>
      <dgm:spPr/>
      <dgm:t>
        <a:bodyPr/>
        <a:lstStyle/>
        <a:p>
          <a:endParaRPr lang="vi-VN"/>
        </a:p>
      </dgm:t>
    </dgm:pt>
    <dgm:pt modelId="{89647C27-E66D-4737-AF21-7B2F59CDDD3D}" type="sibTrans" cxnId="{E44A7579-AB90-42B6-860C-2BF18271F29D}">
      <dgm:prSet/>
      <dgm:spPr/>
      <dgm:t>
        <a:bodyPr/>
        <a:lstStyle/>
        <a:p>
          <a:endParaRPr lang="vi-VN"/>
        </a:p>
      </dgm:t>
    </dgm:pt>
    <dgm:pt modelId="{4DDFB455-6CDD-4B3A-9B4E-715D6AFB033C}">
      <dgm:prSet phldrT="[Text]" custT="1"/>
      <dgm:spPr>
        <a:solidFill>
          <a:schemeClr val="accent5">
            <a:lumMod val="50000"/>
          </a:schemeClr>
        </a:solidFill>
      </dgm:spPr>
      <dgm:t>
        <a:bodyPr/>
        <a:lstStyle/>
        <a:p>
          <a:endParaRPr lang="vi-VN" sz="2100" dirty="0">
            <a:latin typeface="Times New Roman" pitchFamily="18" charset="0"/>
            <a:cs typeface="Times New Roman" pitchFamily="18" charset="0"/>
          </a:endParaRPr>
        </a:p>
      </dgm:t>
    </dgm:pt>
    <dgm:pt modelId="{3CD590D4-F21C-4CE9-9A28-93F3842C2E9F}" type="parTrans" cxnId="{A6803DC7-7B6E-4A92-AEFA-0014AA58186C}">
      <dgm:prSet/>
      <dgm:spPr/>
      <dgm:t>
        <a:bodyPr/>
        <a:lstStyle/>
        <a:p>
          <a:endParaRPr lang="vi-VN"/>
        </a:p>
      </dgm:t>
    </dgm:pt>
    <dgm:pt modelId="{49209F5B-FEC9-44BB-A50F-A30DB1C0D0B6}" type="sibTrans" cxnId="{A6803DC7-7B6E-4A92-AEFA-0014AA58186C}">
      <dgm:prSet/>
      <dgm:spPr/>
      <dgm:t>
        <a:bodyPr/>
        <a:lstStyle/>
        <a:p>
          <a:endParaRPr lang="vi-VN"/>
        </a:p>
      </dgm:t>
    </dgm:pt>
    <dgm:pt modelId="{4C7DF22B-27CA-42D8-99EB-F12CC5D7EB22}" type="pres">
      <dgm:prSet presAssocID="{F0D98CA2-743B-45BA-B294-3169AA85A1F0}" presName="CompostProcess" presStyleCnt="0">
        <dgm:presLayoutVars>
          <dgm:dir/>
          <dgm:resizeHandles val="exact"/>
        </dgm:presLayoutVars>
      </dgm:prSet>
      <dgm:spPr/>
    </dgm:pt>
    <dgm:pt modelId="{93749845-A030-41A7-A453-B8666A8AD887}" type="pres">
      <dgm:prSet presAssocID="{F0D98CA2-743B-45BA-B294-3169AA85A1F0}" presName="arrow" presStyleLbl="bgShp" presStyleIdx="0" presStyleCnt="1"/>
      <dgm:spPr>
        <a:solidFill>
          <a:schemeClr val="accent5">
            <a:lumMod val="60000"/>
            <a:lumOff val="40000"/>
          </a:schemeClr>
        </a:solidFill>
      </dgm:spPr>
    </dgm:pt>
    <dgm:pt modelId="{592E9172-24EC-48FA-9AAE-A7F8F84FAA53}" type="pres">
      <dgm:prSet presAssocID="{F0D98CA2-743B-45BA-B294-3169AA85A1F0}" presName="linearProcess" presStyleCnt="0"/>
      <dgm:spPr/>
    </dgm:pt>
    <dgm:pt modelId="{3E97D572-506F-4903-8D7A-DEC802604DF1}" type="pres">
      <dgm:prSet presAssocID="{97880886-7F24-47D5-8093-4B7AE8AD2783}" presName="textNode" presStyleLbl="node1" presStyleIdx="0" presStyleCnt="3">
        <dgm:presLayoutVars>
          <dgm:bulletEnabled val="1"/>
        </dgm:presLayoutVars>
      </dgm:prSet>
      <dgm:spPr/>
    </dgm:pt>
    <dgm:pt modelId="{EB81545B-A4C3-4538-BDF1-C0A4588C0B60}" type="pres">
      <dgm:prSet presAssocID="{A3E931D0-5489-4374-A3AE-1E71B3143D4A}" presName="sibTrans" presStyleCnt="0"/>
      <dgm:spPr/>
    </dgm:pt>
    <dgm:pt modelId="{F93FA415-5A02-4DA2-8AE5-1F3B82159C64}" type="pres">
      <dgm:prSet presAssocID="{85405C97-4F1F-4CE0-ADA3-D5C4883DFEE9}" presName="textNode" presStyleLbl="node1" presStyleIdx="1" presStyleCnt="3">
        <dgm:presLayoutVars>
          <dgm:bulletEnabled val="1"/>
        </dgm:presLayoutVars>
      </dgm:prSet>
      <dgm:spPr/>
    </dgm:pt>
    <dgm:pt modelId="{4A3FB70D-E6F3-4E3B-BBED-D40D04330CFD}" type="pres">
      <dgm:prSet presAssocID="{89647C27-E66D-4737-AF21-7B2F59CDDD3D}" presName="sibTrans" presStyleCnt="0"/>
      <dgm:spPr/>
    </dgm:pt>
    <dgm:pt modelId="{375CF9FE-3944-454C-BBD8-C377822294B9}" type="pres">
      <dgm:prSet presAssocID="{4DDFB455-6CDD-4B3A-9B4E-715D6AFB033C}" presName="textNode" presStyleLbl="node1" presStyleIdx="2" presStyleCnt="3">
        <dgm:presLayoutVars>
          <dgm:bulletEnabled val="1"/>
        </dgm:presLayoutVars>
      </dgm:prSet>
      <dgm:spPr/>
    </dgm:pt>
  </dgm:ptLst>
  <dgm:cxnLst>
    <dgm:cxn modelId="{BB240007-1F88-4AF8-9DC1-62E7C164E3B9}" type="presOf" srcId="{4DDFB455-6CDD-4B3A-9B4E-715D6AFB033C}" destId="{375CF9FE-3944-454C-BBD8-C377822294B9}" srcOrd="0" destOrd="0" presId="urn:microsoft.com/office/officeart/2005/8/layout/hProcess9"/>
    <dgm:cxn modelId="{E44A7579-AB90-42B6-860C-2BF18271F29D}" srcId="{F0D98CA2-743B-45BA-B294-3169AA85A1F0}" destId="{85405C97-4F1F-4CE0-ADA3-D5C4883DFEE9}" srcOrd="1" destOrd="0" parTransId="{A150593B-EBC0-4216-B5AE-A3D039198A8D}" sibTransId="{89647C27-E66D-4737-AF21-7B2F59CDDD3D}"/>
    <dgm:cxn modelId="{2C409A7A-3E75-4EA0-96A2-8BA56645AE4B}" type="presOf" srcId="{F0D98CA2-743B-45BA-B294-3169AA85A1F0}" destId="{4C7DF22B-27CA-42D8-99EB-F12CC5D7EB22}" srcOrd="0" destOrd="0" presId="urn:microsoft.com/office/officeart/2005/8/layout/hProcess9"/>
    <dgm:cxn modelId="{B4102896-8AAB-4BBB-A500-9C1B671C326A}" type="presOf" srcId="{85405C97-4F1F-4CE0-ADA3-D5C4883DFEE9}" destId="{F93FA415-5A02-4DA2-8AE5-1F3B82159C64}" srcOrd="0" destOrd="0" presId="urn:microsoft.com/office/officeart/2005/8/layout/hProcess9"/>
    <dgm:cxn modelId="{D62AFEB8-52CF-4BE8-8653-623DAB6E432E}" srcId="{F0D98CA2-743B-45BA-B294-3169AA85A1F0}" destId="{97880886-7F24-47D5-8093-4B7AE8AD2783}" srcOrd="0" destOrd="0" parTransId="{7B2FFE32-AB25-4010-86D6-1424D4761B2C}" sibTransId="{A3E931D0-5489-4374-A3AE-1E71B3143D4A}"/>
    <dgm:cxn modelId="{A6803DC7-7B6E-4A92-AEFA-0014AA58186C}" srcId="{F0D98CA2-743B-45BA-B294-3169AA85A1F0}" destId="{4DDFB455-6CDD-4B3A-9B4E-715D6AFB033C}" srcOrd="2" destOrd="0" parTransId="{3CD590D4-F21C-4CE9-9A28-93F3842C2E9F}" sibTransId="{49209F5B-FEC9-44BB-A50F-A30DB1C0D0B6}"/>
    <dgm:cxn modelId="{82403FE1-DC88-4A07-BDEF-6FA4B7729764}" type="presOf" srcId="{97880886-7F24-47D5-8093-4B7AE8AD2783}" destId="{3E97D572-506F-4903-8D7A-DEC802604DF1}" srcOrd="0" destOrd="0" presId="urn:microsoft.com/office/officeart/2005/8/layout/hProcess9"/>
    <dgm:cxn modelId="{176D043D-FF7E-4ACC-BFED-9959F2BA471B}" type="presParOf" srcId="{4C7DF22B-27CA-42D8-99EB-F12CC5D7EB22}" destId="{93749845-A030-41A7-A453-B8666A8AD887}" srcOrd="0" destOrd="0" presId="urn:microsoft.com/office/officeart/2005/8/layout/hProcess9"/>
    <dgm:cxn modelId="{1CA66E88-7326-4701-A7C5-7B54A570B908}" type="presParOf" srcId="{4C7DF22B-27CA-42D8-99EB-F12CC5D7EB22}" destId="{592E9172-24EC-48FA-9AAE-A7F8F84FAA53}" srcOrd="1" destOrd="0" presId="urn:microsoft.com/office/officeart/2005/8/layout/hProcess9"/>
    <dgm:cxn modelId="{344B2C9E-7E17-46E2-B259-FE6903C4FCB9}" type="presParOf" srcId="{592E9172-24EC-48FA-9AAE-A7F8F84FAA53}" destId="{3E97D572-506F-4903-8D7A-DEC802604DF1}" srcOrd="0" destOrd="0" presId="urn:microsoft.com/office/officeart/2005/8/layout/hProcess9"/>
    <dgm:cxn modelId="{86F10564-73E4-45E3-BF10-7E861995B57F}" type="presParOf" srcId="{592E9172-24EC-48FA-9AAE-A7F8F84FAA53}" destId="{EB81545B-A4C3-4538-BDF1-C0A4588C0B60}" srcOrd="1" destOrd="0" presId="urn:microsoft.com/office/officeart/2005/8/layout/hProcess9"/>
    <dgm:cxn modelId="{3F94A7A0-A484-4EFD-9E2E-265B1E778B78}" type="presParOf" srcId="{592E9172-24EC-48FA-9AAE-A7F8F84FAA53}" destId="{F93FA415-5A02-4DA2-8AE5-1F3B82159C64}" srcOrd="2" destOrd="0" presId="urn:microsoft.com/office/officeart/2005/8/layout/hProcess9"/>
    <dgm:cxn modelId="{3D42D6A2-2308-4C31-84CD-8E33A96A40F6}" type="presParOf" srcId="{592E9172-24EC-48FA-9AAE-A7F8F84FAA53}" destId="{4A3FB70D-E6F3-4E3B-BBED-D40D04330CFD}" srcOrd="3" destOrd="0" presId="urn:microsoft.com/office/officeart/2005/8/layout/hProcess9"/>
    <dgm:cxn modelId="{6B8CCC66-E57C-4D56-A2F8-8D21F0C9E30B}" type="presParOf" srcId="{592E9172-24EC-48FA-9AAE-A7F8F84FAA53}" destId="{375CF9FE-3944-454C-BBD8-C377822294B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964AF3-82C0-4A93-BD69-7959B10DBFCB}" type="doc">
      <dgm:prSet loTypeId="urn:microsoft.com/office/officeart/2005/8/layout/radial5" loCatId="cycle" qsTypeId="urn:microsoft.com/office/officeart/2005/8/quickstyle/3d3" qsCatId="3D" csTypeId="urn:microsoft.com/office/officeart/2005/8/colors/colorful4" csCatId="colorful" phldr="1"/>
      <dgm:spPr/>
      <dgm:t>
        <a:bodyPr/>
        <a:lstStyle/>
        <a:p>
          <a:endParaRPr lang="vi-VN"/>
        </a:p>
      </dgm:t>
    </dgm:pt>
    <dgm:pt modelId="{CED542E9-BACB-483A-8684-97963B48701B}">
      <dgm:prSet phldrT="[Text]" custT="1"/>
      <dgm:spPr/>
      <dgm:t>
        <a:bodyPr/>
        <a:lstStyle/>
        <a:p>
          <a:pPr algn="just"/>
          <a:r>
            <a:rPr lang="en-US" sz="2800" b="1" dirty="0">
              <a:latin typeface="Times New Roman" pitchFamily="18" charset="0"/>
              <a:cs typeface="Times New Roman" pitchFamily="18" charset="0"/>
            </a:rPr>
            <a:t>Con </a:t>
          </a:r>
          <a:r>
            <a:rPr lang="en-US" sz="3200" b="1" dirty="0" err="1">
              <a:latin typeface="Times New Roman" pitchFamily="18" charset="0"/>
              <a:cs typeface="Times New Roman" pitchFamily="18" charset="0"/>
            </a:rPr>
            <a:t>người</a:t>
          </a:r>
          <a:endParaRPr lang="vi-VN" sz="2800" b="1" dirty="0">
            <a:latin typeface="Times New Roman" pitchFamily="18" charset="0"/>
            <a:cs typeface="Times New Roman" pitchFamily="18" charset="0"/>
          </a:endParaRPr>
        </a:p>
      </dgm:t>
    </dgm:pt>
    <dgm:pt modelId="{23DE789F-E8FE-4B6C-9239-D296DDA8CDC6}" type="parTrans" cxnId="{78D0E61B-ACF4-4226-9B6E-1B170C4EB071}">
      <dgm:prSet/>
      <dgm:spPr/>
      <dgm:t>
        <a:bodyPr/>
        <a:lstStyle/>
        <a:p>
          <a:endParaRPr lang="vi-VN"/>
        </a:p>
      </dgm:t>
    </dgm:pt>
    <dgm:pt modelId="{23D07213-8DE2-480B-9BAA-F8CFDD12A0DE}" type="sibTrans" cxnId="{78D0E61B-ACF4-4226-9B6E-1B170C4EB071}">
      <dgm:prSet/>
      <dgm:spPr/>
      <dgm:t>
        <a:bodyPr/>
        <a:lstStyle/>
        <a:p>
          <a:endParaRPr lang="vi-VN"/>
        </a:p>
      </dgm:t>
    </dgm:pt>
    <dgm:pt modelId="{2FC5799A-AFFC-4556-BB23-06147FFA3DF5}">
      <dgm:prSet phldrT="[Text]" custT="1"/>
      <dgm:spPr/>
      <dgm:t>
        <a:bodyPr/>
        <a:lstStyle/>
        <a:p>
          <a:r>
            <a:rPr lang="en-US" sz="2000" b="1" dirty="0" err="1">
              <a:latin typeface="Times New Roman" pitchFamily="18" charset="0"/>
              <a:cs typeface="Times New Roman" pitchFamily="18" charset="0"/>
            </a:rPr>
            <a:t>Thế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giới</a:t>
          </a:r>
          <a:r>
            <a:rPr lang="en-US" sz="2000" b="1" dirty="0">
              <a:latin typeface="Times New Roman" pitchFamily="18" charset="0"/>
              <a:cs typeface="Times New Roman" pitchFamily="18" charset="0"/>
            </a:rPr>
            <a:t> </a:t>
          </a:r>
        </a:p>
        <a:p>
          <a:r>
            <a:rPr lang="en-US" sz="2000" b="1" dirty="0" err="1">
              <a:latin typeface="Times New Roman" pitchFamily="18" charset="0"/>
              <a:cs typeface="Times New Roman" pitchFamily="18" charset="0"/>
            </a:rPr>
            <a:t>tự</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nhiên</a:t>
          </a:r>
          <a:endParaRPr lang="vi-VN" sz="2000" b="1" dirty="0">
            <a:latin typeface="Times New Roman" pitchFamily="18" charset="0"/>
            <a:cs typeface="Times New Roman" pitchFamily="18" charset="0"/>
          </a:endParaRPr>
        </a:p>
      </dgm:t>
    </dgm:pt>
    <dgm:pt modelId="{445047CD-418D-40DB-9130-CFF62C106C76}" type="parTrans" cxnId="{22220C61-E0EF-45B8-8AC6-6F84EF00A063}">
      <dgm:prSet/>
      <dgm:spPr/>
      <dgm:t>
        <a:bodyPr/>
        <a:lstStyle/>
        <a:p>
          <a:endParaRPr lang="vi-VN"/>
        </a:p>
      </dgm:t>
    </dgm:pt>
    <dgm:pt modelId="{F946B517-F634-4E18-B369-6CF16B2F8F9F}" type="sibTrans" cxnId="{22220C61-E0EF-45B8-8AC6-6F84EF00A063}">
      <dgm:prSet/>
      <dgm:spPr/>
      <dgm:t>
        <a:bodyPr/>
        <a:lstStyle/>
        <a:p>
          <a:endParaRPr lang="vi-VN"/>
        </a:p>
      </dgm:t>
    </dgm:pt>
    <dgm:pt modelId="{0E948D95-0060-4DBA-AB0D-55792967DA1E}">
      <dgm:prSet phldrT="[Text]" custT="1"/>
      <dgm:spPr/>
      <dgm:t>
        <a:bodyPr/>
        <a:lstStyle/>
        <a:p>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hệ</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quốc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tộc</a:t>
          </a:r>
          <a:endParaRPr lang="vi-VN" sz="2000" b="1" dirty="0">
            <a:latin typeface="Times New Roman" pitchFamily="18" charset="0"/>
            <a:cs typeface="Times New Roman" pitchFamily="18" charset="0"/>
          </a:endParaRPr>
        </a:p>
      </dgm:t>
    </dgm:pt>
    <dgm:pt modelId="{AFDFC420-C1FD-419A-A5E1-BC662F94BD9A}" type="parTrans" cxnId="{EE89DAAC-15FA-4BA7-9275-B95A5B3B3752}">
      <dgm:prSet/>
      <dgm:spPr/>
      <dgm:t>
        <a:bodyPr/>
        <a:lstStyle/>
        <a:p>
          <a:endParaRPr lang="vi-VN"/>
        </a:p>
      </dgm:t>
    </dgm:pt>
    <dgm:pt modelId="{8AC7BA5A-6408-4A0B-A14F-E15BA582CB59}" type="sibTrans" cxnId="{EE89DAAC-15FA-4BA7-9275-B95A5B3B3752}">
      <dgm:prSet/>
      <dgm:spPr/>
      <dgm:t>
        <a:bodyPr/>
        <a:lstStyle/>
        <a:p>
          <a:endParaRPr lang="vi-VN"/>
        </a:p>
      </dgm:t>
    </dgm:pt>
    <dgm:pt modelId="{D47D8E69-757D-484D-8976-D26FA5FDC47F}">
      <dgm:prSet phldrT="[Text]" custT="1"/>
      <dgm:spPr/>
      <dgm:t>
        <a:bodyPr/>
        <a:lstStyle/>
        <a:p>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hệ</a:t>
          </a:r>
          <a:r>
            <a:rPr lang="en-US" sz="2000" b="1" dirty="0">
              <a:latin typeface="Times New Roman" pitchFamily="18" charset="0"/>
              <a:cs typeface="Times New Roman" pitchFamily="18" charset="0"/>
            </a:rPr>
            <a:t> </a:t>
          </a:r>
        </a:p>
        <a:p>
          <a:r>
            <a:rPr lang="en-US" sz="2000" b="1" dirty="0" err="1">
              <a:latin typeface="Times New Roman" pitchFamily="18" charset="0"/>
              <a:cs typeface="Times New Roman" pitchFamily="18" charset="0"/>
            </a:rPr>
            <a:t>xã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hội</a:t>
          </a:r>
          <a:endParaRPr lang="vi-VN" sz="2000" b="1" dirty="0">
            <a:latin typeface="Times New Roman" pitchFamily="18" charset="0"/>
            <a:cs typeface="Times New Roman" pitchFamily="18" charset="0"/>
          </a:endParaRPr>
        </a:p>
      </dgm:t>
    </dgm:pt>
    <dgm:pt modelId="{BD3FA592-91C2-4E65-81B7-DC9B938D0050}" type="parTrans" cxnId="{B29F75DA-0B6E-47AA-9D7C-E662DAFC19E9}">
      <dgm:prSet/>
      <dgm:spPr/>
      <dgm:t>
        <a:bodyPr/>
        <a:lstStyle/>
        <a:p>
          <a:endParaRPr lang="vi-VN"/>
        </a:p>
      </dgm:t>
    </dgm:pt>
    <dgm:pt modelId="{47425C98-0E39-41F2-A79E-9EE481395027}" type="sibTrans" cxnId="{B29F75DA-0B6E-47AA-9D7C-E662DAFC19E9}">
      <dgm:prSet/>
      <dgm:spPr/>
      <dgm:t>
        <a:bodyPr/>
        <a:lstStyle/>
        <a:p>
          <a:endParaRPr lang="vi-VN"/>
        </a:p>
      </dgm:t>
    </dgm:pt>
    <dgm:pt modelId="{9A280F95-3B47-4858-B929-0C8B104052F9}">
      <dgm:prSet phldrT="[Text]" custT="1"/>
      <dgm:spPr/>
      <dgm:t>
        <a:bodyPr/>
        <a:lstStyle/>
        <a:p>
          <a:r>
            <a:rPr lang="en-US" sz="2000" b="1" dirty="0">
              <a:latin typeface="Times New Roman" pitchFamily="18" charset="0"/>
              <a:cs typeface="Times New Roman" pitchFamily="18" charset="0"/>
            </a:rPr>
            <a:t>Ý </a:t>
          </a:r>
          <a:r>
            <a:rPr lang="en-US" sz="2000" b="1" dirty="0" err="1">
              <a:latin typeface="Times New Roman" pitchFamily="18" charset="0"/>
              <a:cs typeface="Times New Roman" pitchFamily="18" charset="0"/>
            </a:rPr>
            <a:t>thức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bản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thân</a:t>
          </a:r>
          <a:endParaRPr lang="vi-VN" sz="2000" b="1" dirty="0">
            <a:latin typeface="Times New Roman" pitchFamily="18" charset="0"/>
            <a:cs typeface="Times New Roman" pitchFamily="18" charset="0"/>
          </a:endParaRPr>
        </a:p>
      </dgm:t>
    </dgm:pt>
    <dgm:pt modelId="{3EF8531D-A92C-406F-B601-23AEED966789}" type="parTrans" cxnId="{3A64C32D-F3DB-4F2F-AFCB-325764030B35}">
      <dgm:prSet/>
      <dgm:spPr/>
      <dgm:t>
        <a:bodyPr/>
        <a:lstStyle/>
        <a:p>
          <a:endParaRPr lang="vi-VN"/>
        </a:p>
      </dgm:t>
    </dgm:pt>
    <dgm:pt modelId="{E27BD6D9-A0A1-4A87-A4E8-81ACF31DCA96}" type="sibTrans" cxnId="{3A64C32D-F3DB-4F2F-AFCB-325764030B35}">
      <dgm:prSet/>
      <dgm:spPr/>
      <dgm:t>
        <a:bodyPr/>
        <a:lstStyle/>
        <a:p>
          <a:endParaRPr lang="vi-VN"/>
        </a:p>
      </dgm:t>
    </dgm:pt>
    <dgm:pt modelId="{DA9C09A5-506D-40C2-82EC-6C8A749E6FA3}" type="pres">
      <dgm:prSet presAssocID="{DC964AF3-82C0-4A93-BD69-7959B10DBFCB}" presName="Name0" presStyleCnt="0">
        <dgm:presLayoutVars>
          <dgm:chMax val="1"/>
          <dgm:dir/>
          <dgm:animLvl val="ctr"/>
          <dgm:resizeHandles val="exact"/>
        </dgm:presLayoutVars>
      </dgm:prSet>
      <dgm:spPr/>
    </dgm:pt>
    <dgm:pt modelId="{143ED370-1528-476D-93CC-88C2B3323A3C}" type="pres">
      <dgm:prSet presAssocID="{CED542E9-BACB-483A-8684-97963B48701B}" presName="centerShape" presStyleLbl="node0" presStyleIdx="0" presStyleCnt="1" custScaleX="239477" custScaleY="123435"/>
      <dgm:spPr/>
    </dgm:pt>
    <dgm:pt modelId="{DCB8B9F9-1F63-4ABC-AAA5-588DEEE33DAB}" type="pres">
      <dgm:prSet presAssocID="{445047CD-418D-40DB-9130-CFF62C106C76}" presName="parTrans" presStyleLbl="sibTrans2D1" presStyleIdx="0" presStyleCnt="4"/>
      <dgm:spPr/>
    </dgm:pt>
    <dgm:pt modelId="{E45A6C98-32D0-43F2-90C1-1A1F90A858A9}" type="pres">
      <dgm:prSet presAssocID="{445047CD-418D-40DB-9130-CFF62C106C76}" presName="connectorText" presStyleLbl="sibTrans2D1" presStyleIdx="0" presStyleCnt="4"/>
      <dgm:spPr/>
    </dgm:pt>
    <dgm:pt modelId="{69A77756-47BC-4AA7-BA9E-B200BAB30067}" type="pres">
      <dgm:prSet presAssocID="{2FC5799A-AFFC-4556-BB23-06147FFA3DF5}" presName="node" presStyleLbl="node1" presStyleIdx="0" presStyleCnt="4" custScaleX="209381">
        <dgm:presLayoutVars>
          <dgm:bulletEnabled val="1"/>
        </dgm:presLayoutVars>
      </dgm:prSet>
      <dgm:spPr/>
    </dgm:pt>
    <dgm:pt modelId="{A26413EF-9AB0-4187-837F-F7893A18ED08}" type="pres">
      <dgm:prSet presAssocID="{AFDFC420-C1FD-419A-A5E1-BC662F94BD9A}" presName="parTrans" presStyleLbl="sibTrans2D1" presStyleIdx="1" presStyleCnt="4"/>
      <dgm:spPr/>
    </dgm:pt>
    <dgm:pt modelId="{D3DEDC3E-B1BF-4B12-A98E-CB33F1F4B4D1}" type="pres">
      <dgm:prSet presAssocID="{AFDFC420-C1FD-419A-A5E1-BC662F94BD9A}" presName="connectorText" presStyleLbl="sibTrans2D1" presStyleIdx="1" presStyleCnt="4"/>
      <dgm:spPr/>
    </dgm:pt>
    <dgm:pt modelId="{8C1DBBCB-DCB2-4321-8934-BA03C72CBBC5}" type="pres">
      <dgm:prSet presAssocID="{0E948D95-0060-4DBA-AB0D-55792967DA1E}" presName="node" presStyleLbl="node1" presStyleIdx="1" presStyleCnt="4" custScaleX="201834" custRadScaleRad="170207">
        <dgm:presLayoutVars>
          <dgm:bulletEnabled val="1"/>
        </dgm:presLayoutVars>
      </dgm:prSet>
      <dgm:spPr/>
    </dgm:pt>
    <dgm:pt modelId="{54FBC569-AD66-4354-9193-B064982029B0}" type="pres">
      <dgm:prSet presAssocID="{BD3FA592-91C2-4E65-81B7-DC9B938D0050}" presName="parTrans" presStyleLbl="sibTrans2D1" presStyleIdx="2" presStyleCnt="4"/>
      <dgm:spPr/>
    </dgm:pt>
    <dgm:pt modelId="{445D8F9A-443B-4728-954C-8C418806D6E5}" type="pres">
      <dgm:prSet presAssocID="{BD3FA592-91C2-4E65-81B7-DC9B938D0050}" presName="connectorText" presStyleLbl="sibTrans2D1" presStyleIdx="2" presStyleCnt="4"/>
      <dgm:spPr/>
    </dgm:pt>
    <dgm:pt modelId="{1300BAF1-522B-41EF-BF52-697DCC27696E}" type="pres">
      <dgm:prSet presAssocID="{D47D8E69-757D-484D-8976-D26FA5FDC47F}" presName="node" presStyleLbl="node1" presStyleIdx="2" presStyleCnt="4" custScaleX="196696" custRadScaleRad="100102" custRadScaleInc="-5761">
        <dgm:presLayoutVars>
          <dgm:bulletEnabled val="1"/>
        </dgm:presLayoutVars>
      </dgm:prSet>
      <dgm:spPr/>
    </dgm:pt>
    <dgm:pt modelId="{76B05246-6977-4DC1-AE37-2AA18DC6597A}" type="pres">
      <dgm:prSet presAssocID="{3EF8531D-A92C-406F-B601-23AEED966789}" presName="parTrans" presStyleLbl="sibTrans2D1" presStyleIdx="3" presStyleCnt="4"/>
      <dgm:spPr/>
    </dgm:pt>
    <dgm:pt modelId="{D0CA4F95-3F64-47DC-8935-F753C43691C3}" type="pres">
      <dgm:prSet presAssocID="{3EF8531D-A92C-406F-B601-23AEED966789}" presName="connectorText" presStyleLbl="sibTrans2D1" presStyleIdx="3" presStyleCnt="4"/>
      <dgm:spPr/>
    </dgm:pt>
    <dgm:pt modelId="{5F06C72D-BE86-4136-967B-A3AE03A8FFB7}" type="pres">
      <dgm:prSet presAssocID="{9A280F95-3B47-4858-B929-0C8B104052F9}" presName="node" presStyleLbl="node1" presStyleIdx="3" presStyleCnt="4" custScaleX="188969" custRadScaleRad="170207">
        <dgm:presLayoutVars>
          <dgm:bulletEnabled val="1"/>
        </dgm:presLayoutVars>
      </dgm:prSet>
      <dgm:spPr/>
    </dgm:pt>
  </dgm:ptLst>
  <dgm:cxnLst>
    <dgm:cxn modelId="{E67F490E-0796-4470-B805-C78EB2078572}" type="presOf" srcId="{AFDFC420-C1FD-419A-A5E1-BC662F94BD9A}" destId="{D3DEDC3E-B1BF-4B12-A98E-CB33F1F4B4D1}" srcOrd="1" destOrd="0" presId="urn:microsoft.com/office/officeart/2005/8/layout/radial5"/>
    <dgm:cxn modelId="{78D0E61B-ACF4-4226-9B6E-1B170C4EB071}" srcId="{DC964AF3-82C0-4A93-BD69-7959B10DBFCB}" destId="{CED542E9-BACB-483A-8684-97963B48701B}" srcOrd="0" destOrd="0" parTransId="{23DE789F-E8FE-4B6C-9239-D296DDA8CDC6}" sibTransId="{23D07213-8DE2-480B-9BAA-F8CFDD12A0DE}"/>
    <dgm:cxn modelId="{AF256620-7FDB-4A18-A044-83C3F31516B2}" type="presOf" srcId="{CED542E9-BACB-483A-8684-97963B48701B}" destId="{143ED370-1528-476D-93CC-88C2B3323A3C}" srcOrd="0" destOrd="0" presId="urn:microsoft.com/office/officeart/2005/8/layout/radial5"/>
    <dgm:cxn modelId="{3A64C32D-F3DB-4F2F-AFCB-325764030B35}" srcId="{CED542E9-BACB-483A-8684-97963B48701B}" destId="{9A280F95-3B47-4858-B929-0C8B104052F9}" srcOrd="3" destOrd="0" parTransId="{3EF8531D-A92C-406F-B601-23AEED966789}" sibTransId="{E27BD6D9-A0A1-4A87-A4E8-81ACF31DCA96}"/>
    <dgm:cxn modelId="{4523E131-66C8-4AEE-B5FF-B148A9745032}" type="presOf" srcId="{BD3FA592-91C2-4E65-81B7-DC9B938D0050}" destId="{54FBC569-AD66-4354-9193-B064982029B0}" srcOrd="0" destOrd="0" presId="urn:microsoft.com/office/officeart/2005/8/layout/radial5"/>
    <dgm:cxn modelId="{CEC35338-2D77-4F4B-B4CB-6107554D0D60}" type="presOf" srcId="{D47D8E69-757D-484D-8976-D26FA5FDC47F}" destId="{1300BAF1-522B-41EF-BF52-697DCC27696E}" srcOrd="0" destOrd="0" presId="urn:microsoft.com/office/officeart/2005/8/layout/radial5"/>
    <dgm:cxn modelId="{4CE97642-75D6-4EA9-A61E-E87B02A10180}" type="presOf" srcId="{DC964AF3-82C0-4A93-BD69-7959B10DBFCB}" destId="{DA9C09A5-506D-40C2-82EC-6C8A749E6FA3}" srcOrd="0" destOrd="0" presId="urn:microsoft.com/office/officeart/2005/8/layout/radial5"/>
    <dgm:cxn modelId="{5C2BBE4B-EE73-432F-A43C-8BFDEF3CF218}" type="presOf" srcId="{445047CD-418D-40DB-9130-CFF62C106C76}" destId="{DCB8B9F9-1F63-4ABC-AAA5-588DEEE33DAB}" srcOrd="0" destOrd="0" presId="urn:microsoft.com/office/officeart/2005/8/layout/radial5"/>
    <dgm:cxn modelId="{22220C61-E0EF-45B8-8AC6-6F84EF00A063}" srcId="{CED542E9-BACB-483A-8684-97963B48701B}" destId="{2FC5799A-AFFC-4556-BB23-06147FFA3DF5}" srcOrd="0" destOrd="0" parTransId="{445047CD-418D-40DB-9130-CFF62C106C76}" sibTransId="{F946B517-F634-4E18-B369-6CF16B2F8F9F}"/>
    <dgm:cxn modelId="{3A8A0D70-743B-4754-92A1-9E107F8E1447}" type="presOf" srcId="{2FC5799A-AFFC-4556-BB23-06147FFA3DF5}" destId="{69A77756-47BC-4AA7-BA9E-B200BAB30067}" srcOrd="0" destOrd="0" presId="urn:microsoft.com/office/officeart/2005/8/layout/radial5"/>
    <dgm:cxn modelId="{750DD37E-B2BD-4AEA-A700-78522D707563}" type="presOf" srcId="{445047CD-418D-40DB-9130-CFF62C106C76}" destId="{E45A6C98-32D0-43F2-90C1-1A1F90A858A9}" srcOrd="1" destOrd="0" presId="urn:microsoft.com/office/officeart/2005/8/layout/radial5"/>
    <dgm:cxn modelId="{D45BDF8D-8E49-4F53-8162-E67DE4B9F8B2}" type="presOf" srcId="{AFDFC420-C1FD-419A-A5E1-BC662F94BD9A}" destId="{A26413EF-9AB0-4187-837F-F7893A18ED08}" srcOrd="0" destOrd="0" presId="urn:microsoft.com/office/officeart/2005/8/layout/radial5"/>
    <dgm:cxn modelId="{EE89DAAC-15FA-4BA7-9275-B95A5B3B3752}" srcId="{CED542E9-BACB-483A-8684-97963B48701B}" destId="{0E948D95-0060-4DBA-AB0D-55792967DA1E}" srcOrd="1" destOrd="0" parTransId="{AFDFC420-C1FD-419A-A5E1-BC662F94BD9A}" sibTransId="{8AC7BA5A-6408-4A0B-A14F-E15BA582CB59}"/>
    <dgm:cxn modelId="{DF3579B7-B78D-46B0-9950-04CB57D77CA8}" type="presOf" srcId="{9A280F95-3B47-4858-B929-0C8B104052F9}" destId="{5F06C72D-BE86-4136-967B-A3AE03A8FFB7}" srcOrd="0" destOrd="0" presId="urn:microsoft.com/office/officeart/2005/8/layout/radial5"/>
    <dgm:cxn modelId="{FD10CBB7-97AD-40D9-B2EC-8D3AF1B8FEBA}" type="presOf" srcId="{0E948D95-0060-4DBA-AB0D-55792967DA1E}" destId="{8C1DBBCB-DCB2-4321-8934-BA03C72CBBC5}" srcOrd="0" destOrd="0" presId="urn:microsoft.com/office/officeart/2005/8/layout/radial5"/>
    <dgm:cxn modelId="{8580F9C0-84FC-4016-B035-7575CC7DFA58}" type="presOf" srcId="{3EF8531D-A92C-406F-B601-23AEED966789}" destId="{D0CA4F95-3F64-47DC-8935-F753C43691C3}" srcOrd="1" destOrd="0" presId="urn:microsoft.com/office/officeart/2005/8/layout/radial5"/>
    <dgm:cxn modelId="{EAE3B0D7-16FF-4A9D-99FA-E75210E8C14C}" type="presOf" srcId="{3EF8531D-A92C-406F-B601-23AEED966789}" destId="{76B05246-6977-4DC1-AE37-2AA18DC6597A}" srcOrd="0" destOrd="0" presId="urn:microsoft.com/office/officeart/2005/8/layout/radial5"/>
    <dgm:cxn modelId="{B29F75DA-0B6E-47AA-9D7C-E662DAFC19E9}" srcId="{CED542E9-BACB-483A-8684-97963B48701B}" destId="{D47D8E69-757D-484D-8976-D26FA5FDC47F}" srcOrd="2" destOrd="0" parTransId="{BD3FA592-91C2-4E65-81B7-DC9B938D0050}" sibTransId="{47425C98-0E39-41F2-A79E-9EE481395027}"/>
    <dgm:cxn modelId="{7F632CEA-2544-4B15-BA49-04C71AF124D4}" type="presOf" srcId="{BD3FA592-91C2-4E65-81B7-DC9B938D0050}" destId="{445D8F9A-443B-4728-954C-8C418806D6E5}" srcOrd="1" destOrd="0" presId="urn:microsoft.com/office/officeart/2005/8/layout/radial5"/>
    <dgm:cxn modelId="{B033C906-D2A6-41D7-962E-C1FB6F7DB5DF}" type="presParOf" srcId="{DA9C09A5-506D-40C2-82EC-6C8A749E6FA3}" destId="{143ED370-1528-476D-93CC-88C2B3323A3C}" srcOrd="0" destOrd="0" presId="urn:microsoft.com/office/officeart/2005/8/layout/radial5"/>
    <dgm:cxn modelId="{AD953819-779C-486F-BF37-500B77011245}" type="presParOf" srcId="{DA9C09A5-506D-40C2-82EC-6C8A749E6FA3}" destId="{DCB8B9F9-1F63-4ABC-AAA5-588DEEE33DAB}" srcOrd="1" destOrd="0" presId="urn:microsoft.com/office/officeart/2005/8/layout/radial5"/>
    <dgm:cxn modelId="{41F79DB6-3664-40C0-BA5F-0D4EBB905411}" type="presParOf" srcId="{DCB8B9F9-1F63-4ABC-AAA5-588DEEE33DAB}" destId="{E45A6C98-32D0-43F2-90C1-1A1F90A858A9}" srcOrd="0" destOrd="0" presId="urn:microsoft.com/office/officeart/2005/8/layout/radial5"/>
    <dgm:cxn modelId="{959A2CE6-F3E4-41CA-BA55-A8B28211CF82}" type="presParOf" srcId="{DA9C09A5-506D-40C2-82EC-6C8A749E6FA3}" destId="{69A77756-47BC-4AA7-BA9E-B200BAB30067}" srcOrd="2" destOrd="0" presId="urn:microsoft.com/office/officeart/2005/8/layout/radial5"/>
    <dgm:cxn modelId="{03DEB274-F3D1-45DE-AC3B-EE2363B0B13D}" type="presParOf" srcId="{DA9C09A5-506D-40C2-82EC-6C8A749E6FA3}" destId="{A26413EF-9AB0-4187-837F-F7893A18ED08}" srcOrd="3" destOrd="0" presId="urn:microsoft.com/office/officeart/2005/8/layout/radial5"/>
    <dgm:cxn modelId="{E21425E8-E865-43BE-8C97-A50797C8AA67}" type="presParOf" srcId="{A26413EF-9AB0-4187-837F-F7893A18ED08}" destId="{D3DEDC3E-B1BF-4B12-A98E-CB33F1F4B4D1}" srcOrd="0" destOrd="0" presId="urn:microsoft.com/office/officeart/2005/8/layout/radial5"/>
    <dgm:cxn modelId="{EFFDAA65-57E0-425A-8DEA-F2BD819F64A8}" type="presParOf" srcId="{DA9C09A5-506D-40C2-82EC-6C8A749E6FA3}" destId="{8C1DBBCB-DCB2-4321-8934-BA03C72CBBC5}" srcOrd="4" destOrd="0" presId="urn:microsoft.com/office/officeart/2005/8/layout/radial5"/>
    <dgm:cxn modelId="{344305C7-DA6C-4D4B-AA2D-D4FBA921010F}" type="presParOf" srcId="{DA9C09A5-506D-40C2-82EC-6C8A749E6FA3}" destId="{54FBC569-AD66-4354-9193-B064982029B0}" srcOrd="5" destOrd="0" presId="urn:microsoft.com/office/officeart/2005/8/layout/radial5"/>
    <dgm:cxn modelId="{1E768F93-C6E2-4AD0-9633-60170CE849C2}" type="presParOf" srcId="{54FBC569-AD66-4354-9193-B064982029B0}" destId="{445D8F9A-443B-4728-954C-8C418806D6E5}" srcOrd="0" destOrd="0" presId="urn:microsoft.com/office/officeart/2005/8/layout/radial5"/>
    <dgm:cxn modelId="{798BF310-AFEE-4269-9C73-0A4CA2FBCA0B}" type="presParOf" srcId="{DA9C09A5-506D-40C2-82EC-6C8A749E6FA3}" destId="{1300BAF1-522B-41EF-BF52-697DCC27696E}" srcOrd="6" destOrd="0" presId="urn:microsoft.com/office/officeart/2005/8/layout/radial5"/>
    <dgm:cxn modelId="{F7E62683-F436-4F0D-B4B8-9834E22B1CCE}" type="presParOf" srcId="{DA9C09A5-506D-40C2-82EC-6C8A749E6FA3}" destId="{76B05246-6977-4DC1-AE37-2AA18DC6597A}" srcOrd="7" destOrd="0" presId="urn:microsoft.com/office/officeart/2005/8/layout/radial5"/>
    <dgm:cxn modelId="{DCA25C16-1560-4F5C-B9B9-9178AB547390}" type="presParOf" srcId="{76B05246-6977-4DC1-AE37-2AA18DC6597A}" destId="{D0CA4F95-3F64-47DC-8935-F753C43691C3}" srcOrd="0" destOrd="0" presId="urn:microsoft.com/office/officeart/2005/8/layout/radial5"/>
    <dgm:cxn modelId="{A0C3D225-C5C2-4993-8F0C-19FB1F3B8890}" type="presParOf" srcId="{DA9C09A5-506D-40C2-82EC-6C8A749E6FA3}" destId="{5F06C72D-BE86-4136-967B-A3AE03A8FFB7}"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49845-A030-41A7-A453-B8666A8AD887}">
      <dsp:nvSpPr>
        <dsp:cNvPr id="0" name=""/>
        <dsp:cNvSpPr/>
      </dsp:nvSpPr>
      <dsp:spPr>
        <a:xfrm>
          <a:off x="626868" y="0"/>
          <a:ext cx="7104509" cy="1928826"/>
        </a:xfrm>
        <a:prstGeom prst="rightArrow">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3E97D572-506F-4903-8D7A-DEC802604DF1}">
      <dsp:nvSpPr>
        <dsp:cNvPr id="0" name=""/>
        <dsp:cNvSpPr/>
      </dsp:nvSpPr>
      <dsp:spPr>
        <a:xfrm>
          <a:off x="0" y="578647"/>
          <a:ext cx="2507473" cy="7715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vi-VN" sz="2100" kern="1200" dirty="0">
            <a:latin typeface="Times New Roman" pitchFamily="18" charset="0"/>
            <a:cs typeface="Times New Roman" pitchFamily="18" charset="0"/>
          </a:endParaRPr>
        </a:p>
      </dsp:txBody>
      <dsp:txXfrm>
        <a:off x="37663" y="616310"/>
        <a:ext cx="2432147" cy="696204"/>
      </dsp:txXfrm>
    </dsp:sp>
    <dsp:sp modelId="{F93FA415-5A02-4DA2-8AE5-1F3B82159C64}">
      <dsp:nvSpPr>
        <dsp:cNvPr id="0" name=""/>
        <dsp:cNvSpPr/>
      </dsp:nvSpPr>
      <dsp:spPr>
        <a:xfrm>
          <a:off x="2925386" y="578647"/>
          <a:ext cx="2507473" cy="7715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vi-VN" sz="2100" kern="1200" dirty="0">
            <a:latin typeface="Times New Roman" pitchFamily="18" charset="0"/>
            <a:cs typeface="Times New Roman" pitchFamily="18" charset="0"/>
          </a:endParaRPr>
        </a:p>
      </dsp:txBody>
      <dsp:txXfrm>
        <a:off x="2963049" y="616310"/>
        <a:ext cx="2432147" cy="696204"/>
      </dsp:txXfrm>
    </dsp:sp>
    <dsp:sp modelId="{375CF9FE-3944-454C-BBD8-C377822294B9}">
      <dsp:nvSpPr>
        <dsp:cNvPr id="0" name=""/>
        <dsp:cNvSpPr/>
      </dsp:nvSpPr>
      <dsp:spPr>
        <a:xfrm>
          <a:off x="5850772" y="578647"/>
          <a:ext cx="2507473" cy="7715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vi-VN" sz="2100" kern="1200" dirty="0">
            <a:latin typeface="Times New Roman" pitchFamily="18" charset="0"/>
            <a:cs typeface="Times New Roman" pitchFamily="18" charset="0"/>
          </a:endParaRPr>
        </a:p>
      </dsp:txBody>
      <dsp:txXfrm>
        <a:off x="5888435" y="616310"/>
        <a:ext cx="2432147" cy="696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ED370-1528-476D-93CC-88C2B3323A3C}">
      <dsp:nvSpPr>
        <dsp:cNvPr id="0" name=""/>
        <dsp:cNvSpPr/>
      </dsp:nvSpPr>
      <dsp:spPr>
        <a:xfrm>
          <a:off x="2742111" y="1598385"/>
          <a:ext cx="2668090" cy="1375229"/>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itchFamily="18" charset="0"/>
              <a:cs typeface="Times New Roman" pitchFamily="18" charset="0"/>
            </a:rPr>
            <a:t>Con </a:t>
          </a:r>
          <a:r>
            <a:rPr lang="en-US" sz="3200" b="1" kern="1200" dirty="0" err="1">
              <a:latin typeface="Times New Roman" pitchFamily="18" charset="0"/>
              <a:cs typeface="Times New Roman" pitchFamily="18" charset="0"/>
            </a:rPr>
            <a:t>người</a:t>
          </a:r>
          <a:endParaRPr lang="vi-VN" sz="2800" b="1" kern="1200" dirty="0">
            <a:latin typeface="Times New Roman" pitchFamily="18" charset="0"/>
            <a:cs typeface="Times New Roman" pitchFamily="18" charset="0"/>
          </a:endParaRPr>
        </a:p>
      </dsp:txBody>
      <dsp:txXfrm>
        <a:off x="3132844" y="1799783"/>
        <a:ext cx="1886624" cy="972433"/>
      </dsp:txXfrm>
    </dsp:sp>
    <dsp:sp modelId="{DCB8B9F9-1F63-4ABC-AAA5-588DEEE33DAB}">
      <dsp:nvSpPr>
        <dsp:cNvPr id="0" name=""/>
        <dsp:cNvSpPr/>
      </dsp:nvSpPr>
      <dsp:spPr>
        <a:xfrm rot="16200000">
          <a:off x="3971553" y="1202688"/>
          <a:ext cx="209206" cy="408506"/>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vi-VN" sz="1800" kern="1200"/>
        </a:p>
      </dsp:txBody>
      <dsp:txXfrm>
        <a:off x="4002934" y="1315770"/>
        <a:ext cx="146444" cy="245104"/>
      </dsp:txXfrm>
    </dsp:sp>
    <dsp:sp modelId="{69A77756-47BC-4AA7-BA9E-B200BAB30067}">
      <dsp:nvSpPr>
        <dsp:cNvPr id="0" name=""/>
        <dsp:cNvSpPr/>
      </dsp:nvSpPr>
      <dsp:spPr>
        <a:xfrm>
          <a:off x="2818311" y="2166"/>
          <a:ext cx="2515690" cy="1201489"/>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itchFamily="18" charset="0"/>
              <a:cs typeface="Times New Roman" pitchFamily="18" charset="0"/>
            </a:rPr>
            <a:t>Thế</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giới</a:t>
          </a:r>
          <a:r>
            <a:rPr lang="en-US" sz="2000" b="1" kern="1200" dirty="0">
              <a:latin typeface="Times New Roman" pitchFamily="18" charset="0"/>
              <a:cs typeface="Times New Roman" pitchFamily="18" charset="0"/>
            </a:rPr>
            <a:t> </a:t>
          </a:r>
        </a:p>
        <a:p>
          <a:pPr marL="0" lvl="0" indent="0" algn="ctr" defTabSz="889000">
            <a:lnSpc>
              <a:spcPct val="90000"/>
            </a:lnSpc>
            <a:spcBef>
              <a:spcPct val="0"/>
            </a:spcBef>
            <a:spcAft>
              <a:spcPct val="35000"/>
            </a:spcAft>
            <a:buNone/>
          </a:pPr>
          <a:r>
            <a:rPr lang="en-US" sz="2000" b="1" kern="1200" dirty="0" err="1">
              <a:latin typeface="Times New Roman" pitchFamily="18" charset="0"/>
              <a:cs typeface="Times New Roman" pitchFamily="18" charset="0"/>
            </a:rPr>
            <a:t>tự</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nhiên</a:t>
          </a:r>
          <a:endParaRPr lang="vi-VN" sz="2000" b="1" kern="1200" dirty="0">
            <a:latin typeface="Times New Roman" pitchFamily="18" charset="0"/>
            <a:cs typeface="Times New Roman" pitchFamily="18" charset="0"/>
          </a:endParaRPr>
        </a:p>
      </dsp:txBody>
      <dsp:txXfrm>
        <a:off x="3186725" y="178120"/>
        <a:ext cx="1778862" cy="849581"/>
      </dsp:txXfrm>
    </dsp:sp>
    <dsp:sp modelId="{A26413EF-9AB0-4187-837F-F7893A18ED08}">
      <dsp:nvSpPr>
        <dsp:cNvPr id="0" name=""/>
        <dsp:cNvSpPr/>
      </dsp:nvSpPr>
      <dsp:spPr>
        <a:xfrm>
          <a:off x="5480202" y="2081746"/>
          <a:ext cx="168636" cy="408506"/>
        </a:xfrm>
        <a:prstGeom prst="rightArrow">
          <a:avLst>
            <a:gd name="adj1" fmla="val 60000"/>
            <a:gd name="adj2" fmla="val 50000"/>
          </a:avLst>
        </a:prstGeom>
        <a:solidFill>
          <a:schemeClr val="accent4">
            <a:hueOff val="-5901613"/>
            <a:satOff val="15270"/>
            <a:lumOff val="601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vi-VN" sz="1800" kern="1200"/>
        </a:p>
      </dsp:txBody>
      <dsp:txXfrm>
        <a:off x="5480202" y="2163447"/>
        <a:ext cx="118045" cy="245104"/>
      </dsp:txXfrm>
    </dsp:sp>
    <dsp:sp modelId="{8C1DBBCB-DCB2-4321-8934-BA03C72CBBC5}">
      <dsp:nvSpPr>
        <dsp:cNvPr id="0" name=""/>
        <dsp:cNvSpPr/>
      </dsp:nvSpPr>
      <dsp:spPr>
        <a:xfrm>
          <a:off x="5728384" y="1685255"/>
          <a:ext cx="2425014" cy="1201489"/>
        </a:xfrm>
        <a:prstGeom prst="ellipse">
          <a:avLst/>
        </a:prstGeom>
        <a:solidFill>
          <a:schemeClr val="accent4">
            <a:hueOff val="-5901613"/>
            <a:satOff val="15270"/>
            <a:lumOff val="601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itchFamily="18" charset="0"/>
              <a:cs typeface="Times New Roman" pitchFamily="18" charset="0"/>
            </a:rPr>
            <a:t>Quan</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hệ</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quốc</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gia</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dân</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tộc</a:t>
          </a:r>
          <a:endParaRPr lang="vi-VN" sz="2000" b="1" kern="1200" dirty="0">
            <a:latin typeface="Times New Roman" pitchFamily="18" charset="0"/>
            <a:cs typeface="Times New Roman" pitchFamily="18" charset="0"/>
          </a:endParaRPr>
        </a:p>
      </dsp:txBody>
      <dsp:txXfrm>
        <a:off x="6083519" y="1861209"/>
        <a:ext cx="1714744" cy="849581"/>
      </dsp:txXfrm>
    </dsp:sp>
    <dsp:sp modelId="{54FBC569-AD66-4354-9193-B064982029B0}">
      <dsp:nvSpPr>
        <dsp:cNvPr id="0" name=""/>
        <dsp:cNvSpPr/>
      </dsp:nvSpPr>
      <dsp:spPr>
        <a:xfrm rot="5244453">
          <a:off x="4011157" y="2960782"/>
          <a:ext cx="209600" cy="408506"/>
        </a:xfrm>
        <a:prstGeom prst="rightArrow">
          <a:avLst>
            <a:gd name="adj1" fmla="val 60000"/>
            <a:gd name="adj2" fmla="val 50000"/>
          </a:avLst>
        </a:prstGeom>
        <a:solidFill>
          <a:schemeClr val="accent4">
            <a:hueOff val="-11803226"/>
            <a:satOff val="30539"/>
            <a:lumOff val="1202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vi-VN" sz="1800" kern="1200"/>
        </a:p>
      </dsp:txBody>
      <dsp:txXfrm>
        <a:off x="4041175" y="3011075"/>
        <a:ext cx="146720" cy="245104"/>
      </dsp:txXfrm>
    </dsp:sp>
    <dsp:sp modelId="{1300BAF1-522B-41EF-BF52-697DCC27696E}">
      <dsp:nvSpPr>
        <dsp:cNvPr id="0" name=""/>
        <dsp:cNvSpPr/>
      </dsp:nvSpPr>
      <dsp:spPr>
        <a:xfrm>
          <a:off x="2970722" y="3368336"/>
          <a:ext cx="2363281" cy="1201489"/>
        </a:xfrm>
        <a:prstGeom prst="ellipse">
          <a:avLst/>
        </a:prstGeom>
        <a:solidFill>
          <a:schemeClr val="accent4">
            <a:hueOff val="-11803226"/>
            <a:satOff val="30539"/>
            <a:lumOff val="120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itchFamily="18" charset="0"/>
              <a:cs typeface="Times New Roman" pitchFamily="18" charset="0"/>
            </a:rPr>
            <a:t>Quan</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hệ</a:t>
          </a:r>
          <a:r>
            <a:rPr lang="en-US" sz="2000" b="1" kern="1200" dirty="0">
              <a:latin typeface="Times New Roman" pitchFamily="18" charset="0"/>
              <a:cs typeface="Times New Roman" pitchFamily="18" charset="0"/>
            </a:rPr>
            <a:t> </a:t>
          </a:r>
        </a:p>
        <a:p>
          <a:pPr marL="0" lvl="0" indent="0" algn="ctr" defTabSz="889000">
            <a:lnSpc>
              <a:spcPct val="90000"/>
            </a:lnSpc>
            <a:spcBef>
              <a:spcPct val="0"/>
            </a:spcBef>
            <a:spcAft>
              <a:spcPct val="35000"/>
            </a:spcAft>
            <a:buNone/>
          </a:pPr>
          <a:r>
            <a:rPr lang="en-US" sz="2000" b="1" kern="1200" dirty="0" err="1">
              <a:latin typeface="Times New Roman" pitchFamily="18" charset="0"/>
              <a:cs typeface="Times New Roman" pitchFamily="18" charset="0"/>
            </a:rPr>
            <a:t>xã</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hội</a:t>
          </a:r>
          <a:endParaRPr lang="vi-VN" sz="2000" b="1" kern="1200" dirty="0">
            <a:latin typeface="Times New Roman" pitchFamily="18" charset="0"/>
            <a:cs typeface="Times New Roman" pitchFamily="18" charset="0"/>
          </a:endParaRPr>
        </a:p>
      </dsp:txBody>
      <dsp:txXfrm>
        <a:off x="3316816" y="3544290"/>
        <a:ext cx="1671093" cy="849581"/>
      </dsp:txXfrm>
    </dsp:sp>
    <dsp:sp modelId="{76B05246-6977-4DC1-AE37-2AA18DC6597A}">
      <dsp:nvSpPr>
        <dsp:cNvPr id="0" name=""/>
        <dsp:cNvSpPr/>
      </dsp:nvSpPr>
      <dsp:spPr>
        <a:xfrm rot="10800000">
          <a:off x="2445510" y="2081746"/>
          <a:ext cx="209598" cy="408506"/>
        </a:xfrm>
        <a:prstGeom prst="rightArrow">
          <a:avLst>
            <a:gd name="adj1" fmla="val 60000"/>
            <a:gd name="adj2" fmla="val 50000"/>
          </a:avLst>
        </a:prstGeom>
        <a:solidFill>
          <a:schemeClr val="accent4">
            <a:hueOff val="-17704838"/>
            <a:satOff val="45809"/>
            <a:lumOff val="1803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vi-VN" sz="1800" kern="1200"/>
        </a:p>
      </dsp:txBody>
      <dsp:txXfrm rot="10800000">
        <a:off x="2508389" y="2163447"/>
        <a:ext cx="146719" cy="245104"/>
      </dsp:txXfrm>
    </dsp:sp>
    <dsp:sp modelId="{5F06C72D-BE86-4136-967B-A3AE03A8FFB7}">
      <dsp:nvSpPr>
        <dsp:cNvPr id="0" name=""/>
        <dsp:cNvSpPr/>
      </dsp:nvSpPr>
      <dsp:spPr>
        <a:xfrm>
          <a:off x="76201" y="1685255"/>
          <a:ext cx="2270442" cy="1201489"/>
        </a:xfrm>
        <a:prstGeom prst="ellipse">
          <a:avLst/>
        </a:prstGeom>
        <a:solidFill>
          <a:schemeClr val="accent4">
            <a:hueOff val="-17704838"/>
            <a:satOff val="45809"/>
            <a:lumOff val="1803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Ý </a:t>
          </a:r>
          <a:r>
            <a:rPr lang="en-US" sz="2000" b="1" kern="1200" dirty="0" err="1">
              <a:latin typeface="Times New Roman" pitchFamily="18" charset="0"/>
              <a:cs typeface="Times New Roman" pitchFamily="18" charset="0"/>
            </a:rPr>
            <a:t>thức</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bản</a:t>
          </a:r>
          <a:r>
            <a:rPr lang="en-US" sz="2000" b="1" kern="1200" dirty="0">
              <a:latin typeface="Times New Roman" pitchFamily="18" charset="0"/>
              <a:cs typeface="Times New Roman" pitchFamily="18" charset="0"/>
            </a:rPr>
            <a:t> </a:t>
          </a:r>
          <a:r>
            <a:rPr lang="en-US" sz="2000" b="1" kern="1200" dirty="0" err="1">
              <a:latin typeface="Times New Roman" pitchFamily="18" charset="0"/>
              <a:cs typeface="Times New Roman" pitchFamily="18" charset="0"/>
            </a:rPr>
            <a:t>thân</a:t>
          </a:r>
          <a:endParaRPr lang="vi-VN" sz="2000" b="1" kern="1200" dirty="0">
            <a:latin typeface="Times New Roman" pitchFamily="18" charset="0"/>
            <a:cs typeface="Times New Roman" pitchFamily="18" charset="0"/>
          </a:endParaRPr>
        </a:p>
      </dsp:txBody>
      <dsp:txXfrm>
        <a:off x="408700" y="1861209"/>
        <a:ext cx="1605444" cy="84958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602803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19" tIns="91419" rIns="91419" bIns="91419"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363677A-5C71-4632-A511-CD1581D332EE}" type="datetimeFigureOut">
              <a:rPr lang="en-US">
                <a:solidFill>
                  <a:prstClr val="black">
                    <a:tint val="75000"/>
                  </a:prstClr>
                </a:solidFill>
              </a:rPr>
              <a:pPr>
                <a:defRPr/>
              </a:pPr>
              <a:t>9/21/21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9F898A-8482-4F66-94E2-2F667B58C4A7}" type="slidenum">
              <a:rPr lang="en-US"/>
              <a:pPr>
                <a:defRPr/>
              </a:pPr>
              <a:t>‹#›</a:t>
            </a:fld>
            <a:endParaRPr lang="en-US"/>
          </a:p>
        </p:txBody>
      </p:sp>
    </p:spTree>
    <p:extLst>
      <p:ext uri="{BB962C8B-B14F-4D97-AF65-F5344CB8AC3E}">
        <p14:creationId xmlns:p14="http://schemas.microsoft.com/office/powerpoint/2010/main" val="933873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06D71B5-8475-4EE8-95F8-E21EF0166709}" type="datetimeFigureOut">
              <a:rPr lang="en-US">
                <a:solidFill>
                  <a:prstClr val="black">
                    <a:tint val="75000"/>
                  </a:prstClr>
                </a:solidFill>
              </a:rPr>
              <a:pPr>
                <a:defRPr/>
              </a:pPr>
              <a:t>9/21/21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58B2FB4-E9F4-4D09-9224-8BDB2DC097F1}" type="slidenum">
              <a:rPr lang="en-US"/>
              <a:pPr>
                <a:defRPr/>
              </a:pPr>
              <a:t>‹#›</a:t>
            </a:fld>
            <a:endParaRPr lang="en-US"/>
          </a:p>
        </p:txBody>
      </p:sp>
    </p:spTree>
    <p:extLst>
      <p:ext uri="{BB962C8B-B14F-4D97-AF65-F5344CB8AC3E}">
        <p14:creationId xmlns:p14="http://schemas.microsoft.com/office/powerpoint/2010/main" val="3352753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8ABFAA9-BA3A-458C-97B1-3CC338906F6B}" type="datetimeFigureOut">
              <a:rPr lang="en-US">
                <a:solidFill>
                  <a:prstClr val="black">
                    <a:tint val="75000"/>
                  </a:prstClr>
                </a:solidFill>
              </a:rPr>
              <a:pPr>
                <a:defRPr/>
              </a:pPr>
              <a:t>9/21/21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14FFFC-D07A-46B9-9DFB-200C6D9A14B1}" type="slidenum">
              <a:rPr lang="en-US"/>
              <a:pPr>
                <a:defRPr/>
              </a:pPr>
              <a:t>‹#›</a:t>
            </a:fld>
            <a:endParaRPr lang="en-US"/>
          </a:p>
        </p:txBody>
      </p:sp>
    </p:spTree>
    <p:extLst>
      <p:ext uri="{BB962C8B-B14F-4D97-AF65-F5344CB8AC3E}">
        <p14:creationId xmlns:p14="http://schemas.microsoft.com/office/powerpoint/2010/main" val="68761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4EEAFCB-0C37-47CB-ACDD-0E58B569C7DB}" type="datetimeFigureOut">
              <a:rPr lang="en-US">
                <a:solidFill>
                  <a:prstClr val="black">
                    <a:tint val="75000"/>
                  </a:prstClr>
                </a:solidFill>
              </a:rPr>
              <a:pPr>
                <a:defRPr/>
              </a:pPr>
              <a:t>9/21/21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9C1F494-8A20-414C-AFEE-720C84EDF605}" type="slidenum">
              <a:rPr lang="en-US"/>
              <a:pPr>
                <a:defRPr/>
              </a:pPr>
              <a:t>‹#›</a:t>
            </a:fld>
            <a:endParaRPr lang="en-US"/>
          </a:p>
        </p:txBody>
      </p:sp>
    </p:spTree>
    <p:extLst>
      <p:ext uri="{BB962C8B-B14F-4D97-AF65-F5344CB8AC3E}">
        <p14:creationId xmlns:p14="http://schemas.microsoft.com/office/powerpoint/2010/main" val="348217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906530-3782-40F2-8838-D46FBDE9E1F3}" type="datetimeFigureOut">
              <a:rPr lang="en-US">
                <a:solidFill>
                  <a:prstClr val="black">
                    <a:tint val="75000"/>
                  </a:prstClr>
                </a:solidFill>
              </a:rPr>
              <a:pPr>
                <a:defRPr/>
              </a:pPr>
              <a:t>9/21/21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E96EE4-E9EF-47B9-89B9-5C796BFE2D24}" type="slidenum">
              <a:rPr lang="en-US"/>
              <a:pPr>
                <a:defRPr/>
              </a:pPr>
              <a:t>‹#›</a:t>
            </a:fld>
            <a:endParaRPr lang="en-US"/>
          </a:p>
        </p:txBody>
      </p:sp>
    </p:spTree>
    <p:extLst>
      <p:ext uri="{BB962C8B-B14F-4D97-AF65-F5344CB8AC3E}">
        <p14:creationId xmlns:p14="http://schemas.microsoft.com/office/powerpoint/2010/main" val="1200489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72194A6-25D5-4CEE-8883-0D7F3C611955}" type="datetimeFigureOut">
              <a:rPr lang="en-US">
                <a:solidFill>
                  <a:prstClr val="black">
                    <a:tint val="75000"/>
                  </a:prstClr>
                </a:solidFill>
              </a:rPr>
              <a:pPr>
                <a:defRPr/>
              </a:pPr>
              <a:t>9/21/21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11FEF5-58C3-4E60-8A5D-77971013CFA7}" type="slidenum">
              <a:rPr lang="en-US"/>
              <a:pPr>
                <a:defRPr/>
              </a:pPr>
              <a:t>‹#›</a:t>
            </a:fld>
            <a:endParaRPr lang="en-US"/>
          </a:p>
        </p:txBody>
      </p:sp>
    </p:spTree>
    <p:extLst>
      <p:ext uri="{BB962C8B-B14F-4D97-AF65-F5344CB8AC3E}">
        <p14:creationId xmlns:p14="http://schemas.microsoft.com/office/powerpoint/2010/main" val="3048724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en-US" noProof="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11E2A09-CBA1-4FEA-8047-9A28AA008E2F}" type="datetimeFigureOut">
              <a:rPr lang="en-US">
                <a:solidFill>
                  <a:prstClr val="black">
                    <a:tint val="75000"/>
                  </a:prstClr>
                </a:solidFill>
              </a:rPr>
              <a:pPr>
                <a:defRPr/>
              </a:pPr>
              <a:t>9/21/21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FAD321-153D-42A0-A3EC-114FF9B35608}" type="slidenum">
              <a:rPr lang="en-US"/>
              <a:pPr>
                <a:defRPr/>
              </a:pPr>
              <a:t>‹#›</a:t>
            </a:fld>
            <a:endParaRPr lang="en-US"/>
          </a:p>
        </p:txBody>
      </p:sp>
    </p:spTree>
    <p:extLst>
      <p:ext uri="{BB962C8B-B14F-4D97-AF65-F5344CB8AC3E}">
        <p14:creationId xmlns:p14="http://schemas.microsoft.com/office/powerpoint/2010/main" val="201696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007C7A-70E4-4C01-B93D-FFB46C9C0419}" type="datetimeFigureOut">
              <a:rPr lang="en-US">
                <a:solidFill>
                  <a:prstClr val="black">
                    <a:tint val="75000"/>
                  </a:prstClr>
                </a:solidFill>
              </a:rPr>
              <a:pPr>
                <a:defRPr/>
              </a:pPr>
              <a:t>9/21/21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66EA2B-4AA0-44E1-B69E-9A2EFC5129B1}" type="slidenum">
              <a:rPr lang="en-US"/>
              <a:pPr>
                <a:defRPr/>
              </a:pPr>
              <a:t>‹#›</a:t>
            </a:fld>
            <a:endParaRPr lang="en-US"/>
          </a:p>
        </p:txBody>
      </p:sp>
    </p:spTree>
    <p:extLst>
      <p:ext uri="{BB962C8B-B14F-4D97-AF65-F5344CB8AC3E}">
        <p14:creationId xmlns:p14="http://schemas.microsoft.com/office/powerpoint/2010/main" val="415921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5"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0DC073-8BDA-46C3-8776-87DC15C2668B}" type="datetimeFigureOut">
              <a:rPr lang="en-US">
                <a:solidFill>
                  <a:prstClr val="black">
                    <a:tint val="75000"/>
                  </a:prstClr>
                </a:solidFill>
              </a:rPr>
              <a:pPr>
                <a:defRPr/>
              </a:pPr>
              <a:t>9/21/21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91CA2B-AB78-4D32-83E0-2DB641F400FB}" type="slidenum">
              <a:rPr lang="en-US"/>
              <a:pPr>
                <a:defRPr/>
              </a:pPr>
              <a:t>‹#›</a:t>
            </a:fld>
            <a:endParaRPr lang="en-US"/>
          </a:p>
        </p:txBody>
      </p:sp>
    </p:spTree>
    <p:extLst>
      <p:ext uri="{BB962C8B-B14F-4D97-AF65-F5344CB8AC3E}">
        <p14:creationId xmlns:p14="http://schemas.microsoft.com/office/powerpoint/2010/main" val="1131197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9D74E-4873-4CEF-895A-794802AA5818}" type="slidenum">
              <a:rPr lang="en-US" altLang="en-US"/>
              <a:pPr>
                <a:defRPr/>
              </a:pPr>
              <a:t>‹#›</a:t>
            </a:fld>
            <a:endParaRPr lang="en-US" altLang="en-US"/>
          </a:p>
        </p:txBody>
      </p:sp>
    </p:spTree>
    <p:extLst>
      <p:ext uri="{BB962C8B-B14F-4D97-AF65-F5344CB8AC3E}">
        <p14:creationId xmlns:p14="http://schemas.microsoft.com/office/powerpoint/2010/main" val="89411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19" tIns="91419" rIns="91419" bIns="91419"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19" tIns="91419" rIns="91419" bIns="91419"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19" tIns="91419" rIns="91419" bIns="91419"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418720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19" tIns="91419" rIns="91419" bIns="91419"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19" tIns="91419" rIns="91419" bIns="91419"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103717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95943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19" tIns="91419" rIns="91419" bIns="91419" anchor="t" anchorCtr="0">
            <a:noAutofit/>
          </a:bodyPr>
          <a:lstStyle>
            <a:lvl1pPr marL="457166" lvl="0" indent="-228582">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281615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30025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fld id="{C9B08C2D-AE1D-4449-B130-CA577374AFD6}" type="datetimeFigureOut">
              <a:rPr lang="en-US"/>
              <a:pPr>
                <a:defRPr/>
              </a:pPr>
              <a:t>9/21/21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0DE62-110D-4283-B0EA-96E1E463273B}" type="slidenum">
              <a:rPr lang="en-US">
                <a:solidFill>
                  <a:srgbClr val="797281"/>
                </a:solidFill>
              </a:rPr>
              <a:pPr>
                <a:defRPr/>
              </a:pPr>
              <a:t>‹#›</a:t>
            </a:fld>
            <a:endParaRPr lang="en-US">
              <a:solidFill>
                <a:srgbClr val="797281"/>
              </a:solidFill>
            </a:endParaRPr>
          </a:p>
        </p:txBody>
      </p:sp>
    </p:spTree>
    <p:extLst>
      <p:ext uri="{BB962C8B-B14F-4D97-AF65-F5344CB8AC3E}">
        <p14:creationId xmlns:p14="http://schemas.microsoft.com/office/powerpoint/2010/main" val="3244206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endParaRPr lang="en-US"/>
          </a:p>
        </p:txBody>
      </p:sp>
      <p:sp>
        <p:nvSpPr>
          <p:cNvPr id="5" name="Rectangle 5"/>
          <p:cNvSpPr>
            <a:spLocks noGrp="1" noChangeArrowheads="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E30F8-3974-40C9-BEE3-7462D415A1D7}" type="slidenum">
              <a:rPr lang="en-US" altLang="en-US">
                <a:solidFill>
                  <a:srgbClr val="797281"/>
                </a:solidFill>
              </a:rPr>
              <a:pPr>
                <a:defRPr/>
              </a:pPr>
              <a:t>‹#›</a:t>
            </a:fld>
            <a:endParaRPr lang="en-US" altLang="en-US">
              <a:solidFill>
                <a:srgbClr val="797281"/>
              </a:solidFill>
            </a:endParaRPr>
          </a:p>
        </p:txBody>
      </p:sp>
    </p:spTree>
    <p:extLst>
      <p:ext uri="{BB962C8B-B14F-4D97-AF65-F5344CB8AC3E}">
        <p14:creationId xmlns:p14="http://schemas.microsoft.com/office/powerpoint/2010/main" val="2678046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19" tIns="91419" rIns="91419" bIns="91419"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31585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19" tIns="91419" rIns="91419" bIns="91419"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19" tIns="91419" rIns="91419" bIns="91419"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192672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57937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19" tIns="91419" rIns="91419" bIns="91419" anchor="t" anchorCtr="0">
            <a:noAutofit/>
          </a:bodyPr>
          <a:lstStyle>
            <a:lvl1pPr marL="457166" lvl="0" indent="-228582">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58065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2181412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fld id="{C9B08C2D-AE1D-4449-B130-CA577374AFD6}" type="datetimeFigureOut">
              <a:rPr lang="en-US"/>
              <a:pPr>
                <a:defRPr/>
              </a:pPr>
              <a:t>9/21/21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0DE62-110D-4283-B0EA-96E1E463273B}" type="slidenum">
              <a:rPr lang="en-US">
                <a:solidFill>
                  <a:srgbClr val="797281"/>
                </a:solidFill>
              </a:rPr>
              <a:pPr>
                <a:defRPr/>
              </a:pPr>
              <a:t>‹#›</a:t>
            </a:fld>
            <a:endParaRPr lang="en-US">
              <a:solidFill>
                <a:srgbClr val="797281"/>
              </a:solidFill>
            </a:endParaRPr>
          </a:p>
        </p:txBody>
      </p:sp>
    </p:spTree>
    <p:extLst>
      <p:ext uri="{BB962C8B-B14F-4D97-AF65-F5344CB8AC3E}">
        <p14:creationId xmlns:p14="http://schemas.microsoft.com/office/powerpoint/2010/main" val="873863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endParaRPr lang="en-US"/>
          </a:p>
        </p:txBody>
      </p:sp>
      <p:sp>
        <p:nvSpPr>
          <p:cNvPr id="5" name="Rectangle 5"/>
          <p:cNvSpPr>
            <a:spLocks noGrp="1" noChangeArrowheads="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E30F8-3974-40C9-BEE3-7462D415A1D7}" type="slidenum">
              <a:rPr lang="en-US" altLang="en-US">
                <a:solidFill>
                  <a:srgbClr val="797281"/>
                </a:solidFill>
              </a:rPr>
              <a:pPr>
                <a:defRPr/>
              </a:pPr>
              <a:t>‹#›</a:t>
            </a:fld>
            <a:endParaRPr lang="en-US" altLang="en-US">
              <a:solidFill>
                <a:srgbClr val="797281"/>
              </a:solidFill>
            </a:endParaRPr>
          </a:p>
        </p:txBody>
      </p:sp>
    </p:spTree>
    <p:extLst>
      <p:ext uri="{BB962C8B-B14F-4D97-AF65-F5344CB8AC3E}">
        <p14:creationId xmlns:p14="http://schemas.microsoft.com/office/powerpoint/2010/main" val="4196390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19" tIns="91419" rIns="91419" bIns="91419"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59262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19" tIns="91419" rIns="91419" bIns="91419"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19" tIns="91419" rIns="91419" bIns="91419"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3061169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229664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19" tIns="91419" rIns="91419" bIns="91419" anchor="t" anchorCtr="0">
            <a:noAutofit/>
          </a:bodyPr>
          <a:lstStyle>
            <a:lvl1pPr marL="457166" lvl="0" indent="-228582">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1052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40120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fld id="{C9B08C2D-AE1D-4449-B130-CA577374AFD6}" type="datetimeFigureOut">
              <a:rPr lang="en-US"/>
              <a:pPr>
                <a:defRPr/>
              </a:pPr>
              <a:t>9/21/21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0DE62-110D-4283-B0EA-96E1E463273B}" type="slidenum">
              <a:rPr lang="en-US">
                <a:solidFill>
                  <a:srgbClr val="797281"/>
                </a:solidFill>
              </a:rPr>
              <a:pPr>
                <a:defRPr/>
              </a:pPr>
              <a:t>‹#›</a:t>
            </a:fld>
            <a:endParaRPr lang="en-US">
              <a:solidFill>
                <a:srgbClr val="797281"/>
              </a:solidFill>
            </a:endParaRPr>
          </a:p>
        </p:txBody>
      </p:sp>
    </p:spTree>
    <p:extLst>
      <p:ext uri="{BB962C8B-B14F-4D97-AF65-F5344CB8AC3E}">
        <p14:creationId xmlns:p14="http://schemas.microsoft.com/office/powerpoint/2010/main" val="132853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19" tIns="91419" rIns="91419" bIns="91419" anchor="t" anchorCtr="0">
            <a:noAutofit/>
          </a:bodyPr>
          <a:lstStyle>
            <a:lvl1pPr marL="457166" lvl="0" indent="-228582">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endParaRPr lang="en-US"/>
          </a:p>
        </p:txBody>
      </p:sp>
      <p:sp>
        <p:nvSpPr>
          <p:cNvPr id="5" name="Rectangle 5"/>
          <p:cNvSpPr>
            <a:spLocks noGrp="1" noChangeArrowheads="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E30F8-3974-40C9-BEE3-7462D415A1D7}" type="slidenum">
              <a:rPr lang="en-US" altLang="en-US">
                <a:solidFill>
                  <a:srgbClr val="797281"/>
                </a:solidFill>
              </a:rPr>
              <a:pPr>
                <a:defRPr/>
              </a:pPr>
              <a:t>‹#›</a:t>
            </a:fld>
            <a:endParaRPr lang="en-US" altLang="en-US">
              <a:solidFill>
                <a:srgbClr val="797281"/>
              </a:solidFill>
            </a:endParaRPr>
          </a:p>
        </p:txBody>
      </p:sp>
    </p:spTree>
    <p:extLst>
      <p:ext uri="{BB962C8B-B14F-4D97-AF65-F5344CB8AC3E}">
        <p14:creationId xmlns:p14="http://schemas.microsoft.com/office/powerpoint/2010/main" val="740429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9AD3-F3A2-4C8E-B170-3ABD7DC2874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D20F9CA-5A9D-4CBD-AE56-67C145BDAF6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A056B9-9121-4C0F-9885-2C400428464D}"/>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DA8B3C-30AC-4FD7-A45A-7FE7D79068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1B622A-AD49-45D6-8BDC-E328B991C4B8}"/>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320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03C-02D1-42CA-8645-E70E40463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05C09-0BF9-450E-A056-502052D140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9C37E-A832-41D3-B4CD-25A2F0B78360}"/>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2C18B2-0F69-4E9A-BD8E-DA35E634B0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6D3B937-C9AC-4328-A6B0-626C9D6F8A47}"/>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181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2582-10EE-495E-8B9A-6EC2F6A73CC5}"/>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1F702E-B6DC-462B-83FD-30923E745FC3}"/>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2F6CEA-EC9A-4E41-B2F9-8C14AAE41CAC}"/>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1AC693-C0FB-487C-9D86-54C3600BED9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48E1AF-FF17-45A4-816B-F6947522F0B4}"/>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505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D470-55F2-48D5-9E6A-C44C426EC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16908-478B-4C33-9DFB-98B24B48CC4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335AB0-5832-433E-9DB6-C3699CAAE71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8687D9-8041-4436-94C4-CD0302C494B0}"/>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FF6C03-E764-4791-9B8F-345C7195A0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0939A33-D279-4221-8E73-8792AE7F4506}"/>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114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42DB-8C99-447E-8B1B-5B5D52EE3155}"/>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A5FFB-FB57-4D64-A577-6E7AA848A2D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7B709-3E79-4F15-9D88-C59136E154C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14C6B4-D5B5-4063-9A49-2F721FD19501}"/>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C9A52-DD5C-452A-985B-97D25184F491}"/>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DABF43-A108-4698-B3B0-DFD7E2A9AF0E}"/>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B6DDCA0-ED9C-43AA-89BD-BFA41624A90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D09A29-A8C7-4E39-9C00-E7DFAB5C1070}"/>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57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D760-B9EC-4954-ABAA-785BD1EB62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80671B-2022-40DD-9BC6-8F1D6B374D7B}"/>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35F5FE-B26A-4D02-8FD8-D2F5DD06C5A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A75C068-8D36-418B-8BEA-B776DE5D1EB6}"/>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670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F71A2-2773-4BDB-A19F-44FB5FEA3611}"/>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407F85D-A739-44B6-B03B-8F2441CDA4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9D077D-9A60-4931-8470-17B3D010E969}"/>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64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BEB1-7E3B-4C36-BC24-02AE6B76DF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ACBA094-8049-485D-AD16-769D2A2197EE}"/>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A6993D-1594-44F7-8308-9039A67DBF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26ABB52-7882-4625-88C1-9C919F48C494}"/>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FFFCEF5-C1C8-4F94-AEFC-C6091ABFF5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968CA62-4599-44B0-88A0-B170518AE6D0}"/>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731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13E8-D2B7-4F32-937F-FCC665A43BE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EC8C9A-D149-4065-8C86-CA201083E020}"/>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BF99EA-59E6-4383-9F91-11C4379269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FB11FE28-F52B-478A-BD54-79C1D9E2F1C3}"/>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82FBD9-FE78-4F92-96F4-E6C98F7605E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3DF8D52-42A7-44E6-BA45-10469C456D75}"/>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12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6EC2-8E6D-471B-BB6E-66213A17CA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68F38-904D-4A20-827F-5F042A03F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376A7-D170-452B-A41F-B2B84DDFCDDD}"/>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3FB4D55-4C64-4A61-84F2-D3F138A6D7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360B87-9EAB-44BA-B947-F2865BB11A99}"/>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341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D9197-169A-4CB9-81AE-A320A893824A}"/>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3B2A5-B0C6-4F77-87CD-7668A6196332}"/>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4CEEA-12D5-47D6-BFE1-25046F4D03C9}"/>
              </a:ext>
            </a:extLst>
          </p:cNvPr>
          <p:cNvSpPr>
            <a:spLocks noGrp="1"/>
          </p:cNvSpPr>
          <p:nvPr>
            <p:ph type="dt" sz="half" idx="10"/>
          </p:nvPr>
        </p:nvSpPr>
        <p:spPr/>
        <p:txBody>
          <a:bodyPr/>
          <a:lstStyle/>
          <a:p>
            <a:fld id="{6C72126F-80C4-44A7-9942-6B105CF4E9DD}" type="datetimeFigureOut">
              <a:rPr lang="en-US" smtClean="0">
                <a:solidFill>
                  <a:prstClr val="black">
                    <a:tint val="75000"/>
                  </a:prstClr>
                </a:solidFill>
              </a:rPr>
              <a:pPr/>
              <a:t>9/21/21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9AEB20-65A0-419A-ABC0-87C5C41708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D9EEAF3-5110-4930-984F-8568E61381BD}"/>
              </a:ext>
            </a:extLst>
          </p:cNvPr>
          <p:cNvSpPr>
            <a:spLocks noGrp="1"/>
          </p:cNvSpPr>
          <p:nvPr>
            <p:ph type="sldNum" sz="quarter" idx="12"/>
          </p:nvPr>
        </p:nvSpPr>
        <p:spPr/>
        <p:txBody>
          <a:bodyPr/>
          <a:lstStyle/>
          <a:p>
            <a:fld id="{5E33CCC7-2A04-4D01-9245-AE10D3996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942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19" tIns="91419" rIns="91419" bIns="91419"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41084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19" tIns="91419" rIns="91419" bIns="91419"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19" tIns="91419" rIns="91419" bIns="91419"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797281"/>
                </a:solidFill>
              </a:rPr>
              <a:pPr/>
              <a:t>‹#›</a:t>
            </a:fld>
            <a:endParaRPr lang="en">
              <a:solidFill>
                <a:srgbClr val="797281"/>
              </a:solidFill>
            </a:endParaRPr>
          </a:p>
        </p:txBody>
      </p:sp>
    </p:spTree>
    <p:extLst>
      <p:ext uri="{BB962C8B-B14F-4D97-AF65-F5344CB8AC3E}">
        <p14:creationId xmlns:p14="http://schemas.microsoft.com/office/powerpoint/2010/main" val="729571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19" tIns="91419" rIns="91419" bIns="91419" anchor="t" anchorCtr="0">
            <a:noAutofit/>
          </a:bodyPr>
          <a:lstStyle>
            <a:lvl1pPr marL="457166" lvl="0" indent="-368273">
              <a:spcBef>
                <a:spcPts val="600"/>
              </a:spcBef>
              <a:spcAft>
                <a:spcPts val="0"/>
              </a:spcAft>
              <a:buSzPts val="2200"/>
              <a:buChar char="◈"/>
              <a:defRPr sz="2200"/>
            </a:lvl1pPr>
            <a:lvl2pPr marL="914333" lvl="1" indent="-368273">
              <a:spcBef>
                <a:spcPts val="0"/>
              </a:spcBef>
              <a:spcAft>
                <a:spcPts val="0"/>
              </a:spcAft>
              <a:buSzPts val="2200"/>
              <a:buChar char="◆"/>
              <a:defRPr sz="2200"/>
            </a:lvl2pPr>
            <a:lvl3pPr marL="1371498" lvl="2" indent="-368273">
              <a:spcBef>
                <a:spcPts val="0"/>
              </a:spcBef>
              <a:spcAft>
                <a:spcPts val="0"/>
              </a:spcAft>
              <a:buSzPts val="2200"/>
              <a:buChar char="◇"/>
              <a:defRPr sz="2200"/>
            </a:lvl3pPr>
            <a:lvl4pPr marL="1828664" lvl="3" indent="-368273">
              <a:spcBef>
                <a:spcPts val="0"/>
              </a:spcBef>
              <a:spcAft>
                <a:spcPts val="0"/>
              </a:spcAft>
              <a:buSzPts val="2200"/>
              <a:buChar char="⬥"/>
              <a:defRPr sz="2200"/>
            </a:lvl4pPr>
            <a:lvl5pPr marL="2285829" lvl="4" indent="-368273">
              <a:spcBef>
                <a:spcPts val="0"/>
              </a:spcBef>
              <a:spcAft>
                <a:spcPts val="0"/>
              </a:spcAft>
              <a:buSzPts val="2200"/>
              <a:buChar char="⬦"/>
              <a:defRPr sz="2200"/>
            </a:lvl5pPr>
            <a:lvl6pPr marL="2742995" lvl="5" indent="-368273">
              <a:spcBef>
                <a:spcPts val="0"/>
              </a:spcBef>
              <a:spcAft>
                <a:spcPts val="0"/>
              </a:spcAft>
              <a:buSzPts val="2200"/>
              <a:buChar char="⬦"/>
              <a:defRPr sz="2200"/>
            </a:lvl6pPr>
            <a:lvl7pPr marL="3200160" lvl="6" indent="-368273">
              <a:spcBef>
                <a:spcPts val="0"/>
              </a:spcBef>
              <a:spcAft>
                <a:spcPts val="0"/>
              </a:spcAft>
              <a:buSzPts val="2200"/>
              <a:buChar char="⬦"/>
              <a:defRPr sz="2200"/>
            </a:lvl7pPr>
            <a:lvl8pPr marL="3657326" lvl="7" indent="-368273">
              <a:spcBef>
                <a:spcPts val="0"/>
              </a:spcBef>
              <a:spcAft>
                <a:spcPts val="0"/>
              </a:spcAft>
              <a:buSzPts val="2200"/>
              <a:buChar char="⬦"/>
              <a:defRPr sz="2200"/>
            </a:lvl8pPr>
            <a:lvl9pPr marL="4114493" lvl="8" indent="-368273">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797281"/>
                </a:solidFill>
              </a:rPr>
              <a:pPr/>
              <a:t>‹#›</a:t>
            </a:fld>
            <a:endParaRPr lang="en">
              <a:solidFill>
                <a:srgbClr val="797281"/>
              </a:solidFill>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844849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19" tIns="91419" rIns="91419" bIns="91419" anchor="t" anchorCtr="0">
            <a:noAutofit/>
          </a:bodyPr>
          <a:lstStyle>
            <a:lvl1pPr marL="457166" lvl="0" indent="-228582">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797281"/>
                </a:solidFill>
              </a:rPr>
              <a:pPr/>
              <a:t>‹#›</a:t>
            </a:fld>
            <a:endParaRPr lang="en">
              <a:solidFill>
                <a:srgbClr val="797281"/>
              </a:solidFill>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53452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797281"/>
                </a:solidFill>
              </a:rPr>
              <a:pPr/>
              <a:t>‹#›</a:t>
            </a:fld>
            <a:endParaRPr lang="en">
              <a:solidFill>
                <a:srgbClr val="797281"/>
              </a:solidFill>
            </a:endParaRPr>
          </a:p>
        </p:txBody>
      </p:sp>
    </p:spTree>
    <p:extLst>
      <p:ext uri="{BB962C8B-B14F-4D97-AF65-F5344CB8AC3E}">
        <p14:creationId xmlns:p14="http://schemas.microsoft.com/office/powerpoint/2010/main" val="3206878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fld id="{C9B08C2D-AE1D-4449-B130-CA577374AFD6}" type="datetimeFigureOut">
              <a:rPr lang="en-US"/>
              <a:pPr>
                <a:defRPr/>
              </a:pPr>
              <a:t>9/21/21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0DE62-110D-4283-B0EA-96E1E463273B}" type="slidenum">
              <a:rPr lang="en-US">
                <a:solidFill>
                  <a:srgbClr val="797281"/>
                </a:solidFill>
              </a:rPr>
              <a:pPr>
                <a:defRPr/>
              </a:pPr>
              <a:t>‹#›</a:t>
            </a:fld>
            <a:endParaRPr lang="en-US">
              <a:solidFill>
                <a:srgbClr val="797281"/>
              </a:solidFill>
            </a:endParaRPr>
          </a:p>
        </p:txBody>
      </p:sp>
    </p:spTree>
    <p:extLst>
      <p:ext uri="{BB962C8B-B14F-4D97-AF65-F5344CB8AC3E}">
        <p14:creationId xmlns:p14="http://schemas.microsoft.com/office/powerpoint/2010/main" val="1090306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endParaRPr lang="en-US"/>
          </a:p>
        </p:txBody>
      </p:sp>
      <p:sp>
        <p:nvSpPr>
          <p:cNvPr id="5" name="Rectangle 5"/>
          <p:cNvSpPr>
            <a:spLocks noGrp="1" noChangeArrowheads="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E30F8-3974-40C9-BEE3-7462D415A1D7}" type="slidenum">
              <a:rPr lang="en-US" altLang="en-US">
                <a:solidFill>
                  <a:srgbClr val="797281"/>
                </a:solidFill>
              </a:rPr>
              <a:pPr>
                <a:defRPr/>
              </a:pPr>
              <a:t>‹#›</a:t>
            </a:fld>
            <a:endParaRPr lang="en-US" altLang="en-US">
              <a:solidFill>
                <a:srgbClr val="797281"/>
              </a:solidFill>
            </a:endParaRPr>
          </a:p>
        </p:txBody>
      </p:sp>
    </p:spTree>
    <p:extLst>
      <p:ext uri="{BB962C8B-B14F-4D97-AF65-F5344CB8AC3E}">
        <p14:creationId xmlns:p14="http://schemas.microsoft.com/office/powerpoint/2010/main" val="86388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fld id="{C9B08C2D-AE1D-4449-B130-CA577374AFD6}" type="datetimeFigureOut">
              <a:rPr lang="en-US"/>
              <a:pPr>
                <a:defRPr/>
              </a:pPr>
              <a:t>9/21/21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0DE62-110D-4283-B0EA-96E1E463273B}" type="slidenum">
              <a:rPr lang="en-US"/>
              <a:pPr>
                <a:defRPr/>
              </a:pPr>
              <a:t>‹#›</a:t>
            </a:fld>
            <a:endParaRPr lang="en-US"/>
          </a:p>
        </p:txBody>
      </p:sp>
    </p:spTree>
    <p:extLst>
      <p:ext uri="{BB962C8B-B14F-4D97-AF65-F5344CB8AC3E}">
        <p14:creationId xmlns:p14="http://schemas.microsoft.com/office/powerpoint/2010/main" val="250519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85950" y="442915"/>
            <a:ext cx="5943600" cy="422672"/>
          </a:xfrm>
        </p:spPr>
        <p:txBody>
          <a:bodyPr/>
          <a:lstStyle/>
          <a:p>
            <a:r>
              <a:rPr lang="en-US"/>
              <a:t>Click to edit Master title style</a:t>
            </a:r>
            <a:endParaRPr lang="vi-VN"/>
          </a:p>
        </p:txBody>
      </p:sp>
      <p:sp>
        <p:nvSpPr>
          <p:cNvPr id="3" name="Table Placeholder 2"/>
          <p:cNvSpPr>
            <a:spLocks noGrp="1"/>
          </p:cNvSpPr>
          <p:nvPr>
            <p:ph type="tbl" idx="1"/>
          </p:nvPr>
        </p:nvSpPr>
        <p:spPr>
          <a:xfrm>
            <a:off x="457200" y="971550"/>
            <a:ext cx="8229600" cy="3771900"/>
          </a:xfrm>
        </p:spPr>
        <p:txBody>
          <a:bodyPr rtlCol="0">
            <a:normAutofit/>
          </a:bodyPr>
          <a:lstStyle/>
          <a:p>
            <a:pPr lvl="0"/>
            <a:r>
              <a:rPr lang="en-US" noProof="0"/>
              <a:t>Click icon to add table</a:t>
            </a:r>
            <a:endParaRPr lang="vi-VN" noProof="0"/>
          </a:p>
        </p:txBody>
      </p:sp>
      <p:sp>
        <p:nvSpPr>
          <p:cNvPr id="4" name="Rectangle 4"/>
          <p:cNvSpPr>
            <a:spLocks noGrp="1" noChangeArrowheads="1"/>
          </p:cNvSpPr>
          <p:nvPr>
            <p:ph type="dt" sz="half" idx="10"/>
          </p:nvPr>
        </p:nvSpPr>
        <p:spPr>
          <a:xfrm>
            <a:off x="628650" y="4767264"/>
            <a:ext cx="2057400" cy="273844"/>
          </a:xfrm>
          <a:prstGeom prst="rect">
            <a:avLst/>
          </a:prstGeom>
        </p:spPr>
        <p:txBody>
          <a:bodyPr lIns="91434" tIns="45717" rIns="91434" bIns="45717"/>
          <a:lstStyle>
            <a:lvl1pPr>
              <a:defRPr/>
            </a:lvl1pPr>
          </a:lstStyle>
          <a:p>
            <a:pPr>
              <a:defRPr/>
            </a:pPr>
            <a:endParaRPr lang="en-US"/>
          </a:p>
        </p:txBody>
      </p:sp>
      <p:sp>
        <p:nvSpPr>
          <p:cNvPr id="5" name="Rectangle 5"/>
          <p:cNvSpPr>
            <a:spLocks noGrp="1" noChangeArrowheads="1"/>
          </p:cNvSpPr>
          <p:nvPr>
            <p:ph type="ftr" sz="quarter" idx="11"/>
          </p:nvPr>
        </p:nvSpPr>
        <p:spPr>
          <a:xfrm>
            <a:off x="3028950" y="4767264"/>
            <a:ext cx="3086100" cy="273844"/>
          </a:xfrm>
          <a:prstGeom prst="rect">
            <a:avLst/>
          </a:prstGeom>
        </p:spPr>
        <p:txBody>
          <a:bodyPr lIns="91434" tIns="45717" rIns="91434" bIns="45717"/>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E30F8-3974-40C9-BEE3-7462D415A1D7}" type="slidenum">
              <a:rPr lang="en-US" altLang="en-US"/>
              <a:pPr>
                <a:defRPr/>
              </a:pPr>
              <a:t>‹#›</a:t>
            </a:fld>
            <a:endParaRPr lang="en-US" altLang="en-US"/>
          </a:p>
        </p:txBody>
      </p:sp>
    </p:spTree>
    <p:extLst>
      <p:ext uri="{BB962C8B-B14F-4D97-AF65-F5344CB8AC3E}">
        <p14:creationId xmlns:p14="http://schemas.microsoft.com/office/powerpoint/2010/main" val="2328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5DA57A1-0EE5-4D19-95FF-FBD61084CE97}" type="datetimeFigureOut">
              <a:rPr lang="en-US">
                <a:solidFill>
                  <a:prstClr val="black">
                    <a:tint val="75000"/>
                  </a:prstClr>
                </a:solidFill>
              </a:rPr>
              <a:pPr>
                <a:defRPr/>
              </a:pPr>
              <a:t>9/21/21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6CF57D-B696-43C1-AE66-23F592EBF12E}" type="slidenum">
              <a:rPr lang="en-US"/>
              <a:pPr>
                <a:defRPr/>
              </a:pPr>
              <a:t>‹#›</a:t>
            </a:fld>
            <a:endParaRPr lang="en-US"/>
          </a:p>
        </p:txBody>
      </p:sp>
    </p:spTree>
    <p:extLst>
      <p:ext uri="{BB962C8B-B14F-4D97-AF65-F5344CB8AC3E}">
        <p14:creationId xmlns:p14="http://schemas.microsoft.com/office/powerpoint/2010/main" val="333999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B600C6-EFC5-4948-8E1D-BE6E4FE8731D}" type="datetimeFigureOut">
              <a:rPr lang="en-US">
                <a:solidFill>
                  <a:prstClr val="black">
                    <a:tint val="75000"/>
                  </a:prstClr>
                </a:solidFill>
              </a:rPr>
              <a:pPr>
                <a:defRPr/>
              </a:pPr>
              <a:t>9/21/21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1DE7FB-C63D-43CB-9FEC-8E865998BF20}" type="slidenum">
              <a:rPr lang="en-US"/>
              <a:pPr>
                <a:defRPr/>
              </a:pPr>
              <a:t>‹#›</a:t>
            </a:fld>
            <a:endParaRPr lang="en-US"/>
          </a:p>
        </p:txBody>
      </p:sp>
    </p:spTree>
    <p:extLst>
      <p:ext uri="{BB962C8B-B14F-4D97-AF65-F5344CB8AC3E}">
        <p14:creationId xmlns:p14="http://schemas.microsoft.com/office/powerpoint/2010/main" val="16456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19" tIns="91419" rIns="91419" bIns="91419"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19" tIns="91419" rIns="91419" bIns="91419"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19" tIns="91419" rIns="91419" bIns="91419"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7" r:id="rId5"/>
    <p:sldLayoutId id="2147483659" r:id="rId6"/>
    <p:sldLayoutId id="214748366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457166">
              <a:buClrTx/>
              <a:defRPr/>
            </a:pPr>
            <a:fld id="{88805FE4-3D6B-4D54-8D22-6515BCC0B87D}" type="datetimeFigureOut">
              <a:rPr lang="en-US" kern="1200" smtClean="0">
                <a:solidFill>
                  <a:prstClr val="black">
                    <a:tint val="75000"/>
                  </a:prstClr>
                </a:solidFill>
                <a:ea typeface="+mn-ea"/>
                <a:cs typeface="+mn-cs"/>
              </a:rPr>
              <a:pPr defTabSz="457166">
                <a:buClrTx/>
                <a:defRPr/>
              </a:pPr>
              <a:t>9/21/21</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457166">
              <a:buClrTx/>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900">
                <a:solidFill>
                  <a:srgbClr val="898989"/>
                </a:solidFill>
              </a:defRPr>
            </a:lvl1pPr>
          </a:lstStyle>
          <a:p>
            <a:pPr defTabSz="457166" fontAlgn="base">
              <a:spcBef>
                <a:spcPct val="0"/>
              </a:spcBef>
              <a:spcAft>
                <a:spcPct val="0"/>
              </a:spcAft>
              <a:buClrTx/>
              <a:defRPr/>
            </a:pPr>
            <a:fld id="{5AA3F3AA-8158-4527-B2BA-20E079641854}" type="slidenum">
              <a:rPr lang="en-US" kern="1200" smtClean="0">
                <a:latin typeface="Calibri" pitchFamily="34" charset="0"/>
                <a:ea typeface="+mn-ea"/>
                <a:cs typeface="+mn-cs"/>
              </a:rPr>
              <a:pPr defTabSz="457166" fontAlgn="base">
                <a:spcBef>
                  <a:spcPct val="0"/>
                </a:spcBef>
                <a:spcAft>
                  <a:spcPct val="0"/>
                </a:spcAft>
                <a:buClrTx/>
                <a:defRPr/>
              </a:pPr>
              <a:t>‹#›</a:t>
            </a:fld>
            <a:endParaRPr lang="en-US" kern="1200">
              <a:latin typeface="Calibri" pitchFamily="34" charset="0"/>
              <a:ea typeface="+mn-ea"/>
              <a:cs typeface="+mn-cs"/>
            </a:endParaRPr>
          </a:p>
        </p:txBody>
      </p:sp>
    </p:spTree>
    <p:extLst>
      <p:ext uri="{BB962C8B-B14F-4D97-AF65-F5344CB8AC3E}">
        <p14:creationId xmlns:p14="http://schemas.microsoft.com/office/powerpoint/2010/main" val="9375252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74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49"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49"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49"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49"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66" algn="l" defTabSz="685749" rtl="0" fontAlgn="base">
        <a:lnSpc>
          <a:spcPct val="90000"/>
        </a:lnSpc>
        <a:spcBef>
          <a:spcPct val="0"/>
        </a:spcBef>
        <a:spcAft>
          <a:spcPct val="0"/>
        </a:spcAft>
        <a:defRPr sz="3300">
          <a:solidFill>
            <a:schemeClr val="tx1"/>
          </a:solidFill>
          <a:latin typeface="Calibri Light" panose="020F0302020204030204" pitchFamily="34" charset="0"/>
        </a:defRPr>
      </a:lvl6pPr>
      <a:lvl7pPr marL="914333" algn="l" defTabSz="685749" rtl="0" fontAlgn="base">
        <a:lnSpc>
          <a:spcPct val="90000"/>
        </a:lnSpc>
        <a:spcBef>
          <a:spcPct val="0"/>
        </a:spcBef>
        <a:spcAft>
          <a:spcPct val="0"/>
        </a:spcAft>
        <a:defRPr sz="3300">
          <a:solidFill>
            <a:schemeClr val="tx1"/>
          </a:solidFill>
          <a:latin typeface="Calibri Light" panose="020F0302020204030204" pitchFamily="34" charset="0"/>
        </a:defRPr>
      </a:lvl7pPr>
      <a:lvl8pPr marL="1371498" algn="l" defTabSz="685749" rtl="0" fontAlgn="base">
        <a:lnSpc>
          <a:spcPct val="90000"/>
        </a:lnSpc>
        <a:spcBef>
          <a:spcPct val="0"/>
        </a:spcBef>
        <a:spcAft>
          <a:spcPct val="0"/>
        </a:spcAft>
        <a:defRPr sz="3300">
          <a:solidFill>
            <a:schemeClr val="tx1"/>
          </a:solidFill>
          <a:latin typeface="Calibri Light" panose="020F0302020204030204" pitchFamily="34" charset="0"/>
        </a:defRPr>
      </a:lvl8pPr>
      <a:lvl9pPr marL="1828664" algn="l" defTabSz="685749"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38" indent="-171438" algn="l" defTabSz="685749"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13" indent="-171438" algn="l" defTabSz="685749"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186" indent="-171438" algn="l" defTabSz="685749"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060" indent="-171438" algn="l" defTabSz="685749"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2935" indent="-171438" algn="l" defTabSz="685749"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19" tIns="91419" rIns="91419" bIns="91419"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19" tIns="91419" rIns="91419" bIns="91419"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19" tIns="91419" rIns="91419" bIns="91419"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61697631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19" tIns="91419" rIns="91419" bIns="91419"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19" tIns="91419" rIns="91419" bIns="91419"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19" tIns="91419" rIns="91419" bIns="91419"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924972919"/>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19" tIns="91419" rIns="91419" bIns="91419"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19" tIns="91419" rIns="91419" bIns="91419"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19" tIns="91419" rIns="91419" bIns="91419"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fld id="{00000000-1234-1234-1234-123412341234}" type="slidenum">
              <a:rPr lang="en">
                <a:solidFill>
                  <a:srgbClr val="797281"/>
                </a:solidFill>
              </a:rPr>
              <a:pPr/>
              <a:t>‹#›</a:t>
            </a:fld>
            <a:endParaRPr>
              <a:solidFill>
                <a:srgbClr val="797281"/>
              </a:solidFill>
            </a:endParaRPr>
          </a:p>
        </p:txBody>
      </p:sp>
    </p:spTree>
    <p:extLst>
      <p:ext uri="{BB962C8B-B14F-4D97-AF65-F5344CB8AC3E}">
        <p14:creationId xmlns:p14="http://schemas.microsoft.com/office/powerpoint/2010/main" val="3932383739"/>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77BC0E-8764-4B57-A10B-2F7BE790E1D4}"/>
              </a:ext>
            </a:extLst>
          </p:cNvPr>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D40ED-4686-40F7-B7FF-733CF36F84D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02D47-9D9C-46B9-8007-BAF356B06E2E}"/>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6C72126F-80C4-44A7-9942-6B105CF4E9DD}" type="datetimeFigureOut">
              <a:rPr lang="en-US" kern="1200" smtClean="0">
                <a:solidFill>
                  <a:prstClr val="black">
                    <a:tint val="75000"/>
                  </a:prstClr>
                </a:solidFill>
                <a:latin typeface="Calibri"/>
                <a:ea typeface="+mn-ea"/>
                <a:cs typeface="+mn-cs"/>
              </a:rPr>
              <a:pPr defTabSz="685800">
                <a:buClrTx/>
                <a:buFontTx/>
                <a:buNone/>
              </a:pPr>
              <a:t>9/21/21</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B5EB35CF-6946-4A4F-84F0-3EB069FA49A5}"/>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B64C84AE-A09E-44CF-84DF-C4C7FED527FB}"/>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5E33CCC7-2A04-4D01-9245-AE10D3996E7F}" type="slidenum">
              <a:rPr lang="en-US" kern="1200" smtClean="0">
                <a:solidFill>
                  <a:prstClr val="black">
                    <a:tint val="75000"/>
                  </a:prstClr>
                </a:solidFill>
                <a:latin typeface="Calibri"/>
                <a:ea typeface="+mn-ea"/>
                <a:cs typeface="+mn-cs"/>
              </a:rPr>
              <a:pPr defTabSz="6858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244858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19" tIns="91419" rIns="91419" bIns="91419"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19" tIns="91419" rIns="91419" bIns="91419"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19" tIns="91419" rIns="91419" bIns="91419"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fld id="{00000000-1234-1234-1234-123412341234}" type="slidenum">
              <a:rPr lang="en" smtClean="0">
                <a:solidFill>
                  <a:srgbClr val="797281"/>
                </a:solidFill>
              </a:rPr>
              <a:pPr/>
              <a:t>‹#›</a:t>
            </a:fld>
            <a:endParaRPr lang="en">
              <a:solidFill>
                <a:srgbClr val="797281"/>
              </a:solidFill>
            </a:endParaRPr>
          </a:p>
        </p:txBody>
      </p:sp>
    </p:spTree>
    <p:extLst>
      <p:ext uri="{BB962C8B-B14F-4D97-AF65-F5344CB8AC3E}">
        <p14:creationId xmlns:p14="http://schemas.microsoft.com/office/powerpoint/2010/main" val="2696543288"/>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8.xml"/><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a:extLst>
              <a:ext uri="{FF2B5EF4-FFF2-40B4-BE49-F238E27FC236}">
                <a16:creationId xmlns:a16="http://schemas.microsoft.com/office/drawing/2014/main" id="{BEB42645-4094-4679-BD9A-05EDFD0DA5F6}"/>
              </a:ext>
            </a:extLst>
          </p:cNvPr>
          <p:cNvSpPr>
            <a:spLocks noGrp="1"/>
          </p:cNvSpPr>
          <p:nvPr>
            <p:ph idx="1"/>
          </p:nvPr>
        </p:nvSpPr>
        <p:spPr/>
        <p:txBody>
          <a:bodyPr/>
          <a:lstStyle/>
          <a:p>
            <a:pPr eaLnBrk="1" hangingPunct="1"/>
            <a:endParaRPr lang="en-US" altLang="en-US"/>
          </a:p>
        </p:txBody>
      </p:sp>
      <p:sp>
        <p:nvSpPr>
          <p:cNvPr id="66563" name="Footer Placeholder 3">
            <a:extLst>
              <a:ext uri="{FF2B5EF4-FFF2-40B4-BE49-F238E27FC236}">
                <a16:creationId xmlns:a16="http://schemas.microsoft.com/office/drawing/2014/main" id="{7E47897F-0041-4EC2-B047-F662AD339CAA}"/>
              </a:ext>
            </a:extLst>
          </p:cNvPr>
          <p:cNvSpPr>
            <a:spLocks noGrp="1"/>
          </p:cNvSpPr>
          <p:nvPr>
            <p:ph type="ftr" sz="quarter" idx="10"/>
          </p:nvPr>
        </p:nvSpPr>
        <p:spPr>
          <a:noFill/>
        </p:spPr>
        <p:txBody>
          <a:bodyPr/>
          <a:lstStyle>
            <a:lvl1pPr>
              <a:defRPr>
                <a:solidFill>
                  <a:schemeClr val="tx1"/>
                </a:solidFill>
                <a:latin typeface="Arial" panose="020B0604020202020204" pitchFamily="34" charset="0"/>
              </a:defRPr>
            </a:lvl1pPr>
            <a:lvl2pPr marL="557199" indent="-214308">
              <a:defRPr>
                <a:solidFill>
                  <a:schemeClr val="tx1"/>
                </a:solidFill>
                <a:latin typeface="Arial" panose="020B0604020202020204" pitchFamily="34" charset="0"/>
              </a:defRPr>
            </a:lvl2pPr>
            <a:lvl3pPr marL="857228" indent="-171446">
              <a:defRPr>
                <a:solidFill>
                  <a:schemeClr val="tx1"/>
                </a:solidFill>
                <a:latin typeface="Arial" panose="020B0604020202020204" pitchFamily="34" charset="0"/>
              </a:defRPr>
            </a:lvl3pPr>
            <a:lvl4pPr marL="1200120" indent="-171446">
              <a:defRPr>
                <a:solidFill>
                  <a:schemeClr val="tx1"/>
                </a:solidFill>
                <a:latin typeface="Arial" panose="020B0604020202020204" pitchFamily="34" charset="0"/>
              </a:defRPr>
            </a:lvl4pPr>
            <a:lvl5pPr marL="1543012" indent="-171446">
              <a:defRPr>
                <a:solidFill>
                  <a:schemeClr val="tx1"/>
                </a:solidFill>
                <a:latin typeface="Arial" panose="020B0604020202020204" pitchFamily="34" charset="0"/>
              </a:defRPr>
            </a:lvl5pPr>
            <a:lvl6pPr marL="1885903" indent="-171446" eaLnBrk="0" fontAlgn="base" hangingPunct="0">
              <a:spcBef>
                <a:spcPct val="0"/>
              </a:spcBef>
              <a:spcAft>
                <a:spcPct val="0"/>
              </a:spcAft>
              <a:defRPr>
                <a:solidFill>
                  <a:schemeClr val="tx1"/>
                </a:solidFill>
                <a:latin typeface="Arial" panose="020B0604020202020204" pitchFamily="34" charset="0"/>
              </a:defRPr>
            </a:lvl6pPr>
            <a:lvl7pPr marL="2228795" indent="-171446" eaLnBrk="0" fontAlgn="base" hangingPunct="0">
              <a:spcBef>
                <a:spcPct val="0"/>
              </a:spcBef>
              <a:spcAft>
                <a:spcPct val="0"/>
              </a:spcAft>
              <a:defRPr>
                <a:solidFill>
                  <a:schemeClr val="tx1"/>
                </a:solidFill>
                <a:latin typeface="Arial" panose="020B0604020202020204" pitchFamily="34" charset="0"/>
              </a:defRPr>
            </a:lvl7pPr>
            <a:lvl8pPr marL="2571686" indent="-171446" eaLnBrk="0" fontAlgn="base" hangingPunct="0">
              <a:spcBef>
                <a:spcPct val="0"/>
              </a:spcBef>
              <a:spcAft>
                <a:spcPct val="0"/>
              </a:spcAft>
              <a:defRPr>
                <a:solidFill>
                  <a:schemeClr val="tx1"/>
                </a:solidFill>
                <a:latin typeface="Arial" panose="020B0604020202020204" pitchFamily="34" charset="0"/>
              </a:defRPr>
            </a:lvl8pPr>
            <a:lvl9pPr marL="2914577" indent="-171446"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www.themegallery.com</a:t>
            </a:r>
          </a:p>
        </p:txBody>
      </p:sp>
      <p:pic>
        <p:nvPicPr>
          <p:cNvPr id="66564" name="Picture 2">
            <a:extLst>
              <a:ext uri="{FF2B5EF4-FFF2-40B4-BE49-F238E27FC236}">
                <a16:creationId xmlns:a16="http://schemas.microsoft.com/office/drawing/2014/main" id="{6D34DDD0-2EA4-42B6-830A-A0E1395F4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5" name="Rectangle 4">
            <a:extLst>
              <a:ext uri="{FF2B5EF4-FFF2-40B4-BE49-F238E27FC236}">
                <a16:creationId xmlns:a16="http://schemas.microsoft.com/office/drawing/2014/main" id="{CE0426D5-BA01-4488-AC7B-0D678B726586}"/>
              </a:ext>
            </a:extLst>
          </p:cNvPr>
          <p:cNvSpPr txBox="1">
            <a:spLocks noChangeArrowheads="1"/>
          </p:cNvSpPr>
          <p:nvPr/>
        </p:nvSpPr>
        <p:spPr bwMode="gray">
          <a:xfrm>
            <a:off x="152400" y="1347788"/>
            <a:ext cx="9677400" cy="2228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68463" tIns="34232" rIns="68463" bIns="3423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783">
              <a:lnSpc>
                <a:spcPct val="150000"/>
              </a:lnSpc>
              <a:buClrTx/>
            </a:pPr>
            <a:r>
              <a:rPr lang="en-US" altLang="en-US" sz="5000" b="1" kern="1200">
                <a:solidFill>
                  <a:srgbClr val="002060"/>
                </a:solidFill>
                <a:latin typeface="UTM Spring" panose="02040603050506020204" pitchFamily="18" charset="0"/>
                <a:ea typeface="+mn-ea"/>
                <a:cs typeface="Times New Roman" panose="02020603050405020304" pitchFamily="18" charset="0"/>
              </a:rPr>
              <a:t>Kính chào quý thầy cô </a:t>
            </a:r>
          </a:p>
          <a:p>
            <a:pPr algn="ctr" defTabSz="685783">
              <a:lnSpc>
                <a:spcPct val="150000"/>
              </a:lnSpc>
              <a:buClrTx/>
            </a:pPr>
            <a:r>
              <a:rPr lang="en-US" altLang="en-US" sz="5000" b="1" kern="1200">
                <a:solidFill>
                  <a:srgbClr val="002060"/>
                </a:solidFill>
                <a:latin typeface="UTM Spring" panose="02040603050506020204" pitchFamily="18" charset="0"/>
                <a:ea typeface="+mn-ea"/>
                <a:cs typeface="Times New Roman" panose="02020603050405020304" pitchFamily="18" charset="0"/>
              </a:rPr>
              <a:t>và các em!</a:t>
            </a:r>
          </a:p>
        </p:txBody>
      </p:sp>
      <p:pic>
        <p:nvPicPr>
          <p:cNvPr id="6" name="Picture 5">
            <a:extLst>
              <a:ext uri="{FF2B5EF4-FFF2-40B4-BE49-F238E27FC236}">
                <a16:creationId xmlns:a16="http://schemas.microsoft.com/office/drawing/2014/main" id="{00292B9A-9687-4339-B785-A770055D90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6554" y="457203"/>
            <a:ext cx="1609725" cy="11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1">
            <a:hlinkClick r:id="" action="ppaction://noaction"/>
            <a:extLst>
              <a:ext uri="{FF2B5EF4-FFF2-40B4-BE49-F238E27FC236}">
                <a16:creationId xmlns:a16="http://schemas.microsoft.com/office/drawing/2014/main" id="{88A605DD-BBD3-4788-895B-2D86AB75D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2" y="2462213"/>
            <a:ext cx="1589485" cy="115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0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10</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5750"/>
            <a:ext cx="2753650" cy="378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3419"/>
            <a:ext cx="2743200" cy="377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85750"/>
            <a:ext cx="2667000" cy="378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3429000" y="4336018"/>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VIẾT</a:t>
            </a:r>
          </a:p>
        </p:txBody>
      </p:sp>
      <p:sp>
        <p:nvSpPr>
          <p:cNvPr id="9" name="Text Box 6"/>
          <p:cNvSpPr txBox="1">
            <a:spLocks noChangeArrowheads="1"/>
          </p:cNvSpPr>
          <p:nvPr/>
        </p:nvSpPr>
        <p:spPr bwMode="auto">
          <a:xfrm>
            <a:off x="6343650" y="4336018"/>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VIẾT</a:t>
            </a:r>
          </a:p>
        </p:txBody>
      </p:sp>
      <p:sp>
        <p:nvSpPr>
          <p:cNvPr id="10" name="Text Box 6"/>
          <p:cNvSpPr txBox="1">
            <a:spLocks noChangeArrowheads="1"/>
          </p:cNvSpPr>
          <p:nvPr/>
        </p:nvSpPr>
        <p:spPr bwMode="auto">
          <a:xfrm>
            <a:off x="314326" y="42876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DÂN GIAN</a:t>
            </a:r>
          </a:p>
        </p:txBody>
      </p:sp>
    </p:spTree>
    <p:extLst>
      <p:ext uri="{BB962C8B-B14F-4D97-AF65-F5344CB8AC3E}">
        <p14:creationId xmlns:p14="http://schemas.microsoft.com/office/powerpoint/2010/main" val="272470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circle(in)">
                                      <p:cBhvr>
                                        <p:cTn id="17" dur="20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circle(in)">
                                      <p:cBhvr>
                                        <p:cTn id="27" dur="20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11</a:t>
            </a:fld>
            <a:endParaRPr lang="en"/>
          </a:p>
        </p:txBody>
      </p:sp>
      <p:sp>
        <p:nvSpPr>
          <p:cNvPr id="4" name="Text Box 6"/>
          <p:cNvSpPr txBox="1">
            <a:spLocks noChangeArrowheads="1"/>
          </p:cNvSpPr>
          <p:nvPr/>
        </p:nvSpPr>
        <p:spPr bwMode="auto">
          <a:xfrm>
            <a:off x="1924050" y="172823"/>
            <a:ext cx="546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vụ</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2 –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nghiên</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cứu</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Box 6"/>
          <p:cNvSpPr txBox="1">
            <a:spLocks noChangeArrowheads="1"/>
          </p:cNvSpPr>
          <p:nvPr/>
        </p:nvSpPr>
        <p:spPr bwMode="auto">
          <a:xfrm>
            <a:off x="704850" y="1047750"/>
            <a:ext cx="79819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altLang="en-US" sz="2400" b="1" i="1" dirty="0" err="1">
                <a:solidFill>
                  <a:srgbClr val="0070C0"/>
                </a:solidFill>
                <a:latin typeface="Times New Roman" pitchFamily="18" charset="0"/>
                <a:cs typeface="Times New Roman" pitchFamily="18" charset="0"/>
              </a:rPr>
              <a:t>Các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đội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chơi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tìm</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hiểu</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kiến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thức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về</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văn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học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dân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gian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và</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văn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học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viết</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hoàn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thiện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bảng</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kiến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thức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theo</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các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gợi</a:t>
            </a:r>
            <a:r>
              <a:rPr lang="en-US" altLang="en-US" sz="2400" b="1" i="1" dirty="0">
                <a:solidFill>
                  <a:srgbClr val="0070C0"/>
                </a:solidFill>
                <a:latin typeface="Times New Roman" pitchFamily="18" charset="0"/>
                <a:cs typeface="Times New Roman" pitchFamily="18" charset="0"/>
              </a:rPr>
              <a:t> ý </a:t>
            </a:r>
            <a:r>
              <a:rPr lang="en-US" altLang="en-US" sz="2400" b="1" i="1" dirty="0" err="1">
                <a:solidFill>
                  <a:srgbClr val="0070C0"/>
                </a:solidFill>
                <a:latin typeface="Times New Roman" pitchFamily="18" charset="0"/>
                <a:cs typeface="Times New Roman" pitchFamily="18" charset="0"/>
              </a:rPr>
              <a:t>sau</a:t>
            </a:r>
            <a:r>
              <a:rPr lang="en-US" altLang="en-US" sz="2400" b="1" i="1" dirty="0">
                <a:solidFill>
                  <a:srgbClr val="0070C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1: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thời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gian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ra</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đời</a:t>
            </a:r>
            <a:r>
              <a:rPr lang="en-US" altLang="en-US" sz="2400" b="1" i="1" dirty="0">
                <a:solidFill>
                  <a:srgbClr val="FF0000"/>
                </a:solidFill>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khái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niệm</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2: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lực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lượng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sáng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tác</a:t>
            </a:r>
            <a:r>
              <a:rPr lang="en-US" altLang="en-US" sz="2400" b="1" i="1" dirty="0">
                <a:solidFill>
                  <a:srgbClr val="FF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và</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chữ</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viết</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3: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đặc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trưng</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4: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hệ</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thống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thể</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loại</a:t>
            </a:r>
            <a:r>
              <a:rPr lang="en-US" altLang="en-US" sz="2400" dirty="0">
                <a:solidFill>
                  <a:srgbClr val="000000"/>
                </a:solidFill>
                <a:latin typeface="Times New Roman" pitchFamily="18" charset="0"/>
                <a:cs typeface="Times New Roman" pitchFamily="18" charset="0"/>
              </a:rPr>
              <a:t>?</a:t>
            </a:r>
          </a:p>
        </p:txBody>
      </p:sp>
      <p:sp>
        <p:nvSpPr>
          <p:cNvPr id="6" name="Google Shape;319;p38"/>
          <p:cNvSpPr/>
          <p:nvPr/>
        </p:nvSpPr>
        <p:spPr>
          <a:xfrm>
            <a:off x="381001" y="60806"/>
            <a:ext cx="1238250" cy="1139347"/>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Tree>
    <p:extLst>
      <p:ext uri="{BB962C8B-B14F-4D97-AF65-F5344CB8AC3E}">
        <p14:creationId xmlns:p14="http://schemas.microsoft.com/office/powerpoint/2010/main" val="34999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914400" y="110550"/>
            <a:ext cx="7543800"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solidFill>
                  <a:srgbClr val="797281"/>
                </a:solidFill>
              </a:rPr>
              <a:pPr/>
              <a:t>12</a:t>
            </a:fld>
            <a:endParaRPr>
              <a:solidFill>
                <a:srgbClr val="79728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56418830"/>
              </p:ext>
            </p:extLst>
          </p:nvPr>
        </p:nvGraphicFramePr>
        <p:xfrm>
          <a:off x="76200" y="717550"/>
          <a:ext cx="8991600" cy="4067810"/>
        </p:xfrm>
        <a:graphic>
          <a:graphicData uri="http://schemas.openxmlformats.org/drawingml/2006/table">
            <a:tbl>
              <a:tblPr firstRow="1" bandRow="1">
                <a:tableStyleId>{68D230F3-CF80-4859-8CE7-A43EE81993B5}</a:tableStyleId>
              </a:tblPr>
              <a:tblGrid>
                <a:gridCol w="1524000">
                  <a:extLst>
                    <a:ext uri="{9D8B030D-6E8A-4147-A177-3AD203B41FA5}">
                      <a16:colId xmlns:a16="http://schemas.microsoft.com/office/drawing/2014/main" val="20000"/>
                    </a:ext>
                  </a:extLst>
                </a:gridCol>
                <a:gridCol w="3579340">
                  <a:extLst>
                    <a:ext uri="{9D8B030D-6E8A-4147-A177-3AD203B41FA5}">
                      <a16:colId xmlns:a16="http://schemas.microsoft.com/office/drawing/2014/main" val="20001"/>
                    </a:ext>
                  </a:extLst>
                </a:gridCol>
                <a:gridCol w="3888260">
                  <a:extLst>
                    <a:ext uri="{9D8B030D-6E8A-4147-A177-3AD203B41FA5}">
                      <a16:colId xmlns:a16="http://schemas.microsoft.com/office/drawing/2014/main" val="20002"/>
                    </a:ext>
                  </a:extLst>
                </a:gridCol>
              </a:tblGrid>
              <a:tr h="400050">
                <a:tc>
                  <a:txBody>
                    <a:bodyPr/>
                    <a:lstStyle/>
                    <a:p>
                      <a:pPr algn="ctr"/>
                      <a:r>
                        <a:rPr lang="en-US" sz="2000" i="1" dirty="0" err="1">
                          <a:solidFill>
                            <a:srgbClr val="002060"/>
                          </a:solidFill>
                          <a:latin typeface="Times New Roman" pitchFamily="18" charset="0"/>
                          <a:cs typeface="Times New Roman" pitchFamily="18" charset="0"/>
                        </a:rPr>
                        <a:t>Tiêu</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chí</a:t>
                      </a:r>
                      <a:endParaRPr lang="en-US" sz="2000" i="1" dirty="0">
                        <a:solidFill>
                          <a:srgbClr val="002060"/>
                        </a:solidFill>
                        <a:latin typeface="Times New Roman" pitchFamily="18" charset="0"/>
                        <a:cs typeface="Times New Roman" pitchFamily="18" charset="0"/>
                      </a:endParaRPr>
                    </a:p>
                  </a:txBody>
                  <a:tcPr/>
                </a:tc>
                <a:tc>
                  <a:txBody>
                    <a:bodyPr/>
                    <a:lstStyle/>
                    <a:p>
                      <a:pPr algn="ctr"/>
                      <a:r>
                        <a:rPr lang="en-US" sz="2000" i="1" dirty="0" err="1">
                          <a:solidFill>
                            <a:srgbClr val="002060"/>
                          </a:solidFill>
                          <a:latin typeface="Times New Roman" pitchFamily="18" charset="0"/>
                          <a:cs typeface="Times New Roman" pitchFamily="18" charset="0"/>
                        </a:rPr>
                        <a:t>Văn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học</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dân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gian</a:t>
                      </a:r>
                      <a:endParaRPr lang="en-US" sz="2000" i="1" dirty="0">
                        <a:solidFill>
                          <a:srgbClr val="002060"/>
                        </a:solidFill>
                        <a:latin typeface="Times New Roman" pitchFamily="18" charset="0"/>
                        <a:cs typeface="Times New Roman" pitchFamily="18" charset="0"/>
                      </a:endParaRPr>
                    </a:p>
                  </a:txBody>
                  <a:tcPr/>
                </a:tc>
                <a:tc>
                  <a:txBody>
                    <a:bodyPr/>
                    <a:lstStyle/>
                    <a:p>
                      <a:pPr algn="ctr"/>
                      <a:r>
                        <a:rPr lang="en-US" sz="2000" i="1" dirty="0" err="1">
                          <a:solidFill>
                            <a:srgbClr val="002060"/>
                          </a:solidFill>
                          <a:latin typeface="Times New Roman" pitchFamily="18" charset="0"/>
                          <a:cs typeface="Times New Roman" pitchFamily="18" charset="0"/>
                        </a:rPr>
                        <a:t>Văn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học</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viết</a:t>
                      </a:r>
                      <a:endParaRPr lang="en-US" sz="2000" i="1"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67360">
                <a:tc>
                  <a:txBody>
                    <a:bodyPr/>
                    <a:lstStyle/>
                    <a:p>
                      <a:pPr algn="ctr"/>
                      <a:r>
                        <a:rPr lang="en-US" sz="1800" b="1" i="1" dirty="0" err="1">
                          <a:latin typeface="Times New Roman" pitchFamily="18" charset="0"/>
                          <a:cs typeface="Times New Roman" pitchFamily="18" charset="0"/>
                        </a:rPr>
                        <a:t>Thời</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gian</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905000">
                <a:tc>
                  <a:txBody>
                    <a:bodyPr/>
                    <a:lstStyle/>
                    <a:p>
                      <a:pPr algn="ctr"/>
                      <a:r>
                        <a:rPr lang="en-US" sz="1800" b="1" i="1" dirty="0" err="1">
                          <a:latin typeface="Times New Roman" pitchFamily="18" charset="0"/>
                          <a:cs typeface="Times New Roman" pitchFamily="18" charset="0"/>
                        </a:rPr>
                        <a:t>Khái</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niệm</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85800">
                <a:tc>
                  <a:txBody>
                    <a:bodyPr/>
                    <a:lstStyle/>
                    <a:p>
                      <a:pPr algn="ctr"/>
                      <a:r>
                        <a:rPr lang="en-US" sz="1800" b="1" i="1" dirty="0" err="1">
                          <a:latin typeface="Times New Roman" pitchFamily="18" charset="0"/>
                          <a:cs typeface="Times New Roman" pitchFamily="18" charset="0"/>
                        </a:rPr>
                        <a:t>Lực</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lượng</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sáng</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tác</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609600">
                <a:tc>
                  <a:txBody>
                    <a:bodyPr/>
                    <a:lstStyle/>
                    <a:p>
                      <a:pPr algn="ctr"/>
                      <a:r>
                        <a:rPr lang="en-US" sz="1800" b="1" i="1" dirty="0" err="1">
                          <a:latin typeface="Times New Roman" pitchFamily="18" charset="0"/>
                          <a:cs typeface="Times New Roman" pitchFamily="18" charset="0"/>
                        </a:rPr>
                        <a:t>Chữ</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viết</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1600200" y="1123950"/>
            <a:ext cx="3657600" cy="45720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 Ra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sớm</a:t>
            </a:r>
            <a:r>
              <a:rPr lang="en-US" sz="2000" dirty="0">
                <a:latin typeface="Times New Roman" pitchFamily="18" charset="0"/>
                <a:cs typeface="Times New Roman" pitchFamily="18" charset="0"/>
              </a:rPr>
              <a:t>.</a:t>
            </a:r>
          </a:p>
          <a:p>
            <a:pPr algn="ctr">
              <a:defRPr/>
            </a:pPr>
            <a:r>
              <a:rPr lang="en-US" dirty="0"/>
              <a:t> </a:t>
            </a:r>
            <a:endParaRPr lang="vi-VN" dirty="0"/>
          </a:p>
        </p:txBody>
      </p:sp>
      <p:sp>
        <p:nvSpPr>
          <p:cNvPr id="6" name="Rectangle 5"/>
          <p:cNvSpPr/>
          <p:nvPr/>
        </p:nvSpPr>
        <p:spPr>
          <a:xfrm>
            <a:off x="5257800" y="1123950"/>
            <a:ext cx="3810000" cy="45720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kỉ</a:t>
            </a:r>
            <a:r>
              <a:rPr lang="en-US" sz="2000" dirty="0">
                <a:latin typeface="Times New Roman" pitchFamily="18" charset="0"/>
                <a:cs typeface="Times New Roman" pitchFamily="18" charset="0"/>
              </a:rPr>
              <a:t> X</a:t>
            </a:r>
            <a:r>
              <a:rPr lang="en-US" dirty="0"/>
              <a:t>.</a:t>
            </a:r>
            <a:endParaRPr lang="vi-VN" dirty="0"/>
          </a:p>
        </p:txBody>
      </p:sp>
      <p:sp>
        <p:nvSpPr>
          <p:cNvPr id="7" name="Rectangle 6"/>
          <p:cNvSpPr/>
          <p:nvPr/>
        </p:nvSpPr>
        <p:spPr>
          <a:xfrm>
            <a:off x="1600200" y="1581150"/>
            <a:ext cx="3657600" cy="190500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lvl="0" algn="just"/>
            <a:endParaRPr lang="en-US" sz="1100" dirty="0">
              <a:solidFill>
                <a:srgbClr val="25212A"/>
              </a:solidFill>
              <a:latin typeface="Times New Roman" pitchFamily="18" charset="0"/>
              <a:cs typeface="Times New Roman" pitchFamily="18" charset="0"/>
            </a:endParaRPr>
          </a:p>
          <a:p>
            <a:pPr lvl="0" algn="just"/>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Là</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sáng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tác</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tập</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thể</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của</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nhân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dân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lao</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động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được</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truyền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miệng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từ</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đời</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này</a:t>
            </a:r>
            <a:r>
              <a:rPr lang="en-US" sz="2000" dirty="0">
                <a:solidFill>
                  <a:srgbClr val="25212A"/>
                </a:solidFill>
                <a:latin typeface="Times New Roman" pitchFamily="18" charset="0"/>
                <a:cs typeface="Times New Roman" pitchFamily="18" charset="0"/>
              </a:rPr>
              <a:t> sang </a:t>
            </a:r>
            <a:r>
              <a:rPr lang="en-US" sz="2000" dirty="0" err="1">
                <a:solidFill>
                  <a:srgbClr val="25212A"/>
                </a:solidFill>
                <a:latin typeface="Times New Roman" pitchFamily="18" charset="0"/>
                <a:cs typeface="Times New Roman" pitchFamily="18" charset="0"/>
              </a:rPr>
              <a:t>đời</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khác</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thể</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hiện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tiếng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nói</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tình</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cảm</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chung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của</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cộng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đồng</a:t>
            </a:r>
            <a:r>
              <a:rPr lang="en-US" sz="2000" dirty="0">
                <a:solidFill>
                  <a:srgbClr val="25212A"/>
                </a:solidFill>
                <a:latin typeface="Times New Roman" pitchFamily="18" charset="0"/>
                <a:cs typeface="Times New Roman" pitchFamily="18" charset="0"/>
              </a:rPr>
              <a:t>.</a:t>
            </a:r>
            <a:endParaRPr lang="en-US" sz="2800" i="1" dirty="0">
              <a:solidFill>
                <a:srgbClr val="25212A"/>
              </a:solidFill>
              <a:latin typeface="Times New Roman" pitchFamily="18" charset="0"/>
              <a:cs typeface="Times New Roman" pitchFamily="18" charset="0"/>
            </a:endParaRPr>
          </a:p>
          <a:p>
            <a:pPr algn="just">
              <a:defRPr/>
            </a:pPr>
            <a:endParaRPr lang="vi-VN" sz="2000" dirty="0">
              <a:latin typeface="Times New Roman" pitchFamily="18" charset="0"/>
              <a:cs typeface="Times New Roman" pitchFamily="18" charset="0"/>
            </a:endParaRPr>
          </a:p>
        </p:txBody>
      </p:sp>
      <p:sp>
        <p:nvSpPr>
          <p:cNvPr id="8" name="Rectangle 7"/>
          <p:cNvSpPr/>
          <p:nvPr/>
        </p:nvSpPr>
        <p:spPr>
          <a:xfrm>
            <a:off x="5257800" y="1581150"/>
            <a:ext cx="3810000" cy="190500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a:lnSpc>
                <a:spcPct val="115000"/>
              </a:lnSpc>
            </a:pPr>
            <a:endParaRPr lang="en-US" sz="100" dirty="0">
              <a:latin typeface="Times New Roman"/>
              <a:ea typeface="Times New Roman"/>
              <a:cs typeface="Times New Roman"/>
            </a:endParaRPr>
          </a:p>
          <a:p>
            <a:pPr algn="just">
              <a:lnSpc>
                <a:spcPct val="115000"/>
              </a:lnSpc>
            </a:pPr>
            <a:r>
              <a:rPr lang="en-US" sz="2000" dirty="0">
                <a:latin typeface="Times New Roman"/>
                <a:ea typeface="Times New Roman"/>
                <a:cs typeface="Times New Roman"/>
              </a:rPr>
              <a:t>- </a:t>
            </a:r>
            <a:r>
              <a:rPr lang="en-US" sz="2000" dirty="0" err="1">
                <a:latin typeface="Times New Roman"/>
                <a:ea typeface="Times New Roman"/>
                <a:cs typeface="Times New Roman"/>
              </a:rPr>
              <a:t>Là</a:t>
            </a:r>
            <a:r>
              <a:rPr lang="en-US" sz="2000" dirty="0">
                <a:latin typeface="Times New Roman"/>
                <a:ea typeface="Times New Roman"/>
                <a:cs typeface="Times New Roman"/>
              </a:rPr>
              <a:t> </a:t>
            </a:r>
            <a:r>
              <a:rPr lang="en-US" sz="2000" dirty="0" err="1">
                <a:latin typeface="Times New Roman"/>
                <a:ea typeface="Times New Roman"/>
                <a:cs typeface="Times New Roman"/>
              </a:rPr>
              <a:t>sáng</a:t>
            </a:r>
            <a:r>
              <a:rPr lang="en-US" sz="2000" dirty="0">
                <a:latin typeface="Times New Roman"/>
                <a:ea typeface="Times New Roman"/>
                <a:cs typeface="Times New Roman"/>
              </a:rPr>
              <a:t> </a:t>
            </a:r>
            <a:r>
              <a:rPr lang="en-US" sz="2000" dirty="0" err="1">
                <a:latin typeface="Times New Roman"/>
                <a:ea typeface="Times New Roman"/>
                <a:cs typeface="Times New Roman"/>
              </a:rPr>
              <a:t>tác</a:t>
            </a:r>
            <a:r>
              <a:rPr lang="en-US" sz="2000" dirty="0">
                <a:latin typeface="Times New Roman"/>
                <a:ea typeface="Times New Roman"/>
                <a:cs typeface="Times New Roman"/>
              </a:rPr>
              <a:t> </a:t>
            </a:r>
            <a:r>
              <a:rPr lang="en-US" sz="2000" dirty="0" err="1">
                <a:latin typeface="Times New Roman"/>
                <a:ea typeface="Times New Roman"/>
                <a:cs typeface="Times New Roman"/>
              </a:rPr>
              <a:t>của</a:t>
            </a:r>
            <a:r>
              <a:rPr lang="en-US" sz="2000" dirty="0">
                <a:latin typeface="Times New Roman"/>
                <a:ea typeface="Times New Roman"/>
                <a:cs typeface="Times New Roman"/>
              </a:rPr>
              <a:t> </a:t>
            </a:r>
            <a:r>
              <a:rPr lang="en-US" sz="2000" dirty="0" err="1">
                <a:latin typeface="Times New Roman"/>
                <a:ea typeface="Times New Roman"/>
                <a:cs typeface="Times New Roman"/>
              </a:rPr>
              <a:t>trí</a:t>
            </a:r>
            <a:r>
              <a:rPr lang="en-US" sz="2000" dirty="0">
                <a:latin typeface="Times New Roman"/>
                <a:ea typeface="Times New Roman"/>
                <a:cs typeface="Times New Roman"/>
              </a:rPr>
              <a:t> </a:t>
            </a:r>
            <a:r>
              <a:rPr lang="en-US" sz="2000" dirty="0" err="1">
                <a:latin typeface="Times New Roman"/>
                <a:ea typeface="Times New Roman"/>
                <a:cs typeface="Times New Roman"/>
              </a:rPr>
              <a:t>thức</a:t>
            </a:r>
            <a:r>
              <a:rPr lang="en-US" sz="2000" dirty="0">
                <a:latin typeface="Times New Roman"/>
                <a:ea typeface="Times New Roman"/>
                <a:cs typeface="Times New Roman"/>
              </a:rPr>
              <a:t>, </a:t>
            </a:r>
            <a:r>
              <a:rPr lang="en-US" sz="2000" dirty="0" err="1">
                <a:latin typeface="Times New Roman"/>
                <a:ea typeface="Times New Roman"/>
                <a:cs typeface="Times New Roman"/>
              </a:rPr>
              <a:t>được</a:t>
            </a:r>
            <a:r>
              <a:rPr lang="en-US" sz="2000" dirty="0">
                <a:latin typeface="Times New Roman"/>
                <a:ea typeface="Times New Roman"/>
                <a:cs typeface="Times New Roman"/>
              </a:rPr>
              <a:t> </a:t>
            </a:r>
            <a:r>
              <a:rPr lang="en-US" sz="2000" dirty="0" err="1">
                <a:latin typeface="Times New Roman"/>
                <a:ea typeface="Times New Roman"/>
                <a:cs typeface="Times New Roman"/>
              </a:rPr>
              <a:t>ghi</a:t>
            </a:r>
            <a:r>
              <a:rPr lang="en-US" sz="2000" dirty="0">
                <a:latin typeface="Times New Roman"/>
                <a:ea typeface="Times New Roman"/>
                <a:cs typeface="Times New Roman"/>
              </a:rPr>
              <a:t> </a:t>
            </a:r>
            <a:r>
              <a:rPr lang="en-US" sz="2000" dirty="0" err="1">
                <a:latin typeface="Times New Roman"/>
                <a:ea typeface="Times New Roman"/>
                <a:cs typeface="Times New Roman"/>
              </a:rPr>
              <a:t>lại</a:t>
            </a:r>
            <a:r>
              <a:rPr lang="en-US" sz="2000" dirty="0">
                <a:latin typeface="Times New Roman"/>
                <a:ea typeface="Times New Roman"/>
                <a:cs typeface="Times New Roman"/>
              </a:rPr>
              <a:t> </a:t>
            </a:r>
            <a:r>
              <a:rPr lang="de-DE" sz="2000" dirty="0">
                <a:latin typeface="Times New Roman"/>
                <a:ea typeface="Times New Roman"/>
                <a:cs typeface="Times New Roman"/>
              </a:rPr>
              <a:t>bằng chữ viết, mang dấu ấn của tác giả.</a:t>
            </a:r>
          </a:p>
          <a:p>
            <a:pPr algn="just">
              <a:lnSpc>
                <a:spcPct val="115000"/>
              </a:lnSpc>
            </a:pPr>
            <a:endParaRPr lang="en-US" sz="2000" dirty="0">
              <a:latin typeface=".VnTime"/>
              <a:ea typeface="Times New Roman"/>
              <a:cs typeface="Times New Roman"/>
            </a:endParaRPr>
          </a:p>
          <a:p>
            <a:pPr algn="just">
              <a:defRPr/>
            </a:pPr>
            <a:endParaRPr lang="vi-VN" sz="2000" dirty="0">
              <a:latin typeface="Times New Roman" pitchFamily="18" charset="0"/>
              <a:cs typeface="Times New Roman" pitchFamily="18" charset="0"/>
            </a:endParaRPr>
          </a:p>
        </p:txBody>
      </p:sp>
      <p:sp>
        <p:nvSpPr>
          <p:cNvPr id="9" name="Rectangle 8"/>
          <p:cNvSpPr/>
          <p:nvPr/>
        </p:nvSpPr>
        <p:spPr>
          <a:xfrm>
            <a:off x="1600200" y="3486150"/>
            <a:ext cx="3657600" cy="68580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a:defRPr/>
            </a:pPr>
            <a:endParaRPr lang="en-US" sz="1800" dirty="0">
              <a:latin typeface="Times New Roman" pitchFamily="18" charset="0"/>
              <a:cs typeface="Times New Roman" pitchFamily="18" charset="0"/>
            </a:endParaRPr>
          </a:p>
          <a:p>
            <a:pPr algn="just">
              <a:defRPr/>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Nhân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dân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động</a:t>
            </a:r>
            <a:r>
              <a:rPr lang="en-US" sz="18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algn="ctr">
              <a:defRPr/>
            </a:pPr>
            <a:r>
              <a:rPr lang="en-US" sz="2000" dirty="0"/>
              <a:t> </a:t>
            </a:r>
            <a:endParaRPr lang="vi-VN" sz="2000" dirty="0"/>
          </a:p>
        </p:txBody>
      </p:sp>
      <p:sp>
        <p:nvSpPr>
          <p:cNvPr id="10" name="Rectangle 9"/>
          <p:cNvSpPr/>
          <p:nvPr/>
        </p:nvSpPr>
        <p:spPr>
          <a:xfrm>
            <a:off x="5257800" y="3486150"/>
            <a:ext cx="3810000" cy="68580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tri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a:t>
            </a:r>
          </a:p>
          <a:p>
            <a:pPr algn="ctr">
              <a:defRPr/>
            </a:pPr>
            <a:r>
              <a:rPr lang="en-US" dirty="0"/>
              <a:t> </a:t>
            </a:r>
            <a:endParaRPr lang="vi-VN" dirty="0"/>
          </a:p>
        </p:txBody>
      </p:sp>
      <p:sp>
        <p:nvSpPr>
          <p:cNvPr id="11" name="Rectangle 10"/>
          <p:cNvSpPr/>
          <p:nvPr/>
        </p:nvSpPr>
        <p:spPr>
          <a:xfrm>
            <a:off x="1600200" y="4171950"/>
            <a:ext cx="3657600" cy="533400"/>
          </a:xfrm>
          <a:prstGeom prst="rect">
            <a:avLst/>
          </a:prstGeom>
          <a:solidFill>
            <a:schemeClr val="bg2">
              <a:lumMod val="20000"/>
              <a:lumOff val="80000"/>
            </a:schemeClr>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viết</a:t>
            </a:r>
            <a:endParaRPr lang="en-US" sz="2000" dirty="0">
              <a:latin typeface="Times New Roman" pitchFamily="18" charset="0"/>
              <a:cs typeface="Times New Roman" pitchFamily="18" charset="0"/>
            </a:endParaRPr>
          </a:p>
          <a:p>
            <a:pPr algn="ctr">
              <a:defRPr/>
            </a:pPr>
            <a:r>
              <a:rPr lang="en-US" dirty="0"/>
              <a:t> </a:t>
            </a:r>
            <a:endParaRPr lang="vi-VN" dirty="0"/>
          </a:p>
        </p:txBody>
      </p:sp>
      <p:sp>
        <p:nvSpPr>
          <p:cNvPr id="12" name="Rectangle 11"/>
          <p:cNvSpPr/>
          <p:nvPr/>
        </p:nvSpPr>
        <p:spPr>
          <a:xfrm>
            <a:off x="5257800" y="4171950"/>
            <a:ext cx="3810000" cy="533400"/>
          </a:xfrm>
          <a:prstGeom prst="rect">
            <a:avLst/>
          </a:prstGeom>
          <a:solidFill>
            <a:schemeClr val="bg2">
              <a:lumMod val="20000"/>
              <a:lumOff val="80000"/>
            </a:schemeClr>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Nôm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a:t>
            </a:r>
          </a:p>
          <a:p>
            <a:pPr algn="ctr">
              <a:defRPr/>
            </a:pPr>
            <a:r>
              <a:rPr lang="en-US" dirty="0"/>
              <a:t> </a:t>
            </a:r>
            <a:endParaRPr lang="vi-VN" dirty="0"/>
          </a:p>
        </p:txBody>
      </p:sp>
    </p:spTree>
    <p:extLst>
      <p:ext uri="{BB962C8B-B14F-4D97-AF65-F5344CB8AC3E}">
        <p14:creationId xmlns:p14="http://schemas.microsoft.com/office/powerpoint/2010/main" val="33796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ppt_x</p:attrName>
                                        </p:attrNameLst>
                                      </p:cBhvr>
                                      <p:tavLst>
                                        <p:tav tm="0">
                                          <p:val>
                                            <p:strVal val="#ppt_x-.2"/>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ppt_x</p:attrName>
                                        </p:attrNameLst>
                                      </p:cBhvr>
                                      <p:tavLst>
                                        <p:tav tm="0">
                                          <p:val>
                                            <p:strVal val="#ppt_x-.2"/>
                                          </p:val>
                                        </p:tav>
                                        <p:tav tm="100000">
                                          <p:val>
                                            <p:strVal val="#ppt_x"/>
                                          </p:val>
                                        </p:tav>
                                      </p:tavLst>
                                    </p:anim>
                                    <p:anim calcmode="lin" valueType="num">
                                      <p:cBhvr>
                                        <p:cTn id="5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ppt_x</p:attrName>
                                        </p:attrNameLst>
                                      </p:cBhvr>
                                      <p:tavLst>
                                        <p:tav tm="0">
                                          <p:val>
                                            <p:strVal val="#ppt_x-.2"/>
                                          </p:val>
                                        </p:tav>
                                        <p:tav tm="100000">
                                          <p:val>
                                            <p:strVal val="#ppt_x"/>
                                          </p:val>
                                        </p:tav>
                                      </p:tavLst>
                                    </p:anim>
                                    <p:anim calcmode="lin" valueType="num">
                                      <p:cBhvr>
                                        <p:cTn id="5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914400" y="110550"/>
            <a:ext cx="7086600"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solidFill>
                  <a:srgbClr val="797281"/>
                </a:solidFill>
              </a:rPr>
              <a:pPr/>
              <a:t>13</a:t>
            </a:fld>
            <a:endParaRPr>
              <a:solidFill>
                <a:srgbClr val="79728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55340944"/>
              </p:ext>
            </p:extLst>
          </p:nvPr>
        </p:nvGraphicFramePr>
        <p:xfrm>
          <a:off x="76200" y="641350"/>
          <a:ext cx="8991600" cy="4445000"/>
        </p:xfrm>
        <a:graphic>
          <a:graphicData uri="http://schemas.openxmlformats.org/drawingml/2006/table">
            <a:tbl>
              <a:tblPr firstRow="1" bandRow="1">
                <a:tableStyleId>{68D230F3-CF80-4859-8CE7-A43EE81993B5}</a:tableStyleId>
              </a:tblPr>
              <a:tblGrid>
                <a:gridCol w="1295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482600">
                <a:tc>
                  <a:txBody>
                    <a:bodyPr/>
                    <a:lstStyle/>
                    <a:p>
                      <a:pPr algn="ctr"/>
                      <a:r>
                        <a:rPr lang="en-US" sz="2000" i="1" dirty="0" err="1">
                          <a:solidFill>
                            <a:srgbClr val="002060"/>
                          </a:solidFill>
                          <a:latin typeface="Times New Roman" pitchFamily="18" charset="0"/>
                          <a:cs typeface="Times New Roman" pitchFamily="18" charset="0"/>
                        </a:rPr>
                        <a:t>Tiêu</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chí</a:t>
                      </a:r>
                      <a:endParaRPr lang="en-US" sz="2000" i="1" dirty="0">
                        <a:solidFill>
                          <a:srgbClr val="002060"/>
                        </a:solidFill>
                        <a:latin typeface="Times New Roman" pitchFamily="18" charset="0"/>
                        <a:cs typeface="Times New Roman" pitchFamily="18" charset="0"/>
                      </a:endParaRPr>
                    </a:p>
                  </a:txBody>
                  <a:tcPr/>
                </a:tc>
                <a:tc>
                  <a:txBody>
                    <a:bodyPr/>
                    <a:lstStyle/>
                    <a:p>
                      <a:pPr algn="ctr"/>
                      <a:r>
                        <a:rPr lang="en-US" sz="2000" i="1" dirty="0" err="1">
                          <a:solidFill>
                            <a:srgbClr val="002060"/>
                          </a:solidFill>
                          <a:latin typeface="Times New Roman" pitchFamily="18" charset="0"/>
                          <a:cs typeface="Times New Roman" pitchFamily="18" charset="0"/>
                        </a:rPr>
                        <a:t>Văn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học</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dân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gian</a:t>
                      </a:r>
                      <a:endParaRPr lang="en-US" sz="2000" i="1" dirty="0">
                        <a:solidFill>
                          <a:srgbClr val="002060"/>
                        </a:solidFill>
                        <a:latin typeface="Times New Roman" pitchFamily="18" charset="0"/>
                        <a:cs typeface="Times New Roman" pitchFamily="18" charset="0"/>
                      </a:endParaRPr>
                    </a:p>
                  </a:txBody>
                  <a:tcPr/>
                </a:tc>
                <a:tc>
                  <a:txBody>
                    <a:bodyPr/>
                    <a:lstStyle/>
                    <a:p>
                      <a:pPr algn="ctr"/>
                      <a:r>
                        <a:rPr lang="en-US" sz="2000" i="1" dirty="0" err="1">
                          <a:solidFill>
                            <a:srgbClr val="002060"/>
                          </a:solidFill>
                          <a:latin typeface="Times New Roman" pitchFamily="18" charset="0"/>
                          <a:cs typeface="Times New Roman" pitchFamily="18" charset="0"/>
                        </a:rPr>
                        <a:t>Văn</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học</a:t>
                      </a:r>
                      <a:r>
                        <a:rPr lang="en-US" sz="2000" i="1" baseline="0" dirty="0">
                          <a:solidFill>
                            <a:srgbClr val="002060"/>
                          </a:solidFill>
                          <a:latin typeface="Times New Roman" pitchFamily="18" charset="0"/>
                          <a:cs typeface="Times New Roman" pitchFamily="18" charset="0"/>
                        </a:rPr>
                        <a:t> </a:t>
                      </a:r>
                      <a:r>
                        <a:rPr lang="en-US" sz="2000" i="1" baseline="0" dirty="0" err="1">
                          <a:solidFill>
                            <a:srgbClr val="002060"/>
                          </a:solidFill>
                          <a:latin typeface="Times New Roman" pitchFamily="18" charset="0"/>
                          <a:cs typeface="Times New Roman" pitchFamily="18" charset="0"/>
                        </a:rPr>
                        <a:t>viết</a:t>
                      </a:r>
                      <a:endParaRPr lang="en-US" sz="2000" i="1"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219200">
                <a:tc>
                  <a:txBody>
                    <a:bodyPr/>
                    <a:lstStyle/>
                    <a:p>
                      <a:pPr algn="ctr"/>
                      <a:r>
                        <a:rPr lang="en-US" sz="1800" b="1" i="1" dirty="0" err="1">
                          <a:latin typeface="Times New Roman" pitchFamily="18" charset="0"/>
                          <a:cs typeface="Times New Roman" pitchFamily="18" charset="0"/>
                        </a:rPr>
                        <a:t>Đặc</a:t>
                      </a:r>
                      <a:r>
                        <a:rPr lang="en-US" sz="1800" b="1" i="1" baseline="0" dirty="0">
                          <a:latin typeface="Times New Roman" pitchFamily="18" charset="0"/>
                          <a:cs typeface="Times New Roman" pitchFamily="18" charset="0"/>
                        </a:rPr>
                        <a:t> </a:t>
                      </a:r>
                      <a:r>
                        <a:rPr lang="en-US" sz="1800" b="1" i="1" baseline="0" dirty="0" err="1">
                          <a:latin typeface="Times New Roman" pitchFamily="18" charset="0"/>
                          <a:cs typeface="Times New Roman" pitchFamily="18" charset="0"/>
                        </a:rPr>
                        <a:t>trưng</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2743200">
                <a:tc>
                  <a:txBody>
                    <a:bodyPr/>
                    <a:lstStyle/>
                    <a:p>
                      <a:pPr algn="ctr"/>
                      <a:r>
                        <a:rPr lang="en-US" sz="1800" b="1" i="1" dirty="0" err="1">
                          <a:latin typeface="Times New Roman" pitchFamily="18" charset="0"/>
                          <a:cs typeface="Times New Roman" pitchFamily="18" charset="0"/>
                        </a:rPr>
                        <a:t>Thể</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loại</a:t>
                      </a:r>
                      <a:endParaRPr lang="en-US" sz="1800" b="1"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tc>
                  <a:txBody>
                    <a:bodyPr/>
                    <a:lstStyle/>
                    <a:p>
                      <a:pPr algn="ctr"/>
                      <a:endParaRPr lang="en-US" sz="1800" i="1"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13" name="Rectangle 12"/>
          <p:cNvSpPr/>
          <p:nvPr/>
        </p:nvSpPr>
        <p:spPr>
          <a:xfrm>
            <a:off x="1371600" y="1104900"/>
            <a:ext cx="2819400" cy="123825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marL="285729" indent="-285729" algn="just">
              <a:buFontTx/>
              <a:buChar char="-"/>
              <a:defRPr/>
            </a:pPr>
            <a:r>
              <a:rPr lang="en-US" sz="1800" dirty="0" err="1">
                <a:latin typeface="Times New Roman"/>
                <a:ea typeface="Times New Roman"/>
              </a:rPr>
              <a:t>Tính</a:t>
            </a:r>
            <a:r>
              <a:rPr lang="en-US" sz="1800" dirty="0">
                <a:latin typeface="Times New Roman"/>
                <a:ea typeface="Times New Roman"/>
              </a:rPr>
              <a:t> </a:t>
            </a:r>
            <a:r>
              <a:rPr lang="en-US" sz="1800" dirty="0" err="1">
                <a:latin typeface="Times New Roman"/>
                <a:ea typeface="Times New Roman"/>
              </a:rPr>
              <a:t>tập</a:t>
            </a:r>
            <a:r>
              <a:rPr lang="en-US" sz="1800" dirty="0">
                <a:latin typeface="Times New Roman"/>
                <a:ea typeface="Times New Roman"/>
              </a:rPr>
              <a:t> </a:t>
            </a:r>
            <a:r>
              <a:rPr lang="en-US" sz="1800" dirty="0" err="1">
                <a:latin typeface="Times New Roman"/>
                <a:ea typeface="Times New Roman"/>
              </a:rPr>
              <a:t>thể</a:t>
            </a:r>
            <a:r>
              <a:rPr lang="en-US" sz="1800" dirty="0">
                <a:latin typeface="Times New Roman"/>
                <a:ea typeface="Times New Roman"/>
              </a:rPr>
              <a:t>, </a:t>
            </a:r>
            <a:r>
              <a:rPr lang="en-US" sz="1800" dirty="0" err="1">
                <a:latin typeface="Times New Roman"/>
                <a:ea typeface="Times New Roman"/>
              </a:rPr>
              <a:t>truyền</a:t>
            </a:r>
            <a:r>
              <a:rPr lang="en-US" sz="1800" dirty="0">
                <a:latin typeface="Times New Roman"/>
                <a:ea typeface="Times New Roman"/>
              </a:rPr>
              <a:t> </a:t>
            </a:r>
            <a:r>
              <a:rPr lang="en-US" sz="1800" dirty="0" err="1">
                <a:latin typeface="Times New Roman"/>
                <a:ea typeface="Times New Roman"/>
              </a:rPr>
              <a:t>miệng</a:t>
            </a:r>
            <a:r>
              <a:rPr lang="en-US" sz="1800" dirty="0">
                <a:latin typeface="Times New Roman"/>
                <a:ea typeface="Times New Roman"/>
              </a:rPr>
              <a:t>, </a:t>
            </a:r>
            <a:r>
              <a:rPr lang="en-US" sz="1800" dirty="0" err="1">
                <a:latin typeface="Times New Roman"/>
                <a:ea typeface="Times New Roman"/>
              </a:rPr>
              <a:t>dị</a:t>
            </a:r>
            <a:r>
              <a:rPr lang="en-US" sz="1800" dirty="0">
                <a:latin typeface="Times New Roman"/>
                <a:ea typeface="Times New Roman"/>
              </a:rPr>
              <a:t> </a:t>
            </a:r>
            <a:r>
              <a:rPr lang="en-US" sz="1800" dirty="0" err="1">
                <a:latin typeface="Times New Roman"/>
                <a:ea typeface="Times New Roman"/>
              </a:rPr>
              <a:t>bản</a:t>
            </a:r>
            <a:r>
              <a:rPr lang="en-US" sz="1800" dirty="0">
                <a:latin typeface="Times New Roman"/>
                <a:ea typeface="Times New Roman"/>
              </a:rPr>
              <a:t>.</a:t>
            </a:r>
          </a:p>
          <a:p>
            <a:pPr marL="285729" indent="-285729" algn="just">
              <a:buFontTx/>
              <a:buChar char="-"/>
              <a:defRPr/>
            </a:pPr>
            <a:r>
              <a:rPr lang="en-US" sz="1800" dirty="0" err="1">
                <a:latin typeface="Times New Roman"/>
                <a:ea typeface="Times New Roman"/>
              </a:rPr>
              <a:t>Thực</a:t>
            </a:r>
            <a:r>
              <a:rPr lang="en-US" sz="1800" dirty="0">
                <a:latin typeface="Times New Roman"/>
                <a:ea typeface="Times New Roman"/>
              </a:rPr>
              <a:t> </a:t>
            </a:r>
            <a:r>
              <a:rPr lang="en-US" sz="1800" dirty="0" err="1">
                <a:latin typeface="Times New Roman"/>
                <a:ea typeface="Times New Roman"/>
              </a:rPr>
              <a:t>hành</a:t>
            </a:r>
            <a:r>
              <a:rPr lang="en-US" sz="1800" dirty="0">
                <a:latin typeface="Times New Roman"/>
                <a:ea typeface="Times New Roman"/>
              </a:rPr>
              <a:t> </a:t>
            </a:r>
            <a:r>
              <a:rPr lang="en-US" sz="1800" dirty="0" err="1">
                <a:latin typeface="Times New Roman"/>
                <a:ea typeface="Times New Roman"/>
              </a:rPr>
              <a:t>trong</a:t>
            </a:r>
            <a:r>
              <a:rPr lang="en-US" sz="1800" dirty="0">
                <a:latin typeface="Times New Roman"/>
                <a:ea typeface="Times New Roman"/>
              </a:rPr>
              <a:t> </a:t>
            </a:r>
            <a:r>
              <a:rPr lang="en-US" sz="1800" dirty="0" err="1">
                <a:latin typeface="Times New Roman"/>
                <a:ea typeface="Times New Roman"/>
              </a:rPr>
              <a:t>sinh</a:t>
            </a:r>
            <a:r>
              <a:rPr lang="en-US" sz="1800" dirty="0">
                <a:latin typeface="Times New Roman"/>
                <a:ea typeface="Times New Roman"/>
              </a:rPr>
              <a:t> </a:t>
            </a:r>
            <a:r>
              <a:rPr lang="en-US" sz="1800" dirty="0" err="1">
                <a:latin typeface="Times New Roman"/>
                <a:ea typeface="Times New Roman"/>
              </a:rPr>
              <a:t>hoạt</a:t>
            </a:r>
            <a:r>
              <a:rPr lang="en-US" sz="1800" dirty="0">
                <a:latin typeface="Times New Roman"/>
                <a:ea typeface="Times New Roman"/>
              </a:rPr>
              <a:t> </a:t>
            </a:r>
            <a:r>
              <a:rPr lang="en-US" sz="1800" dirty="0" err="1">
                <a:latin typeface="Times New Roman"/>
                <a:ea typeface="Times New Roman"/>
              </a:rPr>
              <a:t>cộng</a:t>
            </a:r>
            <a:r>
              <a:rPr lang="en-US" sz="1800" dirty="0">
                <a:latin typeface="Times New Roman"/>
                <a:ea typeface="Times New Roman"/>
              </a:rPr>
              <a:t> </a:t>
            </a:r>
            <a:r>
              <a:rPr lang="en-US" sz="1800" dirty="0" err="1">
                <a:latin typeface="Times New Roman"/>
                <a:ea typeface="Times New Roman"/>
              </a:rPr>
              <a:t>đồng</a:t>
            </a:r>
            <a:r>
              <a:rPr lang="en-US" sz="2000" dirty="0">
                <a:solidFill>
                  <a:srgbClr val="25212A"/>
                </a:solidFill>
              </a:rPr>
              <a:t>.</a:t>
            </a:r>
          </a:p>
          <a:p>
            <a:pPr algn="just">
              <a:defRPr/>
            </a:pPr>
            <a:endParaRPr lang="en-US" sz="1100" dirty="0">
              <a:solidFill>
                <a:srgbClr val="25212A"/>
              </a:solidFill>
              <a:latin typeface="Times New Roman" pitchFamily="18" charset="0"/>
              <a:cs typeface="Times New Roman" pitchFamily="18" charset="0"/>
            </a:endParaRPr>
          </a:p>
        </p:txBody>
      </p:sp>
      <p:sp>
        <p:nvSpPr>
          <p:cNvPr id="14" name="Rectangle 13"/>
          <p:cNvSpPr/>
          <p:nvPr/>
        </p:nvSpPr>
        <p:spPr>
          <a:xfrm>
            <a:off x="4191000" y="1104900"/>
            <a:ext cx="4876800" cy="1238250"/>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200" dirty="0">
              <a:solidFill>
                <a:srgbClr val="25212A"/>
              </a:solidFill>
              <a:latin typeface="Times New Roman" pitchFamily="18" charset="0"/>
              <a:cs typeface="Times New Roman" pitchFamily="18" charset="0"/>
            </a:endParaRPr>
          </a:p>
          <a:p>
            <a:pPr marL="342875" indent="-342875" algn="just">
              <a:buFontTx/>
              <a:buChar char="-"/>
              <a:defRPr/>
            </a:pPr>
            <a:r>
              <a:rPr lang="en-US" sz="2000" dirty="0" err="1">
                <a:solidFill>
                  <a:srgbClr val="25212A"/>
                </a:solidFill>
                <a:latin typeface="Times New Roman" pitchFamily="18" charset="0"/>
                <a:cs typeface="Times New Roman" pitchFamily="18" charset="0"/>
              </a:rPr>
              <a:t>Lưu</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truyền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bằng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chữ</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viết</a:t>
            </a:r>
            <a:endParaRPr lang="en-US" sz="2000" dirty="0">
              <a:solidFill>
                <a:srgbClr val="25212A"/>
              </a:solidFill>
              <a:latin typeface="Times New Roman" pitchFamily="18" charset="0"/>
              <a:cs typeface="Times New Roman" pitchFamily="18" charset="0"/>
            </a:endParaRPr>
          </a:p>
          <a:p>
            <a:pPr marL="285729" indent="-285729" algn="just">
              <a:buFontTx/>
              <a:buChar char="-"/>
              <a:defRPr/>
            </a:pPr>
            <a:r>
              <a:rPr lang="en-US" sz="2000" dirty="0" err="1">
                <a:solidFill>
                  <a:srgbClr val="25212A"/>
                </a:solidFill>
                <a:latin typeface="Times New Roman" pitchFamily="18" charset="0"/>
                <a:cs typeface="Times New Roman" pitchFamily="18" charset="0"/>
              </a:rPr>
              <a:t>Tính</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cá</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thể</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mang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dấu</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ấn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cá</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nhân</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sáng</a:t>
            </a:r>
            <a:r>
              <a:rPr lang="en-US" sz="2000" dirty="0">
                <a:solidFill>
                  <a:srgbClr val="25212A"/>
                </a:solidFill>
                <a:latin typeface="Times New Roman" pitchFamily="18" charset="0"/>
                <a:cs typeface="Times New Roman" pitchFamily="18" charset="0"/>
              </a:rPr>
              <a:t> </a:t>
            </a:r>
            <a:r>
              <a:rPr lang="en-US" sz="2000" dirty="0" err="1">
                <a:solidFill>
                  <a:srgbClr val="25212A"/>
                </a:solidFill>
                <a:latin typeface="Times New Roman" pitchFamily="18" charset="0"/>
                <a:cs typeface="Times New Roman" pitchFamily="18" charset="0"/>
              </a:rPr>
              <a:t>tạo</a:t>
            </a:r>
            <a:r>
              <a:rPr lang="en-US" sz="2000" dirty="0">
                <a:solidFill>
                  <a:srgbClr val="25212A"/>
                </a:solidFill>
                <a:latin typeface="Times New Roman" pitchFamily="18" charset="0"/>
                <a:cs typeface="Times New Roman" pitchFamily="18" charset="0"/>
              </a:rPr>
              <a:t>.</a:t>
            </a:r>
          </a:p>
          <a:p>
            <a:pPr marL="285729" indent="-285729" algn="just">
              <a:buFontTx/>
              <a:buChar char="-"/>
              <a:defRPr/>
            </a:pPr>
            <a:endParaRPr lang="en-US" sz="2000" dirty="0">
              <a:solidFill>
                <a:srgbClr val="25212A"/>
              </a:solidFill>
              <a:latin typeface="Times New Roman" pitchFamily="18" charset="0"/>
              <a:cs typeface="Times New Roman" pitchFamily="18" charset="0"/>
            </a:endParaRPr>
          </a:p>
          <a:p>
            <a:pPr algn="just">
              <a:defRPr/>
            </a:pPr>
            <a:endParaRPr lang="vi-VN" sz="1200" dirty="0">
              <a:solidFill>
                <a:srgbClr val="25212A"/>
              </a:solidFill>
            </a:endParaRPr>
          </a:p>
        </p:txBody>
      </p:sp>
      <p:sp>
        <p:nvSpPr>
          <p:cNvPr id="15" name="Rectangle 14"/>
          <p:cNvSpPr/>
          <p:nvPr/>
        </p:nvSpPr>
        <p:spPr>
          <a:xfrm>
            <a:off x="1371600" y="2343150"/>
            <a:ext cx="2819400" cy="2743200"/>
          </a:xfrm>
          <a:prstGeom prst="rect">
            <a:avLst/>
          </a:prstGeom>
          <a:solidFill>
            <a:schemeClr val="bg2">
              <a:lumMod val="20000"/>
              <a:lumOff val="80000"/>
            </a:schemeClr>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defTabSz="457166">
              <a:buClrTx/>
              <a:defRPr/>
            </a:pPr>
            <a:endParaRPr lang="en-US" sz="100" i="1" u="sng" kern="1200" dirty="0">
              <a:solidFill>
                <a:srgbClr val="FF0000"/>
              </a:solidFill>
              <a:latin typeface="Times New Roman" pitchFamily="18" charset="0"/>
              <a:cs typeface="Times New Roman" pitchFamily="18" charset="0"/>
            </a:endParaRPr>
          </a:p>
          <a:p>
            <a:pPr algn="just" defTabSz="457166">
              <a:buClrTx/>
              <a:buFontTx/>
              <a:buChar char="-"/>
              <a:defRPr/>
            </a:pPr>
            <a:r>
              <a:rPr lang="en-US" sz="2000"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Truyện</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cổ</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dân</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gian</a:t>
            </a:r>
            <a:r>
              <a:rPr lang="en-US" sz="2000" b="1"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sử</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thi</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truyền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thuyết</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cổ</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tích</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ngụ</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ngôn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truyện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cười</a:t>
            </a:r>
            <a:r>
              <a:rPr lang="en-US" sz="2000" kern="1200" dirty="0">
                <a:solidFill>
                  <a:prstClr val="black"/>
                </a:solidFill>
                <a:latin typeface="Times New Roman" pitchFamily="18" charset="0"/>
                <a:cs typeface="Times New Roman" pitchFamily="18" charset="0"/>
              </a:rPr>
              <a:t>…</a:t>
            </a:r>
          </a:p>
          <a:p>
            <a:pPr algn="just" defTabSz="457166">
              <a:buClrTx/>
              <a:buFontTx/>
              <a:buChar char="-"/>
              <a:defRPr/>
            </a:pPr>
            <a:r>
              <a:rPr lang="en-US" sz="2000"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Trữ</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tình</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dân</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gian</a:t>
            </a:r>
            <a:r>
              <a:rPr lang="en-US" sz="2000" b="1" kern="1200" dirty="0">
                <a:solidFill>
                  <a:srgbClr val="FF0000"/>
                </a:solidFill>
                <a:latin typeface="Times New Roman" pitchFamily="18" charset="0"/>
                <a:cs typeface="Times New Roman" pitchFamily="18" charset="0"/>
              </a:rPr>
              <a:t>:</a:t>
            </a:r>
            <a:r>
              <a:rPr lang="en-US" sz="2000"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ca</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dao</a:t>
            </a:r>
            <a:r>
              <a:rPr lang="en-US" sz="2000" kern="1200" dirty="0">
                <a:solidFill>
                  <a:prstClr val="black"/>
                </a:solidFill>
                <a:latin typeface="Times New Roman" pitchFamily="18" charset="0"/>
                <a:cs typeface="Times New Roman" pitchFamily="18" charset="0"/>
              </a:rPr>
              <a:t>…</a:t>
            </a:r>
          </a:p>
          <a:p>
            <a:pPr algn="just" defTabSz="457166">
              <a:buClrTx/>
              <a:buFontTx/>
              <a:buChar char="-"/>
              <a:defRPr/>
            </a:pPr>
            <a:r>
              <a:rPr lang="en-US" sz="2000"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Sân</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khâu</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dân</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gian</a:t>
            </a:r>
            <a:r>
              <a:rPr lang="en-US" sz="2000" b="1"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chèo</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tuồng</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cải</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lương</a:t>
            </a:r>
            <a:r>
              <a:rPr lang="en-US" sz="2000" kern="1200" dirty="0">
                <a:solidFill>
                  <a:prstClr val="black"/>
                </a:solidFill>
                <a:latin typeface="Times New Roman" pitchFamily="18" charset="0"/>
                <a:cs typeface="Times New Roman" pitchFamily="18" charset="0"/>
              </a:rPr>
              <a:t>…</a:t>
            </a:r>
            <a:endParaRPr lang="vi-VN" sz="2000" kern="1200" dirty="0">
              <a:solidFill>
                <a:prstClr val="black"/>
              </a:solidFill>
              <a:latin typeface="Times New Roman" pitchFamily="18" charset="0"/>
              <a:cs typeface="Times New Roman" pitchFamily="18" charset="0"/>
            </a:endParaRPr>
          </a:p>
          <a:p>
            <a:pPr algn="ctr" defTabSz="457166">
              <a:buClrTx/>
              <a:defRPr/>
            </a:pPr>
            <a:endParaRPr lang="vi-VN" sz="1800" kern="1200" dirty="0">
              <a:solidFill>
                <a:prstClr val="black"/>
              </a:solidFill>
            </a:endParaRPr>
          </a:p>
          <a:p>
            <a:pPr algn="ctr">
              <a:defRPr/>
            </a:pPr>
            <a:r>
              <a:rPr lang="en-US" dirty="0">
                <a:solidFill>
                  <a:srgbClr val="25212A"/>
                </a:solidFill>
              </a:rPr>
              <a:t> </a:t>
            </a:r>
            <a:endParaRPr lang="vi-VN" dirty="0">
              <a:solidFill>
                <a:srgbClr val="25212A"/>
              </a:solidFill>
            </a:endParaRPr>
          </a:p>
        </p:txBody>
      </p:sp>
      <p:sp>
        <p:nvSpPr>
          <p:cNvPr id="16" name="Rectangle 15"/>
          <p:cNvSpPr/>
          <p:nvPr/>
        </p:nvSpPr>
        <p:spPr>
          <a:xfrm>
            <a:off x="4191000" y="2343150"/>
            <a:ext cx="4876800" cy="2743200"/>
          </a:xfrm>
          <a:prstGeom prst="rect">
            <a:avLst/>
          </a:prstGeom>
          <a:solidFill>
            <a:schemeClr val="bg2">
              <a:lumMod val="20000"/>
              <a:lumOff val="80000"/>
            </a:schemeClr>
          </a:solidFill>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defTabSz="457166">
              <a:buClrTx/>
              <a:defRPr/>
            </a:pPr>
            <a:endParaRPr lang="en-US" sz="2000" b="1" i="1" u="sng" kern="1200" dirty="0">
              <a:solidFill>
                <a:srgbClr val="FF0000"/>
              </a:solidFill>
              <a:latin typeface="Times New Roman" pitchFamily="18" charset="0"/>
              <a:cs typeface="Times New Roman" pitchFamily="18" charset="0"/>
            </a:endParaRPr>
          </a:p>
          <a:p>
            <a:pPr algn="just" defTabSz="457166">
              <a:buClrTx/>
              <a:defRPr/>
            </a:pPr>
            <a:endParaRPr lang="en-US" sz="2000" b="1" i="1" u="sng" kern="1200" dirty="0">
              <a:solidFill>
                <a:srgbClr val="FF0000"/>
              </a:solidFill>
              <a:latin typeface="Times New Roman" pitchFamily="18" charset="0"/>
              <a:cs typeface="Times New Roman" pitchFamily="18" charset="0"/>
            </a:endParaRPr>
          </a:p>
          <a:p>
            <a:pPr algn="just" defTabSz="457166">
              <a:buClrTx/>
              <a:defRPr/>
            </a:pPr>
            <a:r>
              <a:rPr lang="en-US" sz="2000" b="1" i="1" u="sng" kern="1200" dirty="0">
                <a:solidFill>
                  <a:srgbClr val="FF0000"/>
                </a:solidFill>
                <a:latin typeface="Times New Roman" pitchFamily="18" charset="0"/>
                <a:cs typeface="Times New Roman" pitchFamily="18" charset="0"/>
              </a:rPr>
              <a:t>-VH </a:t>
            </a:r>
            <a:r>
              <a:rPr lang="en-US" sz="2000" b="1" i="1" u="sng" kern="1200" dirty="0" err="1">
                <a:solidFill>
                  <a:srgbClr val="FF0000"/>
                </a:solidFill>
                <a:latin typeface="Times New Roman" pitchFamily="18" charset="0"/>
                <a:cs typeface="Times New Roman" pitchFamily="18" charset="0"/>
              </a:rPr>
              <a:t>chữ</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Hán</a:t>
            </a:r>
            <a:r>
              <a:rPr lang="en-US" sz="2000"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văn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xuôi</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truyện</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ký</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tiểu</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thuyết</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chương</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hồi</a:t>
            </a:r>
            <a:r>
              <a:rPr lang="en-US" sz="2000" i="1" kern="1200" dirty="0">
                <a:solidFill>
                  <a:prstClr val="black"/>
                </a:solidFill>
                <a:latin typeface="Times New Roman" pitchFamily="18" charset="0"/>
                <a:cs typeface="Times New Roman" pitchFamily="18" charset="0"/>
              </a:rPr>
              <a:t>)</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thơ</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thơ</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Đường</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luật</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từ</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khúc</a:t>
            </a:r>
            <a:r>
              <a:rPr lang="en-US" sz="2000" i="1" kern="1200" dirty="0">
                <a:solidFill>
                  <a:prstClr val="black"/>
                </a:solidFill>
                <a:latin typeface="Times New Roman" pitchFamily="18" charset="0"/>
                <a:cs typeface="Times New Roman" pitchFamily="18" charset="0"/>
              </a:rPr>
              <a:t>…</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Văn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biền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ngẫu</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phú</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cáo</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văn</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tế</a:t>
            </a:r>
            <a:r>
              <a:rPr lang="en-US" sz="2000" i="1" kern="1200" dirty="0">
                <a:solidFill>
                  <a:prstClr val="black"/>
                </a:solidFill>
                <a:latin typeface="Times New Roman" pitchFamily="18" charset="0"/>
                <a:cs typeface="Times New Roman" pitchFamily="18" charset="0"/>
              </a:rPr>
              <a:t>)</a:t>
            </a:r>
          </a:p>
          <a:p>
            <a:pPr algn="just" defTabSz="457166">
              <a:buClrTx/>
              <a:buFontTx/>
              <a:buChar char="-"/>
              <a:defRPr/>
            </a:pPr>
            <a:r>
              <a:rPr lang="en-US" sz="2000" b="1" i="1" u="sng" kern="1200" dirty="0">
                <a:solidFill>
                  <a:srgbClr val="FF0000"/>
                </a:solidFill>
                <a:latin typeface="Times New Roman" pitchFamily="18" charset="0"/>
                <a:cs typeface="Times New Roman" pitchFamily="18" charset="0"/>
              </a:rPr>
              <a:t>VH </a:t>
            </a:r>
            <a:r>
              <a:rPr lang="en-US" sz="2000" b="1" i="1" u="sng" kern="1200" dirty="0" err="1">
                <a:solidFill>
                  <a:srgbClr val="FF0000"/>
                </a:solidFill>
                <a:latin typeface="Times New Roman" pitchFamily="18" charset="0"/>
                <a:cs typeface="Times New Roman" pitchFamily="18" charset="0"/>
              </a:rPr>
              <a:t>chữ</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Nôm</a:t>
            </a:r>
            <a:r>
              <a:rPr lang="en-US" sz="2000" b="1"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thơ</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thơ</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Nôm</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Đường</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luật</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truyện</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thơ</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ngâm</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khúc</a:t>
            </a:r>
            <a:r>
              <a:rPr lang="en-US" sz="2000" i="1"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văn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biền</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ngẫu</a:t>
            </a:r>
            <a:r>
              <a:rPr lang="en-US" sz="2000" kern="1200" dirty="0">
                <a:solidFill>
                  <a:prstClr val="black"/>
                </a:solidFill>
                <a:latin typeface="Times New Roman" pitchFamily="18" charset="0"/>
                <a:cs typeface="Times New Roman" pitchFamily="18" charset="0"/>
              </a:rPr>
              <a:t>.</a:t>
            </a:r>
          </a:p>
          <a:p>
            <a:pPr algn="just" defTabSz="457166">
              <a:buClrTx/>
              <a:buFontTx/>
              <a:buChar char="-"/>
              <a:defRPr/>
            </a:pPr>
            <a:r>
              <a:rPr lang="en-US" sz="2000" b="1" i="1" u="sng" kern="1200" dirty="0">
                <a:solidFill>
                  <a:srgbClr val="FF0000"/>
                </a:solidFill>
                <a:latin typeface="Times New Roman" pitchFamily="18" charset="0"/>
                <a:cs typeface="Times New Roman" pitchFamily="18" charset="0"/>
              </a:rPr>
              <a:t>VH </a:t>
            </a:r>
            <a:r>
              <a:rPr lang="en-US" sz="2000" b="1" i="1" u="sng" kern="1200" dirty="0" err="1">
                <a:solidFill>
                  <a:srgbClr val="FF0000"/>
                </a:solidFill>
                <a:latin typeface="Times New Roman" pitchFamily="18" charset="0"/>
                <a:cs typeface="Times New Roman" pitchFamily="18" charset="0"/>
              </a:rPr>
              <a:t>chữ</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Quốc</a:t>
            </a:r>
            <a:r>
              <a:rPr lang="en-US" sz="2000" b="1" i="1" u="sng" kern="1200" dirty="0">
                <a:solidFill>
                  <a:srgbClr val="FF0000"/>
                </a:solidFill>
                <a:latin typeface="Times New Roman" pitchFamily="18" charset="0"/>
                <a:cs typeface="Times New Roman" pitchFamily="18" charset="0"/>
              </a:rPr>
              <a:t> </a:t>
            </a:r>
            <a:r>
              <a:rPr lang="en-US" sz="2000" b="1" i="1" u="sng" kern="1200" dirty="0" err="1">
                <a:solidFill>
                  <a:srgbClr val="FF0000"/>
                </a:solidFill>
                <a:latin typeface="Times New Roman" pitchFamily="18" charset="0"/>
                <a:cs typeface="Times New Roman" pitchFamily="18" charset="0"/>
              </a:rPr>
              <a:t>ngữ</a:t>
            </a:r>
            <a:r>
              <a:rPr lang="en-US" sz="2000" b="1" kern="1200" dirty="0">
                <a:solidFill>
                  <a:srgbClr val="FF0000"/>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tự</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sự</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tiểu</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thuyết</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truyện</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ngắn</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ký</a:t>
            </a:r>
            <a:r>
              <a:rPr lang="en-US" sz="2000" i="1" kern="1200" dirty="0">
                <a:solidFill>
                  <a:prstClr val="black"/>
                </a:solidFill>
                <a:latin typeface="Times New Roman" pitchFamily="18" charset="0"/>
                <a:cs typeface="Times New Roman" pitchFamily="18" charset="0"/>
              </a:rPr>
              <a:t>)</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trữ</a:t>
            </a:r>
            <a:r>
              <a:rPr lang="en-US" sz="2000"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tình</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thơ</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trữ</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tình</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trường</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ca</a:t>
            </a:r>
            <a:r>
              <a:rPr lang="en-US" sz="2000" i="1" kern="1200" dirty="0">
                <a:solidFill>
                  <a:prstClr val="black"/>
                </a:solidFill>
                <a:latin typeface="Times New Roman" pitchFamily="18" charset="0"/>
                <a:cs typeface="Times New Roman" pitchFamily="18" charset="0"/>
              </a:rPr>
              <a:t>), </a:t>
            </a:r>
            <a:r>
              <a:rPr lang="en-US" sz="2000" kern="1200" dirty="0" err="1">
                <a:solidFill>
                  <a:prstClr val="black"/>
                </a:solidFill>
                <a:latin typeface="Times New Roman" pitchFamily="18" charset="0"/>
                <a:cs typeface="Times New Roman" pitchFamily="18" charset="0"/>
              </a:rPr>
              <a:t>kịch</a:t>
            </a:r>
            <a:r>
              <a:rPr lang="en-US" sz="2000" kern="1200" dirty="0">
                <a:solidFill>
                  <a:prstClr val="black"/>
                </a:solidFill>
                <a:latin typeface="Times New Roman" pitchFamily="18" charset="0"/>
                <a:cs typeface="Times New Roman" pitchFamily="18" charset="0"/>
              </a:rPr>
              <a:t> </a:t>
            </a:r>
            <a:r>
              <a:rPr lang="en-US" sz="2000" i="1" kern="1200" dirty="0">
                <a:solidFill>
                  <a:prstClr val="black"/>
                </a:solidFill>
                <a:latin typeface="Times New Roman" pitchFamily="18" charset="0"/>
                <a:cs typeface="Times New Roman" pitchFamily="18" charset="0"/>
              </a:rPr>
              <a:t>(</a:t>
            </a:r>
            <a:r>
              <a:rPr lang="en-US" sz="2000" i="1" kern="1200" dirty="0" err="1">
                <a:solidFill>
                  <a:prstClr val="black"/>
                </a:solidFill>
                <a:latin typeface="Times New Roman" pitchFamily="18" charset="0"/>
                <a:cs typeface="Times New Roman" pitchFamily="18" charset="0"/>
              </a:rPr>
              <a:t>kịch</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nói</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kịch</a:t>
            </a:r>
            <a:r>
              <a:rPr lang="en-US" sz="2000" i="1" kern="1200" dirty="0">
                <a:solidFill>
                  <a:prstClr val="black"/>
                </a:solidFill>
                <a:latin typeface="Times New Roman" pitchFamily="18" charset="0"/>
                <a:cs typeface="Times New Roman" pitchFamily="18" charset="0"/>
              </a:rPr>
              <a:t> </a:t>
            </a:r>
            <a:r>
              <a:rPr lang="en-US" sz="2000" i="1" kern="1200" dirty="0" err="1">
                <a:solidFill>
                  <a:prstClr val="black"/>
                </a:solidFill>
                <a:latin typeface="Times New Roman" pitchFamily="18" charset="0"/>
                <a:cs typeface="Times New Roman" pitchFamily="18" charset="0"/>
              </a:rPr>
              <a:t>thơ</a:t>
            </a:r>
            <a:r>
              <a:rPr lang="en-US" sz="2000" i="1" kern="1200" dirty="0">
                <a:solidFill>
                  <a:prstClr val="black"/>
                </a:solidFill>
                <a:latin typeface="Times New Roman" pitchFamily="18" charset="0"/>
                <a:cs typeface="Times New Roman" pitchFamily="18" charset="0"/>
              </a:rPr>
              <a:t>)…</a:t>
            </a:r>
            <a:endParaRPr lang="vi-VN" sz="2000" i="1" kern="1200" dirty="0">
              <a:solidFill>
                <a:prstClr val="black"/>
              </a:solidFill>
              <a:latin typeface="Times New Roman" pitchFamily="18" charset="0"/>
              <a:cs typeface="Times New Roman" pitchFamily="18" charset="0"/>
            </a:endParaRPr>
          </a:p>
          <a:p>
            <a:pPr algn="ctr" defTabSz="457166">
              <a:buClrTx/>
              <a:defRPr/>
            </a:pPr>
            <a:endParaRPr lang="vi-VN" sz="1800" kern="1200" dirty="0">
              <a:solidFill>
                <a:prstClr val="black"/>
              </a:solidFill>
            </a:endParaRPr>
          </a:p>
          <a:p>
            <a:pPr algn="just">
              <a:defRPr/>
            </a:pPr>
            <a:endParaRPr lang="en-US" sz="2000" dirty="0">
              <a:solidFill>
                <a:srgbClr val="25212A"/>
              </a:solidFill>
              <a:latin typeface="Times New Roman" pitchFamily="18" charset="0"/>
              <a:cs typeface="Times New Roman" pitchFamily="18" charset="0"/>
            </a:endParaRPr>
          </a:p>
          <a:p>
            <a:pPr algn="ctr">
              <a:defRPr/>
            </a:pPr>
            <a:r>
              <a:rPr lang="en-US" dirty="0">
                <a:solidFill>
                  <a:srgbClr val="25212A"/>
                </a:solidFill>
              </a:rPr>
              <a:t> </a:t>
            </a:r>
            <a:endParaRPr lang="vi-VN" dirty="0">
              <a:solidFill>
                <a:srgbClr val="25212A"/>
              </a:solidFill>
            </a:endParaRPr>
          </a:p>
        </p:txBody>
      </p:sp>
    </p:spTree>
    <p:extLst>
      <p:ext uri="{BB962C8B-B14F-4D97-AF65-F5344CB8AC3E}">
        <p14:creationId xmlns:p14="http://schemas.microsoft.com/office/powerpoint/2010/main" val="65829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ppt_x</p:attrName>
                                        </p:attrNameLst>
                                      </p:cBhvr>
                                      <p:tavLst>
                                        <p:tav tm="0">
                                          <p:val>
                                            <p:strVal val="#ppt_x-.2"/>
                                          </p:val>
                                        </p:tav>
                                        <p:tav tm="100000">
                                          <p:val>
                                            <p:strVal val="#ppt_x"/>
                                          </p:val>
                                        </p:tav>
                                      </p:tavLst>
                                    </p:anim>
                                    <p:anim calcmode="lin" valueType="num">
                                      <p:cBhvr>
                                        <p:cTn id="1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ppt_x</p:attrName>
                                        </p:attrNameLst>
                                      </p:cBhvr>
                                      <p:tavLst>
                                        <p:tav tm="0">
                                          <p:val>
                                            <p:strVal val="#ppt_x-.2"/>
                                          </p:val>
                                        </p:tav>
                                        <p:tav tm="100000">
                                          <p:val>
                                            <p:strVal val="#ppt_x"/>
                                          </p:val>
                                        </p:tav>
                                      </p:tavLst>
                                    </p:anim>
                                    <p:anim calcmode="lin" valueType="num">
                                      <p:cBhvr>
                                        <p:cTn id="2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914400" y="133350"/>
            <a:ext cx="7086600"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pPr/>
              <a:t>14</a:t>
            </a:fld>
            <a:endParaRPr/>
          </a:p>
        </p:txBody>
      </p:sp>
      <p:sp>
        <p:nvSpPr>
          <p:cNvPr id="14" name="Content Placeholder 2"/>
          <p:cNvSpPr txBox="1">
            <a:spLocks noChangeArrowheads="1"/>
          </p:cNvSpPr>
          <p:nvPr/>
        </p:nvSpPr>
        <p:spPr>
          <a:xfrm>
            <a:off x="760413" y="1427560"/>
            <a:ext cx="7545388" cy="1296590"/>
          </a:xfrm>
          <a:prstGeom prst="rect">
            <a:avLst/>
          </a:prstGeom>
          <a:noFill/>
          <a:ln>
            <a:noFill/>
          </a:ln>
        </p:spPr>
        <p:txBody>
          <a:bodyPr spcFirstLastPara="1" wrap="square" lIns="91419" tIns="91419" rIns="91419" bIns="91419"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1pPr>
            <a:lvl2pPr marL="914400" marR="0" lvl="1"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2pPr>
            <a:lvl3pPr marL="1371600" marR="0" lvl="2"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3pPr>
            <a:lvl4pPr marL="1828800" marR="0" lvl="3"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4pPr>
            <a:lvl5pPr marL="2286000" marR="0" lvl="4"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5pPr>
            <a:lvl6pPr marL="2743200" marR="0" lvl="5"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6pPr>
            <a:lvl7pPr marL="3200400" marR="0" lvl="6"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7pPr>
            <a:lvl8pPr marL="3657600" marR="0" lvl="7"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8pPr>
            <a:lvl9pPr marL="4114800" marR="0" lvl="8"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9pPr>
          </a:lstStyle>
          <a:p>
            <a:pPr algn="just"/>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Văn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học</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dân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gian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và</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văn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học</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viết</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có</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mối</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quan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hệ</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mật</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thiết</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tương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hỗ</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cùng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nhau</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phát</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triển</a:t>
            </a:r>
            <a:r>
              <a:rPr lang="en-US" altLang="en-US" sz="2400" dirty="0">
                <a:solidFill>
                  <a:srgbClr val="002060"/>
                </a:solidFill>
                <a:latin typeface="Times New Roman" pitchFamily="18" charset="0"/>
                <a:cs typeface="Times New Roman" pitchFamily="18" charset="0"/>
              </a:rPr>
              <a:t>. </a:t>
            </a:r>
          </a:p>
          <a:p>
            <a:pPr algn="just"/>
            <a:endParaRPr lang="en-US" altLang="en-US" sz="1400" dirty="0">
              <a:solidFill>
                <a:srgbClr val="002060"/>
              </a:solidFill>
              <a:latin typeface="Times New Roman" pitchFamily="18" charset="0"/>
              <a:cs typeface="Times New Roman" pitchFamily="18" charset="0"/>
            </a:endParaRPr>
          </a:p>
          <a:p>
            <a:pPr algn="just"/>
            <a:endParaRPr lang="en-US" altLang="en-US" sz="1400" dirty="0">
              <a:solidFill>
                <a:srgbClr val="002060"/>
              </a:solidFill>
              <a:latin typeface="Times New Roman" pitchFamily="18" charset="0"/>
              <a:cs typeface="Times New Roman" pitchFamily="18" charset="0"/>
            </a:endParaRPr>
          </a:p>
          <a:p>
            <a:pPr algn="just"/>
            <a:endParaRPr lang="en-US" altLang="en-US" sz="1400" dirty="0">
              <a:solidFill>
                <a:srgbClr val="002060"/>
              </a:solidFill>
              <a:latin typeface="Times New Roman" pitchFamily="18" charset="0"/>
              <a:cs typeface="Times New Roman" pitchFamily="18" charset="0"/>
            </a:endParaRPr>
          </a:p>
          <a:p>
            <a:pPr algn="just">
              <a:buFont typeface="Wingdings" pitchFamily="2" charset="2"/>
              <a:buNone/>
            </a:pPr>
            <a:endParaRPr lang="en-US" altLang="en-US" sz="1400" dirty="0">
              <a:solidFill>
                <a:srgbClr val="002060"/>
              </a:solidFill>
              <a:latin typeface="Times New Roman" pitchFamily="18" charset="0"/>
              <a:cs typeface="Times New Roman" pitchFamily="18" charset="0"/>
            </a:endParaRPr>
          </a:p>
          <a:p>
            <a:pPr algn="just">
              <a:buFont typeface="Wingdings" pitchFamily="2" charset="2"/>
              <a:buNone/>
            </a:pPr>
            <a:endParaRPr lang="en-US" altLang="en-US" sz="1400" dirty="0">
              <a:solidFill>
                <a:srgbClr val="002060"/>
              </a:solidFill>
              <a:latin typeface="Times New Roman" pitchFamily="18" charset="0"/>
              <a:cs typeface="Times New Roman" pitchFamily="18" charset="0"/>
            </a:endParaRPr>
          </a:p>
          <a:p>
            <a:pPr algn="just">
              <a:buFont typeface="Wingdings" pitchFamily="2" charset="2"/>
              <a:buNone/>
            </a:pPr>
            <a:endParaRPr lang="vi-VN" altLang="en-US" sz="1400" dirty="0">
              <a:solidFill>
                <a:srgbClr val="002060"/>
              </a:solidFill>
              <a:latin typeface="Times New Roman" pitchFamily="18" charset="0"/>
              <a:cs typeface="Times New Roman" pitchFamily="18" charset="0"/>
            </a:endParaRPr>
          </a:p>
        </p:txBody>
      </p:sp>
      <p:grpSp>
        <p:nvGrpSpPr>
          <p:cNvPr id="15" name="Group 9"/>
          <p:cNvGrpSpPr>
            <a:grpSpLocks/>
          </p:cNvGrpSpPr>
          <p:nvPr/>
        </p:nvGrpSpPr>
        <p:grpSpPr bwMode="auto">
          <a:xfrm>
            <a:off x="1219200" y="2839643"/>
            <a:ext cx="6781800" cy="1103709"/>
            <a:chOff x="1643042" y="1924244"/>
            <a:chExt cx="5643602" cy="1776214"/>
          </a:xfrm>
        </p:grpSpPr>
        <p:sp>
          <p:nvSpPr>
            <p:cNvPr id="16" name="Rectangle 15"/>
            <p:cNvSpPr/>
            <p:nvPr/>
          </p:nvSpPr>
          <p:spPr>
            <a:xfrm>
              <a:off x="1643042" y="1924244"/>
              <a:ext cx="2357454" cy="177621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endParaRPr lang="vi-VN" sz="2800" dirty="0">
                <a:latin typeface="Times New Roman" pitchFamily="18" charset="0"/>
                <a:cs typeface="Times New Roman" pitchFamily="18" charset="0"/>
              </a:endParaRPr>
            </a:p>
          </p:txBody>
        </p:sp>
        <p:sp>
          <p:nvSpPr>
            <p:cNvPr id="17" name="Rectangle 16"/>
            <p:cNvSpPr/>
            <p:nvPr/>
          </p:nvSpPr>
          <p:spPr>
            <a:xfrm>
              <a:off x="4929190" y="1924244"/>
              <a:ext cx="2357454" cy="1776214"/>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endParaRPr lang="vi-VN" sz="2800" dirty="0">
                <a:latin typeface="Times New Roman" pitchFamily="18" charset="0"/>
                <a:cs typeface="Times New Roman" pitchFamily="18" charset="0"/>
              </a:endParaRPr>
            </a:p>
          </p:txBody>
        </p:sp>
        <p:sp>
          <p:nvSpPr>
            <p:cNvPr id="18" name="Left-Right Arrow 17"/>
            <p:cNvSpPr/>
            <p:nvPr/>
          </p:nvSpPr>
          <p:spPr>
            <a:xfrm>
              <a:off x="4000496" y="2516315"/>
              <a:ext cx="928693" cy="484134"/>
            </a:xfrm>
            <a:prstGeom prst="leftRightArrow">
              <a:avLst/>
            </a:prstGeom>
            <a:solidFill>
              <a:schemeClr val="accent1"/>
            </a:solid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vi-VN" sz="1200"/>
            </a:p>
          </p:txBody>
        </p:sp>
      </p:grpSp>
      <p:sp>
        <p:nvSpPr>
          <p:cNvPr id="19" name="Title 1"/>
          <p:cNvSpPr txBox="1">
            <a:spLocks/>
          </p:cNvSpPr>
          <p:nvPr/>
        </p:nvSpPr>
        <p:spPr>
          <a:xfrm>
            <a:off x="2057401" y="816773"/>
            <a:ext cx="5138336" cy="535781"/>
          </a:xfrm>
          <a:prstGeom prst="rect">
            <a:avLst/>
          </a:prstGeom>
          <a:solidFill>
            <a:schemeClr val="bg2">
              <a:lumMod val="20000"/>
              <a:lumOff val="80000"/>
            </a:schemeClr>
          </a:solidFill>
          <a:ln>
            <a:noFill/>
          </a:ln>
        </p:spPr>
        <p:txBody>
          <a:bodyPr spcFirstLastPara="1" wrap="square" lIns="91419" tIns="91419" rIns="91419" bIns="914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Mối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quan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hệ</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giữa</a:t>
            </a:r>
            <a:r>
              <a:rPr lang="en-US" sz="2400" dirty="0">
                <a:solidFill>
                  <a:srgbClr val="0070C0"/>
                </a:solidFill>
                <a:latin typeface="Times New Roman" pitchFamily="18" charset="0"/>
                <a:cs typeface="Times New Roman" pitchFamily="18" charset="0"/>
              </a:rPr>
              <a:t> VHDG </a:t>
            </a:r>
            <a:r>
              <a:rPr lang="en-US" sz="2400" dirty="0" err="1">
                <a:solidFill>
                  <a:srgbClr val="0070C0"/>
                </a:solidFill>
                <a:latin typeface="Times New Roman" pitchFamily="18" charset="0"/>
                <a:cs typeface="Times New Roman" pitchFamily="18" charset="0"/>
              </a:rPr>
              <a:t>và</a:t>
            </a:r>
            <a:r>
              <a:rPr lang="en-US" sz="2400" dirty="0">
                <a:solidFill>
                  <a:srgbClr val="0070C0"/>
                </a:solidFill>
                <a:latin typeface="Times New Roman" pitchFamily="18" charset="0"/>
                <a:cs typeface="Times New Roman" pitchFamily="18" charset="0"/>
              </a:rPr>
              <a:t> VHV:</a:t>
            </a:r>
            <a:endParaRPr lang="vi-VN" sz="2400" dirty="0">
              <a:solidFill>
                <a:srgbClr val="0070C0"/>
              </a:solidFill>
              <a:cs typeface="Times New Roman" pitchFamily="18" charset="0"/>
            </a:endParaRPr>
          </a:p>
        </p:txBody>
      </p:sp>
    </p:spTree>
    <p:extLst>
      <p:ext uri="{BB962C8B-B14F-4D97-AF65-F5344CB8AC3E}">
        <p14:creationId xmlns:p14="http://schemas.microsoft.com/office/powerpoint/2010/main" val="7804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ppt_x</p:attrName>
                                        </p:attrNameLst>
                                      </p:cBhvr>
                                      <p:tavLst>
                                        <p:tav tm="0">
                                          <p:val>
                                            <p:strVal val="#ppt_x-.2"/>
                                          </p:val>
                                        </p:tav>
                                        <p:tav tm="100000">
                                          <p:val>
                                            <p:strVal val="#ppt_x"/>
                                          </p:val>
                                        </p:tav>
                                      </p:tavLst>
                                    </p:anim>
                                    <p:anim calcmode="lin" valueType="num">
                                      <p:cBhvr>
                                        <p:cTn id="1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914400" y="133350"/>
            <a:ext cx="7086600"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solidFill>
                  <a:srgbClr val="797281"/>
                </a:solidFill>
              </a:rPr>
              <a:pPr/>
              <a:t>15</a:t>
            </a:fld>
            <a:endParaRPr>
              <a:solidFill>
                <a:srgbClr val="797281"/>
              </a:solidFill>
            </a:endParaRPr>
          </a:p>
        </p:txBody>
      </p:sp>
      <p:sp>
        <p:nvSpPr>
          <p:cNvPr id="10" name="Content Placeholder 2"/>
          <p:cNvSpPr txBox="1">
            <a:spLocks/>
          </p:cNvSpPr>
          <p:nvPr/>
        </p:nvSpPr>
        <p:spPr>
          <a:xfrm>
            <a:off x="250831" y="1428753"/>
            <a:ext cx="8785225" cy="3996929"/>
          </a:xfrm>
          <a:prstGeom prst="rect">
            <a:avLst/>
          </a:prstGeom>
          <a:noFill/>
          <a:ln>
            <a:noFill/>
          </a:ln>
        </p:spPr>
        <p:txBody>
          <a:bodyPr spcFirstLastPara="1" wrap="square" lIns="91419" tIns="91419" rIns="91419" bIns="91419" rtlCol="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1pPr>
            <a:lvl2pPr marL="914400" marR="0" lvl="1"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2pPr>
            <a:lvl3pPr marL="1371600" marR="0" lvl="2"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3pPr>
            <a:lvl4pPr marL="1828800" marR="0" lvl="3"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4pPr>
            <a:lvl5pPr marL="2286000" marR="0" lvl="4"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5pPr>
            <a:lvl6pPr marL="2743200" marR="0" lvl="5"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6pPr>
            <a:lvl7pPr marL="3200400" marR="0" lvl="6"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7pPr>
            <a:lvl8pPr marL="3657600" marR="0" lvl="7"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8pPr>
            <a:lvl9pPr marL="4114800" marR="0" lvl="8"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9pPr>
          </a:lstStyle>
          <a:p>
            <a:pPr marL="91434" indent="-91434" algn="just">
              <a:defRPr/>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Văn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học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gian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a:p>
            <a:pPr algn="ctr"/>
            <a:endParaRPr lang="en-US" sz="2400" dirty="0">
              <a:solidFill>
                <a:srgbClr val="000000"/>
              </a:solidFill>
              <a:latin typeface="Times New Roman"/>
            </a:endParaRPr>
          </a:p>
          <a:p>
            <a:pPr algn="ctr"/>
            <a:r>
              <a:rPr lang="vi-VN" sz="2400" dirty="0">
                <a:solidFill>
                  <a:srgbClr val="000000"/>
                </a:solidFill>
                <a:latin typeface="Times New Roman"/>
              </a:rPr>
              <a:t>“Thân em cúc mọc bờ rào,</a:t>
            </a:r>
          </a:p>
          <a:p>
            <a:pPr algn="ctr"/>
            <a:r>
              <a:rPr lang="vi-VN" sz="2400" dirty="0">
                <a:solidFill>
                  <a:srgbClr val="000000"/>
                </a:solidFill>
                <a:latin typeface="Times New Roman"/>
              </a:rPr>
              <a:t>Kẻ qua ngắt nhụy, người vào bẻ bông”</a:t>
            </a:r>
          </a:p>
          <a:p>
            <a:pPr algn="ctr"/>
            <a:r>
              <a:rPr lang="en-US" sz="2400" dirty="0">
                <a:solidFill>
                  <a:srgbClr val="000000"/>
                </a:solidFill>
                <a:latin typeface="Times New Roman"/>
              </a:rPr>
              <a:t>                                                 </a:t>
            </a:r>
            <a:r>
              <a:rPr lang="vi-VN" sz="2400" dirty="0">
                <a:solidFill>
                  <a:srgbClr val="000000"/>
                </a:solidFill>
                <a:latin typeface="Times New Roman"/>
              </a:rPr>
              <a:t>(Ca dao</a:t>
            </a:r>
            <a:r>
              <a:rPr lang="en-US" altLang="en-US" dirty="0">
                <a:solidFill>
                  <a:srgbClr val="000000"/>
                </a:solidFill>
                <a:latin typeface="Times New Roman" pitchFamily="18" charset="0"/>
                <a:cs typeface="Times New Roman" pitchFamily="18" charset="0"/>
                <a:sym typeface="Arial"/>
              </a:rPr>
              <a:t>)</a:t>
            </a:r>
          </a:p>
          <a:p>
            <a:pPr algn="ctr"/>
            <a:endParaRPr lang="en-US" altLang="en-US" dirty="0">
              <a:solidFill>
                <a:srgbClr val="000000"/>
              </a:solidFill>
              <a:latin typeface="Times New Roman" pitchFamily="18" charset="0"/>
              <a:cs typeface="Times New Roman" pitchFamily="18" charset="0"/>
              <a:sym typeface="Arial"/>
            </a:endParaRPr>
          </a:p>
          <a:p>
            <a:pPr algn="ctr"/>
            <a:r>
              <a:rPr lang="vi-VN" sz="2400" dirty="0">
                <a:solidFill>
                  <a:srgbClr val="000000"/>
                </a:solidFill>
                <a:latin typeface="Times New Roman"/>
              </a:rPr>
              <a:t>“Khi sao phong gấm rủ là</a:t>
            </a:r>
          </a:p>
          <a:p>
            <a:pPr algn="ctr"/>
            <a:r>
              <a:rPr lang="vi-VN" sz="2400" dirty="0">
                <a:solidFill>
                  <a:srgbClr val="000000"/>
                </a:solidFill>
                <a:latin typeface="Times New Roman"/>
              </a:rPr>
              <a:t>Giờ sao tan tác như hoa giữa đường...”</a:t>
            </a:r>
          </a:p>
          <a:p>
            <a:pPr algn="ctr"/>
            <a:r>
              <a:rPr lang="en-US" sz="2400" dirty="0">
                <a:solidFill>
                  <a:srgbClr val="000000"/>
                </a:solidFill>
                <a:latin typeface="Times New Roman"/>
              </a:rPr>
              <a:t>                                                                   </a:t>
            </a:r>
            <a:r>
              <a:rPr lang="vi-VN" sz="2400" dirty="0">
                <a:solidFill>
                  <a:srgbClr val="000000"/>
                </a:solidFill>
                <a:latin typeface="Times New Roman"/>
              </a:rPr>
              <a:t>(Truyện Kiều - Nguyễn Du)</a:t>
            </a:r>
          </a:p>
          <a:p>
            <a:pPr algn="ctr"/>
            <a:endParaRPr lang="en-US" altLang="en-US" sz="2400" dirty="0">
              <a:solidFill>
                <a:srgbClr val="25212A">
                  <a:lumMod val="75000"/>
                  <a:lumOff val="25000"/>
                </a:srgbClr>
              </a:solidFill>
              <a:latin typeface="Times New Roman" panose="02020603050405020304" pitchFamily="18" charset="0"/>
              <a:cs typeface="Times New Roman" panose="02020603050405020304" pitchFamily="18" charset="0"/>
            </a:endParaRPr>
          </a:p>
          <a:p>
            <a:pPr marL="91434" indent="-91434" algn="just">
              <a:defRPr/>
            </a:pPr>
            <a:endParaRPr lang="en-US" altLang="en-US" sz="2000" dirty="0">
              <a:solidFill>
                <a:srgbClr val="25212A"/>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048000" y="816773"/>
            <a:ext cx="3276600" cy="535781"/>
          </a:xfrm>
          <a:prstGeom prst="rect">
            <a:avLst/>
          </a:prstGeom>
          <a:solidFill>
            <a:schemeClr val="bg2">
              <a:lumMod val="20000"/>
              <a:lumOff val="80000"/>
            </a:schemeClr>
          </a:solidFill>
          <a:ln>
            <a:noFill/>
          </a:ln>
        </p:spPr>
        <p:txBody>
          <a:bodyPr spcFirstLastPara="1" wrap="square" lIns="91419" tIns="91419" rIns="91419" bIns="914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Ví</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dụ</a:t>
            </a:r>
            <a:r>
              <a:rPr lang="en-US" sz="2400" i="1" dirty="0">
                <a:solidFill>
                  <a:srgbClr val="0070C0"/>
                </a:solidFill>
                <a:latin typeface="Times New Roman" pitchFamily="18" charset="0"/>
                <a:cs typeface="Times New Roman" pitchFamily="18" charset="0"/>
              </a:rPr>
              <a:t>:</a:t>
            </a:r>
            <a:endParaRPr lang="vi-VN" sz="2400" i="1" dirty="0">
              <a:solidFill>
                <a:srgbClr val="0070C0"/>
              </a:solidFill>
              <a:cs typeface="Times New Roman" pitchFamily="18" charset="0"/>
            </a:endParaRPr>
          </a:p>
        </p:txBody>
      </p:sp>
    </p:spTree>
    <p:extLst>
      <p:ext uri="{BB962C8B-B14F-4D97-AF65-F5344CB8AC3E}">
        <p14:creationId xmlns:p14="http://schemas.microsoft.com/office/powerpoint/2010/main" val="5600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additive="base">
                                        <p:cTn id="31"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 calcmode="lin" valueType="num">
                                      <p:cBhvr additive="base">
                                        <p:cTn id="43"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914400" y="133350"/>
            <a:ext cx="7086600"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pPr/>
              <a:t>16</a:t>
            </a:fld>
            <a:endParaRPr/>
          </a:p>
        </p:txBody>
      </p:sp>
      <p:sp>
        <p:nvSpPr>
          <p:cNvPr id="10" name="Content Placeholder 2"/>
          <p:cNvSpPr txBox="1">
            <a:spLocks/>
          </p:cNvSpPr>
          <p:nvPr/>
        </p:nvSpPr>
        <p:spPr>
          <a:xfrm>
            <a:off x="250831" y="742954"/>
            <a:ext cx="8785225" cy="1752599"/>
          </a:xfrm>
          <a:prstGeom prst="rect">
            <a:avLst/>
          </a:prstGeom>
          <a:noFill/>
          <a:ln>
            <a:noFill/>
          </a:ln>
        </p:spPr>
        <p:txBody>
          <a:bodyPr spcFirstLastPara="1" wrap="square" lIns="91419" tIns="91419" rIns="91419" bIns="91419" rtlCol="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1pPr>
            <a:lvl2pPr marL="914400" marR="0" lvl="1"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2pPr>
            <a:lvl3pPr marL="1371600" marR="0" lvl="2" indent="-3810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3pPr>
            <a:lvl4pPr marL="1828800" marR="0" lvl="3"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4pPr>
            <a:lvl5pPr marL="2286000" marR="0" lvl="4"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5pPr>
            <a:lvl6pPr marL="2743200" marR="0" lvl="5"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6pPr>
            <a:lvl7pPr marL="3200400" marR="0" lvl="6"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7pPr>
            <a:lvl8pPr marL="3657600" marR="0" lvl="7"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8pPr>
            <a:lvl9pPr marL="4114800" marR="0" lvl="8" indent="-342900" algn="l" rtl="0">
              <a:lnSpc>
                <a:spcPct val="100000"/>
              </a:lnSpc>
              <a:spcBef>
                <a:spcPts val="0"/>
              </a:spcBef>
              <a:spcAft>
                <a:spcPts val="0"/>
              </a:spcAft>
              <a:buClr>
                <a:srgbClr val="666666"/>
              </a:buClr>
              <a:buSzPts val="1800"/>
              <a:buFont typeface="Tinos"/>
              <a:buNone/>
              <a:defRPr sz="1800" b="0" i="1" u="none" strike="noStrike" cap="none">
                <a:solidFill>
                  <a:srgbClr val="666666"/>
                </a:solidFill>
                <a:latin typeface="Tinos"/>
                <a:ea typeface="Tinos"/>
                <a:cs typeface="Tinos"/>
                <a:sym typeface="Tinos"/>
              </a:defRPr>
            </a:lvl9pPr>
          </a:lstStyle>
          <a:p>
            <a:pPr marL="342875" indent="-342875" algn="just">
              <a:buFontTx/>
              <a:buChar char="-"/>
              <a:defRPr/>
            </a:pPr>
            <a:r>
              <a:rPr lang="en-US" altLang="en-US" sz="2400" dirty="0" err="1">
                <a:solidFill>
                  <a:srgbClr val="002060"/>
                </a:solidFill>
                <a:latin typeface="Times New Roman" panose="02020603050405020304" pitchFamily="18" charset="0"/>
                <a:cs typeface="Times New Roman" panose="02020603050405020304" pitchFamily="18" charset="0"/>
              </a:rPr>
              <a:t>Văn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học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viết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chemeClr val="tx1">
                  <a:lumMod val="75000"/>
                  <a:lumOff val="2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marL="91434" indent="-91434" algn="ctr">
              <a:defRPr/>
            </a:pPr>
            <a:endParaRPr lang="en-US" alt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marL="91434" indent="-91434" algn="ctr">
              <a:defRPr/>
            </a:pP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Hỡi</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cô</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tát</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bên</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đàng</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p>
          <a:p>
            <a:pPr marL="91434" indent="-91434">
              <a:defRPr/>
            </a:pP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Sao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cô</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múc</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ánh</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trăng</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vàng</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đổ</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p>
          <a:p>
            <a:pPr marL="91434" indent="-91434">
              <a:defRPr/>
            </a:pPr>
            <a:r>
              <a:rPr lang="en-US" alt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 y="2770824"/>
            <a:ext cx="8610600" cy="1494637"/>
          </a:xfrm>
          <a:prstGeom prst="rect">
            <a:avLst/>
          </a:prstGeom>
        </p:spPr>
        <p:txBody>
          <a:bodyPr wrap="square" lIns="91434" tIns="45717" rIns="91434" bIns="45717">
            <a:spAutoFit/>
          </a:bodyPr>
          <a:lstStyle/>
          <a:p>
            <a:pPr marL="342875" indent="-342875" algn="just">
              <a:lnSpc>
                <a:spcPct val="150000"/>
              </a:lnSpc>
              <a:buFontTx/>
              <a:buChar char="-"/>
            </a:pPr>
            <a:r>
              <a:rPr lang="vi-VN" sz="2000" dirty="0">
                <a:solidFill>
                  <a:schemeClr val="tx1"/>
                </a:solidFill>
                <a:latin typeface="+mj-lt"/>
              </a:rPr>
              <a:t>Theo các nhà nghiên cứu, câu ca dao trên thực chất là hai câu thơ của tác giả Bàng Bá Lân. Do mang đầy đủ những đặc điểm, tính chất của ca dao nên đã được nhân dân tiếp nhận và đi vào đời sống với tư cách của ca dao.</a:t>
            </a:r>
            <a:endParaRPr lang="en-US" sz="2000" dirty="0">
              <a:solidFill>
                <a:schemeClr val="tx1"/>
              </a:solidFill>
              <a:latin typeface="+mj-lt"/>
            </a:endParaRPr>
          </a:p>
        </p:txBody>
      </p:sp>
    </p:spTree>
    <p:extLst>
      <p:ext uri="{BB962C8B-B14F-4D97-AF65-F5344CB8AC3E}">
        <p14:creationId xmlns:p14="http://schemas.microsoft.com/office/powerpoint/2010/main" val="19808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49"/>
            <a:ext cx="9144000" cy="589359"/>
          </a:xfrm>
          <a:solidFill>
            <a:schemeClr val="bg1"/>
          </a:solidFill>
        </p:spPr>
        <p:txBody>
          <a:bodyPr>
            <a:noAutofit/>
          </a:bodyPr>
          <a:lstStyle/>
          <a:p>
            <a:pPr algn="ctr">
              <a:defRPr/>
            </a:pPr>
            <a:r>
              <a:rPr lang="en-US" sz="2000" dirty="0">
                <a:solidFill>
                  <a:srgbClr val="FF0000"/>
                </a:solidFill>
                <a:latin typeface="Times New Roman" pitchFamily="18" charset="0"/>
                <a:cs typeface="Times New Roman" pitchFamily="18" charset="0"/>
              </a:rPr>
              <a:t>II. QUÁ TRÌNH PHÁT TRIỂN CỦA VĂN HỌC VIẾT VIỆT NAM</a:t>
            </a:r>
            <a:endParaRPr lang="vi-VN" sz="2000" dirty="0">
              <a:solidFill>
                <a:srgbClr val="FF0000"/>
              </a:solidFill>
              <a:cs typeface="Times New Roman" pitchFamily="18" charset="0"/>
            </a:endParaRPr>
          </a:p>
        </p:txBody>
      </p:sp>
      <p:graphicFrame>
        <p:nvGraphicFramePr>
          <p:cNvPr id="6" name="Content Placeholder 5"/>
          <p:cNvGraphicFramePr>
            <a:graphicFrameLocks noGrp="1"/>
          </p:cNvGraphicFramePr>
          <p:nvPr>
            <p:ph idx="1"/>
          </p:nvPr>
        </p:nvGraphicFramePr>
        <p:xfrm>
          <a:off x="357158" y="1125131"/>
          <a:ext cx="8358246" cy="1928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ounded Rectangle 8"/>
          <p:cNvSpPr/>
          <p:nvPr/>
        </p:nvSpPr>
        <p:spPr>
          <a:xfrm>
            <a:off x="428625" y="3053957"/>
            <a:ext cx="2571750" cy="1727597"/>
          </a:xfrm>
          <a:prstGeom prst="round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ctr">
              <a:defRPr/>
            </a:pPr>
            <a:r>
              <a:rPr lang="en-US" sz="2000" i="1" dirty="0" err="1">
                <a:latin typeface="Times New Roman" pitchFamily="18" charset="0"/>
                <a:cs typeface="Times New Roman" pitchFamily="18" charset="0"/>
              </a:rPr>
              <a:t>Văn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trung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đại</a:t>
            </a:r>
            <a:endParaRPr lang="en-US" sz="2000" i="1" dirty="0">
              <a:latin typeface="Times New Roman" pitchFamily="18" charset="0"/>
              <a:cs typeface="Times New Roman" pitchFamily="18" charset="0"/>
            </a:endParaRPr>
          </a:p>
          <a:p>
            <a:pPr algn="ctr">
              <a:defRPr/>
            </a:pP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Sản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phẩm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văn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hóa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phương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Đông</a:t>
            </a:r>
            <a:r>
              <a:rPr lang="en-US" sz="2000" i="1" dirty="0">
                <a:latin typeface="Times New Roman" pitchFamily="18" charset="0"/>
                <a:cs typeface="Times New Roman" pitchFamily="18" charset="0"/>
              </a:rPr>
              <a:t>)</a:t>
            </a:r>
            <a:endParaRPr lang="vi-VN" sz="2000" i="1" dirty="0">
              <a:latin typeface="Times New Roman" pitchFamily="18" charset="0"/>
              <a:cs typeface="Times New Roman" pitchFamily="18" charset="0"/>
            </a:endParaRPr>
          </a:p>
        </p:txBody>
      </p:sp>
      <p:sp>
        <p:nvSpPr>
          <p:cNvPr id="10" name="Rounded Rectangle 9"/>
          <p:cNvSpPr/>
          <p:nvPr/>
        </p:nvSpPr>
        <p:spPr>
          <a:xfrm>
            <a:off x="3286131" y="3105154"/>
            <a:ext cx="5357813" cy="1727597"/>
          </a:xfrm>
          <a:prstGeom prst="round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ctr">
              <a:defRPr/>
            </a:pPr>
            <a:r>
              <a:rPr lang="en-US" sz="2000" i="1" dirty="0" err="1">
                <a:latin typeface="Times New Roman" pitchFamily="18" charset="0"/>
                <a:cs typeface="Times New Roman" pitchFamily="18" charset="0"/>
              </a:rPr>
              <a:t>Văn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hiện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đại</a:t>
            </a:r>
            <a:endParaRPr lang="en-US" sz="2000" i="1" dirty="0">
              <a:latin typeface="Times New Roman" pitchFamily="18" charset="0"/>
              <a:cs typeface="Times New Roman" pitchFamily="18" charset="0"/>
            </a:endParaRPr>
          </a:p>
          <a:p>
            <a:pPr algn="just">
              <a:defRPr/>
            </a:pP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Sản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phẩm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sự</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kết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hợp</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văn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hóa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phương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truyền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thống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văn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hóa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phương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Tây</a:t>
            </a:r>
            <a:r>
              <a:rPr lang="en-US" sz="2000" i="1" dirty="0">
                <a:latin typeface="Times New Roman" pitchFamily="18" charset="0"/>
                <a:cs typeface="Times New Roman" pitchFamily="18" charset="0"/>
              </a:rPr>
              <a:t>)</a:t>
            </a:r>
            <a:endParaRPr lang="vi-VN" sz="2000" i="1" dirty="0">
              <a:latin typeface="Times New Roman" pitchFamily="18" charset="0"/>
              <a:cs typeface="Times New Roman" pitchFamily="18" charset="0"/>
            </a:endParaRPr>
          </a:p>
        </p:txBody>
      </p:sp>
      <p:sp>
        <p:nvSpPr>
          <p:cNvPr id="11" name="Rounded Rectangle 10"/>
          <p:cNvSpPr/>
          <p:nvPr/>
        </p:nvSpPr>
        <p:spPr>
          <a:xfrm>
            <a:off x="357194" y="1098948"/>
            <a:ext cx="2643187" cy="135493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TK </a:t>
            </a:r>
          </a:p>
          <a:p>
            <a:pPr algn="ctr">
              <a:defRPr/>
            </a:pPr>
            <a:r>
              <a:rPr lang="en-US" sz="2000" dirty="0">
                <a:solidFill>
                  <a:schemeClr val="tx1"/>
                </a:solidFill>
                <a:latin typeface="Times New Roman" pitchFamily="18" charset="0"/>
                <a:cs typeface="Times New Roman" pitchFamily="18" charset="0"/>
              </a:rPr>
              <a:t>X </a:t>
            </a:r>
            <a:r>
              <a:rPr lang="en-US" sz="2000" dirty="0">
                <a:solidFill>
                  <a:schemeClr val="tx1"/>
                </a:solidFill>
                <a:latin typeface="Times New Roman" pitchFamily="18" charset="0"/>
                <a:cs typeface="Times New Roman" pitchFamily="18" charset="0"/>
                <a:sym typeface="Wingdings" pitchFamily="2" charset="2"/>
              </a:rPr>
              <a:t> </a:t>
            </a:r>
            <a:r>
              <a:rPr lang="en-US" sz="2000" dirty="0" err="1">
                <a:solidFill>
                  <a:schemeClr val="tx1"/>
                </a:solidFill>
                <a:latin typeface="Times New Roman" pitchFamily="18" charset="0"/>
                <a:cs typeface="Times New Roman" pitchFamily="18" charset="0"/>
                <a:sym typeface="Wingdings" pitchFamily="2" charset="2"/>
              </a:rPr>
              <a:t>hết</a:t>
            </a:r>
            <a:r>
              <a:rPr lang="en-US" sz="2000" dirty="0">
                <a:solidFill>
                  <a:schemeClr val="tx1"/>
                </a:solidFill>
                <a:latin typeface="Times New Roman" pitchFamily="18" charset="0"/>
                <a:cs typeface="Times New Roman" pitchFamily="18" charset="0"/>
                <a:sym typeface="Wingdings" pitchFamily="2" charset="2"/>
              </a:rPr>
              <a:t> XIX</a:t>
            </a:r>
            <a:endParaRPr lang="vi-VN" sz="2000" dirty="0">
              <a:solidFill>
                <a:schemeClr val="tx1"/>
              </a:solidFill>
              <a:latin typeface="Times New Roman" pitchFamily="18" charset="0"/>
              <a:cs typeface="Times New Roman" pitchFamily="18" charset="0"/>
            </a:endParaRPr>
          </a:p>
          <a:p>
            <a:pPr algn="ctr">
              <a:defRPr/>
            </a:pPr>
            <a:endParaRPr lang="vi-VN" sz="1100" dirty="0"/>
          </a:p>
        </p:txBody>
      </p:sp>
      <p:sp>
        <p:nvSpPr>
          <p:cNvPr id="12" name="Rounded Rectangle 11"/>
          <p:cNvSpPr/>
          <p:nvPr/>
        </p:nvSpPr>
        <p:spPr>
          <a:xfrm>
            <a:off x="3214694" y="1098947"/>
            <a:ext cx="2643187" cy="13549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defRPr/>
            </a:pPr>
            <a:endParaRPr lang="en-US" sz="1100" dirty="0">
              <a:latin typeface="Times New Roman" pitchFamily="18" charset="0"/>
              <a:cs typeface="Times New Roman" pitchFamily="18" charset="0"/>
            </a:endParaRPr>
          </a:p>
          <a:p>
            <a:pPr algn="ctr">
              <a:defRPr/>
            </a:pP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đầu</a:t>
            </a:r>
            <a:r>
              <a:rPr lang="en-US" sz="2000" dirty="0">
                <a:solidFill>
                  <a:schemeClr val="tx1"/>
                </a:solidFill>
                <a:latin typeface="Times New Roman" pitchFamily="18" charset="0"/>
                <a:cs typeface="Times New Roman" pitchFamily="18" charset="0"/>
              </a:rPr>
              <a:t> TK XX </a:t>
            </a:r>
            <a:r>
              <a:rPr lang="en-US" sz="2000" dirty="0">
                <a:solidFill>
                  <a:schemeClr val="tx1"/>
                </a:solidFill>
                <a:latin typeface="Times New Roman" pitchFamily="18" charset="0"/>
                <a:cs typeface="Times New Roman" pitchFamily="18" charset="0"/>
                <a:sym typeface="Wingdings" pitchFamily="2" charset="2"/>
              </a:rPr>
              <a: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mạng</a:t>
            </a:r>
            <a:r>
              <a:rPr lang="en-US" sz="2000" dirty="0">
                <a:solidFill>
                  <a:schemeClr val="tx1"/>
                </a:solidFill>
                <a:latin typeface="Times New Roman" pitchFamily="18" charset="0"/>
                <a:cs typeface="Times New Roman" pitchFamily="18" charset="0"/>
              </a:rPr>
              <a:t> </a:t>
            </a:r>
          </a:p>
          <a:p>
            <a:pPr algn="ctr">
              <a:defRPr/>
            </a:pPr>
            <a:r>
              <a:rPr lang="en-US" sz="2000" dirty="0" err="1">
                <a:solidFill>
                  <a:schemeClr val="tx1"/>
                </a:solidFill>
                <a:latin typeface="Times New Roman" pitchFamily="18" charset="0"/>
                <a:cs typeface="Times New Roman" pitchFamily="18" charset="0"/>
              </a:rPr>
              <a:t>tháng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Tám</a:t>
            </a:r>
            <a:r>
              <a:rPr lang="en-US" sz="2000" dirty="0">
                <a:solidFill>
                  <a:schemeClr val="tx1"/>
                </a:solidFill>
                <a:latin typeface="Times New Roman" pitchFamily="18" charset="0"/>
                <a:cs typeface="Times New Roman" pitchFamily="18" charset="0"/>
              </a:rPr>
              <a:t> 1945</a:t>
            </a:r>
            <a:endParaRPr lang="vi-VN" sz="2000" dirty="0">
              <a:solidFill>
                <a:schemeClr val="tx1"/>
              </a:solidFill>
              <a:latin typeface="Times New Roman" pitchFamily="18" charset="0"/>
              <a:cs typeface="Times New Roman" pitchFamily="18" charset="0"/>
            </a:endParaRPr>
          </a:p>
          <a:p>
            <a:pPr algn="ctr">
              <a:defRPr/>
            </a:pPr>
            <a:endParaRPr lang="vi-VN" sz="1100" dirty="0"/>
          </a:p>
        </p:txBody>
      </p:sp>
      <p:sp>
        <p:nvSpPr>
          <p:cNvPr id="13" name="Rounded Rectangle 12"/>
          <p:cNvSpPr/>
          <p:nvPr/>
        </p:nvSpPr>
        <p:spPr>
          <a:xfrm>
            <a:off x="6124577" y="1098950"/>
            <a:ext cx="2638425" cy="135493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US" sz="1100" dirty="0">
              <a:solidFill>
                <a:srgbClr val="002060"/>
              </a:solidFill>
              <a:latin typeface="Times New Roman" pitchFamily="18" charset="0"/>
              <a:cs typeface="Times New Roman" pitchFamily="18" charset="0"/>
            </a:endParaRPr>
          </a:p>
          <a:p>
            <a:pPr algn="ctr">
              <a:defRPr/>
            </a:pP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Tám</a:t>
            </a:r>
            <a:r>
              <a:rPr lang="en-US" sz="2000" dirty="0">
                <a:solidFill>
                  <a:schemeClr val="tx1"/>
                </a:solidFill>
                <a:latin typeface="Times New Roman" pitchFamily="18" charset="0"/>
                <a:cs typeface="Times New Roman" pitchFamily="18" charset="0"/>
              </a:rPr>
              <a:t> 1945 </a:t>
            </a:r>
            <a:r>
              <a:rPr lang="en-US" sz="2000" dirty="0">
                <a:solidFill>
                  <a:schemeClr val="tx1"/>
                </a:solidFill>
                <a:latin typeface="Times New Roman" pitchFamily="18" charset="0"/>
                <a:cs typeface="Times New Roman" pitchFamily="18" charset="0"/>
                <a:sym typeface="Wingdings" pitchFamily="2" charset="2"/>
              </a:rPr>
              <a:t> </a:t>
            </a:r>
          </a:p>
          <a:p>
            <a:pPr algn="ctr">
              <a:defRPr/>
            </a:pPr>
            <a:r>
              <a:rPr lang="en-US" sz="2000" dirty="0" err="1">
                <a:solidFill>
                  <a:schemeClr val="tx1"/>
                </a:solidFill>
                <a:latin typeface="Times New Roman" pitchFamily="18" charset="0"/>
                <a:cs typeface="Times New Roman" pitchFamily="18" charset="0"/>
                <a:sym typeface="Wingdings" pitchFamily="2" charset="2"/>
              </a:rPr>
              <a:t>hết</a:t>
            </a:r>
            <a:r>
              <a:rPr lang="en-US" sz="2000" dirty="0">
                <a:solidFill>
                  <a:schemeClr val="tx1"/>
                </a:solidFill>
                <a:latin typeface="Times New Roman" pitchFamily="18" charset="0"/>
                <a:cs typeface="Times New Roman" pitchFamily="18" charset="0"/>
                <a:sym typeface="Wingdings" pitchFamily="2" charset="2"/>
              </a:rPr>
              <a:t> </a:t>
            </a:r>
            <a:r>
              <a:rPr lang="en-US" sz="2000" dirty="0" err="1">
                <a:solidFill>
                  <a:schemeClr val="tx1"/>
                </a:solidFill>
                <a:latin typeface="Times New Roman" pitchFamily="18" charset="0"/>
                <a:cs typeface="Times New Roman" pitchFamily="18" charset="0"/>
                <a:sym typeface="Wingdings" pitchFamily="2" charset="2"/>
              </a:rPr>
              <a:t>tk</a:t>
            </a:r>
            <a:r>
              <a:rPr lang="en-US" sz="2000" dirty="0">
                <a:solidFill>
                  <a:schemeClr val="tx1"/>
                </a:solidFill>
                <a:latin typeface="Times New Roman" pitchFamily="18" charset="0"/>
                <a:cs typeface="Times New Roman" pitchFamily="18" charset="0"/>
                <a:sym typeface="Wingdings" pitchFamily="2" charset="2"/>
              </a:rPr>
              <a:t> XX</a:t>
            </a:r>
            <a:endParaRPr lang="vi-VN" sz="2000" dirty="0">
              <a:solidFill>
                <a:schemeClr val="tx1"/>
              </a:solidFill>
              <a:latin typeface="Times New Roman" pitchFamily="18" charset="0"/>
              <a:cs typeface="Times New Roman" pitchFamily="18" charset="0"/>
            </a:endParaRPr>
          </a:p>
          <a:p>
            <a:pPr algn="ctr">
              <a:defRPr/>
            </a:pPr>
            <a:endParaRPr lang="vi-VN" sz="1100" dirty="0"/>
          </a:p>
        </p:txBody>
      </p:sp>
      <p:sp>
        <p:nvSpPr>
          <p:cNvPr id="15" name="Cloud Callout 14"/>
          <p:cNvSpPr/>
          <p:nvPr/>
        </p:nvSpPr>
        <p:spPr>
          <a:xfrm>
            <a:off x="1908180" y="1581150"/>
            <a:ext cx="5643563" cy="1962150"/>
          </a:xfrm>
          <a:prstGeom prst="cloudCallou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lIns="91434" tIns="45717" rIns="91434" bIns="45717" anchor="ctr"/>
          <a:lstStyle/>
          <a:p>
            <a:pPr algn="ctr">
              <a:defRPr/>
            </a:pP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Quá</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trình</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phát</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triển</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của</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văn</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học</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viết</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Việt</a:t>
            </a:r>
            <a:r>
              <a:rPr lang="en-US" sz="2400" b="1" i="1" dirty="0">
                <a:solidFill>
                  <a:srgbClr val="0070C0"/>
                </a:solidFill>
                <a:latin typeface="Times New Roman" pitchFamily="18" charset="0"/>
                <a:cs typeface="Times New Roman" pitchFamily="18" charset="0"/>
              </a:rPr>
              <a:t> Nam chia </a:t>
            </a:r>
            <a:r>
              <a:rPr lang="en-US" sz="2400" b="1" i="1" dirty="0" err="1">
                <a:solidFill>
                  <a:srgbClr val="0070C0"/>
                </a:solidFill>
                <a:latin typeface="Times New Roman" pitchFamily="18" charset="0"/>
                <a:cs typeface="Times New Roman" pitchFamily="18" charset="0"/>
              </a:rPr>
              <a:t>thành</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mấy</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thời</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kỳ</a:t>
            </a:r>
            <a:r>
              <a:rPr lang="en-US" sz="2400" b="1" i="1" dirty="0">
                <a:solidFill>
                  <a:srgbClr val="0070C0"/>
                </a:solidFill>
                <a:latin typeface="Times New Roman" pitchFamily="18" charset="0"/>
                <a:cs typeface="Times New Roman" pitchFamily="18" charset="0"/>
              </a:rPr>
              <a:t>? </a:t>
            </a:r>
            <a:endParaRPr lang="vi-VN" sz="24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67908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grpId="1" nodeType="clickEffect">
                                  <p:stCondLst>
                                    <p:cond delay="0"/>
                                  </p:stCondLst>
                                  <p:childTnLst>
                                    <p:animScale>
                                      <p:cBhvr>
                                        <p:cTn id="19" dur="2000" fill="hold"/>
                                        <p:tgtEl>
                                          <p:spTgt spid="15"/>
                                        </p:tgtEl>
                                      </p:cBhvr>
                                      <p:by x="150000" y="15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xit" presetSubtype="0" fill="hold" grpId="2" nodeType="clickEffect">
                                  <p:stCondLst>
                                    <p:cond delay="0"/>
                                  </p:stCondLst>
                                  <p:childTnLst>
                                    <p:animEffect transition="out" filter="dissolv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ppt_x</p:attrName>
                                        </p:attrNameLst>
                                      </p:cBhvr>
                                      <p:tavLst>
                                        <p:tav tm="0">
                                          <p:val>
                                            <p:strVal val="#ppt_x-.2"/>
                                          </p:val>
                                        </p:tav>
                                        <p:tav tm="100000">
                                          <p:val>
                                            <p:strVal val="#ppt_x"/>
                                          </p:val>
                                        </p:tav>
                                      </p:tavLst>
                                    </p:anim>
                                    <p:anim calcmode="lin" valueType="num">
                                      <p:cBhvr>
                                        <p:cTn id="3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ppt_x</p:attrName>
                                        </p:attrNameLst>
                                      </p:cBhvr>
                                      <p:tavLst>
                                        <p:tav tm="0">
                                          <p:val>
                                            <p:strVal val="#ppt_x-.2"/>
                                          </p:val>
                                        </p:tav>
                                        <p:tav tm="100000">
                                          <p:val>
                                            <p:strVal val="#ppt_x"/>
                                          </p:val>
                                        </p:tav>
                                      </p:tavLst>
                                    </p:anim>
                                    <p:anim calcmode="lin" valueType="num">
                                      <p:cBhvr>
                                        <p:cTn id="3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ppt_x</p:attrName>
                                        </p:attrNameLst>
                                      </p:cBhvr>
                                      <p:tavLst>
                                        <p:tav tm="0">
                                          <p:val>
                                            <p:strVal val="#ppt_x-.2"/>
                                          </p:val>
                                        </p:tav>
                                        <p:tav tm="100000">
                                          <p:val>
                                            <p:strVal val="#ppt_x"/>
                                          </p:val>
                                        </p:tav>
                                      </p:tavLst>
                                    </p:anim>
                                    <p:anim calcmode="lin" valueType="num">
                                      <p:cBhvr>
                                        <p:cTn id="4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ppt_x</p:attrName>
                                        </p:attrNameLst>
                                      </p:cBhvr>
                                      <p:tavLst>
                                        <p:tav tm="0">
                                          <p:val>
                                            <p:strVal val="#ppt_x-.2"/>
                                          </p:val>
                                        </p:tav>
                                        <p:tav tm="100000">
                                          <p:val>
                                            <p:strVal val="#ppt_x"/>
                                          </p:val>
                                        </p:tav>
                                      </p:tavLst>
                                    </p:anim>
                                    <p:anim calcmode="lin" valueType="num">
                                      <p:cBhvr>
                                        <p:cTn id="5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P spid="9" grpId="0" animBg="1"/>
      <p:bldP spid="10" grpId="0" animBg="1"/>
      <p:bldP spid="11" grpId="0" animBg="1"/>
      <p:bldP spid="12" grpId="0" animBg="1"/>
      <p:bldP spid="13" grpId="0" animBg="1"/>
      <p:bldP spid="15" grpId="0" animBg="1"/>
      <p:bldP spid="15" grpId="1" animBg="1"/>
      <p:bldP spid="15" grpId="2"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18</a:t>
            </a:fld>
            <a:endParaRPr lang="en"/>
          </a:p>
        </p:txBody>
      </p:sp>
      <p:sp>
        <p:nvSpPr>
          <p:cNvPr id="4" name="Text Box 6"/>
          <p:cNvSpPr txBox="1">
            <a:spLocks noChangeArrowheads="1"/>
          </p:cNvSpPr>
          <p:nvPr/>
        </p:nvSpPr>
        <p:spPr bwMode="auto">
          <a:xfrm>
            <a:off x="1619250" y="172823"/>
            <a:ext cx="546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vụ</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chuyên</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sâu</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Google Shape;319;p38"/>
          <p:cNvSpPr/>
          <p:nvPr/>
        </p:nvSpPr>
        <p:spPr>
          <a:xfrm>
            <a:off x="381001" y="213207"/>
            <a:ext cx="1238250" cy="1139347"/>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
        <p:nvSpPr>
          <p:cNvPr id="7" name="Cloud Callout 6"/>
          <p:cNvSpPr/>
          <p:nvPr/>
        </p:nvSpPr>
        <p:spPr>
          <a:xfrm>
            <a:off x="1676400" y="1200154"/>
            <a:ext cx="6248400" cy="2514599"/>
          </a:xfrm>
          <a:prstGeom prst="cloudCallout">
            <a:avLst/>
          </a:prstGeom>
          <a:solidFill>
            <a:srgbClr val="C0504D">
              <a:lumMod val="20000"/>
              <a:lumOff val="80000"/>
            </a:srgbClr>
          </a:solidFill>
          <a:ln w="25400" cap="flat" cmpd="sng" algn="ctr">
            <a:solidFill>
              <a:srgbClr val="FF0000"/>
            </a:solidFill>
            <a:prstDash val="solid"/>
          </a:ln>
          <a:effectLst/>
        </p:spPr>
        <p:txBody>
          <a:bodyPr lIns="91434" tIns="45717" rIns="91434" bIns="45717" anchor="ctr"/>
          <a:lstStyle/>
          <a:p>
            <a:pPr algn="ctr" defTabSz="914333">
              <a:buClrTx/>
              <a:defRPr/>
            </a:pPr>
            <a:r>
              <a:rPr lang="en-US" sz="2800" b="1" i="1" dirty="0" err="1">
                <a:solidFill>
                  <a:schemeClr val="tx2">
                    <a:lumMod val="10000"/>
                  </a:schemeClr>
                </a:solidFill>
                <a:latin typeface="Times New Roman" pitchFamily="18" charset="0"/>
                <a:ea typeface="+mn-ea"/>
                <a:cs typeface="Times New Roman" pitchFamily="18" charset="0"/>
              </a:rPr>
              <a:t>Các</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văn</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bản</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sau</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thuộc</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văn</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học</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trung</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đại</a:t>
            </a:r>
            <a:r>
              <a:rPr lang="en-US" sz="2800" b="1" i="1" dirty="0">
                <a:solidFill>
                  <a:schemeClr val="tx2">
                    <a:lumMod val="10000"/>
                  </a:schemeClr>
                </a:solidFill>
                <a:latin typeface="Times New Roman" pitchFamily="18" charset="0"/>
                <a:ea typeface="+mn-ea"/>
                <a:cs typeface="Times New Roman" pitchFamily="18" charset="0"/>
              </a:rPr>
              <a:t> hay </a:t>
            </a:r>
            <a:r>
              <a:rPr lang="en-US" sz="2800" b="1" i="1" dirty="0" err="1">
                <a:solidFill>
                  <a:schemeClr val="tx2">
                    <a:lumMod val="10000"/>
                  </a:schemeClr>
                </a:solidFill>
                <a:latin typeface="Times New Roman" pitchFamily="18" charset="0"/>
                <a:ea typeface="+mn-ea"/>
                <a:cs typeface="Times New Roman" pitchFamily="18" charset="0"/>
              </a:rPr>
              <a:t>văn</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học</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hiện</a:t>
            </a:r>
            <a:r>
              <a:rPr lang="en-US" sz="2800" b="1" i="1" dirty="0">
                <a:solidFill>
                  <a:schemeClr val="tx2">
                    <a:lumMod val="10000"/>
                  </a:schemeClr>
                </a:solidFill>
                <a:latin typeface="Times New Roman" pitchFamily="18" charset="0"/>
                <a:ea typeface="+mn-ea"/>
                <a:cs typeface="Times New Roman" pitchFamily="18" charset="0"/>
              </a:rPr>
              <a:t> </a:t>
            </a:r>
            <a:r>
              <a:rPr lang="en-US" sz="2800" b="1" i="1" dirty="0" err="1">
                <a:solidFill>
                  <a:schemeClr val="tx2">
                    <a:lumMod val="10000"/>
                  </a:schemeClr>
                </a:solidFill>
                <a:latin typeface="Times New Roman" pitchFamily="18" charset="0"/>
                <a:ea typeface="+mn-ea"/>
                <a:cs typeface="Times New Roman" pitchFamily="18" charset="0"/>
              </a:rPr>
              <a:t>đại</a:t>
            </a:r>
            <a:r>
              <a:rPr lang="en-US" sz="2800" b="1" i="1" dirty="0">
                <a:solidFill>
                  <a:schemeClr val="tx2">
                    <a:lumMod val="10000"/>
                  </a:schemeClr>
                </a:solidFill>
                <a:latin typeface="Times New Roman" pitchFamily="18" charset="0"/>
                <a:ea typeface="+mn-ea"/>
                <a:cs typeface="Times New Roman" pitchFamily="18" charset="0"/>
              </a:rPr>
              <a:t>?</a:t>
            </a:r>
            <a:endParaRPr lang="vi-VN" sz="2800" i="1" dirty="0">
              <a:solidFill>
                <a:sysClr val="windowText" lastClr="0000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9315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pPr>
                <a:defRPr/>
              </a:pPr>
              <a:t>19</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414"/>
            <a:ext cx="365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3287"/>
            <a:ext cx="2895600" cy="399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5734050" y="43243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TRUNG ĐẠI</a:t>
            </a:r>
          </a:p>
        </p:txBody>
      </p:sp>
      <p:sp>
        <p:nvSpPr>
          <p:cNvPr id="12" name="Text Box 6"/>
          <p:cNvSpPr txBox="1">
            <a:spLocks noChangeArrowheads="1"/>
          </p:cNvSpPr>
          <p:nvPr/>
        </p:nvSpPr>
        <p:spPr bwMode="auto">
          <a:xfrm>
            <a:off x="914400" y="43243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HIỆN ĐẠI</a:t>
            </a:r>
          </a:p>
        </p:txBody>
      </p:sp>
    </p:spTree>
    <p:extLst>
      <p:ext uri="{BB962C8B-B14F-4D97-AF65-F5344CB8AC3E}">
        <p14:creationId xmlns:p14="http://schemas.microsoft.com/office/powerpoint/2010/main" val="1626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101" name="Google Shape;101;p18"/>
          <p:cNvSpPr/>
          <p:nvPr/>
        </p:nvSpPr>
        <p:spPr>
          <a:xfrm>
            <a:off x="1355519" y="1038594"/>
            <a:ext cx="710295" cy="739740"/>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102" name="Google Shape;102;p18"/>
          <p:cNvSpPr/>
          <p:nvPr/>
        </p:nvSpPr>
        <p:spPr>
          <a:xfrm rot="1473024">
            <a:off x="360529" y="1669458"/>
            <a:ext cx="824965" cy="997919"/>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103" name="Google Shape;103;p18"/>
          <p:cNvSpPr/>
          <p:nvPr/>
        </p:nvSpPr>
        <p:spPr>
          <a:xfrm>
            <a:off x="838203" y="1265987"/>
            <a:ext cx="293240" cy="28495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104" name="Google Shape;104;p18"/>
          <p:cNvSpPr/>
          <p:nvPr/>
        </p:nvSpPr>
        <p:spPr>
          <a:xfrm rot="2487194">
            <a:off x="1336975" y="2175766"/>
            <a:ext cx="208629" cy="20273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105" name="Google Shape;105;p18"/>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solidFill>
                  <a:srgbClr val="797281"/>
                </a:solidFill>
              </a:rPr>
              <a:pPr/>
              <a:t>2</a:t>
            </a:fld>
            <a:endParaRPr>
              <a:solidFill>
                <a:srgbClr val="797281"/>
              </a:solidFill>
            </a:endParaRPr>
          </a:p>
        </p:txBody>
      </p:sp>
      <p:sp>
        <p:nvSpPr>
          <p:cNvPr id="8" name="Google Shape;147;p23"/>
          <p:cNvSpPr/>
          <p:nvPr/>
        </p:nvSpPr>
        <p:spPr>
          <a:xfrm>
            <a:off x="1296000" y="2114550"/>
            <a:ext cx="1828200" cy="1828800"/>
          </a:xfrm>
          <a:prstGeom prst="ellipse">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19" tIns="91419" rIns="91419" bIns="91419" anchor="ctr" anchorCtr="0">
            <a:noAutofit/>
          </a:bodyPr>
          <a:lstStyle/>
          <a:p>
            <a:pPr algn="ctr"/>
            <a:r>
              <a:rPr lang="en-US" sz="1800" i="1" dirty="0">
                <a:solidFill>
                  <a:srgbClr val="25212A"/>
                </a:solidFill>
                <a:latin typeface="Tinos"/>
                <a:ea typeface="Tinos"/>
                <a:cs typeface="Tinos"/>
                <a:sym typeface="Tinos"/>
              </a:rPr>
              <a:t>Đ</a:t>
            </a:r>
            <a:r>
              <a:rPr lang="en" sz="1800" i="1" dirty="0">
                <a:solidFill>
                  <a:srgbClr val="25212A"/>
                </a:solidFill>
                <a:latin typeface="Tinos"/>
                <a:ea typeface="Tinos"/>
                <a:cs typeface="Tinos"/>
                <a:sym typeface="Tinos"/>
              </a:rPr>
              <a:t>ội 1</a:t>
            </a:r>
            <a:endParaRPr sz="1800" i="1" dirty="0">
              <a:solidFill>
                <a:srgbClr val="25212A"/>
              </a:solidFill>
              <a:latin typeface="Tinos"/>
              <a:ea typeface="Tinos"/>
              <a:cs typeface="Tinos"/>
              <a:sym typeface="Tinos"/>
            </a:endParaRPr>
          </a:p>
        </p:txBody>
      </p:sp>
      <p:sp>
        <p:nvSpPr>
          <p:cNvPr id="9" name="Google Shape;147;p23"/>
          <p:cNvSpPr/>
          <p:nvPr/>
        </p:nvSpPr>
        <p:spPr>
          <a:xfrm>
            <a:off x="2971800" y="2114550"/>
            <a:ext cx="1828200" cy="1828800"/>
          </a:xfrm>
          <a:prstGeom prst="ellipse">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19" tIns="91419" rIns="91419" bIns="91419" anchor="ctr" anchorCtr="0">
            <a:noAutofit/>
          </a:bodyPr>
          <a:lstStyle/>
          <a:p>
            <a:pPr algn="ctr"/>
            <a:r>
              <a:rPr lang="en" sz="1800" i="1" dirty="0">
                <a:solidFill>
                  <a:srgbClr val="25212A"/>
                </a:solidFill>
                <a:latin typeface="Tinos"/>
                <a:ea typeface="Tinos"/>
                <a:cs typeface="Tinos"/>
                <a:sym typeface="Tinos"/>
              </a:rPr>
              <a:t>Đội 2</a:t>
            </a:r>
            <a:endParaRPr sz="1800" i="1" dirty="0">
              <a:solidFill>
                <a:srgbClr val="25212A"/>
              </a:solidFill>
              <a:latin typeface="Tinos"/>
              <a:ea typeface="Tinos"/>
              <a:cs typeface="Tinos"/>
              <a:sym typeface="Tinos"/>
            </a:endParaRPr>
          </a:p>
        </p:txBody>
      </p:sp>
      <p:sp>
        <p:nvSpPr>
          <p:cNvPr id="10" name="Google Shape;147;p23"/>
          <p:cNvSpPr/>
          <p:nvPr/>
        </p:nvSpPr>
        <p:spPr>
          <a:xfrm>
            <a:off x="4725000" y="2114550"/>
            <a:ext cx="1828200" cy="1828800"/>
          </a:xfrm>
          <a:prstGeom prst="ellipse">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19" tIns="91419" rIns="91419" bIns="91419" anchor="ctr" anchorCtr="0">
            <a:noAutofit/>
          </a:bodyPr>
          <a:lstStyle/>
          <a:p>
            <a:pPr algn="ctr"/>
            <a:r>
              <a:rPr lang="en-US" sz="1800" i="1" dirty="0" err="1">
                <a:solidFill>
                  <a:srgbClr val="25212A"/>
                </a:solidFill>
                <a:latin typeface="Tinos"/>
                <a:ea typeface="Tinos"/>
                <a:cs typeface="Tinos"/>
                <a:sym typeface="Tinos"/>
              </a:rPr>
              <a:t>Đội</a:t>
            </a:r>
            <a:r>
              <a:rPr lang="en-US" sz="1800" i="1" dirty="0">
                <a:solidFill>
                  <a:srgbClr val="25212A"/>
                </a:solidFill>
                <a:latin typeface="Tinos"/>
                <a:ea typeface="Tinos"/>
                <a:cs typeface="Tinos"/>
                <a:sym typeface="Tinos"/>
              </a:rPr>
              <a:t> 3</a:t>
            </a:r>
            <a:endParaRPr sz="1800" i="1" dirty="0">
              <a:solidFill>
                <a:srgbClr val="25212A"/>
              </a:solidFill>
              <a:latin typeface="Tinos"/>
              <a:ea typeface="Tinos"/>
              <a:cs typeface="Tinos"/>
              <a:sym typeface="Tinos"/>
            </a:endParaRPr>
          </a:p>
        </p:txBody>
      </p:sp>
      <p:sp>
        <p:nvSpPr>
          <p:cNvPr id="11" name="Google Shape;147;p23"/>
          <p:cNvSpPr/>
          <p:nvPr/>
        </p:nvSpPr>
        <p:spPr>
          <a:xfrm>
            <a:off x="6401400" y="2114550"/>
            <a:ext cx="1828200" cy="1828800"/>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19" tIns="91419" rIns="91419" bIns="91419" anchor="ctr" anchorCtr="0">
            <a:noAutofit/>
          </a:bodyPr>
          <a:lstStyle/>
          <a:p>
            <a:pPr algn="ctr"/>
            <a:r>
              <a:rPr lang="en-US" sz="1800" i="1" dirty="0">
                <a:solidFill>
                  <a:srgbClr val="25212A"/>
                </a:solidFill>
                <a:latin typeface="Tinos"/>
                <a:ea typeface="Tinos"/>
                <a:cs typeface="Tinos"/>
                <a:sym typeface="Tinos"/>
              </a:rPr>
              <a:t>Đ</a:t>
            </a:r>
            <a:r>
              <a:rPr lang="en" sz="1800" i="1" dirty="0">
                <a:solidFill>
                  <a:srgbClr val="25212A"/>
                </a:solidFill>
                <a:latin typeface="Tinos"/>
                <a:ea typeface="Tinos"/>
                <a:cs typeface="Tinos"/>
                <a:sym typeface="Tinos"/>
              </a:rPr>
              <a:t>ội  4</a:t>
            </a:r>
            <a:endParaRPr sz="1800" i="1" dirty="0">
              <a:solidFill>
                <a:srgbClr val="25212A"/>
              </a:solidFill>
              <a:latin typeface="Tinos"/>
              <a:ea typeface="Tinos"/>
              <a:cs typeface="Tinos"/>
              <a:sym typeface="Tinos"/>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19550"/>
            <a:ext cx="327660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90976" y="4171950"/>
            <a:ext cx="2370356" cy="715577"/>
          </a:xfrm>
          <a:prstGeom prst="rect">
            <a:avLst/>
          </a:prstGeom>
        </p:spPr>
        <p:txBody>
          <a:bodyPr wrap="none" lIns="91434" tIns="45717" rIns="91434" bIns="45717">
            <a:spAutoFit/>
          </a:bodyPr>
          <a:lstStyle/>
          <a:p>
            <a:pPr lvl="0" algn="ctr"/>
            <a:r>
              <a:rPr lang="en-US" sz="2000" i="1" dirty="0" err="1">
                <a:solidFill>
                  <a:srgbClr val="25212A"/>
                </a:solidFill>
                <a:latin typeface="Tinos"/>
                <a:ea typeface="Tinos"/>
                <a:cs typeface="Tinos"/>
                <a:sym typeface="Tinos"/>
              </a:rPr>
              <a:t>Kể</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tên</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các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tác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phẩm</a:t>
            </a:r>
            <a:r>
              <a:rPr lang="en-US" sz="2000" i="1" dirty="0">
                <a:solidFill>
                  <a:srgbClr val="25212A"/>
                </a:solidFill>
                <a:latin typeface="Tinos"/>
                <a:ea typeface="Tinos"/>
                <a:cs typeface="Tinos"/>
                <a:sym typeface="Tinos"/>
              </a:rPr>
              <a:t> </a:t>
            </a:r>
          </a:p>
          <a:p>
            <a:pPr lvl="0" algn="ctr"/>
            <a:r>
              <a:rPr lang="en-US" sz="2000" i="1" dirty="0" err="1">
                <a:solidFill>
                  <a:srgbClr val="25212A"/>
                </a:solidFill>
                <a:latin typeface="Tinos"/>
                <a:ea typeface="Tinos"/>
                <a:cs typeface="Tinos"/>
                <a:sym typeface="Tinos"/>
              </a:rPr>
              <a:t>văn</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học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dân</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gian</a:t>
            </a:r>
            <a:r>
              <a:rPr lang="en-US" sz="2000" i="1" dirty="0">
                <a:solidFill>
                  <a:srgbClr val="25212A"/>
                </a:solidFill>
                <a:latin typeface="Tinos"/>
                <a:ea typeface="Tinos"/>
                <a:cs typeface="Tinos"/>
                <a:sym typeface="Tinos"/>
              </a:rPr>
              <a:t>?</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19550"/>
            <a:ext cx="327660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5339869" y="4171950"/>
            <a:ext cx="2370356" cy="715577"/>
          </a:xfrm>
          <a:prstGeom prst="rect">
            <a:avLst/>
          </a:prstGeom>
        </p:spPr>
        <p:txBody>
          <a:bodyPr wrap="none" lIns="91434" tIns="45717" rIns="91434" bIns="45717">
            <a:spAutoFit/>
          </a:bodyPr>
          <a:lstStyle/>
          <a:p>
            <a:pPr lvl="0" algn="ctr"/>
            <a:r>
              <a:rPr lang="en-US" sz="2000" i="1" dirty="0" err="1">
                <a:solidFill>
                  <a:srgbClr val="25212A"/>
                </a:solidFill>
                <a:latin typeface="Tinos"/>
                <a:ea typeface="Tinos"/>
                <a:cs typeface="Tinos"/>
                <a:sym typeface="Tinos"/>
              </a:rPr>
              <a:t>Kể</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tên</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các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tác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phẩm</a:t>
            </a:r>
            <a:r>
              <a:rPr lang="en-US" sz="2000" i="1" dirty="0">
                <a:solidFill>
                  <a:srgbClr val="25212A"/>
                </a:solidFill>
                <a:latin typeface="Tinos"/>
                <a:ea typeface="Tinos"/>
                <a:cs typeface="Tinos"/>
                <a:sym typeface="Tinos"/>
              </a:rPr>
              <a:t> </a:t>
            </a:r>
          </a:p>
          <a:p>
            <a:pPr lvl="0" algn="ctr"/>
            <a:r>
              <a:rPr lang="en-US" sz="2000" i="1" dirty="0" err="1">
                <a:solidFill>
                  <a:srgbClr val="25212A"/>
                </a:solidFill>
                <a:latin typeface="Tinos"/>
                <a:ea typeface="Tinos"/>
                <a:cs typeface="Tinos"/>
                <a:sym typeface="Tinos"/>
              </a:rPr>
              <a:t>văn</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học</a:t>
            </a:r>
            <a:r>
              <a:rPr lang="en-US" sz="2000" i="1" dirty="0">
                <a:solidFill>
                  <a:srgbClr val="25212A"/>
                </a:solidFill>
                <a:latin typeface="Tinos"/>
                <a:ea typeface="Tinos"/>
                <a:cs typeface="Tinos"/>
                <a:sym typeface="Tinos"/>
              </a:rPr>
              <a:t> </a:t>
            </a:r>
            <a:r>
              <a:rPr lang="en-US" sz="2000" i="1" dirty="0" err="1">
                <a:solidFill>
                  <a:srgbClr val="25212A"/>
                </a:solidFill>
                <a:latin typeface="Tinos"/>
                <a:ea typeface="Tinos"/>
                <a:cs typeface="Tinos"/>
                <a:sym typeface="Tinos"/>
              </a:rPr>
              <a:t>viết</a:t>
            </a:r>
            <a:r>
              <a:rPr lang="en-US" sz="2000" i="1" dirty="0">
                <a:solidFill>
                  <a:srgbClr val="25212A"/>
                </a:solidFill>
                <a:latin typeface="Tinos"/>
                <a:ea typeface="Tinos"/>
                <a:cs typeface="Tinos"/>
                <a:sym typeface="Tinos"/>
              </a:rPr>
              <a:t>?</a:t>
            </a:r>
          </a:p>
        </p:txBody>
      </p:sp>
      <p:sp>
        <p:nvSpPr>
          <p:cNvPr id="16" name="Title 1"/>
          <p:cNvSpPr txBox="1">
            <a:spLocks/>
          </p:cNvSpPr>
          <p:nvPr/>
        </p:nvSpPr>
        <p:spPr>
          <a:xfrm>
            <a:off x="723900" y="129778"/>
            <a:ext cx="7886700" cy="994172"/>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mazone" pitchFamily="66" charset="0"/>
                <a:ea typeface="+mj-ea"/>
                <a:cs typeface="+mj-cs"/>
              </a:rPr>
              <a:t>Trò</a:t>
            </a:r>
            <a:r>
              <a:rPr kumimoji="0" lang="en-US" sz="5400" b="1" i="0" u="none" strike="noStrike" kern="1200" cap="none" spc="0" normalizeH="0" baseline="0" noProof="0" dirty="0">
                <a:ln>
                  <a:noFill/>
                </a:ln>
                <a:solidFill>
                  <a:srgbClr val="0070C0"/>
                </a:solidFill>
                <a:effectLst/>
                <a:uLnTx/>
                <a:uFillTx/>
                <a:latin typeface="Amazone" pitchFamily="66" charset="0"/>
                <a:ea typeface="+mj-ea"/>
                <a:cs typeface="+mj-cs"/>
              </a:rPr>
              <a:t> </a:t>
            </a:r>
            <a:r>
              <a:rPr kumimoji="0" lang="en-US" sz="5400" b="1" i="0" u="none" strike="noStrike" kern="1200" cap="none" spc="0" normalizeH="0" baseline="0" noProof="0" dirty="0" err="1">
                <a:ln>
                  <a:noFill/>
                </a:ln>
                <a:solidFill>
                  <a:srgbClr val="0070C0"/>
                </a:solidFill>
                <a:effectLst/>
                <a:uLnTx/>
                <a:uFillTx/>
                <a:latin typeface="Amazone" pitchFamily="66" charset="0"/>
                <a:ea typeface="+mj-ea"/>
                <a:cs typeface="+mj-cs"/>
              </a:rPr>
              <a:t>chơi</a:t>
            </a:r>
            <a:r>
              <a:rPr kumimoji="0" lang="en-US" sz="5400" b="1" i="0" u="none" strike="noStrike" kern="1200" cap="none" spc="0" normalizeH="0" baseline="0" noProof="0" dirty="0">
                <a:ln>
                  <a:noFill/>
                </a:ln>
                <a:solidFill>
                  <a:srgbClr val="0070C0"/>
                </a:solidFill>
                <a:effectLst/>
                <a:uLnTx/>
                <a:uFillTx/>
                <a:latin typeface="Amazone" pitchFamily="66" charset="0"/>
                <a:ea typeface="+mj-ea"/>
                <a:cs typeface="+mj-cs"/>
              </a:rPr>
              <a:t> “</a:t>
            </a:r>
            <a:r>
              <a:rPr kumimoji="0" lang="en-US" sz="5400" b="1" i="0" u="none" strike="noStrike" kern="1200" cap="none" spc="0" normalizeH="0" baseline="0" noProof="0" dirty="0" err="1">
                <a:ln>
                  <a:noFill/>
                </a:ln>
                <a:solidFill>
                  <a:srgbClr val="0070C0"/>
                </a:solidFill>
                <a:effectLst/>
                <a:uLnTx/>
                <a:uFillTx/>
                <a:latin typeface="Amazone" pitchFamily="66" charset="0"/>
                <a:ea typeface="+mj-ea"/>
                <a:cs typeface="+mj-cs"/>
              </a:rPr>
              <a:t>Tiếp</a:t>
            </a:r>
            <a:r>
              <a:rPr kumimoji="0" lang="en-US" sz="5400" b="1" i="0" u="none" strike="noStrike" kern="1200" cap="none" spc="0" normalizeH="0" baseline="0" noProof="0" dirty="0">
                <a:ln>
                  <a:noFill/>
                </a:ln>
                <a:solidFill>
                  <a:srgbClr val="0070C0"/>
                </a:solidFill>
                <a:effectLst/>
                <a:uLnTx/>
                <a:uFillTx/>
                <a:latin typeface="Amazone" pitchFamily="66" charset="0"/>
                <a:ea typeface="+mj-ea"/>
                <a:cs typeface="+mj-cs"/>
              </a:rPr>
              <a:t> </a:t>
            </a:r>
            <a:r>
              <a:rPr kumimoji="0" lang="en-US" sz="5400" b="1" i="0" u="none" strike="noStrike" kern="1200" cap="none" spc="0" normalizeH="0" baseline="0" noProof="0" dirty="0" err="1">
                <a:ln>
                  <a:noFill/>
                </a:ln>
                <a:solidFill>
                  <a:srgbClr val="0070C0"/>
                </a:solidFill>
                <a:effectLst/>
                <a:uLnTx/>
                <a:uFillTx/>
                <a:latin typeface="Amazone" pitchFamily="66" charset="0"/>
                <a:ea typeface="+mj-ea"/>
                <a:cs typeface="+mj-cs"/>
              </a:rPr>
              <a:t>sức</a:t>
            </a:r>
            <a:r>
              <a:rPr kumimoji="0" lang="en-US" sz="5400" b="1" i="0" u="none" strike="noStrike" kern="1200" cap="none" spc="0" normalizeH="0" baseline="0" noProof="0" dirty="0">
                <a:ln>
                  <a:noFill/>
                </a:ln>
                <a:solidFill>
                  <a:srgbClr val="0070C0"/>
                </a:solidFill>
                <a:effectLst/>
                <a:uLnTx/>
                <a:uFillTx/>
                <a:latin typeface="Amazone" pitchFamily="66" charset="0"/>
                <a:ea typeface="+mj-ea"/>
                <a:cs typeface="+mj-cs"/>
              </a:rPr>
              <a:t>”</a:t>
            </a:r>
          </a:p>
        </p:txBody>
      </p:sp>
      <p:sp>
        <p:nvSpPr>
          <p:cNvPr id="17" name="Rectangle 16"/>
          <p:cNvSpPr/>
          <p:nvPr/>
        </p:nvSpPr>
        <p:spPr>
          <a:xfrm>
            <a:off x="2065814" y="1249906"/>
            <a:ext cx="5912324" cy="707886"/>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Tx/>
              <a:buChar char="-"/>
              <a:tabLst/>
              <a:defRPr/>
            </a:pPr>
            <a:r>
              <a:rPr lang="en-US" sz="2000" i="1" kern="1200" dirty="0" err="1">
                <a:solidFill>
                  <a:prstClr val="black"/>
                </a:solidFill>
                <a:latin typeface="Times New Roman" pitchFamily="18" charset="0"/>
                <a:ea typeface="+mn-ea"/>
                <a:cs typeface="Times New Roman" pitchFamily="18" charset="0"/>
              </a:rPr>
              <a:t>Bốn</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lần</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lượt</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tên</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vòng</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thắng</a:t>
            </a:r>
            <a:r>
              <a:rPr kumimoji="0" lang="en-US" sz="2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1600" b="0" i="1"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208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pPr>
                <a:defRPr/>
              </a:pPr>
              <a:t>20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9510"/>
            <a:ext cx="3048000" cy="41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209550"/>
            <a:ext cx="44767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552450" y="43638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TRUNG ĐẠI</a:t>
            </a:r>
          </a:p>
        </p:txBody>
      </p:sp>
      <p:sp>
        <p:nvSpPr>
          <p:cNvPr id="9" name="Text Box 6"/>
          <p:cNvSpPr txBox="1">
            <a:spLocks noChangeArrowheads="1"/>
          </p:cNvSpPr>
          <p:nvPr/>
        </p:nvSpPr>
        <p:spPr bwMode="auto">
          <a:xfrm>
            <a:off x="4972050" y="27636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HIỆN ĐẠI</a:t>
            </a:r>
          </a:p>
        </p:txBody>
      </p:sp>
    </p:spTree>
    <p:extLst>
      <p:ext uri="{BB962C8B-B14F-4D97-AF65-F5344CB8AC3E}">
        <p14:creationId xmlns:p14="http://schemas.microsoft.com/office/powerpoint/2010/main" val="31589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circle(in)">
                                      <p:cBhvr>
                                        <p:cTn id="18" dur="20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pPr>
                <a:defRPr/>
              </a:pPr>
              <a:t>21</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3350"/>
            <a:ext cx="35052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2"/>
            <a:ext cx="4419600" cy="394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5429250" y="43638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TRUNG ĐẠI</a:t>
            </a:r>
          </a:p>
        </p:txBody>
      </p:sp>
      <p:sp>
        <p:nvSpPr>
          <p:cNvPr id="8" name="Text Box 6"/>
          <p:cNvSpPr txBox="1">
            <a:spLocks noChangeArrowheads="1"/>
          </p:cNvSpPr>
          <p:nvPr/>
        </p:nvSpPr>
        <p:spPr bwMode="auto">
          <a:xfrm>
            <a:off x="781050" y="44005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a:t>
            </a:r>
          </a:p>
          <a:p>
            <a:pPr algn="ctr"/>
            <a:r>
              <a:rPr lang="en-US" altLang="en-US" sz="1800" b="1" dirty="0">
                <a:solidFill>
                  <a:srgbClr val="000000"/>
                </a:solidFill>
                <a:latin typeface="Times New Roman" pitchFamily="18" charset="0"/>
                <a:cs typeface="Times New Roman" pitchFamily="18" charset="0"/>
              </a:rPr>
              <a:t>HIỆN ĐẠI</a:t>
            </a:r>
          </a:p>
        </p:txBody>
      </p:sp>
    </p:spTree>
    <p:extLst>
      <p:ext uri="{BB962C8B-B14F-4D97-AF65-F5344CB8AC3E}">
        <p14:creationId xmlns:p14="http://schemas.microsoft.com/office/powerpoint/2010/main" val="15583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circle(in)">
                                      <p:cBhvr>
                                        <p:cTn id="18" dur="2000"/>
                                        <p:tgtEl>
                                          <p:spTgt spid="819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22</a:t>
            </a:fld>
            <a:endParaRPr lang="en"/>
          </a:p>
        </p:txBody>
      </p:sp>
      <p:sp>
        <p:nvSpPr>
          <p:cNvPr id="4" name="Text Box 6"/>
          <p:cNvSpPr txBox="1">
            <a:spLocks noChangeArrowheads="1"/>
          </p:cNvSpPr>
          <p:nvPr/>
        </p:nvSpPr>
        <p:spPr bwMode="auto">
          <a:xfrm>
            <a:off x="1924050" y="172823"/>
            <a:ext cx="546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vụ</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4 – so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sánh</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Box 6"/>
          <p:cNvSpPr txBox="1">
            <a:spLocks noChangeArrowheads="1"/>
          </p:cNvSpPr>
          <p:nvPr/>
        </p:nvSpPr>
        <p:spPr bwMode="auto">
          <a:xfrm>
            <a:off x="704850" y="971550"/>
            <a:ext cx="79819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altLang="en-US" sz="2400" b="1" i="1" dirty="0" err="1">
                <a:solidFill>
                  <a:srgbClr val="0070C0"/>
                </a:solidFill>
                <a:latin typeface="Times New Roman" pitchFamily="18" charset="0"/>
                <a:cs typeface="Times New Roman" pitchFamily="18" charset="0"/>
              </a:rPr>
              <a:t>Các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đội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chơi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tìm</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hiểu</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kiến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thức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về</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văn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học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trung</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đại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và</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văn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học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hiện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đại</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hoàn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thiện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bảng</a:t>
            </a:r>
            <a:r>
              <a:rPr lang="en-US" altLang="en-US" sz="2400" b="1" i="1" dirty="0">
                <a:solidFill>
                  <a:srgbClr val="0070C0"/>
                </a:solidFill>
                <a:latin typeface="Times New Roman" pitchFamily="18" charset="0"/>
                <a:cs typeface="Times New Roman" pitchFamily="18" charset="0"/>
              </a:rPr>
              <a:t> so </a:t>
            </a:r>
            <a:r>
              <a:rPr lang="en-US" altLang="en-US" sz="2400" b="1" i="1" dirty="0" err="1">
                <a:solidFill>
                  <a:srgbClr val="0070C0"/>
                </a:solidFill>
                <a:latin typeface="Times New Roman" pitchFamily="18" charset="0"/>
                <a:cs typeface="Times New Roman" pitchFamily="18" charset="0"/>
              </a:rPr>
              <a:t>sánh</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kiến</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thức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theo</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các</a:t>
            </a:r>
            <a:r>
              <a:rPr lang="en-US" altLang="en-US" sz="2400" b="1" i="1" dirty="0">
                <a:solidFill>
                  <a:srgbClr val="0070C0"/>
                </a:solidFill>
                <a:latin typeface="Times New Roman" pitchFamily="18" charset="0"/>
                <a:cs typeface="Times New Roman" pitchFamily="18" charset="0"/>
              </a:rPr>
              <a:t> </a:t>
            </a:r>
            <a:r>
              <a:rPr lang="en-US" altLang="en-US" sz="2400" b="1" i="1" dirty="0" err="1">
                <a:solidFill>
                  <a:srgbClr val="0070C0"/>
                </a:solidFill>
                <a:latin typeface="Times New Roman" pitchFamily="18" charset="0"/>
                <a:cs typeface="Times New Roman" pitchFamily="18" charset="0"/>
              </a:rPr>
              <a:t>gợi</a:t>
            </a:r>
            <a:r>
              <a:rPr lang="en-US" altLang="en-US" sz="2400" b="1" i="1" dirty="0">
                <a:solidFill>
                  <a:srgbClr val="0070C0"/>
                </a:solidFill>
                <a:latin typeface="Times New Roman" pitchFamily="18" charset="0"/>
                <a:cs typeface="Times New Roman" pitchFamily="18" charset="0"/>
              </a:rPr>
              <a:t> ý </a:t>
            </a:r>
            <a:r>
              <a:rPr lang="en-US" altLang="en-US" sz="2400" b="1" i="1" dirty="0" err="1">
                <a:solidFill>
                  <a:srgbClr val="0070C0"/>
                </a:solidFill>
                <a:latin typeface="Times New Roman" pitchFamily="18" charset="0"/>
                <a:cs typeface="Times New Roman" pitchFamily="18" charset="0"/>
              </a:rPr>
              <a:t>sau</a:t>
            </a:r>
            <a:r>
              <a:rPr lang="en-US" altLang="en-US" sz="2400" b="1" i="1" dirty="0">
                <a:solidFill>
                  <a:srgbClr val="0070C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1: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bối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cảnh</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lịch</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sử</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2: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văn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tự</a:t>
            </a:r>
            <a:r>
              <a:rPr lang="en-US" altLang="en-US" sz="2400" b="1" i="1" dirty="0">
                <a:solidFill>
                  <a:srgbClr val="FF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và</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lực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lượng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sáng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tác</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3: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nội</a:t>
            </a:r>
            <a:r>
              <a:rPr lang="en-US" altLang="en-US" sz="2400" b="1" i="1" dirty="0">
                <a:solidFill>
                  <a:srgbClr val="FF0000"/>
                </a:solidFill>
                <a:latin typeface="Times New Roman" pitchFamily="18" charset="0"/>
                <a:cs typeface="Times New Roman" pitchFamily="18" charset="0"/>
              </a:rPr>
              <a:t> dung</a:t>
            </a:r>
            <a:r>
              <a:rPr lang="en-US" altLang="en-US" sz="2400" dirty="0">
                <a:solidFill>
                  <a:srgbClr val="000000"/>
                </a:solidFill>
                <a:latin typeface="Times New Roman" pitchFamily="18" charset="0"/>
                <a:cs typeface="Times New Roman" pitchFamily="18" charset="0"/>
              </a:rPr>
              <a:t>?</a:t>
            </a:r>
          </a:p>
          <a:p>
            <a:pPr marL="342875" indent="-342875" algn="just">
              <a:lnSpc>
                <a:spcPct val="150000"/>
              </a:lnSpc>
              <a:buFontTx/>
              <a:buChar char="-"/>
            </a:pPr>
            <a:r>
              <a:rPr lang="en-US" altLang="en-US" sz="2400" dirty="0" err="1">
                <a:solidFill>
                  <a:srgbClr val="000000"/>
                </a:solidFill>
                <a:latin typeface="Times New Roman" pitchFamily="18" charset="0"/>
                <a:cs typeface="Times New Roman" pitchFamily="18" charset="0"/>
              </a:rPr>
              <a:t>Đội</a:t>
            </a:r>
            <a:r>
              <a:rPr lang="en-US" altLang="en-US" sz="2400" dirty="0">
                <a:solidFill>
                  <a:srgbClr val="000000"/>
                </a:solidFill>
                <a:latin typeface="Times New Roman" pitchFamily="18" charset="0"/>
                <a:cs typeface="Times New Roman" pitchFamily="18" charset="0"/>
              </a:rPr>
              <a:t> 4: </a:t>
            </a:r>
            <a:r>
              <a:rPr lang="en-US" altLang="en-US" sz="2400" dirty="0" err="1">
                <a:solidFill>
                  <a:srgbClr val="000000"/>
                </a:solidFill>
                <a:latin typeface="Times New Roman" pitchFamily="18" charset="0"/>
                <a:cs typeface="Times New Roman" pitchFamily="18" charset="0"/>
              </a:rPr>
              <a:t>Tìm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hiểu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về</a:t>
            </a:r>
            <a:r>
              <a:rPr lang="en-US" altLang="en-US" sz="2400" dirty="0">
                <a:solidFill>
                  <a:srgbClr val="00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pháp</a:t>
            </a:r>
            <a:r>
              <a:rPr lang="en-US" altLang="en-US" sz="2400" dirty="0">
                <a:solidFill>
                  <a:srgbClr val="000000"/>
                </a:solidFill>
                <a:latin typeface="Times New Roman" pitchFamily="18" charset="0"/>
                <a:cs typeface="Times New Roman" pitchFamily="18" charset="0"/>
              </a:rPr>
              <a:t>?</a:t>
            </a:r>
          </a:p>
        </p:txBody>
      </p:sp>
      <p:sp>
        <p:nvSpPr>
          <p:cNvPr id="6" name="Google Shape;319;p38"/>
          <p:cNvSpPr/>
          <p:nvPr/>
        </p:nvSpPr>
        <p:spPr>
          <a:xfrm>
            <a:off x="381001" y="-19048"/>
            <a:ext cx="1238250" cy="1139347"/>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Tree>
    <p:extLst>
      <p:ext uri="{BB962C8B-B14F-4D97-AF65-F5344CB8AC3E}">
        <p14:creationId xmlns:p14="http://schemas.microsoft.com/office/powerpoint/2010/main" val="24792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85950" y="538161"/>
            <a:ext cx="5943600" cy="422672"/>
          </a:xfrm>
        </p:spPr>
        <p:txBody>
          <a:bodyPr>
            <a:normAutofit fontScale="90000"/>
          </a:bodyPr>
          <a:lstStyle/>
          <a:p>
            <a:pPr>
              <a:defRPr/>
            </a:pPr>
            <a:r>
              <a:rPr lang="en-US" altLang="en-US">
                <a:solidFill>
                  <a:schemeClr val="tx1">
                    <a:lumMod val="75000"/>
                    <a:lumOff val="25000"/>
                  </a:schemeClr>
                </a:solidFill>
              </a:rPr>
              <a:t>Table</a:t>
            </a:r>
          </a:p>
        </p:txBody>
      </p:sp>
      <p:graphicFrame>
        <p:nvGraphicFramePr>
          <p:cNvPr id="56399" name="Group 79"/>
          <p:cNvGraphicFramePr>
            <a:graphicFrameLocks noGrp="1"/>
          </p:cNvGraphicFramePr>
          <p:nvPr>
            <p:ph type="tbl" idx="1"/>
            <p:extLst>
              <p:ext uri="{D42A27DB-BD31-4B8C-83A1-F6EECF244321}">
                <p14:modId xmlns:p14="http://schemas.microsoft.com/office/powerpoint/2010/main" val="4056792550"/>
              </p:ext>
            </p:extLst>
          </p:nvPr>
        </p:nvGraphicFramePr>
        <p:xfrm>
          <a:off x="0" y="-1"/>
          <a:ext cx="9144000" cy="5162552"/>
        </p:xfrm>
        <a:graphic>
          <a:graphicData uri="http://schemas.openxmlformats.org/drawingml/2006/table">
            <a:tbl>
              <a:tblPr/>
              <a:tblGrid>
                <a:gridCol w="1214414">
                  <a:extLst>
                    <a:ext uri="{9D8B030D-6E8A-4147-A177-3AD203B41FA5}">
                      <a16:colId xmlns:a16="http://schemas.microsoft.com/office/drawing/2014/main" val="20000"/>
                    </a:ext>
                  </a:extLst>
                </a:gridCol>
                <a:gridCol w="3500462">
                  <a:extLst>
                    <a:ext uri="{9D8B030D-6E8A-4147-A177-3AD203B41FA5}">
                      <a16:colId xmlns:a16="http://schemas.microsoft.com/office/drawing/2014/main" val="20001"/>
                    </a:ext>
                  </a:extLst>
                </a:gridCol>
                <a:gridCol w="4429124">
                  <a:extLst>
                    <a:ext uri="{9D8B030D-6E8A-4147-A177-3AD203B41FA5}">
                      <a16:colId xmlns:a16="http://schemas.microsoft.com/office/drawing/2014/main" val="20002"/>
                    </a:ext>
                  </a:extLst>
                </a:gridCol>
              </a:tblGrid>
              <a:tr h="34697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Văn</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học</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trung</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đại</a:t>
                      </a:r>
                      <a:endParaRPr kumimoji="0" lang="en-US" sz="1800" b="1"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300" b="1" i="0" u="none" strike="noStrike" cap="none" normalizeH="0" baseline="0" dirty="0" err="1">
                          <a:ln>
                            <a:noFill/>
                          </a:ln>
                          <a:solidFill>
                            <a:schemeClr val="bg1"/>
                          </a:solidFill>
                          <a:effectLst/>
                          <a:latin typeface="Times New Roman" pitchFamily="18" charset="0"/>
                          <a:cs typeface="Times New Roman" pitchFamily="18" charset="0"/>
                        </a:rPr>
                        <a:t>Văn</a:t>
                      </a:r>
                      <a:r>
                        <a:rPr kumimoji="0" lang="en-US" sz="13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300" b="1" i="0" u="none" strike="noStrike" cap="none" normalizeH="0" baseline="0" dirty="0" err="1">
                          <a:ln>
                            <a:noFill/>
                          </a:ln>
                          <a:solidFill>
                            <a:schemeClr val="bg1"/>
                          </a:solidFill>
                          <a:effectLst/>
                          <a:latin typeface="Times New Roman" pitchFamily="18" charset="0"/>
                          <a:cs typeface="Times New Roman" pitchFamily="18" charset="0"/>
                        </a:rPr>
                        <a:t>học</a:t>
                      </a:r>
                      <a:r>
                        <a:rPr kumimoji="0" lang="en-US" sz="13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300" b="1" i="0" u="none" strike="noStrike" cap="none" normalizeH="0" baseline="0" dirty="0" err="1">
                          <a:ln>
                            <a:noFill/>
                          </a:ln>
                          <a:solidFill>
                            <a:schemeClr val="bg1"/>
                          </a:solidFill>
                          <a:effectLst/>
                          <a:latin typeface="Times New Roman" pitchFamily="18" charset="0"/>
                          <a:cs typeface="Times New Roman" pitchFamily="18" charset="0"/>
                        </a:rPr>
                        <a:t>hiện</a:t>
                      </a:r>
                      <a:r>
                        <a:rPr kumimoji="0" lang="en-US" sz="13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300" b="1" i="0" u="none" strike="noStrike" cap="none" normalizeH="0" baseline="0" dirty="0" err="1">
                          <a:ln>
                            <a:noFill/>
                          </a:ln>
                          <a:solidFill>
                            <a:schemeClr val="bg1"/>
                          </a:solidFill>
                          <a:effectLst/>
                          <a:latin typeface="Times New Roman" pitchFamily="18" charset="0"/>
                          <a:cs typeface="Times New Roman" pitchFamily="18" charset="0"/>
                        </a:rPr>
                        <a:t>đại</a:t>
                      </a:r>
                      <a:endParaRPr kumimoji="0" lang="en-US" sz="1300" b="1"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extLst>
                  <a:ext uri="{0D108BD9-81ED-4DB2-BD59-A6C34878D82A}">
                    <a16:rowId xmlns:a16="http://schemas.microsoft.com/office/drawing/2014/main" val="10000"/>
                  </a:ext>
                </a:extLst>
              </a:tr>
              <a:tr h="1126524">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Tx/>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01"/>
                  </a:ext>
                </a:extLst>
              </a:tr>
              <a:tr h="34697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A9B6">
                        <a:alpha val="70000"/>
                      </a:srgb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02"/>
                  </a:ext>
                </a:extLst>
              </a:tr>
              <a:tr h="609044">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03"/>
                  </a:ext>
                </a:extLst>
              </a:tr>
              <a:tr h="189093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A9B6">
                        <a:alpha val="70000"/>
                      </a:srgb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Tx/>
                        <a:buChar char="-"/>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04"/>
                  </a:ext>
                </a:extLst>
              </a:tr>
              <a:tr h="84210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400" b="0" i="0" u="none" strike="noStrike" cap="none" normalizeH="0" baseline="0" dirty="0">
                        <a:ln>
                          <a:noFill/>
                        </a:ln>
                        <a:solidFill>
                          <a:schemeClr val="bg1"/>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sz="1300" b="0" i="0" u="none" strike="noStrike" cap="none" normalizeH="0" baseline="0" dirty="0">
                        <a:ln>
                          <a:noFill/>
                        </a:ln>
                        <a:solidFill>
                          <a:schemeClr val="tx2"/>
                        </a:solidFill>
                        <a:effectLst/>
                        <a:latin typeface="Times New Roman" pitchFamily="18" charset="0"/>
                        <a:cs typeface="Times New Roman" pitchFamily="18" charset="0"/>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05"/>
                  </a:ext>
                </a:extLst>
              </a:tr>
            </a:tbl>
          </a:graphicData>
        </a:graphic>
      </p:graphicFrame>
      <p:sp>
        <p:nvSpPr>
          <p:cNvPr id="4" name="Rectangle 3"/>
          <p:cNvSpPr/>
          <p:nvPr/>
        </p:nvSpPr>
        <p:spPr>
          <a:xfrm>
            <a:off x="4714880" y="2275285"/>
            <a:ext cx="4429125" cy="696515"/>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u="sng" dirty="0">
              <a:solidFill>
                <a:schemeClr val="tx1"/>
              </a:solidFill>
              <a:latin typeface="Times New Roman" pitchFamily="18" charset="0"/>
              <a:cs typeface="Times New Roman" pitchFamily="18" charset="0"/>
            </a:endParaRPr>
          </a:p>
          <a:p>
            <a:pPr algn="ctr">
              <a:defRPr/>
            </a:pPr>
            <a:r>
              <a:rPr lang="en-US" sz="2000" u="sng" dirty="0" err="1">
                <a:solidFill>
                  <a:schemeClr val="tx1"/>
                </a:solidFill>
                <a:latin typeface="Times New Roman" pitchFamily="18" charset="0"/>
                <a:cs typeface="Times New Roman" pitchFamily="18" charset="0"/>
                <a:hlinkClick r:id="rId2" action="ppaction://hlinksldjump"/>
              </a:rPr>
              <a:t>Đội</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ngũ</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tác</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giả</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chuyên</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nghiệp</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lấy</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việc</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viết</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văn</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làm</a:t>
            </a:r>
            <a:r>
              <a:rPr lang="en-US" sz="2000" u="sng" dirty="0">
                <a:solidFill>
                  <a:schemeClr val="tx1"/>
                </a:solidFill>
                <a:latin typeface="Times New Roman" pitchFamily="18" charset="0"/>
                <a:cs typeface="Times New Roman" pitchFamily="18" charset="0"/>
                <a:hlinkClick r:id="rId2" action="ppaction://hlinksldjump"/>
              </a:rPr>
              <a:t> </a:t>
            </a:r>
            <a:r>
              <a:rPr lang="en-US" sz="2000" u="sng" dirty="0" err="1">
                <a:solidFill>
                  <a:schemeClr val="tx1"/>
                </a:solidFill>
                <a:latin typeface="Times New Roman" pitchFamily="18" charset="0"/>
                <a:cs typeface="Times New Roman" pitchFamily="18" charset="0"/>
                <a:hlinkClick r:id="rId2" action="ppaction://hlinksldjump"/>
              </a:rPr>
              <a:t>nghề</a:t>
            </a:r>
            <a:r>
              <a:rPr lang="en-US" sz="2000" u="sng" dirty="0">
                <a:solidFill>
                  <a:schemeClr val="tx1"/>
                </a:solidFill>
                <a:latin typeface="Times New Roman" pitchFamily="18" charset="0"/>
                <a:cs typeface="Times New Roman" pitchFamily="18" charset="0"/>
              </a:rPr>
              <a:t>.</a:t>
            </a:r>
            <a:endParaRPr lang="vi-VN" sz="2000" u="sng" dirty="0">
              <a:solidFill>
                <a:schemeClr val="tx1"/>
              </a:solidFill>
              <a:latin typeface="Times New Roman" pitchFamily="18" charset="0"/>
              <a:cs typeface="Times New Roman" pitchFamily="18" charset="0"/>
            </a:endParaRPr>
          </a:p>
          <a:p>
            <a:pPr algn="ctr">
              <a:defRPr/>
            </a:pPr>
            <a:endParaRPr lang="vi-VN" sz="1200" u="sng" dirty="0">
              <a:solidFill>
                <a:schemeClr val="tx1"/>
              </a:solidFill>
            </a:endParaRPr>
          </a:p>
        </p:txBody>
      </p:sp>
      <p:sp>
        <p:nvSpPr>
          <p:cNvPr id="5" name="Rectangle 4"/>
          <p:cNvSpPr/>
          <p:nvPr/>
        </p:nvSpPr>
        <p:spPr>
          <a:xfrm>
            <a:off x="1214444" y="2275285"/>
            <a:ext cx="3500437" cy="696515"/>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sz="1200" dirty="0">
              <a:solidFill>
                <a:schemeClr val="tx1"/>
              </a:solidFill>
              <a:latin typeface="Times New Roman" pitchFamily="18" charset="0"/>
              <a:cs typeface="Times New Roman" pitchFamily="18" charset="0"/>
            </a:endParaRPr>
          </a:p>
          <a:p>
            <a:pPr algn="ctr">
              <a:defRPr/>
            </a:pPr>
            <a:r>
              <a:rPr lang="en-US" sz="2000" dirty="0" err="1">
                <a:solidFill>
                  <a:schemeClr val="tx1"/>
                </a:solidFill>
                <a:latin typeface="Times New Roman" pitchFamily="18" charset="0"/>
                <a:cs typeface="Times New Roman" pitchFamily="18" charset="0"/>
              </a:rPr>
              <a:t>Trí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thức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tầng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lớp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quý</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tộc</a:t>
            </a:r>
            <a:endParaRPr lang="vi-VN" sz="2000" dirty="0">
              <a:solidFill>
                <a:schemeClr val="tx1"/>
              </a:solidFill>
              <a:latin typeface="Times New Roman" pitchFamily="18" charset="0"/>
              <a:cs typeface="Times New Roman" pitchFamily="18" charset="0"/>
            </a:endParaRPr>
          </a:p>
          <a:p>
            <a:pPr algn="ctr">
              <a:defRPr/>
            </a:pPr>
            <a:endParaRPr lang="vi-VN" sz="1200" dirty="0">
              <a:solidFill>
                <a:schemeClr val="tx1"/>
              </a:solidFill>
            </a:endParaRPr>
          </a:p>
        </p:txBody>
      </p:sp>
      <p:sp>
        <p:nvSpPr>
          <p:cNvPr id="6" name="Rectangle 5"/>
          <p:cNvSpPr/>
          <p:nvPr/>
        </p:nvSpPr>
        <p:spPr>
          <a:xfrm>
            <a:off x="4714880" y="1910953"/>
            <a:ext cx="4429125" cy="375047"/>
          </a:xfrm>
          <a:prstGeom prst="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ctr">
              <a:defRPr/>
            </a:pPr>
            <a:endParaRPr lang="en-US" sz="1800" dirty="0">
              <a:solidFill>
                <a:schemeClr val="tx1"/>
              </a:solidFill>
              <a:latin typeface="Times New Roman" pitchFamily="18" charset="0"/>
              <a:cs typeface="Times New Roman" pitchFamily="18" charset="0"/>
            </a:endParaRPr>
          </a:p>
          <a:p>
            <a:pPr algn="ctr">
              <a:defRPr/>
            </a:pPr>
            <a:r>
              <a:rPr lang="en-US" sz="1800" dirty="0" err="1">
                <a:solidFill>
                  <a:schemeClr val="tx1"/>
                </a:solidFill>
                <a:latin typeface="Times New Roman" pitchFamily="18" charset="0"/>
                <a:cs typeface="Times New Roman" pitchFamily="18" charset="0"/>
              </a:rPr>
              <a:t>Chữ</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Quốc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ngữ</a:t>
            </a:r>
            <a:endParaRPr lang="vi-VN" sz="1800" dirty="0">
              <a:solidFill>
                <a:schemeClr val="tx1"/>
              </a:solidFill>
              <a:latin typeface="Times New Roman" pitchFamily="18" charset="0"/>
              <a:cs typeface="Times New Roman" pitchFamily="18" charset="0"/>
            </a:endParaRPr>
          </a:p>
          <a:p>
            <a:pPr algn="ctr">
              <a:defRPr/>
            </a:pPr>
            <a:endParaRPr lang="vi-VN" sz="1800" dirty="0">
              <a:solidFill>
                <a:schemeClr val="tx1"/>
              </a:solidFill>
            </a:endParaRPr>
          </a:p>
        </p:txBody>
      </p:sp>
      <p:sp>
        <p:nvSpPr>
          <p:cNvPr id="7" name="Rectangle 6"/>
          <p:cNvSpPr/>
          <p:nvPr/>
        </p:nvSpPr>
        <p:spPr>
          <a:xfrm>
            <a:off x="1214444" y="1910953"/>
            <a:ext cx="3500437" cy="375047"/>
          </a:xfrm>
          <a:prstGeom prst="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ctr">
              <a:defRPr/>
            </a:pPr>
            <a:endParaRPr lang="en-US" sz="1200" u="sng" dirty="0">
              <a:solidFill>
                <a:schemeClr val="tx1"/>
              </a:solidFill>
              <a:latin typeface="Times New Roman" pitchFamily="18" charset="0"/>
              <a:cs typeface="Times New Roman" pitchFamily="18" charset="0"/>
            </a:endParaRPr>
          </a:p>
          <a:p>
            <a:pPr algn="ctr">
              <a:defRPr/>
            </a:pPr>
            <a:r>
              <a:rPr lang="en-US" sz="2000" u="sng" dirty="0" err="1">
                <a:solidFill>
                  <a:srgbClr val="C00000"/>
                </a:solidFill>
                <a:latin typeface="Times New Roman" pitchFamily="18" charset="0"/>
                <a:cs typeface="Times New Roman" pitchFamily="18" charset="0"/>
                <a:hlinkClick r:id="rId3" action="ppaction://hlinksldjump"/>
              </a:rPr>
              <a:t>Chữ</a:t>
            </a:r>
            <a:r>
              <a:rPr lang="en-US" sz="2000" u="sng" dirty="0">
                <a:solidFill>
                  <a:srgbClr val="C00000"/>
                </a:solidFill>
                <a:latin typeface="Times New Roman" pitchFamily="18" charset="0"/>
                <a:cs typeface="Times New Roman" pitchFamily="18" charset="0"/>
                <a:hlinkClick r:id="rId3" action="ppaction://hlinksldjump"/>
              </a:rPr>
              <a:t> </a:t>
            </a:r>
            <a:r>
              <a:rPr lang="en-US" sz="2000" u="sng" dirty="0" err="1">
                <a:solidFill>
                  <a:srgbClr val="C00000"/>
                </a:solidFill>
                <a:latin typeface="Times New Roman" pitchFamily="18" charset="0"/>
                <a:cs typeface="Times New Roman" pitchFamily="18" charset="0"/>
                <a:hlinkClick r:id="rId3" action="ppaction://hlinksldjump"/>
              </a:rPr>
              <a:t>Hán</a:t>
            </a:r>
            <a:r>
              <a:rPr lang="en-US" sz="2000" u="sng" dirty="0">
                <a:solidFill>
                  <a:srgbClr val="C00000"/>
                </a:solidFill>
                <a:latin typeface="Times New Roman" pitchFamily="18" charset="0"/>
                <a:cs typeface="Times New Roman" pitchFamily="18" charset="0"/>
                <a:hlinkClick r:id="rId3" action="ppaction://hlinksldjump"/>
              </a:rPr>
              <a:t>, </a:t>
            </a:r>
            <a:r>
              <a:rPr lang="en-US" sz="2000" u="sng" dirty="0" err="1">
                <a:solidFill>
                  <a:srgbClr val="C00000"/>
                </a:solidFill>
                <a:latin typeface="Times New Roman" pitchFamily="18" charset="0"/>
                <a:cs typeface="Times New Roman" pitchFamily="18" charset="0"/>
                <a:hlinkClick r:id="rId3" action="ppaction://hlinksldjump"/>
              </a:rPr>
              <a:t>chữ</a:t>
            </a:r>
            <a:r>
              <a:rPr lang="en-US" sz="2000" u="sng" dirty="0">
                <a:solidFill>
                  <a:srgbClr val="C00000"/>
                </a:solidFill>
                <a:latin typeface="Times New Roman" pitchFamily="18" charset="0"/>
                <a:cs typeface="Times New Roman" pitchFamily="18" charset="0"/>
                <a:hlinkClick r:id="rId3" action="ppaction://hlinksldjump"/>
              </a:rPr>
              <a:t> </a:t>
            </a:r>
            <a:r>
              <a:rPr lang="en-US" sz="2000" u="sng" dirty="0" err="1">
                <a:solidFill>
                  <a:srgbClr val="C00000"/>
                </a:solidFill>
                <a:latin typeface="Times New Roman" pitchFamily="18" charset="0"/>
                <a:cs typeface="Times New Roman" pitchFamily="18" charset="0"/>
                <a:hlinkClick r:id="rId3" action="ppaction://hlinksldjump"/>
              </a:rPr>
              <a:t>Nôm</a:t>
            </a:r>
            <a:endParaRPr lang="vi-VN" sz="2000" u="sng" dirty="0">
              <a:solidFill>
                <a:srgbClr val="C00000"/>
              </a:solidFill>
              <a:latin typeface="Times New Roman" pitchFamily="18" charset="0"/>
              <a:cs typeface="Times New Roman" pitchFamily="18" charset="0"/>
            </a:endParaRPr>
          </a:p>
          <a:p>
            <a:pPr algn="ctr">
              <a:defRPr/>
            </a:pPr>
            <a:endParaRPr lang="vi-VN" sz="1200" u="sng" dirty="0">
              <a:solidFill>
                <a:schemeClr val="tx1"/>
              </a:solidFill>
            </a:endParaRPr>
          </a:p>
        </p:txBody>
      </p:sp>
      <p:sp>
        <p:nvSpPr>
          <p:cNvPr id="8" name="Rectangle 7"/>
          <p:cNvSpPr/>
          <p:nvPr/>
        </p:nvSpPr>
        <p:spPr>
          <a:xfrm>
            <a:off x="4714880" y="363137"/>
            <a:ext cx="4429125" cy="1547812"/>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a:spcBef>
                <a:spcPct val="20000"/>
              </a:spcBef>
              <a:buClr>
                <a:schemeClr val="hlink"/>
              </a:buClr>
              <a:defRPr/>
            </a:pPr>
            <a:endParaRPr lang="en-US" sz="1800" dirty="0">
              <a:solidFill>
                <a:schemeClr val="tx2"/>
              </a:solidFill>
              <a:latin typeface="Times New Roman" pitchFamily="18" charset="0"/>
              <a:cs typeface="Times New Roman" pitchFamily="18" charset="0"/>
            </a:endParaRPr>
          </a:p>
          <a:p>
            <a:pPr algn="just">
              <a:spcBef>
                <a:spcPct val="20000"/>
              </a:spcBef>
              <a:buClr>
                <a:schemeClr val="hlink"/>
              </a:buCl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Thực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dân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Pháp</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xâm</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lược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nước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ta</a:t>
            </a:r>
            <a:r>
              <a:rPr lang="en-US" sz="1800" dirty="0">
                <a:solidFill>
                  <a:schemeClr val="tx1"/>
                </a:solidFill>
                <a:latin typeface="Times New Roman" pitchFamily="18" charset="0"/>
                <a:cs typeface="Times New Roman" pitchFamily="18" charset="0"/>
              </a:rPr>
              <a:t> </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giao</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lưu</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văn</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hóa</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với</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các</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nước</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phương</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Tây</a:t>
            </a:r>
            <a:r>
              <a:rPr lang="en-US" sz="1800" dirty="0">
                <a:solidFill>
                  <a:schemeClr val="tx1"/>
                </a:solidFill>
                <a:latin typeface="Times New Roman" pitchFamily="18" charset="0"/>
                <a:cs typeface="Times New Roman" pitchFamily="18" charset="0"/>
                <a:sym typeface="Wingdings" pitchFamily="2" charset="2"/>
              </a:rPr>
              <a:t>. </a:t>
            </a:r>
          </a:p>
          <a:p>
            <a:pPr algn="just">
              <a:spcBef>
                <a:spcPct val="20000"/>
              </a:spcBef>
              <a:buClr>
                <a:schemeClr val="hlink"/>
              </a:buClr>
              <a:buFontTx/>
              <a:buChar char="-"/>
              <a:defRPr/>
            </a:pP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Cách</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mạng</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tháng</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Tám</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thành</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công</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đất</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nước</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giành</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độc</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lập</a:t>
            </a:r>
            <a:endParaRPr lang="en-US" sz="1800" dirty="0">
              <a:solidFill>
                <a:schemeClr val="tx1"/>
              </a:solidFill>
              <a:latin typeface="Times New Roman" pitchFamily="18" charset="0"/>
              <a:cs typeface="Times New Roman" pitchFamily="18" charset="0"/>
              <a:sym typeface="Wingdings" pitchFamily="2" charset="2"/>
            </a:endParaRPr>
          </a:p>
          <a:p>
            <a:pPr algn="just">
              <a:spcBef>
                <a:spcPct val="20000"/>
              </a:spcBef>
              <a:buClr>
                <a:schemeClr val="hlink"/>
              </a:buClr>
              <a:buFontTx/>
              <a:buChar char="-"/>
              <a:defRPr/>
            </a:pP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Công</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cuộc</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đổi</a:t>
            </a:r>
            <a:r>
              <a:rPr lang="en-US" sz="1800" dirty="0">
                <a:solidFill>
                  <a:schemeClr val="tx1"/>
                </a:solidFill>
                <a:latin typeface="Times New Roman" pitchFamily="18" charset="0"/>
                <a:cs typeface="Times New Roman" pitchFamily="18" charset="0"/>
                <a:sym typeface="Wingdings" pitchFamily="2" charset="2"/>
              </a:rPr>
              <a:t> </a:t>
            </a:r>
            <a:r>
              <a:rPr lang="en-US" sz="1800" dirty="0" err="1">
                <a:solidFill>
                  <a:schemeClr val="tx1"/>
                </a:solidFill>
                <a:latin typeface="Times New Roman" pitchFamily="18" charset="0"/>
                <a:cs typeface="Times New Roman" pitchFamily="18" charset="0"/>
                <a:sym typeface="Wingdings" pitchFamily="2" charset="2"/>
              </a:rPr>
              <a:t>mới</a:t>
            </a:r>
            <a:r>
              <a:rPr lang="en-US" sz="1800" dirty="0">
                <a:solidFill>
                  <a:schemeClr val="tx1"/>
                </a:solidFill>
                <a:latin typeface="Times New Roman" pitchFamily="18" charset="0"/>
                <a:cs typeface="Times New Roman" pitchFamily="18" charset="0"/>
                <a:sym typeface="Wingdings" pitchFamily="2" charset="2"/>
              </a:rPr>
              <a:t> 1986</a:t>
            </a:r>
            <a:endParaRPr lang="vi-VN" sz="1800" dirty="0">
              <a:solidFill>
                <a:schemeClr val="tx1"/>
              </a:solidFill>
              <a:latin typeface="Times New Roman" pitchFamily="18" charset="0"/>
              <a:cs typeface="Times New Roman" pitchFamily="18" charset="0"/>
            </a:endParaRPr>
          </a:p>
          <a:p>
            <a:pPr algn="ctr">
              <a:defRPr/>
            </a:pPr>
            <a:endParaRPr lang="vi-VN" sz="1800" dirty="0"/>
          </a:p>
        </p:txBody>
      </p:sp>
      <p:sp>
        <p:nvSpPr>
          <p:cNvPr id="9" name="Rectangle 8"/>
          <p:cNvSpPr/>
          <p:nvPr/>
        </p:nvSpPr>
        <p:spPr>
          <a:xfrm>
            <a:off x="1214444" y="363137"/>
            <a:ext cx="3500437" cy="1547812"/>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just">
              <a:defRPr/>
            </a:pP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hội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chịu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ảnh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hưởng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hóa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phương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Đông</a:t>
            </a:r>
            <a:endParaRPr lang="vi-VN" sz="2000" dirty="0">
              <a:solidFill>
                <a:schemeClr val="tx1"/>
              </a:solidFill>
              <a:latin typeface="Times New Roman" pitchFamily="18" charset="0"/>
              <a:cs typeface="Times New Roman" pitchFamily="18" charset="0"/>
            </a:endParaRPr>
          </a:p>
          <a:p>
            <a:pPr algn="ctr">
              <a:defRPr/>
            </a:pPr>
            <a:endParaRPr lang="vi-VN" sz="2000" dirty="0">
              <a:solidFill>
                <a:schemeClr val="tx1"/>
              </a:solidFill>
            </a:endParaRPr>
          </a:p>
        </p:txBody>
      </p:sp>
      <p:sp>
        <p:nvSpPr>
          <p:cNvPr id="12" name="Rectangle 11"/>
          <p:cNvSpPr/>
          <p:nvPr/>
        </p:nvSpPr>
        <p:spPr>
          <a:xfrm>
            <a:off x="4714880" y="4514847"/>
            <a:ext cx="4429125" cy="647703"/>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endParaRPr lang="en-US" u="sng" dirty="0">
              <a:solidFill>
                <a:schemeClr val="tx1"/>
              </a:solidFill>
              <a:latin typeface="Times New Roman" pitchFamily="18" charset="0"/>
              <a:cs typeface="Times New Roman" pitchFamily="18" charset="0"/>
              <a:hlinkClick r:id="rId4" action="ppaction://hlinksldjump"/>
            </a:endParaRPr>
          </a:p>
          <a:p>
            <a:pPr algn="ctr">
              <a:defRPr/>
            </a:pPr>
            <a:r>
              <a:rPr lang="en-US" sz="2000" u="sng" dirty="0" err="1">
                <a:solidFill>
                  <a:schemeClr val="tx1"/>
                </a:solidFill>
                <a:latin typeface="Times New Roman" pitchFamily="18" charset="0"/>
                <a:cs typeface="Times New Roman" pitchFamily="18" charset="0"/>
                <a:hlinkClick r:id="rId4" action="ppaction://hlinksldjump"/>
              </a:rPr>
              <a:t>Tả</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thực</a:t>
            </a:r>
            <a:r>
              <a:rPr lang="en-US" sz="2000" u="sng" dirty="0">
                <a:solidFill>
                  <a:schemeClr val="tx1"/>
                </a:solidFill>
                <a:latin typeface="Times New Roman" pitchFamily="18" charset="0"/>
                <a:cs typeface="Times New Roman" pitchFamily="18" charset="0"/>
                <a:hlinkClick r:id="rId4" action="ppaction://hlinksldjump"/>
              </a:rPr>
              <a:t>, chi </a:t>
            </a:r>
            <a:r>
              <a:rPr lang="en-US" sz="2000" u="sng" dirty="0" err="1">
                <a:solidFill>
                  <a:schemeClr val="tx1"/>
                </a:solidFill>
                <a:latin typeface="Times New Roman" pitchFamily="18" charset="0"/>
                <a:cs typeface="Times New Roman" pitchFamily="18" charset="0"/>
                <a:hlinkClick r:id="rId4" action="ppaction://hlinksldjump"/>
              </a:rPr>
              <a:t>tiết</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đề</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cao</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tính</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sáng</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tạo</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tính</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bản</a:t>
            </a:r>
            <a:r>
              <a:rPr lang="en-US" sz="2000" u="sng" dirty="0">
                <a:solidFill>
                  <a:schemeClr val="tx1"/>
                </a:solidFill>
                <a:latin typeface="Times New Roman" pitchFamily="18" charset="0"/>
                <a:cs typeface="Times New Roman" pitchFamily="18" charset="0"/>
                <a:hlinkClick r:id="rId4" action="ppaction://hlinksldjump"/>
              </a:rPr>
              <a:t> </a:t>
            </a:r>
            <a:r>
              <a:rPr lang="en-US" sz="2000" u="sng" dirty="0" err="1">
                <a:solidFill>
                  <a:schemeClr val="tx1"/>
                </a:solidFill>
                <a:latin typeface="Times New Roman" pitchFamily="18" charset="0"/>
                <a:cs typeface="Times New Roman" pitchFamily="18" charset="0"/>
                <a:hlinkClick r:id="rId4" action="ppaction://hlinksldjump"/>
              </a:rPr>
              <a:t>ngã</a:t>
            </a:r>
            <a:endParaRPr lang="vi-VN" sz="2000" u="sng" dirty="0">
              <a:solidFill>
                <a:schemeClr val="tx1"/>
              </a:solidFill>
              <a:latin typeface="Times New Roman" pitchFamily="18" charset="0"/>
              <a:cs typeface="Times New Roman" pitchFamily="18" charset="0"/>
            </a:endParaRPr>
          </a:p>
          <a:p>
            <a:pPr algn="ctr">
              <a:defRPr/>
            </a:pPr>
            <a:endParaRPr lang="vi-VN" sz="1200" u="sng" dirty="0">
              <a:solidFill>
                <a:schemeClr val="tx1"/>
              </a:solidFill>
            </a:endParaRPr>
          </a:p>
        </p:txBody>
      </p:sp>
      <p:sp>
        <p:nvSpPr>
          <p:cNvPr id="13" name="Rectangle 12"/>
          <p:cNvSpPr/>
          <p:nvPr/>
        </p:nvSpPr>
        <p:spPr>
          <a:xfrm>
            <a:off x="1214444" y="4495797"/>
            <a:ext cx="3500437" cy="666753"/>
          </a:xfrm>
          <a:prstGeom prst="rect">
            <a:avLst/>
          </a:prstGeom>
        </p:spPr>
        <p:style>
          <a:lnRef idx="1">
            <a:schemeClr val="accent5"/>
          </a:lnRef>
          <a:fillRef idx="2">
            <a:schemeClr val="accent5"/>
          </a:fillRef>
          <a:effectRef idx="1">
            <a:schemeClr val="accent5"/>
          </a:effectRef>
          <a:fontRef idx="minor">
            <a:schemeClr val="dk1"/>
          </a:fontRef>
        </p:style>
        <p:txBody>
          <a:bodyPr lIns="91434" tIns="45717" rIns="91434" bIns="45717" anchor="ctr"/>
          <a:lstStyle/>
          <a:p>
            <a:pPr algn="ctr">
              <a:defRPr/>
            </a:pPr>
            <a:r>
              <a:rPr lang="en-US" sz="2000" dirty="0" err="1">
                <a:solidFill>
                  <a:schemeClr val="tx1"/>
                </a:solidFill>
                <a:latin typeface="Times New Roman" pitchFamily="18" charset="0"/>
                <a:cs typeface="Times New Roman" pitchFamily="18" charset="0"/>
              </a:rPr>
              <a:t>Tính</a:t>
            </a:r>
            <a:r>
              <a:rPr lang="en-US" sz="2000" dirty="0">
                <a:solidFill>
                  <a:schemeClr val="tx1"/>
                </a:solidFill>
                <a:latin typeface="Times New Roman" pitchFamily="18" charset="0"/>
                <a:cs typeface="Times New Roman" pitchFamily="18" charset="0"/>
              </a:rPr>
              <a:t> phi </a:t>
            </a:r>
            <a:r>
              <a:rPr lang="en-US" sz="2000" dirty="0" err="1">
                <a:solidFill>
                  <a:schemeClr val="tx1"/>
                </a:solidFill>
                <a:latin typeface="Times New Roman" pitchFamily="18" charset="0"/>
                <a:cs typeface="Times New Roman" pitchFamily="18" charset="0"/>
              </a:rPr>
              <a:t>ngã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lệ</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trưng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tính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sùng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cổ</a:t>
            </a:r>
            <a:r>
              <a:rPr lang="en-US" sz="2000" dirty="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sp>
        <p:nvSpPr>
          <p:cNvPr id="14" name="Rectangle 13"/>
          <p:cNvSpPr/>
          <p:nvPr/>
        </p:nvSpPr>
        <p:spPr>
          <a:xfrm>
            <a:off x="4714880" y="2942030"/>
            <a:ext cx="4429125" cy="1553766"/>
          </a:xfrm>
          <a:prstGeom prst="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just">
              <a:spcBef>
                <a:spcPct val="20000"/>
              </a:spcBef>
              <a:buClr>
                <a:schemeClr val="hlink"/>
              </a:buClr>
              <a:buFontTx/>
              <a:buChar char="-"/>
              <a:defRPr/>
            </a:pPr>
            <a:endParaRPr lang="en-US" sz="1200" dirty="0">
              <a:solidFill>
                <a:schemeClr val="tx1"/>
              </a:solidFill>
              <a:latin typeface="Times New Roman" pitchFamily="18" charset="0"/>
              <a:cs typeface="Times New Roman" pitchFamily="18" charset="0"/>
            </a:endParaRPr>
          </a:p>
          <a:p>
            <a:pPr algn="just">
              <a:spcBef>
                <a:spcPct val="20000"/>
              </a:spcBef>
              <a:buClr>
                <a:schemeClr val="hlink"/>
              </a:buClr>
              <a:buFontTx/>
              <a:buChar cha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Chủ</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nghĩa</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yêu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nước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và</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văn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học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gắn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liền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công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cuộc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giải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phóng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dân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tộc</a:t>
            </a:r>
            <a:endParaRPr lang="en-US" sz="1800" dirty="0">
              <a:solidFill>
                <a:schemeClr val="tx1"/>
              </a:solidFill>
              <a:latin typeface="Times New Roman" pitchFamily="18" charset="0"/>
              <a:cs typeface="Times New Roman" pitchFamily="18" charset="0"/>
            </a:endParaRPr>
          </a:p>
          <a:p>
            <a:pPr algn="just">
              <a:spcBef>
                <a:spcPct val="20000"/>
              </a:spcBef>
              <a:buClr>
                <a:schemeClr val="hlink"/>
              </a:buClr>
              <a:buFontTx/>
              <a:buChar cha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Phản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ánh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công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cuộc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xây</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dựng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chủ</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nghĩa</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hội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sự</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nghiệp</a:t>
            </a:r>
            <a:r>
              <a:rPr lang="en-US" sz="1800" dirty="0">
                <a:solidFill>
                  <a:schemeClr val="tx1"/>
                </a:solidFill>
                <a:latin typeface="Times New Roman" pitchFamily="18" charset="0"/>
                <a:cs typeface="Times New Roman" pitchFamily="18" charset="0"/>
              </a:rPr>
              <a:t> CNH – HĐH </a:t>
            </a:r>
            <a:r>
              <a:rPr lang="en-US" sz="1800" dirty="0" err="1">
                <a:solidFill>
                  <a:schemeClr val="tx1"/>
                </a:solidFill>
                <a:latin typeface="Times New Roman" pitchFamily="18" charset="0"/>
                <a:cs typeface="Times New Roman" pitchFamily="18" charset="0"/>
              </a:rPr>
              <a:t>đất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nước</a:t>
            </a:r>
            <a:endParaRPr lang="en-US" sz="1800" dirty="0">
              <a:solidFill>
                <a:schemeClr val="tx1"/>
              </a:solidFill>
              <a:latin typeface="Times New Roman" pitchFamily="18" charset="0"/>
              <a:cs typeface="Times New Roman" pitchFamily="18" charset="0"/>
            </a:endParaRPr>
          </a:p>
          <a:p>
            <a:pPr algn="just">
              <a:spcBef>
                <a:spcPct val="20000"/>
              </a:spcBef>
              <a:buClr>
                <a:schemeClr val="hlink"/>
              </a:buClr>
              <a:buFontTx/>
              <a:buChar cha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Phản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ánh</a:t>
            </a:r>
            <a:r>
              <a:rPr lang="en-US" sz="1800" dirty="0">
                <a:solidFill>
                  <a:schemeClr val="tx1"/>
                </a:solidFill>
                <a:latin typeface="Times New Roman" pitchFamily="18" charset="0"/>
                <a:cs typeface="Times New Roman" pitchFamily="18" charset="0"/>
              </a:rPr>
              <a:t> con </a:t>
            </a:r>
            <a:r>
              <a:rPr lang="en-US" sz="1800" dirty="0" err="1">
                <a:solidFill>
                  <a:schemeClr val="tx1"/>
                </a:solidFill>
                <a:latin typeface="Times New Roman" pitchFamily="18" charset="0"/>
                <a:cs typeface="Times New Roman" pitchFamily="18" charset="0"/>
              </a:rPr>
              <a:t>người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toàn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diện</a:t>
            </a:r>
            <a:r>
              <a:rPr lang="en-US" sz="1800" dirty="0">
                <a:solidFill>
                  <a:schemeClr val="tx1"/>
                </a:solidFill>
                <a:latin typeface="Times New Roman" pitchFamily="18" charset="0"/>
                <a:cs typeface="Times New Roman" pitchFamily="18" charset="0"/>
              </a:rPr>
              <a:t>.</a:t>
            </a:r>
            <a:endParaRPr lang="vi-VN" sz="1800" dirty="0">
              <a:solidFill>
                <a:schemeClr val="tx1"/>
              </a:solidFill>
              <a:latin typeface="Times New Roman" pitchFamily="18" charset="0"/>
              <a:cs typeface="Times New Roman" pitchFamily="18" charset="0"/>
            </a:endParaRPr>
          </a:p>
          <a:p>
            <a:pPr algn="ctr">
              <a:defRPr/>
            </a:pPr>
            <a:endParaRPr lang="vi-VN" sz="1200" dirty="0">
              <a:solidFill>
                <a:schemeClr val="tx1"/>
              </a:solidFill>
            </a:endParaRPr>
          </a:p>
        </p:txBody>
      </p:sp>
      <p:sp>
        <p:nvSpPr>
          <p:cNvPr id="15" name="Rectangle 14"/>
          <p:cNvSpPr/>
          <p:nvPr/>
        </p:nvSpPr>
        <p:spPr>
          <a:xfrm>
            <a:off x="1214439" y="2952750"/>
            <a:ext cx="3500437" cy="1553766"/>
          </a:xfrm>
          <a:prstGeom prst="rect">
            <a:avLst/>
          </a:prstGeom>
        </p:spPr>
        <p:style>
          <a:lnRef idx="2">
            <a:schemeClr val="accent1"/>
          </a:lnRef>
          <a:fillRef idx="1">
            <a:schemeClr val="lt1"/>
          </a:fillRef>
          <a:effectRef idx="0">
            <a:schemeClr val="accent1"/>
          </a:effectRef>
          <a:fontRef idx="minor">
            <a:schemeClr val="dk1"/>
          </a:fontRef>
        </p:style>
        <p:txBody>
          <a:bodyPr lIns="91434" tIns="45717" rIns="91434" bIns="45717" anchor="ctr"/>
          <a:lstStyle/>
          <a:p>
            <a:pPr algn="ctr">
              <a:defRPr/>
            </a:pPr>
            <a:r>
              <a:rPr lang="en-US" sz="2000" dirty="0" err="1">
                <a:solidFill>
                  <a:schemeClr val="tx1"/>
                </a:solidFill>
                <a:latin typeface="Times New Roman" pitchFamily="18" charset="0"/>
                <a:cs typeface="Times New Roman" pitchFamily="18" charset="0"/>
              </a:rPr>
              <a:t>Cảm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hứng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yêu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đạo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thực</a:t>
            </a:r>
            <a:endParaRPr lang="vi-VN" sz="2000" dirty="0">
              <a:solidFill>
                <a:schemeClr val="tx1"/>
              </a:solidFill>
              <a:latin typeface="Times New Roman" pitchFamily="18" charset="0"/>
              <a:cs typeface="Times New Roman" pitchFamily="18" charset="0"/>
            </a:endParaRPr>
          </a:p>
          <a:p>
            <a:pPr algn="ctr">
              <a:defRPr/>
            </a:pPr>
            <a:endParaRPr lang="vi-VN" sz="1100" dirty="0">
              <a:solidFill>
                <a:schemeClr val="tx1"/>
              </a:solidFill>
            </a:endParaRPr>
          </a:p>
        </p:txBody>
      </p:sp>
      <p:sp>
        <p:nvSpPr>
          <p:cNvPr id="17" name="Rectangle 16"/>
          <p:cNvSpPr/>
          <p:nvPr/>
        </p:nvSpPr>
        <p:spPr>
          <a:xfrm>
            <a:off x="1" y="4495799"/>
            <a:ext cx="1214438" cy="6667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r>
              <a:rPr lang="en-US" sz="1600" b="1" dirty="0" err="1">
                <a:solidFill>
                  <a:schemeClr val="tx1"/>
                </a:solidFill>
                <a:latin typeface="Times New Roman" pitchFamily="18" charset="0"/>
                <a:cs typeface="Times New Roman" pitchFamily="18" charset="0"/>
              </a:rPr>
              <a:t>Thi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pháp</a:t>
            </a:r>
            <a:endParaRPr lang="en-US" sz="1600" b="1" dirty="0">
              <a:solidFill>
                <a:schemeClr val="tx1"/>
              </a:solidFill>
              <a:latin typeface="Times New Roman" pitchFamily="18" charset="0"/>
              <a:cs typeface="Times New Roman" pitchFamily="18" charset="0"/>
            </a:endParaRPr>
          </a:p>
          <a:p>
            <a:pPr algn="ctr">
              <a:defRPr/>
            </a:pPr>
            <a:endParaRPr lang="vi-VN" sz="1600" dirty="0"/>
          </a:p>
        </p:txBody>
      </p:sp>
      <p:sp>
        <p:nvSpPr>
          <p:cNvPr id="18" name="Rectangle 17"/>
          <p:cNvSpPr/>
          <p:nvPr/>
        </p:nvSpPr>
        <p:spPr>
          <a:xfrm>
            <a:off x="1" y="2942030"/>
            <a:ext cx="1214438" cy="15537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r>
              <a:rPr lang="en-US" sz="1800" b="1" dirty="0" err="1">
                <a:solidFill>
                  <a:schemeClr val="tx1"/>
                </a:solidFill>
                <a:latin typeface="Times New Roman" pitchFamily="18" charset="0"/>
                <a:cs typeface="Times New Roman" pitchFamily="18" charset="0"/>
              </a:rPr>
              <a:t>Nội</a:t>
            </a:r>
            <a:r>
              <a:rPr lang="en-US" sz="1800" b="1" dirty="0">
                <a:solidFill>
                  <a:schemeClr val="tx1"/>
                </a:solidFill>
                <a:latin typeface="Times New Roman" pitchFamily="18" charset="0"/>
                <a:cs typeface="Times New Roman" pitchFamily="18" charset="0"/>
              </a:rPr>
              <a:t> dung</a:t>
            </a:r>
          </a:p>
          <a:p>
            <a:pPr algn="ctr">
              <a:defRPr/>
            </a:pPr>
            <a:endParaRPr lang="vi-VN" sz="1800" dirty="0"/>
          </a:p>
        </p:txBody>
      </p:sp>
      <p:sp>
        <p:nvSpPr>
          <p:cNvPr id="19" name="Rectangle 18"/>
          <p:cNvSpPr/>
          <p:nvPr/>
        </p:nvSpPr>
        <p:spPr>
          <a:xfrm>
            <a:off x="1" y="2275285"/>
            <a:ext cx="1214438" cy="6965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US" sz="1600" dirty="0">
              <a:solidFill>
                <a:schemeClr val="bg1"/>
              </a:solidFill>
              <a:latin typeface="Times New Roman" pitchFamily="18" charset="0"/>
              <a:cs typeface="Times New Roman" pitchFamily="18" charset="0"/>
            </a:endParaRPr>
          </a:p>
          <a:p>
            <a:pPr algn="ctr">
              <a:defRPr/>
            </a:pPr>
            <a:r>
              <a:rPr lang="en-US" sz="1600" b="1" dirty="0" err="1">
                <a:solidFill>
                  <a:schemeClr val="tx1"/>
                </a:solidFill>
                <a:latin typeface="Times New Roman" pitchFamily="18" charset="0"/>
                <a:cs typeface="Times New Roman" pitchFamily="18" charset="0"/>
              </a:rPr>
              <a:t>Lực</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lượng</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sáng</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tác</a:t>
            </a:r>
            <a:endParaRPr lang="en-US" sz="1600" b="1" dirty="0">
              <a:solidFill>
                <a:schemeClr val="tx1"/>
              </a:solidFill>
              <a:latin typeface="Times New Roman" pitchFamily="18" charset="0"/>
              <a:cs typeface="Times New Roman" pitchFamily="18" charset="0"/>
            </a:endParaRPr>
          </a:p>
          <a:p>
            <a:pPr algn="ctr">
              <a:defRPr/>
            </a:pPr>
            <a:endParaRPr lang="vi-VN" sz="1600" dirty="0"/>
          </a:p>
        </p:txBody>
      </p:sp>
      <p:sp>
        <p:nvSpPr>
          <p:cNvPr id="20" name="Rectangle 19"/>
          <p:cNvSpPr/>
          <p:nvPr/>
        </p:nvSpPr>
        <p:spPr>
          <a:xfrm>
            <a:off x="1" y="1910953"/>
            <a:ext cx="1214438" cy="375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US" sz="1600" dirty="0">
              <a:solidFill>
                <a:schemeClr val="bg1"/>
              </a:solidFill>
              <a:latin typeface="Times New Roman" pitchFamily="18" charset="0"/>
              <a:cs typeface="Times New Roman" pitchFamily="18" charset="0"/>
            </a:endParaRPr>
          </a:p>
          <a:p>
            <a:pPr algn="ctr">
              <a:defRPr/>
            </a:pPr>
            <a:r>
              <a:rPr lang="en-US" sz="1600" b="1" dirty="0" err="1">
                <a:solidFill>
                  <a:schemeClr val="tx1"/>
                </a:solidFill>
                <a:latin typeface="Times New Roman" pitchFamily="18" charset="0"/>
                <a:cs typeface="Times New Roman" pitchFamily="18" charset="0"/>
              </a:rPr>
              <a:t>Văn</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tự</a:t>
            </a:r>
            <a:endParaRPr lang="en-US" sz="1600" b="1" dirty="0">
              <a:solidFill>
                <a:schemeClr val="tx1"/>
              </a:solidFill>
              <a:latin typeface="Times New Roman" pitchFamily="18" charset="0"/>
              <a:cs typeface="Times New Roman" pitchFamily="18" charset="0"/>
            </a:endParaRPr>
          </a:p>
          <a:p>
            <a:pPr algn="ctr">
              <a:defRPr/>
            </a:pPr>
            <a:endParaRPr lang="vi-VN" sz="1600" dirty="0"/>
          </a:p>
        </p:txBody>
      </p:sp>
      <p:sp>
        <p:nvSpPr>
          <p:cNvPr id="21" name="Rectangle 20"/>
          <p:cNvSpPr/>
          <p:nvPr/>
        </p:nvSpPr>
        <p:spPr>
          <a:xfrm>
            <a:off x="1" y="363137"/>
            <a:ext cx="1214438" cy="1547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r>
              <a:rPr lang="en-US" sz="1600" b="1" dirty="0" err="1">
                <a:solidFill>
                  <a:schemeClr val="tx1"/>
                </a:solidFill>
                <a:latin typeface="Times New Roman" pitchFamily="18" charset="0"/>
                <a:cs typeface="Times New Roman" pitchFamily="18" charset="0"/>
              </a:rPr>
              <a:t>Bối</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cảnh</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lịch</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sử</a:t>
            </a:r>
            <a:endParaRPr lang="en-US" sz="1600" b="1" dirty="0">
              <a:solidFill>
                <a:schemeClr val="tx1"/>
              </a:solidFill>
              <a:latin typeface="Times New Roman" pitchFamily="18" charset="0"/>
              <a:cs typeface="Times New Roman" pitchFamily="18" charset="0"/>
            </a:endParaRPr>
          </a:p>
          <a:p>
            <a:pPr algn="ctr">
              <a:defRPr/>
            </a:pPr>
            <a:endParaRPr lang="vi-VN" sz="1600" b="1" dirty="0">
              <a:solidFill>
                <a:schemeClr val="tx1"/>
              </a:solidFill>
            </a:endParaRPr>
          </a:p>
        </p:txBody>
      </p:sp>
    </p:spTree>
    <p:extLst>
      <p:ext uri="{BB962C8B-B14F-4D97-AF65-F5344CB8AC3E}">
        <p14:creationId xmlns:p14="http://schemas.microsoft.com/office/powerpoint/2010/main" val="35775116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1"/>
            <a:ext cx="6877050" cy="422672"/>
          </a:xfrm>
        </p:spPr>
        <p:txBody>
          <a:bodyPr/>
          <a:lstStyle/>
          <a:p>
            <a:r>
              <a:rPr lang="en-US" dirty="0">
                <a:solidFill>
                  <a:srgbClr val="FF0000"/>
                </a:solidFill>
                <a:latin typeface="Times New Roman" pitchFamily="18" charset="0"/>
                <a:cs typeface="Times New Roman" pitchFamily="18" charset="0"/>
              </a:rPr>
              <a:t>III. CON NGƯỜI VIỆT NAM QUA VĂN HỌC</a:t>
            </a:r>
          </a:p>
        </p:txBody>
      </p:sp>
      <p:sp>
        <p:nvSpPr>
          <p:cNvPr id="4" name="Slide Number Placeholder 3"/>
          <p:cNvSpPr>
            <a:spLocks noGrp="1"/>
          </p:cNvSpPr>
          <p:nvPr>
            <p:ph type="sldNum" sz="quarter" idx="12"/>
          </p:nvPr>
        </p:nvSpPr>
        <p:spPr/>
        <p:txBody>
          <a:bodyPr/>
          <a:lstStyle/>
          <a:p>
            <a:pPr>
              <a:defRPr/>
            </a:pPr>
            <a:fld id="{D40E30F8-3974-40C9-BEE3-7462D415A1D7}" type="slidenum">
              <a:rPr lang="en-US" altLang="en-US" smtClean="0"/>
              <a:pPr>
                <a:defRPr/>
              </a:pPr>
              <a:t>24</a:t>
            </a:fld>
            <a:endParaRPr lang="en-US" altLang="en-US"/>
          </a:p>
        </p:txBody>
      </p:sp>
      <p:graphicFrame>
        <p:nvGraphicFramePr>
          <p:cNvPr id="7" name="Table Placeholder 3"/>
          <p:cNvGraphicFramePr>
            <a:graphicFrameLocks noGrp="1"/>
          </p:cNvGraphicFramePr>
          <p:nvPr>
            <p:ph type="tbl" idx="1"/>
            <p:extLst>
              <p:ext uri="{D42A27DB-BD31-4B8C-83A1-F6EECF244321}">
                <p14:modId xmlns:p14="http://schemas.microsoft.com/office/powerpoint/2010/main" val="1698343996"/>
              </p:ext>
            </p:extLst>
          </p:nvPr>
        </p:nvGraphicFramePr>
        <p:xfrm>
          <a:off x="457200" y="51435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79621" y="428625"/>
            <a:ext cx="4567237" cy="521494"/>
          </a:xfrm>
          <a:solidFill>
            <a:schemeClr val="bg1"/>
          </a:solidFill>
        </p:spPr>
        <p:txBody>
          <a:bodyPr/>
          <a:lstStyle/>
          <a:p>
            <a:pPr algn="ctr" eaLnBrk="1" hangingPunct="1"/>
            <a:r>
              <a:rPr lang="en-US" sz="3600" b="1" dirty="0">
                <a:solidFill>
                  <a:srgbClr val="FF0000"/>
                </a:solidFill>
                <a:latin typeface="Times New Roman" pitchFamily="18" charset="0"/>
                <a:cs typeface="Times New Roman" pitchFamily="18" charset="0"/>
              </a:rPr>
              <a:t>LÀM VIỆC NHÓM</a:t>
            </a:r>
          </a:p>
        </p:txBody>
      </p:sp>
      <p:sp>
        <p:nvSpPr>
          <p:cNvPr id="24579" name="AutoShape 3"/>
          <p:cNvSpPr>
            <a:spLocks noChangeArrowheads="1"/>
          </p:cNvSpPr>
          <p:nvPr/>
        </p:nvSpPr>
        <p:spPr bwMode="auto">
          <a:xfrm>
            <a:off x="6311900" y="2571750"/>
            <a:ext cx="1676400" cy="2438400"/>
          </a:xfrm>
          <a:prstGeom prst="roundRect">
            <a:avLst>
              <a:gd name="adj" fmla="val 13745"/>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lIns="91434" tIns="45717" rIns="91434" bIns="45717"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24580" name="AutoShape 4"/>
          <p:cNvSpPr>
            <a:spLocks noChangeArrowheads="1"/>
          </p:cNvSpPr>
          <p:nvPr/>
        </p:nvSpPr>
        <p:spPr bwMode="auto">
          <a:xfrm>
            <a:off x="4559300" y="2571750"/>
            <a:ext cx="1665288" cy="2438400"/>
          </a:xfrm>
          <a:prstGeom prst="roundRect">
            <a:avLst>
              <a:gd name="adj" fmla="val 13745"/>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lIns="91434" tIns="45717" rIns="91434" bIns="45717"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24581" name="AutoShape 5"/>
          <p:cNvSpPr>
            <a:spLocks noChangeArrowheads="1"/>
          </p:cNvSpPr>
          <p:nvPr/>
        </p:nvSpPr>
        <p:spPr bwMode="auto">
          <a:xfrm>
            <a:off x="2819403" y="2571750"/>
            <a:ext cx="1616075" cy="2438400"/>
          </a:xfrm>
          <a:prstGeom prst="roundRect">
            <a:avLst>
              <a:gd name="adj" fmla="val 13745"/>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lIns="91434" tIns="45717" rIns="91434" bIns="45717"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24582" name="AutoShape 6"/>
          <p:cNvSpPr>
            <a:spLocks noChangeArrowheads="1"/>
          </p:cNvSpPr>
          <p:nvPr/>
        </p:nvSpPr>
        <p:spPr bwMode="auto">
          <a:xfrm>
            <a:off x="1054100" y="2571750"/>
            <a:ext cx="1676400" cy="2438400"/>
          </a:xfrm>
          <a:prstGeom prst="roundRect">
            <a:avLst>
              <a:gd name="adj" fmla="val 13745"/>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lIns="91434" tIns="45717" rIns="91434" bIns="45717"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grpSp>
        <p:nvGrpSpPr>
          <p:cNvPr id="33799" name="Group 7"/>
          <p:cNvGrpSpPr>
            <a:grpSpLocks/>
          </p:cNvGrpSpPr>
          <p:nvPr/>
        </p:nvGrpSpPr>
        <p:grpSpPr bwMode="auto">
          <a:xfrm>
            <a:off x="1282700" y="1600200"/>
            <a:ext cx="6096000" cy="742950"/>
            <a:chOff x="624" y="1152"/>
            <a:chExt cx="4080" cy="720"/>
          </a:xfrm>
        </p:grpSpPr>
        <p:sp>
          <p:nvSpPr>
            <p:cNvPr id="55304" name="Rectangle 8"/>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defTabSz="457166">
                <a:buClrTx/>
                <a:defRPr/>
              </a:pPr>
              <a:endParaRPr lang="vi-VN" sz="1800" kern="1200">
                <a:solidFill>
                  <a:prstClr val="black"/>
                </a:solidFill>
                <a:latin typeface="Arial" charset="0"/>
                <a:ea typeface="+mn-ea"/>
                <a:cs typeface="+mn-cs"/>
              </a:endParaRPr>
            </a:p>
          </p:txBody>
        </p:sp>
        <p:grpSp>
          <p:nvGrpSpPr>
            <p:cNvPr id="33810" name="Group 9"/>
            <p:cNvGrpSpPr>
              <a:grpSpLocks/>
            </p:cNvGrpSpPr>
            <p:nvPr/>
          </p:nvGrpSpPr>
          <p:grpSpPr bwMode="auto">
            <a:xfrm>
              <a:off x="1296" y="1296"/>
              <a:ext cx="624" cy="96"/>
              <a:chOff x="2003" y="3439"/>
              <a:chExt cx="468" cy="244"/>
            </a:xfrm>
          </p:grpSpPr>
          <p:sp>
            <p:nvSpPr>
              <p:cNvPr id="33824" name="Oval 10"/>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33825" name="Rectangle 11"/>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55308" name="Oval 12"/>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sp>
            <p:nvSpPr>
              <p:cNvPr id="55309" name="Oval 13"/>
              <p:cNvSpPr>
                <a:spLocks noChangeArrowheads="1"/>
              </p:cNvSpPr>
              <p:nvPr/>
            </p:nvSpPr>
            <p:spPr bwMode="gray">
              <a:xfrm>
                <a:off x="2439"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grpSp>
        <p:sp>
          <p:nvSpPr>
            <p:cNvPr id="33811" name="Rectangle 14"/>
            <p:cNvSpPr>
              <a:spLocks noChangeArrowheads="1"/>
            </p:cNvSpPr>
            <p:nvPr/>
          </p:nvSpPr>
          <p:spPr bwMode="gray">
            <a:xfrm rot="3419336">
              <a:off x="1776" y="1152"/>
              <a:ext cx="672" cy="672"/>
            </a:xfrm>
            <a:prstGeom prst="rect">
              <a:avLst/>
            </a:prstGeom>
            <a:solidFill>
              <a:schemeClr val="tx2"/>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chemeClr val="tx2"/>
              </a:extrusionClr>
            </a:sp3d>
          </p:spPr>
          <p:txBody>
            <a:bodyPr wrap="none" anchor="ctr">
              <a:flatTx/>
            </a:bodyP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grpSp>
          <p:nvGrpSpPr>
            <p:cNvPr id="33812" name="Group 15"/>
            <p:cNvGrpSpPr>
              <a:grpSpLocks/>
            </p:cNvGrpSpPr>
            <p:nvPr/>
          </p:nvGrpSpPr>
          <p:grpSpPr bwMode="auto">
            <a:xfrm>
              <a:off x="2448" y="1296"/>
              <a:ext cx="624" cy="96"/>
              <a:chOff x="2003" y="3439"/>
              <a:chExt cx="468" cy="244"/>
            </a:xfrm>
          </p:grpSpPr>
          <p:sp>
            <p:nvSpPr>
              <p:cNvPr id="33820" name="Oval 1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33821" name="Rectangle 1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55314" name="Oval 18"/>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sp>
            <p:nvSpPr>
              <p:cNvPr id="55315" name="Oval 19"/>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grpSp>
        <p:sp>
          <p:nvSpPr>
            <p:cNvPr id="55316" name="Rectangle 20"/>
            <p:cNvSpPr>
              <a:spLocks noChangeArrowheads="1"/>
            </p:cNvSpPr>
            <p:nvPr/>
          </p:nvSpPr>
          <p:spPr bwMode="gray">
            <a:xfrm rot="3419336">
              <a:off x="2880" y="1148"/>
              <a:ext cx="672" cy="679"/>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defTabSz="457166">
                <a:buClrTx/>
                <a:defRPr/>
              </a:pPr>
              <a:endParaRPr lang="vi-VN" sz="1800" kern="1200">
                <a:solidFill>
                  <a:prstClr val="black"/>
                </a:solidFill>
                <a:latin typeface="Arial" charset="0"/>
                <a:ea typeface="+mn-ea"/>
                <a:cs typeface="+mn-cs"/>
              </a:endParaRPr>
            </a:p>
          </p:txBody>
        </p:sp>
        <p:grpSp>
          <p:nvGrpSpPr>
            <p:cNvPr id="33814" name="Group 21"/>
            <p:cNvGrpSpPr>
              <a:grpSpLocks/>
            </p:cNvGrpSpPr>
            <p:nvPr/>
          </p:nvGrpSpPr>
          <p:grpSpPr bwMode="auto">
            <a:xfrm>
              <a:off x="3600" y="1296"/>
              <a:ext cx="816" cy="96"/>
              <a:chOff x="2003" y="3439"/>
              <a:chExt cx="468" cy="244"/>
            </a:xfrm>
          </p:grpSpPr>
          <p:sp>
            <p:nvSpPr>
              <p:cNvPr id="33816" name="Oval 22"/>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33817" name="Rectangle 23"/>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sp>
            <p:nvSpPr>
              <p:cNvPr id="55320" name="Oval 24"/>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sp>
            <p:nvSpPr>
              <p:cNvPr id="55321" name="Oval 25"/>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defTabSz="457166">
                  <a:buClrTx/>
                  <a:defRPr/>
                </a:pPr>
                <a:endParaRPr lang="vi-VN" sz="1800" kern="1200">
                  <a:solidFill>
                    <a:prstClr val="black"/>
                  </a:solidFill>
                  <a:latin typeface="Arial" charset="0"/>
                  <a:ea typeface="+mn-ea"/>
                  <a:cs typeface="+mn-cs"/>
                </a:endParaRPr>
              </a:p>
            </p:txBody>
          </p:sp>
        </p:grpSp>
        <p:sp>
          <p:nvSpPr>
            <p:cNvPr id="33815" name="Rectangle 26"/>
            <p:cNvSpPr>
              <a:spLocks noChangeArrowheads="1"/>
            </p:cNvSpPr>
            <p:nvPr/>
          </p:nvSpPr>
          <p:spPr bwMode="gray">
            <a:xfrm rot="3419336">
              <a:off x="4032" y="1152"/>
              <a:ext cx="672" cy="672"/>
            </a:xfrm>
            <a:prstGeom prst="rect">
              <a:avLst/>
            </a:prstGeom>
            <a:solidFill>
              <a:schemeClr val="tx2"/>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chemeClr val="tx2"/>
              </a:extrusionClr>
            </a:sp3d>
          </p:spPr>
          <p:txBody>
            <a:bodyPr wrap="none" anchor="ctr">
              <a:flatTx/>
            </a:bodyPr>
            <a:lstStyle/>
            <a:p>
              <a:pPr defTabSz="457166" fontAlgn="base">
                <a:spcBef>
                  <a:spcPct val="0"/>
                </a:spcBef>
                <a:spcAft>
                  <a:spcPct val="0"/>
                </a:spcAft>
                <a:buClrTx/>
              </a:pPr>
              <a:endParaRPr lang="vi-VN" altLang="en-US" sz="1800" kern="1200">
                <a:solidFill>
                  <a:prstClr val="black"/>
                </a:solidFill>
                <a:latin typeface="Arial" charset="0"/>
                <a:ea typeface="+mn-ea"/>
                <a:cs typeface="+mn-cs"/>
              </a:endParaRPr>
            </a:p>
          </p:txBody>
        </p:sp>
      </p:grpSp>
      <p:sp>
        <p:nvSpPr>
          <p:cNvPr id="33800" name="Rectangle 27"/>
          <p:cNvSpPr>
            <a:spLocks noChangeArrowheads="1"/>
          </p:cNvSpPr>
          <p:nvPr/>
        </p:nvSpPr>
        <p:spPr bwMode="gray">
          <a:xfrm>
            <a:off x="1432717" y="1839521"/>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pPr algn="ctr" defTabSz="457166" fontAlgn="base">
              <a:spcBef>
                <a:spcPct val="0"/>
              </a:spcBef>
              <a:spcAft>
                <a:spcPct val="0"/>
              </a:spcAft>
              <a:buClrTx/>
            </a:pPr>
            <a:r>
              <a:rPr lang="en-US" altLang="en-US" sz="2400" b="1" kern="1200" dirty="0" err="1">
                <a:solidFill>
                  <a:prstClr val="white"/>
                </a:solidFill>
                <a:latin typeface="Times New Roman" pitchFamily="18" charset="0"/>
                <a:ea typeface="+mn-ea"/>
                <a:cs typeface="Times New Roman" pitchFamily="18" charset="0"/>
              </a:rPr>
              <a:t>Đội</a:t>
            </a:r>
            <a:r>
              <a:rPr lang="en-US" altLang="en-US" sz="2400" b="1" kern="1200" dirty="0">
                <a:solidFill>
                  <a:prstClr val="white"/>
                </a:solidFill>
                <a:latin typeface="Times New Roman" pitchFamily="18" charset="0"/>
                <a:ea typeface="+mn-ea"/>
                <a:cs typeface="Times New Roman" pitchFamily="18" charset="0"/>
              </a:rPr>
              <a:t> 1 </a:t>
            </a:r>
          </a:p>
        </p:txBody>
      </p:sp>
      <p:sp>
        <p:nvSpPr>
          <p:cNvPr id="33801" name="Rectangle 28"/>
          <p:cNvSpPr>
            <a:spLocks noChangeArrowheads="1"/>
          </p:cNvSpPr>
          <p:nvPr/>
        </p:nvSpPr>
        <p:spPr bwMode="gray">
          <a:xfrm>
            <a:off x="3194057" y="1839521"/>
            <a:ext cx="8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pPr defTabSz="457166" fontAlgn="base">
              <a:spcBef>
                <a:spcPct val="0"/>
              </a:spcBef>
              <a:spcAft>
                <a:spcPct val="0"/>
              </a:spcAft>
              <a:buClrTx/>
            </a:pPr>
            <a:r>
              <a:rPr lang="en-US" altLang="en-US" sz="2400" b="1" kern="1200" dirty="0" err="1">
                <a:solidFill>
                  <a:prstClr val="white"/>
                </a:solidFill>
                <a:latin typeface="Times New Roman" pitchFamily="18" charset="0"/>
                <a:ea typeface="+mn-ea"/>
                <a:cs typeface="Times New Roman" pitchFamily="18" charset="0"/>
              </a:rPr>
              <a:t>Đội</a:t>
            </a:r>
            <a:r>
              <a:rPr lang="en-US" altLang="en-US" sz="2400" b="1" kern="1200" dirty="0">
                <a:solidFill>
                  <a:prstClr val="white"/>
                </a:solidFill>
                <a:latin typeface="Times New Roman" pitchFamily="18" charset="0"/>
                <a:ea typeface="+mn-ea"/>
                <a:cs typeface="Times New Roman" pitchFamily="18" charset="0"/>
              </a:rPr>
              <a:t> 2</a:t>
            </a:r>
          </a:p>
        </p:txBody>
      </p:sp>
      <p:sp>
        <p:nvSpPr>
          <p:cNvPr id="33802" name="Rectangle 29"/>
          <p:cNvSpPr>
            <a:spLocks noChangeArrowheads="1"/>
          </p:cNvSpPr>
          <p:nvPr/>
        </p:nvSpPr>
        <p:spPr bwMode="gray">
          <a:xfrm>
            <a:off x="4794257" y="1839521"/>
            <a:ext cx="8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pPr defTabSz="457166" fontAlgn="base">
              <a:spcBef>
                <a:spcPct val="0"/>
              </a:spcBef>
              <a:spcAft>
                <a:spcPct val="0"/>
              </a:spcAft>
              <a:buClrTx/>
            </a:pPr>
            <a:r>
              <a:rPr lang="en-US" altLang="en-US" sz="2400" b="1" kern="1200" dirty="0" err="1">
                <a:solidFill>
                  <a:prstClr val="white"/>
                </a:solidFill>
                <a:latin typeface="Times New Roman" pitchFamily="18" charset="0"/>
                <a:ea typeface="+mn-ea"/>
                <a:cs typeface="Times New Roman" pitchFamily="18" charset="0"/>
              </a:rPr>
              <a:t>Đội</a:t>
            </a:r>
            <a:r>
              <a:rPr lang="en-US" altLang="en-US" sz="2400" b="1" kern="1200" dirty="0">
                <a:solidFill>
                  <a:prstClr val="white"/>
                </a:solidFill>
                <a:latin typeface="Times New Roman" pitchFamily="18" charset="0"/>
                <a:ea typeface="+mn-ea"/>
                <a:cs typeface="Times New Roman" pitchFamily="18" charset="0"/>
              </a:rPr>
              <a:t> 3</a:t>
            </a:r>
          </a:p>
        </p:txBody>
      </p:sp>
      <p:sp>
        <p:nvSpPr>
          <p:cNvPr id="33803" name="Rectangle 30"/>
          <p:cNvSpPr>
            <a:spLocks noChangeArrowheads="1"/>
          </p:cNvSpPr>
          <p:nvPr/>
        </p:nvSpPr>
        <p:spPr bwMode="gray">
          <a:xfrm>
            <a:off x="6546857" y="1839521"/>
            <a:ext cx="8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pPr defTabSz="457166" fontAlgn="base">
              <a:spcBef>
                <a:spcPct val="0"/>
              </a:spcBef>
              <a:spcAft>
                <a:spcPct val="0"/>
              </a:spcAft>
              <a:buClrTx/>
            </a:pPr>
            <a:r>
              <a:rPr lang="en-US" altLang="en-US" sz="2400" b="1" kern="1200" dirty="0" err="1">
                <a:solidFill>
                  <a:prstClr val="white"/>
                </a:solidFill>
                <a:latin typeface="Times New Roman" pitchFamily="18" charset="0"/>
                <a:ea typeface="+mn-ea"/>
                <a:cs typeface="Times New Roman" pitchFamily="18" charset="0"/>
              </a:rPr>
              <a:t>Đội</a:t>
            </a:r>
            <a:r>
              <a:rPr lang="en-US" altLang="en-US" sz="2400" b="1" kern="1200" dirty="0">
                <a:solidFill>
                  <a:prstClr val="white"/>
                </a:solidFill>
                <a:latin typeface="Times New Roman" pitchFamily="18" charset="0"/>
                <a:ea typeface="+mn-ea"/>
                <a:cs typeface="Times New Roman" pitchFamily="18" charset="0"/>
              </a:rPr>
              <a:t> 4</a:t>
            </a:r>
          </a:p>
        </p:txBody>
      </p:sp>
      <p:sp>
        <p:nvSpPr>
          <p:cNvPr id="24588" name="Rectangle 31"/>
          <p:cNvSpPr>
            <a:spLocks noChangeArrowheads="1"/>
          </p:cNvSpPr>
          <p:nvPr/>
        </p:nvSpPr>
        <p:spPr bwMode="auto">
          <a:xfrm>
            <a:off x="1071569" y="2839642"/>
            <a:ext cx="157162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defTabSz="457166" fontAlgn="base">
              <a:spcBef>
                <a:spcPct val="0"/>
              </a:spcBef>
              <a:spcAft>
                <a:spcPct val="0"/>
              </a:spcAft>
              <a:buClrTx/>
            </a:pPr>
            <a:r>
              <a:rPr lang="en-US" altLang="en-US" sz="2500" kern="1200" dirty="0">
                <a:solidFill>
                  <a:prstClr val="black"/>
                </a:solidFill>
                <a:latin typeface="Times New Roman" pitchFamily="18" charset="0"/>
                <a:ea typeface="+mn-ea"/>
                <a:cs typeface="Times New Roman" pitchFamily="18" charset="0"/>
              </a:rPr>
              <a:t>Con </a:t>
            </a:r>
            <a:r>
              <a:rPr lang="en-US" altLang="en-US" sz="2500" kern="1200" dirty="0" err="1">
                <a:solidFill>
                  <a:prstClr val="black"/>
                </a:solidFill>
                <a:latin typeface="Times New Roman" pitchFamily="18" charset="0"/>
                <a:ea typeface="+mn-ea"/>
                <a:cs typeface="Times New Roman" pitchFamily="18" charset="0"/>
              </a:rPr>
              <a:t>người</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Việt</a:t>
            </a:r>
            <a:r>
              <a:rPr lang="en-US" altLang="en-US" sz="2500" kern="1200" dirty="0">
                <a:solidFill>
                  <a:prstClr val="black"/>
                </a:solidFill>
                <a:latin typeface="Times New Roman" pitchFamily="18" charset="0"/>
                <a:ea typeface="+mn-ea"/>
                <a:cs typeface="Times New Roman" pitchFamily="18" charset="0"/>
              </a:rPr>
              <a:t> Nam </a:t>
            </a:r>
            <a:r>
              <a:rPr lang="en-US" altLang="en-US" sz="2500" kern="1200" dirty="0" err="1">
                <a:solidFill>
                  <a:prstClr val="black"/>
                </a:solidFill>
                <a:latin typeface="Times New Roman" pitchFamily="18" charset="0"/>
                <a:ea typeface="+mn-ea"/>
                <a:cs typeface="Times New Roman" pitchFamily="18" charset="0"/>
              </a:rPr>
              <a:t>trong</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thế</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giới</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tự</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nhiên</a:t>
            </a:r>
            <a:endParaRPr lang="en-US" altLang="en-US" sz="2500" kern="1200" dirty="0">
              <a:solidFill>
                <a:prstClr val="black"/>
              </a:solidFill>
              <a:latin typeface="Times New Roman" pitchFamily="18" charset="0"/>
              <a:ea typeface="+mn-ea"/>
              <a:cs typeface="Times New Roman" pitchFamily="18" charset="0"/>
            </a:endParaRPr>
          </a:p>
        </p:txBody>
      </p:sp>
      <p:sp>
        <p:nvSpPr>
          <p:cNvPr id="24589" name="Rectangle 32"/>
          <p:cNvSpPr>
            <a:spLocks noChangeArrowheads="1"/>
          </p:cNvSpPr>
          <p:nvPr/>
        </p:nvSpPr>
        <p:spPr bwMode="auto">
          <a:xfrm>
            <a:off x="2857505" y="2732489"/>
            <a:ext cx="157162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defTabSz="457166" fontAlgn="base">
              <a:spcBef>
                <a:spcPct val="0"/>
              </a:spcBef>
              <a:spcAft>
                <a:spcPct val="0"/>
              </a:spcAft>
              <a:buClrTx/>
            </a:pPr>
            <a:r>
              <a:rPr lang="en-US" altLang="en-US" sz="2500" kern="1200" dirty="0">
                <a:solidFill>
                  <a:prstClr val="black"/>
                </a:solidFill>
                <a:latin typeface="Times New Roman" pitchFamily="18" charset="0"/>
                <a:ea typeface="+mn-ea"/>
                <a:cs typeface="Times New Roman" pitchFamily="18" charset="0"/>
              </a:rPr>
              <a:t>Con </a:t>
            </a:r>
            <a:r>
              <a:rPr lang="en-US" altLang="en-US" sz="2500" kern="1200" dirty="0" err="1">
                <a:solidFill>
                  <a:prstClr val="black"/>
                </a:solidFill>
                <a:latin typeface="Times New Roman" pitchFamily="18" charset="0"/>
                <a:ea typeface="+mn-ea"/>
                <a:cs typeface="Times New Roman" pitchFamily="18" charset="0"/>
              </a:rPr>
              <a:t>người</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Việt</a:t>
            </a:r>
            <a:r>
              <a:rPr lang="en-US" altLang="en-US" sz="2500" kern="1200" dirty="0">
                <a:solidFill>
                  <a:prstClr val="black"/>
                </a:solidFill>
                <a:latin typeface="Times New Roman" pitchFamily="18" charset="0"/>
                <a:ea typeface="+mn-ea"/>
                <a:cs typeface="Times New Roman" pitchFamily="18" charset="0"/>
              </a:rPr>
              <a:t> Nam </a:t>
            </a:r>
            <a:r>
              <a:rPr lang="en-US" altLang="en-US" sz="2500" kern="1200" dirty="0" err="1">
                <a:solidFill>
                  <a:prstClr val="black"/>
                </a:solidFill>
                <a:latin typeface="Times New Roman" pitchFamily="18" charset="0"/>
                <a:ea typeface="+mn-ea"/>
                <a:cs typeface="Times New Roman" pitchFamily="18" charset="0"/>
              </a:rPr>
              <a:t>trong</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quan</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hệ</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quốc</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gia</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dân</a:t>
            </a:r>
            <a:r>
              <a:rPr lang="en-US" altLang="en-US" sz="2500" kern="1200" dirty="0">
                <a:solidFill>
                  <a:prstClr val="black"/>
                </a:solidFill>
                <a:latin typeface="Times New Roman" pitchFamily="18" charset="0"/>
                <a:ea typeface="+mn-ea"/>
                <a:cs typeface="Times New Roman" pitchFamily="18" charset="0"/>
              </a:rPr>
              <a:t> </a:t>
            </a:r>
            <a:r>
              <a:rPr lang="en-US" altLang="en-US" sz="2500" kern="1200" dirty="0" err="1">
                <a:solidFill>
                  <a:prstClr val="black"/>
                </a:solidFill>
                <a:latin typeface="Times New Roman" pitchFamily="18" charset="0"/>
                <a:ea typeface="+mn-ea"/>
                <a:cs typeface="Times New Roman" pitchFamily="18" charset="0"/>
              </a:rPr>
              <a:t>tộc</a:t>
            </a:r>
            <a:endParaRPr lang="en-US" altLang="en-US" sz="2500" kern="1200" dirty="0">
              <a:solidFill>
                <a:prstClr val="black"/>
              </a:solidFill>
              <a:latin typeface="Times New Roman" pitchFamily="18" charset="0"/>
              <a:ea typeface="+mn-ea"/>
              <a:cs typeface="Times New Roman" pitchFamily="18" charset="0"/>
            </a:endParaRPr>
          </a:p>
        </p:txBody>
      </p:sp>
      <p:sp>
        <p:nvSpPr>
          <p:cNvPr id="24590" name="Rectangle 33"/>
          <p:cNvSpPr>
            <a:spLocks noChangeArrowheads="1"/>
          </p:cNvSpPr>
          <p:nvPr/>
        </p:nvSpPr>
        <p:spPr bwMode="auto">
          <a:xfrm>
            <a:off x="4572008" y="2946799"/>
            <a:ext cx="16430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defTabSz="457166" fontAlgn="base">
              <a:spcBef>
                <a:spcPct val="0"/>
              </a:spcBef>
              <a:spcAft>
                <a:spcPct val="0"/>
              </a:spcAft>
              <a:buClrTx/>
            </a:pPr>
            <a:r>
              <a:rPr lang="en-US" altLang="en-US" sz="2500" kern="1200">
                <a:solidFill>
                  <a:prstClr val="black"/>
                </a:solidFill>
                <a:latin typeface="Times New Roman" pitchFamily="18" charset="0"/>
                <a:ea typeface="+mn-ea"/>
                <a:cs typeface="Times New Roman" pitchFamily="18" charset="0"/>
              </a:rPr>
              <a:t>Con người Việt Nam trong quan hệ xã hội</a:t>
            </a:r>
          </a:p>
        </p:txBody>
      </p:sp>
      <p:sp>
        <p:nvSpPr>
          <p:cNvPr id="24591" name="Rectangle 34"/>
          <p:cNvSpPr>
            <a:spLocks noChangeArrowheads="1"/>
          </p:cNvSpPr>
          <p:nvPr/>
        </p:nvSpPr>
        <p:spPr bwMode="auto">
          <a:xfrm>
            <a:off x="6357944" y="3000376"/>
            <a:ext cx="15716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defTabSz="457166" fontAlgn="base">
              <a:spcBef>
                <a:spcPct val="0"/>
              </a:spcBef>
              <a:spcAft>
                <a:spcPct val="0"/>
              </a:spcAft>
              <a:buClrTx/>
            </a:pPr>
            <a:r>
              <a:rPr lang="en-US" altLang="en-US" sz="2500" kern="1200">
                <a:solidFill>
                  <a:prstClr val="black"/>
                </a:solidFill>
                <a:latin typeface="Times New Roman" pitchFamily="18" charset="0"/>
                <a:ea typeface="+mn-ea"/>
                <a:cs typeface="Times New Roman" pitchFamily="18" charset="0"/>
              </a:rPr>
              <a:t>Con người Việt Nam và ý thức bản thân</a:t>
            </a:r>
          </a:p>
        </p:txBody>
      </p:sp>
      <p:sp>
        <p:nvSpPr>
          <p:cNvPr id="35" name="Cloud Callout 34"/>
          <p:cNvSpPr/>
          <p:nvPr/>
        </p:nvSpPr>
        <p:spPr>
          <a:xfrm>
            <a:off x="1828804" y="1133475"/>
            <a:ext cx="5791199" cy="1666876"/>
          </a:xfrm>
          <a:prstGeom prst="cloudCallout">
            <a:avLst/>
          </a:prstGeom>
          <a:solidFill>
            <a:schemeClr val="bg2"/>
          </a:solidFill>
        </p:spPr>
        <p:style>
          <a:lnRef idx="0">
            <a:schemeClr val="accent1"/>
          </a:lnRef>
          <a:fillRef idx="3">
            <a:schemeClr val="accent1"/>
          </a:fillRef>
          <a:effectRef idx="3">
            <a:schemeClr val="accent1"/>
          </a:effectRef>
          <a:fontRef idx="minor">
            <a:schemeClr val="lt1"/>
          </a:fontRef>
        </p:style>
        <p:txBody>
          <a:bodyPr lIns="91434" tIns="45717" rIns="91434" bIns="45717" anchor="ctr"/>
          <a:lstStyle/>
          <a:p>
            <a:pPr algn="ctr" defTabSz="457166">
              <a:buClrTx/>
              <a:defRPr/>
            </a:pPr>
            <a:r>
              <a:rPr lang="en-US" sz="2400" b="1" i="1" kern="1200" dirty="0" err="1">
                <a:solidFill>
                  <a:srgbClr val="FF0000"/>
                </a:solidFill>
                <a:latin typeface="Times New Roman" pitchFamily="18" charset="0"/>
                <a:cs typeface="Times New Roman" pitchFamily="18" charset="0"/>
              </a:rPr>
              <a:t>Các</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mối</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quan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hệ</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này</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được</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thể</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hiện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như</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thế</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nào</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Lấy</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ví</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dụ</a:t>
            </a:r>
            <a:r>
              <a:rPr lang="en-US" sz="2400" b="1" i="1" kern="1200" dirty="0">
                <a:solidFill>
                  <a:srgbClr val="FF0000"/>
                </a:solidFill>
                <a:latin typeface="Times New Roman" pitchFamily="18" charset="0"/>
                <a:cs typeface="Times New Roman" pitchFamily="18" charset="0"/>
              </a:rPr>
              <a:t> minh </a:t>
            </a:r>
            <a:r>
              <a:rPr lang="en-US" sz="2400" b="1" i="1" kern="1200" dirty="0" err="1">
                <a:solidFill>
                  <a:srgbClr val="FF0000"/>
                </a:solidFill>
                <a:latin typeface="Times New Roman" pitchFamily="18" charset="0"/>
                <a:cs typeface="Times New Roman" pitchFamily="18" charset="0"/>
              </a:rPr>
              <a:t>họa</a:t>
            </a:r>
            <a:r>
              <a:rPr lang="en-US" sz="2400" b="1" i="1" kern="1200" dirty="0">
                <a:solidFill>
                  <a:srgbClr val="FF0000"/>
                </a:solidFill>
                <a:latin typeface="Times New Roman" pitchFamily="18" charset="0"/>
                <a:cs typeface="Times New Roman" pitchFamily="18" charset="0"/>
              </a:rPr>
              <a:t>?</a:t>
            </a:r>
            <a:endParaRPr lang="vi-VN" sz="2400" b="1" i="1"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6488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ipe(down)">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4588"/>
                                        </p:tgtEl>
                                        <p:attrNameLst>
                                          <p:attrName>style.visibility</p:attrName>
                                        </p:attrNameLst>
                                      </p:cBhvr>
                                      <p:to>
                                        <p:strVal val="visible"/>
                                      </p:to>
                                    </p:set>
                                    <p:anim calcmode="lin" valueType="num">
                                      <p:cBhvr>
                                        <p:cTn id="12" dur="1000" fill="hold"/>
                                        <p:tgtEl>
                                          <p:spTgt spid="24588"/>
                                        </p:tgtEl>
                                        <p:attrNameLst>
                                          <p:attrName>ppt_x</p:attrName>
                                        </p:attrNameLst>
                                      </p:cBhvr>
                                      <p:tavLst>
                                        <p:tav tm="0">
                                          <p:val>
                                            <p:strVal val="#ppt_x-.2"/>
                                          </p:val>
                                        </p:tav>
                                        <p:tav tm="100000">
                                          <p:val>
                                            <p:strVal val="#ppt_x"/>
                                          </p:val>
                                        </p:tav>
                                      </p:tavLst>
                                    </p:anim>
                                    <p:anim calcmode="lin" valueType="num">
                                      <p:cBhvr>
                                        <p:cTn id="13" dur="1000" fill="hold"/>
                                        <p:tgtEl>
                                          <p:spTgt spid="2458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88"/>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4582"/>
                                        </p:tgtEl>
                                        <p:attrNameLst>
                                          <p:attrName>style.visibility</p:attrName>
                                        </p:attrNameLst>
                                      </p:cBhvr>
                                      <p:to>
                                        <p:strVal val="visible"/>
                                      </p:to>
                                    </p:set>
                                    <p:anim calcmode="lin" valueType="num">
                                      <p:cBhvr>
                                        <p:cTn id="17" dur="1000" fill="hold"/>
                                        <p:tgtEl>
                                          <p:spTgt spid="24582"/>
                                        </p:tgtEl>
                                        <p:attrNameLst>
                                          <p:attrName>ppt_x</p:attrName>
                                        </p:attrNameLst>
                                      </p:cBhvr>
                                      <p:tavLst>
                                        <p:tav tm="0">
                                          <p:val>
                                            <p:strVal val="#ppt_x-.2"/>
                                          </p:val>
                                        </p:tav>
                                        <p:tav tm="100000">
                                          <p:val>
                                            <p:strVal val="#ppt_x"/>
                                          </p:val>
                                        </p:tav>
                                      </p:tavLst>
                                    </p:anim>
                                    <p:anim calcmode="lin" valueType="num">
                                      <p:cBhvr>
                                        <p:cTn id="18" dur="1000" fill="hold"/>
                                        <p:tgtEl>
                                          <p:spTgt spid="2458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5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4581"/>
                                        </p:tgtEl>
                                        <p:attrNameLst>
                                          <p:attrName>style.visibility</p:attrName>
                                        </p:attrNameLst>
                                      </p:cBhvr>
                                      <p:to>
                                        <p:strVal val="visible"/>
                                      </p:to>
                                    </p:set>
                                    <p:anim calcmode="lin" valueType="num">
                                      <p:cBhvr>
                                        <p:cTn id="24" dur="1000" fill="hold"/>
                                        <p:tgtEl>
                                          <p:spTgt spid="24581"/>
                                        </p:tgtEl>
                                        <p:attrNameLst>
                                          <p:attrName>ppt_x</p:attrName>
                                        </p:attrNameLst>
                                      </p:cBhvr>
                                      <p:tavLst>
                                        <p:tav tm="0">
                                          <p:val>
                                            <p:strVal val="#ppt_x-.2"/>
                                          </p:val>
                                        </p:tav>
                                        <p:tav tm="100000">
                                          <p:val>
                                            <p:strVal val="#ppt_x"/>
                                          </p:val>
                                        </p:tav>
                                      </p:tavLst>
                                    </p:anim>
                                    <p:anim calcmode="lin" valueType="num">
                                      <p:cBhvr>
                                        <p:cTn id="25"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4581"/>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24589"/>
                                        </p:tgtEl>
                                        <p:attrNameLst>
                                          <p:attrName>style.visibility</p:attrName>
                                        </p:attrNameLst>
                                      </p:cBhvr>
                                      <p:to>
                                        <p:strVal val="visible"/>
                                      </p:to>
                                    </p:set>
                                    <p:anim calcmode="lin" valueType="num">
                                      <p:cBhvr>
                                        <p:cTn id="29" dur="1000" fill="hold"/>
                                        <p:tgtEl>
                                          <p:spTgt spid="24589"/>
                                        </p:tgtEl>
                                        <p:attrNameLst>
                                          <p:attrName>ppt_x</p:attrName>
                                        </p:attrNameLst>
                                      </p:cBhvr>
                                      <p:tavLst>
                                        <p:tav tm="0">
                                          <p:val>
                                            <p:strVal val="#ppt_x-.2"/>
                                          </p:val>
                                        </p:tav>
                                        <p:tav tm="100000">
                                          <p:val>
                                            <p:strVal val="#ppt_x"/>
                                          </p:val>
                                        </p:tav>
                                      </p:tavLst>
                                    </p:anim>
                                    <p:anim calcmode="lin" valueType="num">
                                      <p:cBhvr>
                                        <p:cTn id="30" dur="1000" fill="hold"/>
                                        <p:tgtEl>
                                          <p:spTgt spid="2458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458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4580"/>
                                        </p:tgtEl>
                                        <p:attrNameLst>
                                          <p:attrName>style.visibility</p:attrName>
                                        </p:attrNameLst>
                                      </p:cBhvr>
                                      <p:to>
                                        <p:strVal val="visible"/>
                                      </p:to>
                                    </p:set>
                                    <p:anim calcmode="lin" valueType="num">
                                      <p:cBhvr>
                                        <p:cTn id="36" dur="1000" fill="hold"/>
                                        <p:tgtEl>
                                          <p:spTgt spid="24580"/>
                                        </p:tgtEl>
                                        <p:attrNameLst>
                                          <p:attrName>ppt_x</p:attrName>
                                        </p:attrNameLst>
                                      </p:cBhvr>
                                      <p:tavLst>
                                        <p:tav tm="0">
                                          <p:val>
                                            <p:strVal val="#ppt_x-.2"/>
                                          </p:val>
                                        </p:tav>
                                        <p:tav tm="100000">
                                          <p:val>
                                            <p:strVal val="#ppt_x"/>
                                          </p:val>
                                        </p:tav>
                                      </p:tavLst>
                                    </p:anim>
                                    <p:anim calcmode="lin" valueType="num">
                                      <p:cBhvr>
                                        <p:cTn id="37" dur="1000" fill="hold"/>
                                        <p:tgtEl>
                                          <p:spTgt spid="2458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4580"/>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4590"/>
                                        </p:tgtEl>
                                        <p:attrNameLst>
                                          <p:attrName>style.visibility</p:attrName>
                                        </p:attrNameLst>
                                      </p:cBhvr>
                                      <p:to>
                                        <p:strVal val="visible"/>
                                      </p:to>
                                    </p:set>
                                    <p:anim calcmode="lin" valueType="num">
                                      <p:cBhvr>
                                        <p:cTn id="41" dur="1000" fill="hold"/>
                                        <p:tgtEl>
                                          <p:spTgt spid="24590"/>
                                        </p:tgtEl>
                                        <p:attrNameLst>
                                          <p:attrName>ppt_x</p:attrName>
                                        </p:attrNameLst>
                                      </p:cBhvr>
                                      <p:tavLst>
                                        <p:tav tm="0">
                                          <p:val>
                                            <p:strVal val="#ppt_x-.2"/>
                                          </p:val>
                                        </p:tav>
                                        <p:tav tm="100000">
                                          <p:val>
                                            <p:strVal val="#ppt_x"/>
                                          </p:val>
                                        </p:tav>
                                      </p:tavLst>
                                    </p:anim>
                                    <p:anim calcmode="lin" valueType="num">
                                      <p:cBhvr>
                                        <p:cTn id="42" dur="1000" fill="hold"/>
                                        <p:tgtEl>
                                          <p:spTgt spid="2459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459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24579"/>
                                        </p:tgtEl>
                                        <p:attrNameLst>
                                          <p:attrName>style.visibility</p:attrName>
                                        </p:attrNameLst>
                                      </p:cBhvr>
                                      <p:to>
                                        <p:strVal val="visible"/>
                                      </p:to>
                                    </p:set>
                                    <p:anim calcmode="lin" valueType="num">
                                      <p:cBhvr>
                                        <p:cTn id="48" dur="1000" fill="hold"/>
                                        <p:tgtEl>
                                          <p:spTgt spid="24579"/>
                                        </p:tgtEl>
                                        <p:attrNameLst>
                                          <p:attrName>ppt_x</p:attrName>
                                        </p:attrNameLst>
                                      </p:cBhvr>
                                      <p:tavLst>
                                        <p:tav tm="0">
                                          <p:val>
                                            <p:strVal val="#ppt_x-.2"/>
                                          </p:val>
                                        </p:tav>
                                        <p:tav tm="100000">
                                          <p:val>
                                            <p:strVal val="#ppt_x"/>
                                          </p:val>
                                        </p:tav>
                                      </p:tavLst>
                                    </p:anim>
                                    <p:anim calcmode="lin" valueType="num">
                                      <p:cBhvr>
                                        <p:cTn id="49"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4579"/>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24591"/>
                                        </p:tgtEl>
                                        <p:attrNameLst>
                                          <p:attrName>style.visibility</p:attrName>
                                        </p:attrNameLst>
                                      </p:cBhvr>
                                      <p:to>
                                        <p:strVal val="visible"/>
                                      </p:to>
                                    </p:set>
                                    <p:anim calcmode="lin" valueType="num">
                                      <p:cBhvr>
                                        <p:cTn id="53" dur="1000" fill="hold"/>
                                        <p:tgtEl>
                                          <p:spTgt spid="24591"/>
                                        </p:tgtEl>
                                        <p:attrNameLst>
                                          <p:attrName>ppt_x</p:attrName>
                                        </p:attrNameLst>
                                      </p:cBhvr>
                                      <p:tavLst>
                                        <p:tav tm="0">
                                          <p:val>
                                            <p:strVal val="#ppt_x-.2"/>
                                          </p:val>
                                        </p:tav>
                                        <p:tav tm="100000">
                                          <p:val>
                                            <p:strVal val="#ppt_x"/>
                                          </p:val>
                                        </p:tav>
                                      </p:tavLst>
                                    </p:anim>
                                    <p:anim calcmode="lin" valueType="num">
                                      <p:cBhvr>
                                        <p:cTn id="54" dur="1000" fill="hold"/>
                                        <p:tgtEl>
                                          <p:spTgt spid="2459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459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mph" presetSubtype="0" fill="hold" nodeType="clickEffect">
                                  <p:stCondLst>
                                    <p:cond delay="0"/>
                                  </p:stCondLst>
                                  <p:childTnLst>
                                    <p:animScale>
                                      <p:cBhvr>
                                        <p:cTn id="65"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4579" grpId="0" animBg="1"/>
      <p:bldP spid="24580" grpId="0" animBg="1"/>
      <p:bldP spid="24581" grpId="0" animBg="1"/>
      <p:bldP spid="24582" grpId="0" animBg="1"/>
      <p:bldP spid="24588" grpId="0"/>
      <p:bldP spid="24589" grpId="0"/>
      <p:bldP spid="24590" grpId="0"/>
      <p:bldP spid="2459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1"/>
            <a:ext cx="6877050" cy="422672"/>
          </a:xfrm>
        </p:spPr>
        <p:txBody>
          <a:bodyPr/>
          <a:lstStyle/>
          <a:p>
            <a:r>
              <a:rPr lang="en-US" dirty="0">
                <a:solidFill>
                  <a:srgbClr val="FF0000"/>
                </a:solidFill>
                <a:latin typeface="Times New Roman" pitchFamily="18" charset="0"/>
                <a:cs typeface="Times New Roman" pitchFamily="18" charset="0"/>
              </a:rPr>
              <a:t>III. CON NGƯỜI VIỆT NAM QUA VĂN HỌC</a:t>
            </a:r>
          </a:p>
        </p:txBody>
      </p:sp>
      <p:sp>
        <p:nvSpPr>
          <p:cNvPr id="4" name="Slide Number Placeholder 3"/>
          <p:cNvSpPr>
            <a:spLocks noGrp="1"/>
          </p:cNvSpPr>
          <p:nvPr>
            <p:ph type="sldNum" sz="quarter" idx="12"/>
          </p:nvPr>
        </p:nvSpPr>
        <p:spPr/>
        <p:txBody>
          <a:bodyPr/>
          <a:lstStyle/>
          <a:p>
            <a:pPr>
              <a:defRPr/>
            </a:pPr>
            <a:fld id="{D40E30F8-3974-40C9-BEE3-7462D415A1D7}" type="slidenum">
              <a:rPr lang="en-US" altLang="en-US" smtClean="0">
                <a:solidFill>
                  <a:srgbClr val="797281"/>
                </a:solidFill>
              </a:rPr>
              <a:pPr>
                <a:defRPr/>
              </a:pPr>
              <a:t>26</a:t>
            </a:fld>
            <a:endParaRPr lang="en-US" altLang="en-US">
              <a:solidFill>
                <a:srgbClr val="797281"/>
              </a:solidFill>
            </a:endParaRPr>
          </a:p>
        </p:txBody>
      </p:sp>
      <p:sp>
        <p:nvSpPr>
          <p:cNvPr id="6" name="Content Placeholder 3"/>
          <p:cNvSpPr txBox="1">
            <a:spLocks noChangeArrowheads="1"/>
          </p:cNvSpPr>
          <p:nvPr/>
        </p:nvSpPr>
        <p:spPr>
          <a:xfrm>
            <a:off x="152403" y="438150"/>
            <a:ext cx="8839199" cy="4495800"/>
          </a:xfrm>
          <a:prstGeom prst="rect">
            <a:avLst/>
          </a:prstGeom>
          <a:noFill/>
          <a:ln>
            <a:noFill/>
          </a:ln>
        </p:spPr>
        <p:txBody>
          <a:bodyPr spcFirstLastPara="1" wrap="square" lIns="91419" tIns="91419" rIns="91419" bIns="91419" rtlCol="0" anchor="t" anchorCtr="0">
            <a:norm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marL="38097" indent="0" algn="just">
              <a:buNone/>
              <a:defRPr/>
            </a:pPr>
            <a:r>
              <a:rPr lang="en-US" altLang="en-US" sz="2400" b="1" i="1" dirty="0">
                <a:latin typeface="Times New Roman" pitchFamily="18" charset="0"/>
                <a:cs typeface="Times New Roman" pitchFamily="18" charset="0"/>
              </a:rPr>
              <a:t>1. Con </a:t>
            </a:r>
            <a:r>
              <a:rPr lang="en-US" altLang="en-US" sz="2400" b="1" i="1" dirty="0" err="1">
                <a:latin typeface="Times New Roman" pitchFamily="18" charset="0"/>
                <a:cs typeface="Times New Roman" pitchFamily="18" charset="0"/>
              </a:rPr>
              <a:t>người</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Việt</a:t>
            </a:r>
            <a:r>
              <a:rPr lang="en-US" altLang="en-US" sz="2400" b="1" i="1" dirty="0">
                <a:latin typeface="Times New Roman" pitchFamily="18" charset="0"/>
                <a:cs typeface="Times New Roman" pitchFamily="18" charset="0"/>
              </a:rPr>
              <a:t> Nam </a:t>
            </a:r>
            <a:r>
              <a:rPr lang="en-US" altLang="en-US" sz="2400" b="1" i="1" dirty="0" err="1">
                <a:latin typeface="Times New Roman" pitchFamily="18" charset="0"/>
                <a:cs typeface="Times New Roman" pitchFamily="18" charset="0"/>
              </a:rPr>
              <a:t>trong</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thế</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giới</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tự</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nhiên</a:t>
            </a:r>
            <a:endParaRPr lang="en-US" altLang="en-US" sz="2000" i="1" dirty="0">
              <a:latin typeface="Times New Roman" pitchFamily="18" charset="0"/>
              <a:cs typeface="Times New Roman" pitchFamily="18" charset="0"/>
            </a:endParaRPr>
          </a:p>
          <a:p>
            <a:pPr algn="just">
              <a:lnSpc>
                <a:spcPct val="115000"/>
              </a:lnSpc>
              <a:spcAft>
                <a:spcPts val="600"/>
              </a:spcAft>
            </a:pPr>
            <a:r>
              <a:rPr lang="en-US" sz="2000" b="1" i="1" dirty="0" err="1">
                <a:solidFill>
                  <a:srgbClr val="000000"/>
                </a:solidFill>
                <a:latin typeface="Times New Roman"/>
              </a:rPr>
              <a:t>Văn</a:t>
            </a:r>
            <a:r>
              <a:rPr lang="en-US" sz="2000" b="1" i="1" dirty="0">
                <a:solidFill>
                  <a:srgbClr val="000000"/>
                </a:solidFill>
                <a:latin typeface="Times New Roman"/>
              </a:rPr>
              <a:t> </a:t>
            </a:r>
            <a:r>
              <a:rPr lang="en-US" sz="2000" b="1" i="1" dirty="0" err="1">
                <a:solidFill>
                  <a:srgbClr val="000000"/>
                </a:solidFill>
                <a:latin typeface="Times New Roman"/>
              </a:rPr>
              <a:t>học</a:t>
            </a:r>
            <a:r>
              <a:rPr lang="en-US" sz="2000" b="1" i="1" dirty="0">
                <a:solidFill>
                  <a:srgbClr val="000000"/>
                </a:solidFill>
                <a:latin typeface="Times New Roman"/>
              </a:rPr>
              <a:t> </a:t>
            </a:r>
            <a:r>
              <a:rPr lang="en-US" sz="2000" b="1" i="1" dirty="0" err="1">
                <a:solidFill>
                  <a:srgbClr val="000000"/>
                </a:solidFill>
                <a:latin typeface="Times New Roman"/>
              </a:rPr>
              <a:t>dân</a:t>
            </a:r>
            <a:r>
              <a:rPr lang="en-US" sz="2000" b="1" i="1" dirty="0">
                <a:solidFill>
                  <a:srgbClr val="000000"/>
                </a:solidFill>
                <a:latin typeface="Times New Roman"/>
              </a:rPr>
              <a:t> </a:t>
            </a:r>
            <a:r>
              <a:rPr lang="en-US" sz="2000" b="1" i="1" dirty="0" err="1">
                <a:solidFill>
                  <a:srgbClr val="000000"/>
                </a:solidFill>
                <a:latin typeface="Times New Roman"/>
              </a:rPr>
              <a:t>gian</a:t>
            </a:r>
            <a:r>
              <a:rPr lang="en-US" sz="2000" b="1" i="1" dirty="0">
                <a:solidFill>
                  <a:srgbClr val="000000"/>
                </a:solidFill>
                <a:latin typeface="Times New Roman"/>
              </a:rPr>
              <a:t>:      </a:t>
            </a:r>
            <a:endParaRPr lang="en-US" sz="2000" b="1" i="1" dirty="0"/>
          </a:p>
          <a:p>
            <a:pPr algn="just">
              <a:lnSpc>
                <a:spcPct val="115000"/>
              </a:lnSpc>
              <a:spcAft>
                <a:spcPts val="600"/>
              </a:spcAft>
              <a:buFontTx/>
              <a:buChar char="-"/>
            </a:pPr>
            <a:r>
              <a:rPr lang="en-US" sz="2000" dirty="0" err="1">
                <a:solidFill>
                  <a:srgbClr val="000000"/>
                </a:solidFill>
                <a:latin typeface="Times New Roman"/>
              </a:rPr>
              <a:t>Tư</a:t>
            </a:r>
            <a:r>
              <a:rPr lang="en-US" sz="2000" dirty="0">
                <a:solidFill>
                  <a:srgbClr val="000000"/>
                </a:solidFill>
                <a:latin typeface="Times New Roman"/>
              </a:rPr>
              <a:t> </a:t>
            </a:r>
            <a:r>
              <a:rPr lang="en-US" sz="2000" dirty="0" err="1">
                <a:solidFill>
                  <a:srgbClr val="000000"/>
                </a:solidFill>
                <a:latin typeface="Times New Roman"/>
              </a:rPr>
              <a:t>duy</a:t>
            </a:r>
            <a:r>
              <a:rPr lang="en-US" sz="2000" dirty="0">
                <a:solidFill>
                  <a:srgbClr val="000000"/>
                </a:solidFill>
                <a:latin typeface="Times New Roman"/>
              </a:rPr>
              <a:t> </a:t>
            </a:r>
            <a:r>
              <a:rPr lang="en-US" sz="2000" dirty="0" err="1">
                <a:solidFill>
                  <a:srgbClr val="000000"/>
                </a:solidFill>
                <a:latin typeface="Times New Roman"/>
              </a:rPr>
              <a:t>huyền</a:t>
            </a:r>
            <a:r>
              <a:rPr lang="en-US" sz="2000" dirty="0">
                <a:solidFill>
                  <a:srgbClr val="000000"/>
                </a:solidFill>
                <a:latin typeface="Times New Roman"/>
              </a:rPr>
              <a:t> </a:t>
            </a:r>
            <a:r>
              <a:rPr lang="en-US" sz="2000" dirty="0" err="1">
                <a:solidFill>
                  <a:srgbClr val="000000"/>
                </a:solidFill>
                <a:latin typeface="Times New Roman"/>
              </a:rPr>
              <a:t>thoại</a:t>
            </a:r>
            <a:r>
              <a:rPr lang="en-US" sz="2000" dirty="0">
                <a:solidFill>
                  <a:srgbClr val="000000"/>
                </a:solidFill>
                <a:latin typeface="Times New Roman"/>
              </a:rPr>
              <a:t>, </a:t>
            </a:r>
            <a:r>
              <a:rPr lang="en-US" sz="2000" dirty="0" err="1">
                <a:solidFill>
                  <a:srgbClr val="000000"/>
                </a:solidFill>
                <a:latin typeface="Times New Roman"/>
              </a:rPr>
              <a:t>kể</a:t>
            </a:r>
            <a:r>
              <a:rPr lang="en-US" sz="2000" dirty="0">
                <a:solidFill>
                  <a:srgbClr val="000000"/>
                </a:solidFill>
                <a:latin typeface="Times New Roman"/>
              </a:rPr>
              <a:t> </a:t>
            </a:r>
            <a:r>
              <a:rPr lang="en-US" sz="2000" dirty="0" err="1">
                <a:solidFill>
                  <a:srgbClr val="000000"/>
                </a:solidFill>
                <a:latin typeface="Times New Roman"/>
              </a:rPr>
              <a:t>về</a:t>
            </a:r>
            <a:r>
              <a:rPr lang="en-US" sz="2000" dirty="0">
                <a:solidFill>
                  <a:srgbClr val="000000"/>
                </a:solidFill>
                <a:latin typeface="Times New Roman"/>
              </a:rPr>
              <a:t> </a:t>
            </a:r>
            <a:r>
              <a:rPr lang="en-US" sz="2000" dirty="0" err="1">
                <a:solidFill>
                  <a:srgbClr val="000000"/>
                </a:solidFill>
                <a:latin typeface="Times New Roman"/>
              </a:rPr>
              <a:t>quá</a:t>
            </a:r>
            <a:r>
              <a:rPr lang="en-US" sz="2000" dirty="0">
                <a:solidFill>
                  <a:srgbClr val="000000"/>
                </a:solidFill>
                <a:latin typeface="Times New Roman"/>
              </a:rPr>
              <a:t> </a:t>
            </a:r>
            <a:r>
              <a:rPr lang="en-US" sz="2000" dirty="0" err="1">
                <a:solidFill>
                  <a:srgbClr val="000000"/>
                </a:solidFill>
                <a:latin typeface="Times New Roman"/>
              </a:rPr>
              <a:t>trình</a:t>
            </a:r>
            <a:r>
              <a:rPr lang="en-US" sz="2000" dirty="0">
                <a:solidFill>
                  <a:srgbClr val="000000"/>
                </a:solidFill>
                <a:latin typeface="Times New Roman"/>
              </a:rPr>
              <a:t> </a:t>
            </a:r>
            <a:r>
              <a:rPr lang="en-US" sz="2000" dirty="0" err="1">
                <a:solidFill>
                  <a:srgbClr val="000000"/>
                </a:solidFill>
                <a:latin typeface="Times New Roman"/>
              </a:rPr>
              <a:t>nhận</a:t>
            </a:r>
            <a:r>
              <a:rPr lang="en-US" sz="2000" dirty="0">
                <a:solidFill>
                  <a:srgbClr val="000000"/>
                </a:solidFill>
                <a:latin typeface="Times New Roman"/>
              </a:rPr>
              <a:t> </a:t>
            </a:r>
            <a:r>
              <a:rPr lang="en-US" sz="2000" dirty="0" err="1">
                <a:solidFill>
                  <a:srgbClr val="000000"/>
                </a:solidFill>
                <a:latin typeface="Times New Roman"/>
              </a:rPr>
              <a:t>thức</a:t>
            </a:r>
            <a:r>
              <a:rPr lang="en-US" sz="2000" dirty="0">
                <a:solidFill>
                  <a:srgbClr val="000000"/>
                </a:solidFill>
                <a:latin typeface="Times New Roman"/>
              </a:rPr>
              <a:t>, </a:t>
            </a:r>
            <a:r>
              <a:rPr lang="en-US" sz="2000" dirty="0" err="1">
                <a:solidFill>
                  <a:srgbClr val="000000"/>
                </a:solidFill>
                <a:latin typeface="Times New Roman"/>
              </a:rPr>
              <a:t>cải</a:t>
            </a:r>
            <a:r>
              <a:rPr lang="en-US" sz="2000" dirty="0">
                <a:solidFill>
                  <a:srgbClr val="000000"/>
                </a:solidFill>
                <a:latin typeface="Times New Roman"/>
              </a:rPr>
              <a:t> </a:t>
            </a:r>
            <a:r>
              <a:rPr lang="en-US" sz="2000" dirty="0" err="1">
                <a:solidFill>
                  <a:srgbClr val="000000"/>
                </a:solidFill>
                <a:latin typeface="Times New Roman"/>
              </a:rPr>
              <a:t>tạo</a:t>
            </a:r>
            <a:r>
              <a:rPr lang="en-US" sz="2000" dirty="0">
                <a:solidFill>
                  <a:srgbClr val="000000"/>
                </a:solidFill>
                <a:latin typeface="Times New Roman"/>
              </a:rPr>
              <a:t> </a:t>
            </a:r>
            <a:r>
              <a:rPr lang="en-US" sz="2000" dirty="0" err="1">
                <a:solidFill>
                  <a:srgbClr val="000000"/>
                </a:solidFill>
                <a:latin typeface="Times New Roman"/>
              </a:rPr>
              <a:t>chinh</a:t>
            </a:r>
            <a:r>
              <a:rPr lang="en-US" sz="2000" dirty="0">
                <a:solidFill>
                  <a:srgbClr val="000000"/>
                </a:solidFill>
                <a:latin typeface="Times New Roman"/>
              </a:rPr>
              <a:t> </a:t>
            </a:r>
            <a:r>
              <a:rPr lang="en-US" sz="2000" dirty="0" err="1">
                <a:solidFill>
                  <a:srgbClr val="000000"/>
                </a:solidFill>
                <a:latin typeface="Times New Roman"/>
              </a:rPr>
              <a:t>phục</a:t>
            </a:r>
            <a:r>
              <a:rPr lang="en-US" sz="2000" dirty="0">
                <a:solidFill>
                  <a:srgbClr val="000000"/>
                </a:solidFill>
                <a:latin typeface="Times New Roman"/>
              </a:rPr>
              <a:t> </a:t>
            </a:r>
            <a:r>
              <a:rPr lang="en-US" sz="2000" dirty="0" err="1">
                <a:solidFill>
                  <a:srgbClr val="000000"/>
                </a:solidFill>
                <a:latin typeface="Times New Roman"/>
              </a:rPr>
              <a:t>tự</a:t>
            </a:r>
            <a:r>
              <a:rPr lang="en-US" sz="2000" dirty="0">
                <a:solidFill>
                  <a:srgbClr val="000000"/>
                </a:solidFill>
                <a:latin typeface="Times New Roman"/>
              </a:rPr>
              <a:t> </a:t>
            </a:r>
            <a:r>
              <a:rPr lang="en-US" sz="2000" dirty="0" err="1">
                <a:solidFill>
                  <a:srgbClr val="000000"/>
                </a:solidFill>
                <a:latin typeface="Times New Roman"/>
              </a:rPr>
              <a:t>nhiên</a:t>
            </a:r>
            <a:r>
              <a:rPr lang="en-US" sz="2000" dirty="0">
                <a:solidFill>
                  <a:srgbClr val="000000"/>
                </a:solidFill>
                <a:latin typeface="Times New Roman"/>
              </a:rPr>
              <a:t>, </a:t>
            </a:r>
            <a:r>
              <a:rPr lang="en-US" sz="2000" dirty="0" err="1">
                <a:solidFill>
                  <a:srgbClr val="000000"/>
                </a:solidFill>
                <a:latin typeface="Times New Roman"/>
              </a:rPr>
              <a:t>xây</a:t>
            </a:r>
            <a:r>
              <a:rPr lang="en-US" sz="2000" dirty="0">
                <a:solidFill>
                  <a:srgbClr val="000000"/>
                </a:solidFill>
                <a:latin typeface="Times New Roman"/>
              </a:rPr>
              <a:t> </a:t>
            </a:r>
            <a:r>
              <a:rPr lang="en-US" sz="2000" dirty="0" err="1">
                <a:solidFill>
                  <a:srgbClr val="000000"/>
                </a:solidFill>
                <a:latin typeface="Times New Roman"/>
              </a:rPr>
              <a:t>dựng</a:t>
            </a:r>
            <a:r>
              <a:rPr lang="en-US" sz="2000" dirty="0">
                <a:solidFill>
                  <a:srgbClr val="000000"/>
                </a:solidFill>
                <a:latin typeface="Times New Roman"/>
              </a:rPr>
              <a:t> </a:t>
            </a:r>
            <a:r>
              <a:rPr lang="en-US" sz="2000" dirty="0" err="1">
                <a:solidFill>
                  <a:srgbClr val="000000"/>
                </a:solidFill>
                <a:latin typeface="Times New Roman"/>
              </a:rPr>
              <a:t>cuộc</a:t>
            </a:r>
            <a:r>
              <a:rPr lang="en-US" sz="2000" dirty="0">
                <a:solidFill>
                  <a:srgbClr val="000000"/>
                </a:solidFill>
                <a:latin typeface="Times New Roman"/>
              </a:rPr>
              <a:t> </a:t>
            </a:r>
            <a:r>
              <a:rPr lang="en-US" sz="2000" dirty="0" err="1">
                <a:solidFill>
                  <a:srgbClr val="000000"/>
                </a:solidFill>
                <a:latin typeface="Times New Roman"/>
              </a:rPr>
              <a:t>sống</a:t>
            </a:r>
            <a:r>
              <a:rPr lang="en-US" sz="2000" dirty="0">
                <a:solidFill>
                  <a:srgbClr val="000000"/>
                </a:solidFill>
                <a:latin typeface="Times New Roman"/>
              </a:rPr>
              <a:t>, </a:t>
            </a:r>
            <a:r>
              <a:rPr lang="en-US" sz="2000" dirty="0" err="1">
                <a:solidFill>
                  <a:srgbClr val="000000"/>
                </a:solidFill>
                <a:latin typeface="Times New Roman"/>
              </a:rPr>
              <a:t>tích</a:t>
            </a:r>
            <a:r>
              <a:rPr lang="en-US" sz="2000" dirty="0">
                <a:solidFill>
                  <a:srgbClr val="000000"/>
                </a:solidFill>
                <a:latin typeface="Times New Roman"/>
              </a:rPr>
              <a:t> </a:t>
            </a:r>
            <a:r>
              <a:rPr lang="en-US" sz="2000" dirty="0" err="1">
                <a:solidFill>
                  <a:srgbClr val="000000"/>
                </a:solidFill>
                <a:latin typeface="Times New Roman"/>
              </a:rPr>
              <a:t>lũy</a:t>
            </a:r>
            <a:r>
              <a:rPr lang="en-US" sz="2000" dirty="0">
                <a:solidFill>
                  <a:srgbClr val="000000"/>
                </a:solidFill>
                <a:latin typeface="Times New Roman"/>
              </a:rPr>
              <a:t> </a:t>
            </a:r>
            <a:r>
              <a:rPr lang="en-US" sz="2000" dirty="0" err="1">
                <a:solidFill>
                  <a:srgbClr val="000000"/>
                </a:solidFill>
                <a:latin typeface="Times New Roman"/>
              </a:rPr>
              <a:t>hiểu</a:t>
            </a:r>
            <a:r>
              <a:rPr lang="en-US" sz="2000" dirty="0">
                <a:solidFill>
                  <a:srgbClr val="000000"/>
                </a:solidFill>
                <a:latin typeface="Times New Roman"/>
              </a:rPr>
              <a:t> </a:t>
            </a:r>
            <a:r>
              <a:rPr lang="en-US" sz="2000" dirty="0" err="1">
                <a:solidFill>
                  <a:srgbClr val="000000"/>
                </a:solidFill>
                <a:latin typeface="Times New Roman"/>
              </a:rPr>
              <a:t>biết</a:t>
            </a:r>
            <a:r>
              <a:rPr lang="en-US" sz="2000" dirty="0">
                <a:solidFill>
                  <a:srgbClr val="000000"/>
                </a:solidFill>
                <a:latin typeface="Times New Roman"/>
              </a:rPr>
              <a:t> </a:t>
            </a:r>
            <a:r>
              <a:rPr lang="en-US" sz="2000" dirty="0" err="1">
                <a:solidFill>
                  <a:srgbClr val="000000"/>
                </a:solidFill>
                <a:latin typeface="Times New Roman"/>
              </a:rPr>
              <a:t>thiên</a:t>
            </a:r>
            <a:r>
              <a:rPr lang="en-US" sz="2000" dirty="0">
                <a:solidFill>
                  <a:srgbClr val="000000"/>
                </a:solidFill>
                <a:latin typeface="Times New Roman"/>
              </a:rPr>
              <a:t> </a:t>
            </a:r>
            <a:r>
              <a:rPr lang="en-US" sz="2000" dirty="0" err="1">
                <a:solidFill>
                  <a:srgbClr val="000000"/>
                </a:solidFill>
                <a:latin typeface="Times New Roman"/>
              </a:rPr>
              <a:t>nhiên</a:t>
            </a:r>
            <a:r>
              <a:rPr lang="en-US" sz="2000" dirty="0">
                <a:solidFill>
                  <a:srgbClr val="000000"/>
                </a:solidFill>
                <a:latin typeface="Times New Roman"/>
              </a:rPr>
              <a:t>. </a:t>
            </a:r>
            <a:endParaRPr lang="en-US" sz="2000" dirty="0"/>
          </a:p>
          <a:p>
            <a:pPr algn="just">
              <a:lnSpc>
                <a:spcPct val="115000"/>
              </a:lnSpc>
              <a:spcAft>
                <a:spcPts val="600"/>
              </a:spcAft>
              <a:buFontTx/>
              <a:buChar char="-"/>
            </a:pPr>
            <a:r>
              <a:rPr lang="en-US" sz="2000" dirty="0">
                <a:solidFill>
                  <a:srgbClr val="000000"/>
                </a:solidFill>
                <a:latin typeface="Times New Roman"/>
              </a:rPr>
              <a:t>Con </a:t>
            </a:r>
            <a:r>
              <a:rPr lang="en-US" sz="2000" dirty="0" err="1">
                <a:solidFill>
                  <a:srgbClr val="000000"/>
                </a:solidFill>
                <a:latin typeface="Times New Roman"/>
              </a:rPr>
              <a:t>người</a:t>
            </a:r>
            <a:r>
              <a:rPr lang="en-US" sz="2000" dirty="0">
                <a:solidFill>
                  <a:srgbClr val="000000"/>
                </a:solidFill>
                <a:latin typeface="Times New Roman"/>
              </a:rPr>
              <a:t> </a:t>
            </a:r>
            <a:r>
              <a:rPr lang="en-US" sz="2000" dirty="0" err="1">
                <a:solidFill>
                  <a:srgbClr val="000000"/>
                </a:solidFill>
                <a:latin typeface="Times New Roman"/>
              </a:rPr>
              <a:t>và</a:t>
            </a:r>
            <a:r>
              <a:rPr lang="en-US" sz="2000" dirty="0">
                <a:solidFill>
                  <a:srgbClr val="000000"/>
                </a:solidFill>
                <a:latin typeface="Times New Roman"/>
              </a:rPr>
              <a:t> </a:t>
            </a:r>
            <a:r>
              <a:rPr lang="en-US" sz="2000" dirty="0" err="1">
                <a:solidFill>
                  <a:srgbClr val="000000"/>
                </a:solidFill>
                <a:latin typeface="Times New Roman"/>
              </a:rPr>
              <a:t>thiên</a:t>
            </a:r>
            <a:r>
              <a:rPr lang="en-US" sz="2000" dirty="0">
                <a:solidFill>
                  <a:srgbClr val="000000"/>
                </a:solidFill>
                <a:latin typeface="Times New Roman"/>
              </a:rPr>
              <a:t> </a:t>
            </a:r>
            <a:r>
              <a:rPr lang="en-US" sz="2000" dirty="0" err="1">
                <a:solidFill>
                  <a:srgbClr val="000000"/>
                </a:solidFill>
                <a:latin typeface="Times New Roman"/>
              </a:rPr>
              <a:t>nhiên</a:t>
            </a:r>
            <a:r>
              <a:rPr lang="en-US" sz="2000" dirty="0">
                <a:solidFill>
                  <a:srgbClr val="000000"/>
                </a:solidFill>
                <a:latin typeface="Times New Roman"/>
              </a:rPr>
              <a:t> </a:t>
            </a:r>
            <a:r>
              <a:rPr lang="en-US" sz="2000" dirty="0" err="1">
                <a:solidFill>
                  <a:srgbClr val="000000"/>
                </a:solidFill>
                <a:latin typeface="Times New Roman"/>
              </a:rPr>
              <a:t>thân</a:t>
            </a:r>
            <a:r>
              <a:rPr lang="en-US" sz="2000" dirty="0">
                <a:solidFill>
                  <a:srgbClr val="000000"/>
                </a:solidFill>
                <a:latin typeface="Times New Roman"/>
              </a:rPr>
              <a:t> </a:t>
            </a:r>
            <a:r>
              <a:rPr lang="en-US" sz="2000" dirty="0" err="1">
                <a:solidFill>
                  <a:srgbClr val="000000"/>
                </a:solidFill>
                <a:latin typeface="Times New Roman"/>
              </a:rPr>
              <a:t>thiết</a:t>
            </a:r>
            <a:r>
              <a:rPr lang="en-US" sz="2000" dirty="0">
                <a:solidFill>
                  <a:srgbClr val="000000"/>
                </a:solidFill>
                <a:latin typeface="Times New Roman"/>
              </a:rPr>
              <a:t>.</a:t>
            </a:r>
            <a:endParaRPr lang="en-US" sz="2000" dirty="0"/>
          </a:p>
          <a:p>
            <a:pPr algn="just">
              <a:lnSpc>
                <a:spcPct val="115000"/>
              </a:lnSpc>
              <a:spcAft>
                <a:spcPts val="600"/>
              </a:spcAft>
            </a:pPr>
            <a:r>
              <a:rPr lang="en-US" sz="2000" i="1" dirty="0">
                <a:solidFill>
                  <a:srgbClr val="000000"/>
                </a:solidFill>
                <a:latin typeface="Times New Roman"/>
              </a:rPr>
              <a:t> </a:t>
            </a:r>
            <a:r>
              <a:rPr lang="en-US" sz="2000" b="1" i="1" dirty="0" err="1">
                <a:solidFill>
                  <a:srgbClr val="000000"/>
                </a:solidFill>
                <a:latin typeface="Times New Roman"/>
                <a:ea typeface="Times New Roman"/>
                <a:cs typeface="Times New Roman"/>
              </a:rPr>
              <a:t>Thơ</a:t>
            </a:r>
            <a:r>
              <a:rPr lang="en-US" sz="2000" b="1" i="1" dirty="0">
                <a:solidFill>
                  <a:srgbClr val="000000"/>
                </a:solidFill>
                <a:latin typeface="Times New Roman"/>
                <a:ea typeface="Times New Roman"/>
                <a:cs typeface="Times New Roman"/>
              </a:rPr>
              <a:t> </a:t>
            </a:r>
            <a:r>
              <a:rPr lang="en-US" sz="2000" b="1" i="1" dirty="0" err="1">
                <a:solidFill>
                  <a:srgbClr val="000000"/>
                </a:solidFill>
                <a:latin typeface="Times New Roman"/>
                <a:ea typeface="Times New Roman"/>
                <a:cs typeface="Times New Roman"/>
              </a:rPr>
              <a:t>ca</a:t>
            </a:r>
            <a:r>
              <a:rPr lang="en-US" sz="2000" b="1" i="1" dirty="0">
                <a:solidFill>
                  <a:srgbClr val="000000"/>
                </a:solidFill>
                <a:latin typeface="Times New Roman"/>
                <a:ea typeface="Times New Roman"/>
                <a:cs typeface="Times New Roman"/>
              </a:rPr>
              <a:t> </a:t>
            </a:r>
            <a:r>
              <a:rPr lang="en-US" sz="2000" b="1" i="1" dirty="0" err="1">
                <a:solidFill>
                  <a:srgbClr val="000000"/>
                </a:solidFill>
                <a:latin typeface="Times New Roman"/>
                <a:ea typeface="Times New Roman"/>
                <a:cs typeface="Times New Roman"/>
              </a:rPr>
              <a:t>trung</a:t>
            </a:r>
            <a:r>
              <a:rPr lang="en-US" sz="2000" b="1" i="1" dirty="0">
                <a:solidFill>
                  <a:srgbClr val="000000"/>
                </a:solidFill>
                <a:latin typeface="Times New Roman"/>
                <a:ea typeface="Times New Roman"/>
                <a:cs typeface="Times New Roman"/>
              </a:rPr>
              <a:t> </a:t>
            </a:r>
            <a:r>
              <a:rPr lang="en-US" sz="2000" b="1" i="1" dirty="0" err="1">
                <a:solidFill>
                  <a:srgbClr val="000000"/>
                </a:solidFill>
                <a:latin typeface="Times New Roman"/>
                <a:ea typeface="Times New Roman"/>
                <a:cs typeface="Times New Roman"/>
              </a:rPr>
              <a:t>đại</a:t>
            </a:r>
            <a:r>
              <a:rPr lang="en-US" sz="2000" b="1" i="1"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Thiên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nhiên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gắn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lý</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tưởng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đạo</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đức</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thẩm</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mỹ</a:t>
            </a:r>
            <a:r>
              <a:rPr lang="en-US" sz="2000" dirty="0">
                <a:solidFill>
                  <a:srgbClr val="000000"/>
                </a:solidFill>
                <a:latin typeface="Times New Roman"/>
                <a:ea typeface="Times New Roman"/>
                <a:cs typeface="Times New Roman"/>
              </a:rPr>
              <a:t>.</a:t>
            </a:r>
            <a:endParaRPr lang="en-US" sz="2000" dirty="0">
              <a:latin typeface=".VnTime"/>
              <a:ea typeface="Times New Roman"/>
              <a:cs typeface="Times New Roman"/>
            </a:endParaRPr>
          </a:p>
          <a:p>
            <a:pPr marL="0" algn="just">
              <a:lnSpc>
                <a:spcPct val="115000"/>
              </a:lnSpc>
              <a:spcBef>
                <a:spcPts val="0"/>
              </a:spcBef>
              <a:spcAft>
                <a:spcPts val="600"/>
              </a:spcAft>
            </a:pPr>
            <a:r>
              <a:rPr lang="en-US" sz="2000" dirty="0">
                <a:solidFill>
                  <a:srgbClr val="000000"/>
                </a:solidFill>
                <a:latin typeface="Times New Roman"/>
                <a:ea typeface="Times New Roman"/>
                <a:cs typeface="Times New Roman"/>
              </a:rPr>
              <a:t> </a:t>
            </a:r>
            <a:r>
              <a:rPr lang="en-US" sz="2000" b="1" i="1" dirty="0" err="1">
                <a:solidFill>
                  <a:srgbClr val="000000"/>
                </a:solidFill>
                <a:latin typeface="Times New Roman"/>
              </a:rPr>
              <a:t>Văn</a:t>
            </a:r>
            <a:r>
              <a:rPr lang="en-US" sz="2000" b="1" i="1" dirty="0">
                <a:solidFill>
                  <a:srgbClr val="000000"/>
                </a:solidFill>
                <a:latin typeface="Times New Roman"/>
              </a:rPr>
              <a:t> </a:t>
            </a:r>
            <a:r>
              <a:rPr lang="en-US" sz="2000" b="1" i="1" dirty="0" err="1">
                <a:solidFill>
                  <a:srgbClr val="000000"/>
                </a:solidFill>
                <a:latin typeface="Times New Roman"/>
              </a:rPr>
              <a:t>học</a:t>
            </a:r>
            <a:r>
              <a:rPr lang="en-US" sz="2000" b="1" i="1" dirty="0">
                <a:solidFill>
                  <a:srgbClr val="000000"/>
                </a:solidFill>
                <a:latin typeface="Times New Roman"/>
              </a:rPr>
              <a:t> </a:t>
            </a:r>
            <a:r>
              <a:rPr lang="en-US" sz="2000" b="1" i="1" dirty="0" err="1">
                <a:solidFill>
                  <a:srgbClr val="000000"/>
                </a:solidFill>
                <a:latin typeface="Times New Roman"/>
              </a:rPr>
              <a:t>hiện</a:t>
            </a:r>
            <a:r>
              <a:rPr lang="en-US" sz="2000" b="1" i="1" dirty="0">
                <a:solidFill>
                  <a:srgbClr val="000000"/>
                </a:solidFill>
                <a:latin typeface="Times New Roman"/>
              </a:rPr>
              <a:t> </a:t>
            </a:r>
            <a:r>
              <a:rPr lang="en-US" sz="2000" b="1" i="1" dirty="0" err="1">
                <a:solidFill>
                  <a:srgbClr val="000000"/>
                </a:solidFill>
                <a:latin typeface="Times New Roman"/>
              </a:rPr>
              <a:t>đại</a:t>
            </a:r>
            <a:r>
              <a:rPr lang="en-US" sz="2000" b="1" i="1" dirty="0">
                <a:solidFill>
                  <a:srgbClr val="000000"/>
                </a:solidFill>
                <a:latin typeface="Times New Roman"/>
              </a:rPr>
              <a:t>: </a:t>
            </a:r>
            <a:r>
              <a:rPr lang="en-US" sz="2000" dirty="0" err="1">
                <a:solidFill>
                  <a:srgbClr val="000000"/>
                </a:solidFill>
                <a:latin typeface="Times New Roman"/>
              </a:rPr>
              <a:t>hình</a:t>
            </a:r>
            <a:r>
              <a:rPr lang="en-US" sz="2000" dirty="0">
                <a:solidFill>
                  <a:srgbClr val="000000"/>
                </a:solidFill>
                <a:latin typeface="Times New Roman"/>
              </a:rPr>
              <a:t> </a:t>
            </a:r>
            <a:r>
              <a:rPr lang="en-US" sz="2000" dirty="0" err="1">
                <a:solidFill>
                  <a:srgbClr val="000000"/>
                </a:solidFill>
                <a:latin typeface="Times New Roman"/>
              </a:rPr>
              <a:t>tượng</a:t>
            </a:r>
            <a:r>
              <a:rPr lang="en-US" sz="2000" dirty="0">
                <a:solidFill>
                  <a:srgbClr val="000000"/>
                </a:solidFill>
                <a:latin typeface="Times New Roman"/>
              </a:rPr>
              <a:t> </a:t>
            </a:r>
            <a:r>
              <a:rPr lang="en-US" sz="2000" dirty="0" err="1">
                <a:solidFill>
                  <a:srgbClr val="000000"/>
                </a:solidFill>
                <a:latin typeface="Times New Roman"/>
              </a:rPr>
              <a:t>thiên</a:t>
            </a:r>
            <a:r>
              <a:rPr lang="en-US" sz="2000" dirty="0">
                <a:solidFill>
                  <a:srgbClr val="000000"/>
                </a:solidFill>
                <a:latin typeface="Times New Roman"/>
              </a:rPr>
              <a:t> </a:t>
            </a:r>
            <a:r>
              <a:rPr lang="en-US" sz="2000" dirty="0" err="1">
                <a:solidFill>
                  <a:srgbClr val="000000"/>
                </a:solidFill>
                <a:latin typeface="Times New Roman"/>
              </a:rPr>
              <a:t>nhiên</a:t>
            </a:r>
            <a:r>
              <a:rPr lang="en-US" sz="2000" dirty="0">
                <a:solidFill>
                  <a:srgbClr val="000000"/>
                </a:solidFill>
                <a:latin typeface="Times New Roman"/>
              </a:rPr>
              <a:t> </a:t>
            </a:r>
            <a:r>
              <a:rPr lang="en-US" sz="2000" dirty="0" err="1">
                <a:solidFill>
                  <a:srgbClr val="000000"/>
                </a:solidFill>
                <a:latin typeface="Times New Roman"/>
              </a:rPr>
              <a:t>thể</a:t>
            </a:r>
            <a:r>
              <a:rPr lang="en-US" sz="2000" dirty="0">
                <a:solidFill>
                  <a:srgbClr val="000000"/>
                </a:solidFill>
                <a:latin typeface="Times New Roman"/>
              </a:rPr>
              <a:t> </a:t>
            </a:r>
            <a:r>
              <a:rPr lang="en-US" sz="2000" dirty="0" err="1">
                <a:solidFill>
                  <a:srgbClr val="000000"/>
                </a:solidFill>
                <a:latin typeface="Times New Roman"/>
              </a:rPr>
              <a:t>hiện</a:t>
            </a:r>
            <a:r>
              <a:rPr lang="en-US" sz="2000" dirty="0">
                <a:solidFill>
                  <a:srgbClr val="000000"/>
                </a:solidFill>
                <a:latin typeface="Times New Roman"/>
              </a:rPr>
              <a:t> qua </a:t>
            </a:r>
            <a:r>
              <a:rPr lang="en-US" sz="2000" dirty="0" err="1">
                <a:solidFill>
                  <a:srgbClr val="000000"/>
                </a:solidFill>
                <a:latin typeface="Times New Roman"/>
              </a:rPr>
              <a:t>tình</a:t>
            </a:r>
            <a:r>
              <a:rPr lang="en-US" sz="2000" dirty="0">
                <a:solidFill>
                  <a:srgbClr val="000000"/>
                </a:solidFill>
                <a:latin typeface="Times New Roman"/>
              </a:rPr>
              <a:t> </a:t>
            </a:r>
            <a:r>
              <a:rPr lang="en-US" sz="2000" dirty="0" err="1">
                <a:solidFill>
                  <a:srgbClr val="000000"/>
                </a:solidFill>
                <a:latin typeface="Times New Roman"/>
              </a:rPr>
              <a:t>yêu</a:t>
            </a:r>
            <a:r>
              <a:rPr lang="en-US" sz="2000" dirty="0">
                <a:solidFill>
                  <a:srgbClr val="000000"/>
                </a:solidFill>
                <a:latin typeface="Times New Roman"/>
              </a:rPr>
              <a:t> </a:t>
            </a:r>
            <a:r>
              <a:rPr lang="en-US" sz="2000" dirty="0" err="1">
                <a:solidFill>
                  <a:srgbClr val="000000"/>
                </a:solidFill>
                <a:latin typeface="Times New Roman"/>
              </a:rPr>
              <a:t>đất</a:t>
            </a:r>
            <a:r>
              <a:rPr lang="en-US" sz="2000" dirty="0">
                <a:solidFill>
                  <a:srgbClr val="000000"/>
                </a:solidFill>
                <a:latin typeface="Times New Roman"/>
              </a:rPr>
              <a:t> </a:t>
            </a:r>
            <a:r>
              <a:rPr lang="en-US" sz="2000" dirty="0" err="1">
                <a:solidFill>
                  <a:srgbClr val="000000"/>
                </a:solidFill>
                <a:latin typeface="Times New Roman"/>
              </a:rPr>
              <a:t>nước</a:t>
            </a:r>
            <a:r>
              <a:rPr lang="en-US" sz="2000" dirty="0">
                <a:solidFill>
                  <a:srgbClr val="000000"/>
                </a:solidFill>
                <a:latin typeface="Times New Roman"/>
              </a:rPr>
              <a:t>, </a:t>
            </a:r>
            <a:r>
              <a:rPr lang="en-US" sz="2000" dirty="0" err="1">
                <a:solidFill>
                  <a:srgbClr val="000000"/>
                </a:solidFill>
                <a:latin typeface="Times New Roman"/>
              </a:rPr>
              <a:t>cuộc</a:t>
            </a:r>
            <a:r>
              <a:rPr lang="en-US" sz="2000" dirty="0">
                <a:solidFill>
                  <a:srgbClr val="000000"/>
                </a:solidFill>
                <a:latin typeface="Times New Roman"/>
              </a:rPr>
              <a:t> </a:t>
            </a:r>
            <a:r>
              <a:rPr lang="en-US" sz="2000" dirty="0" err="1">
                <a:solidFill>
                  <a:srgbClr val="000000"/>
                </a:solidFill>
                <a:latin typeface="Times New Roman"/>
              </a:rPr>
              <a:t>sống</a:t>
            </a:r>
            <a:r>
              <a:rPr lang="en-US" sz="2000" dirty="0">
                <a:solidFill>
                  <a:srgbClr val="000000"/>
                </a:solidFill>
                <a:latin typeface="Times New Roman"/>
              </a:rPr>
              <a:t>, </a:t>
            </a:r>
            <a:r>
              <a:rPr lang="en-US" sz="2000" dirty="0" err="1">
                <a:solidFill>
                  <a:srgbClr val="000000"/>
                </a:solidFill>
                <a:latin typeface="Times New Roman"/>
              </a:rPr>
              <a:t>lứa</a:t>
            </a:r>
            <a:r>
              <a:rPr lang="en-US" sz="2000" dirty="0">
                <a:solidFill>
                  <a:srgbClr val="000000"/>
                </a:solidFill>
                <a:latin typeface="Times New Roman"/>
              </a:rPr>
              <a:t> </a:t>
            </a:r>
            <a:r>
              <a:rPr lang="en-US" sz="2000" dirty="0" err="1">
                <a:solidFill>
                  <a:srgbClr val="000000"/>
                </a:solidFill>
                <a:latin typeface="Times New Roman"/>
              </a:rPr>
              <a:t>đôi</a:t>
            </a:r>
            <a:r>
              <a:rPr lang="en-US" sz="2000" dirty="0">
                <a:solidFill>
                  <a:srgbClr val="000000"/>
                </a:solidFill>
                <a:latin typeface="Times New Roman"/>
              </a:rPr>
              <a:t>.</a:t>
            </a:r>
            <a:endParaRPr lang="en-US" sz="2000" dirty="0"/>
          </a:p>
        </p:txBody>
      </p:sp>
    </p:spTree>
    <p:extLst>
      <p:ext uri="{BB962C8B-B14F-4D97-AF65-F5344CB8AC3E}">
        <p14:creationId xmlns:p14="http://schemas.microsoft.com/office/powerpoint/2010/main" val="9198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ipe(down)">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down)">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1"/>
            <a:ext cx="6877050" cy="422672"/>
          </a:xfrm>
        </p:spPr>
        <p:txBody>
          <a:bodyPr/>
          <a:lstStyle/>
          <a:p>
            <a:r>
              <a:rPr lang="en-US" dirty="0">
                <a:solidFill>
                  <a:srgbClr val="FF0000"/>
                </a:solidFill>
                <a:latin typeface="Times New Roman" pitchFamily="18" charset="0"/>
                <a:cs typeface="Times New Roman" pitchFamily="18" charset="0"/>
              </a:rPr>
              <a:t>III. CON NGƯỜI VIỆT NAM QUA VĂN HỌC</a:t>
            </a:r>
          </a:p>
        </p:txBody>
      </p:sp>
      <p:sp>
        <p:nvSpPr>
          <p:cNvPr id="4" name="Slide Number Placeholder 3"/>
          <p:cNvSpPr>
            <a:spLocks noGrp="1"/>
          </p:cNvSpPr>
          <p:nvPr>
            <p:ph type="sldNum" sz="quarter" idx="12"/>
          </p:nvPr>
        </p:nvSpPr>
        <p:spPr/>
        <p:txBody>
          <a:bodyPr/>
          <a:lstStyle/>
          <a:p>
            <a:pPr>
              <a:defRPr/>
            </a:pPr>
            <a:fld id="{D40E30F8-3974-40C9-BEE3-7462D415A1D7}" type="slidenum">
              <a:rPr lang="en-US" altLang="en-US" smtClean="0">
                <a:solidFill>
                  <a:srgbClr val="797281"/>
                </a:solidFill>
              </a:rPr>
              <a:pPr>
                <a:defRPr/>
              </a:pPr>
              <a:t>27</a:t>
            </a:fld>
            <a:endParaRPr lang="en-US" altLang="en-US">
              <a:solidFill>
                <a:srgbClr val="797281"/>
              </a:solidFill>
            </a:endParaRPr>
          </a:p>
        </p:txBody>
      </p:sp>
      <p:sp>
        <p:nvSpPr>
          <p:cNvPr id="6" name="Content Placeholder 3"/>
          <p:cNvSpPr txBox="1">
            <a:spLocks noChangeArrowheads="1"/>
          </p:cNvSpPr>
          <p:nvPr/>
        </p:nvSpPr>
        <p:spPr>
          <a:xfrm>
            <a:off x="152403" y="514350"/>
            <a:ext cx="8839199" cy="4495800"/>
          </a:xfrm>
          <a:prstGeom prst="rect">
            <a:avLst/>
          </a:prstGeom>
          <a:noFill/>
          <a:ln>
            <a:noFill/>
          </a:ln>
        </p:spPr>
        <p:txBody>
          <a:bodyPr spcFirstLastPara="1" wrap="square" lIns="91419" tIns="91419" rIns="91419" bIns="91419" rtlCol="0" anchor="t" anchorCtr="0">
            <a:normAutofit fontScale="92500"/>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marL="0" indent="0" algn="just">
              <a:lnSpc>
                <a:spcPct val="115000"/>
              </a:lnSpc>
              <a:spcBef>
                <a:spcPts val="0"/>
              </a:spcBef>
              <a:spcAft>
                <a:spcPts val="600"/>
              </a:spcAft>
              <a:buNone/>
            </a:pPr>
            <a:r>
              <a:rPr lang="en-US" sz="2600" b="1" i="1" dirty="0">
                <a:solidFill>
                  <a:srgbClr val="000000"/>
                </a:solidFill>
                <a:latin typeface="Times New Roman"/>
                <a:ea typeface="Times New Roman"/>
                <a:cs typeface="Times New Roman"/>
              </a:rPr>
              <a:t>2. </a:t>
            </a:r>
            <a:r>
              <a:rPr lang="en-US" sz="2600" b="1" i="1" dirty="0" err="1">
                <a:solidFill>
                  <a:srgbClr val="000000"/>
                </a:solidFill>
                <a:latin typeface="Times New Roman"/>
                <a:ea typeface="Times New Roman"/>
                <a:cs typeface="Times New Roman"/>
              </a:rPr>
              <a:t>Quan</a:t>
            </a:r>
            <a:r>
              <a:rPr lang="en-US" sz="2600" b="1" i="1" dirty="0">
                <a:solidFill>
                  <a:srgbClr val="000000"/>
                </a:solidFill>
                <a:latin typeface="Times New Roman"/>
                <a:ea typeface="Times New Roman"/>
                <a:cs typeface="Times New Roman"/>
              </a:rPr>
              <a:t> </a:t>
            </a:r>
            <a:r>
              <a:rPr lang="en-US" sz="2600" b="1" i="1" dirty="0" err="1">
                <a:solidFill>
                  <a:srgbClr val="000000"/>
                </a:solidFill>
                <a:latin typeface="Times New Roman"/>
                <a:ea typeface="Times New Roman"/>
                <a:cs typeface="Times New Roman"/>
              </a:rPr>
              <a:t>h</a:t>
            </a:r>
            <a:r>
              <a:rPr lang="en-US" sz="2600" b="1" i="1" dirty="0" err="1">
                <a:solidFill>
                  <a:srgbClr val="000000"/>
                </a:solidFill>
                <a:latin typeface="Times New Roman"/>
                <a:ea typeface="Times New Roman"/>
                <a:cs typeface="Arial"/>
              </a:rPr>
              <a:t>ệ</a:t>
            </a:r>
            <a:r>
              <a:rPr lang="en-US" sz="2600" b="1" i="1" dirty="0">
                <a:solidFill>
                  <a:srgbClr val="000000"/>
                </a:solidFill>
                <a:latin typeface="Times New Roman"/>
                <a:ea typeface="Times New Roman"/>
                <a:cs typeface="Times New Roman"/>
              </a:rPr>
              <a:t> </a:t>
            </a:r>
            <a:r>
              <a:rPr lang="en-US" sz="2600" b="1" i="1" dirty="0" err="1">
                <a:solidFill>
                  <a:srgbClr val="000000"/>
                </a:solidFill>
                <a:latin typeface="Times New Roman"/>
                <a:ea typeface="Times New Roman"/>
                <a:cs typeface="Times New Roman"/>
              </a:rPr>
              <a:t>qu</a:t>
            </a:r>
            <a:r>
              <a:rPr lang="en-US" sz="2600" b="1" i="1" dirty="0" err="1">
                <a:solidFill>
                  <a:srgbClr val="000000"/>
                </a:solidFill>
                <a:latin typeface="Times New Roman"/>
                <a:ea typeface="Times New Roman"/>
                <a:cs typeface="Arial"/>
              </a:rPr>
              <a:t>ố</a:t>
            </a:r>
            <a:r>
              <a:rPr lang="en-US" sz="2600" b="1" i="1" dirty="0" err="1">
                <a:solidFill>
                  <a:srgbClr val="000000"/>
                </a:solidFill>
                <a:latin typeface="Times New Roman"/>
                <a:ea typeface="Times New Roman"/>
                <a:cs typeface="Times New Roman"/>
              </a:rPr>
              <a:t>c</a:t>
            </a:r>
            <a:r>
              <a:rPr lang="en-US" sz="2600" b="1" i="1" dirty="0">
                <a:solidFill>
                  <a:srgbClr val="000000"/>
                </a:solidFill>
                <a:latin typeface="Times New Roman"/>
                <a:ea typeface="Times New Roman"/>
                <a:cs typeface="Times New Roman"/>
              </a:rPr>
              <a:t> </a:t>
            </a:r>
            <a:r>
              <a:rPr lang="en-US" sz="2600" b="1" i="1" dirty="0" err="1">
                <a:solidFill>
                  <a:srgbClr val="000000"/>
                </a:solidFill>
                <a:latin typeface="Times New Roman"/>
                <a:ea typeface="Times New Roman"/>
                <a:cs typeface="Times New Roman"/>
              </a:rPr>
              <a:t>gia</a:t>
            </a:r>
            <a:r>
              <a:rPr lang="en-US" sz="2600" b="1" i="1" dirty="0">
                <a:solidFill>
                  <a:srgbClr val="000000"/>
                </a:solidFill>
                <a:latin typeface="Times New Roman"/>
                <a:ea typeface="Times New Roman"/>
                <a:cs typeface="Times New Roman"/>
              </a:rPr>
              <a:t> </a:t>
            </a:r>
            <a:r>
              <a:rPr lang="en-US" sz="2600" b="1" i="1" dirty="0" err="1">
                <a:solidFill>
                  <a:srgbClr val="000000"/>
                </a:solidFill>
                <a:latin typeface="Times New Roman"/>
                <a:ea typeface="Times New Roman"/>
                <a:cs typeface="Times New Roman"/>
              </a:rPr>
              <a:t>d</a:t>
            </a:r>
            <a:r>
              <a:rPr lang="en-US" sz="2600" b="1" i="1" dirty="0" err="1">
                <a:solidFill>
                  <a:srgbClr val="000000"/>
                </a:solidFill>
                <a:latin typeface="Times New Roman"/>
                <a:ea typeface="Times New Roman"/>
                <a:cs typeface=".VnTime"/>
              </a:rPr>
              <a:t>â</a:t>
            </a:r>
            <a:r>
              <a:rPr lang="en-US" sz="2600" b="1" i="1" dirty="0" err="1">
                <a:solidFill>
                  <a:srgbClr val="000000"/>
                </a:solidFill>
                <a:latin typeface="Times New Roman"/>
                <a:ea typeface="Times New Roman"/>
                <a:cs typeface="Times New Roman"/>
              </a:rPr>
              <a:t>n</a:t>
            </a:r>
            <a:r>
              <a:rPr lang="en-US" sz="2600" b="1" i="1" dirty="0">
                <a:solidFill>
                  <a:srgbClr val="000000"/>
                </a:solidFill>
                <a:latin typeface="Times New Roman"/>
                <a:ea typeface="Times New Roman"/>
                <a:cs typeface="Times New Roman"/>
              </a:rPr>
              <a:t> </a:t>
            </a:r>
            <a:r>
              <a:rPr lang="en-US" sz="2600" b="1" i="1" dirty="0" err="1">
                <a:solidFill>
                  <a:srgbClr val="000000"/>
                </a:solidFill>
                <a:latin typeface="Times New Roman"/>
                <a:ea typeface="Times New Roman"/>
                <a:cs typeface="Times New Roman"/>
              </a:rPr>
              <a:t>t</a:t>
            </a:r>
            <a:r>
              <a:rPr lang="en-US" sz="2600" b="1" i="1" dirty="0" err="1">
                <a:solidFill>
                  <a:srgbClr val="000000"/>
                </a:solidFill>
                <a:latin typeface="Times New Roman"/>
                <a:ea typeface="Times New Roman"/>
                <a:cs typeface="Arial"/>
              </a:rPr>
              <a:t>ộ</a:t>
            </a:r>
            <a:r>
              <a:rPr lang="en-US" sz="2600" b="1" i="1" dirty="0" err="1">
                <a:solidFill>
                  <a:srgbClr val="000000"/>
                </a:solidFill>
                <a:latin typeface="Times New Roman"/>
                <a:ea typeface="Times New Roman"/>
                <a:cs typeface="Times New Roman"/>
              </a:rPr>
              <a:t>c</a:t>
            </a:r>
            <a:r>
              <a:rPr lang="en-US" sz="2600" b="1" i="1" dirty="0">
                <a:solidFill>
                  <a:srgbClr val="000000"/>
                </a:solidFill>
                <a:latin typeface="Times New Roman"/>
                <a:ea typeface="Times New Roman"/>
                <a:cs typeface="Times New Roman"/>
              </a:rPr>
              <a:t> </a:t>
            </a:r>
            <a:endParaRPr lang="en-US" sz="2600" dirty="0">
              <a:latin typeface=".VnTime"/>
              <a:ea typeface="Times New Roman"/>
              <a:cs typeface="Times New Roman"/>
            </a:endParaRPr>
          </a:p>
          <a:p>
            <a:pPr marL="0" indent="0" algn="just">
              <a:lnSpc>
                <a:spcPct val="115000"/>
              </a:lnSpc>
              <a:spcBef>
                <a:spcPts val="0"/>
              </a:spcBef>
              <a:spcAft>
                <a:spcPts val="600"/>
              </a:spcAft>
              <a:buNone/>
            </a:pPr>
            <a:r>
              <a:rPr lang="en-US" sz="2200" dirty="0">
                <a:solidFill>
                  <a:srgbClr val="000000"/>
                </a:solidFill>
                <a:latin typeface="Times New Roman"/>
              </a:rPr>
              <a:t>Con </a:t>
            </a:r>
            <a:r>
              <a:rPr lang="en-US" sz="2200" dirty="0" err="1">
                <a:solidFill>
                  <a:srgbClr val="000000"/>
                </a:solidFill>
                <a:latin typeface="Times New Roman"/>
              </a:rPr>
              <a:t>người</a:t>
            </a:r>
            <a:r>
              <a:rPr lang="en-US" sz="2200" dirty="0">
                <a:solidFill>
                  <a:srgbClr val="000000"/>
                </a:solidFill>
                <a:latin typeface="Times New Roman"/>
              </a:rPr>
              <a:t> </a:t>
            </a:r>
            <a:r>
              <a:rPr lang="en-US" sz="2200" dirty="0" err="1">
                <a:solidFill>
                  <a:srgbClr val="000000"/>
                </a:solidFill>
                <a:latin typeface="Times New Roman"/>
              </a:rPr>
              <a:t>Việt</a:t>
            </a:r>
            <a:r>
              <a:rPr lang="en-US" sz="2200" dirty="0">
                <a:solidFill>
                  <a:srgbClr val="000000"/>
                </a:solidFill>
                <a:latin typeface="Times New Roman"/>
              </a:rPr>
              <a:t> Nam </a:t>
            </a:r>
            <a:r>
              <a:rPr lang="en-US" sz="2200" dirty="0" err="1">
                <a:solidFill>
                  <a:srgbClr val="000000"/>
                </a:solidFill>
                <a:latin typeface="Times New Roman"/>
              </a:rPr>
              <a:t>đã</a:t>
            </a:r>
            <a:r>
              <a:rPr lang="en-US" sz="2200" dirty="0">
                <a:solidFill>
                  <a:srgbClr val="000000"/>
                </a:solidFill>
                <a:latin typeface="Times New Roman"/>
              </a:rPr>
              <a:t> </a:t>
            </a:r>
            <a:r>
              <a:rPr lang="en-US" sz="2200" dirty="0" err="1">
                <a:solidFill>
                  <a:srgbClr val="000000"/>
                </a:solidFill>
                <a:latin typeface="Times New Roman"/>
              </a:rPr>
              <a:t>hình</a:t>
            </a:r>
            <a:r>
              <a:rPr lang="en-US" sz="2200" dirty="0">
                <a:solidFill>
                  <a:srgbClr val="000000"/>
                </a:solidFill>
                <a:latin typeface="Times New Roman"/>
              </a:rPr>
              <a:t> </a:t>
            </a:r>
            <a:r>
              <a:rPr lang="en-US" sz="2200" dirty="0" err="1">
                <a:solidFill>
                  <a:srgbClr val="000000"/>
                </a:solidFill>
                <a:latin typeface="Times New Roman"/>
              </a:rPr>
              <a:t>thành</a:t>
            </a:r>
            <a:r>
              <a:rPr lang="en-US" sz="2200" dirty="0">
                <a:solidFill>
                  <a:srgbClr val="000000"/>
                </a:solidFill>
                <a:latin typeface="Times New Roman"/>
              </a:rPr>
              <a:t>  </a:t>
            </a:r>
            <a:r>
              <a:rPr lang="en-US" sz="2200" dirty="0" err="1">
                <a:solidFill>
                  <a:srgbClr val="000000"/>
                </a:solidFill>
                <a:latin typeface="Times New Roman"/>
              </a:rPr>
              <a:t>hệ</a:t>
            </a:r>
            <a:r>
              <a:rPr lang="en-US" sz="2200" dirty="0">
                <a:solidFill>
                  <a:srgbClr val="000000"/>
                </a:solidFill>
                <a:latin typeface="Times New Roman"/>
              </a:rPr>
              <a:t> </a:t>
            </a:r>
            <a:r>
              <a:rPr lang="en-US" sz="2200" dirty="0" err="1">
                <a:solidFill>
                  <a:srgbClr val="000000"/>
                </a:solidFill>
                <a:latin typeface="Times New Roman"/>
              </a:rPr>
              <a:t>thống</a:t>
            </a:r>
            <a:r>
              <a:rPr lang="en-US" sz="2200" dirty="0">
                <a:solidFill>
                  <a:srgbClr val="000000"/>
                </a:solidFill>
                <a:latin typeface="Times New Roman"/>
              </a:rPr>
              <a:t> </a:t>
            </a:r>
            <a:r>
              <a:rPr lang="en-US" sz="2200" dirty="0" err="1">
                <a:solidFill>
                  <a:srgbClr val="000000"/>
                </a:solidFill>
                <a:latin typeface="Times New Roman"/>
              </a:rPr>
              <a:t>tư</a:t>
            </a:r>
            <a:r>
              <a:rPr lang="en-US" sz="2200" dirty="0">
                <a:solidFill>
                  <a:srgbClr val="000000"/>
                </a:solidFill>
                <a:latin typeface="Times New Roman"/>
              </a:rPr>
              <a:t> </a:t>
            </a:r>
            <a:r>
              <a:rPr lang="en-US" sz="2200" dirty="0" err="1">
                <a:solidFill>
                  <a:srgbClr val="000000"/>
                </a:solidFill>
                <a:latin typeface="Times New Roman"/>
              </a:rPr>
              <a:t>tưởng</a:t>
            </a:r>
            <a:r>
              <a:rPr lang="en-US" sz="2200" dirty="0">
                <a:solidFill>
                  <a:srgbClr val="000000"/>
                </a:solidFill>
                <a:latin typeface="Times New Roman"/>
              </a:rPr>
              <a:t> </a:t>
            </a:r>
            <a:r>
              <a:rPr lang="en-US" sz="2200" dirty="0" err="1">
                <a:solidFill>
                  <a:srgbClr val="000000"/>
                </a:solidFill>
                <a:latin typeface="Times New Roman"/>
              </a:rPr>
              <a:t>yêu</a:t>
            </a:r>
            <a:r>
              <a:rPr lang="en-US" sz="2200" dirty="0">
                <a:solidFill>
                  <a:srgbClr val="000000"/>
                </a:solidFill>
                <a:latin typeface="Times New Roman"/>
              </a:rPr>
              <a:t> </a:t>
            </a:r>
            <a:r>
              <a:rPr lang="en-US" sz="2200" dirty="0" err="1">
                <a:solidFill>
                  <a:srgbClr val="000000"/>
                </a:solidFill>
                <a:latin typeface="Times New Roman"/>
              </a:rPr>
              <a:t>nước</a:t>
            </a:r>
            <a:r>
              <a:rPr lang="en-US" sz="2200" dirty="0">
                <a:solidFill>
                  <a:srgbClr val="000000"/>
                </a:solidFill>
                <a:latin typeface="Times New Roman"/>
              </a:rPr>
              <a:t>:</a:t>
            </a:r>
            <a:endParaRPr lang="en-US" sz="2200" dirty="0">
              <a:solidFill>
                <a:srgbClr val="000000"/>
              </a:solidFill>
              <a:latin typeface="Times New Roman"/>
              <a:ea typeface="Times New Roman"/>
              <a:cs typeface="Times New Roman"/>
            </a:endParaRPr>
          </a:p>
          <a:p>
            <a:pPr marL="0" algn="just">
              <a:lnSpc>
                <a:spcPct val="115000"/>
              </a:lnSpc>
              <a:spcBef>
                <a:spcPts val="0"/>
              </a:spcBef>
              <a:spcAft>
                <a:spcPts val="600"/>
              </a:spcAft>
            </a:pPr>
            <a:r>
              <a:rPr lang="en-US" sz="2200" b="1" i="1" dirty="0" err="1">
                <a:solidFill>
                  <a:srgbClr val="000000"/>
                </a:solidFill>
                <a:latin typeface="Times New Roman"/>
                <a:ea typeface="Times New Roman"/>
                <a:cs typeface="Times New Roman"/>
              </a:rPr>
              <a:t>Trong</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văn</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học</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dân</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gian</a:t>
            </a:r>
            <a:r>
              <a:rPr lang="en-US" sz="2200" b="1" i="1"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yêu</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làng</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xóm</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căm</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ghét</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xâm</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lược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Thánh</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Gióng</a:t>
            </a:r>
            <a:r>
              <a:rPr lang="en-US" sz="2200" dirty="0">
                <a:solidFill>
                  <a:srgbClr val="000000"/>
                </a:solidFill>
                <a:latin typeface="Times New Roman"/>
                <a:ea typeface="Times New Roman"/>
                <a:cs typeface="Times New Roman"/>
              </a:rPr>
              <a:t>…</a:t>
            </a:r>
            <a:endParaRPr lang="en-US" sz="2200" dirty="0">
              <a:latin typeface=".VnTime"/>
              <a:ea typeface="Times New Roman"/>
              <a:cs typeface="Times New Roman"/>
            </a:endParaRPr>
          </a:p>
          <a:p>
            <a:pPr marL="0" algn="just">
              <a:lnSpc>
                <a:spcPct val="115000"/>
              </a:lnSpc>
              <a:spcBef>
                <a:spcPts val="0"/>
              </a:spcBef>
              <a:spcAft>
                <a:spcPts val="600"/>
              </a:spcAft>
            </a:pPr>
            <a:r>
              <a:rPr lang="en-US" sz="2200"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Trong</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văn</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học</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trung</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đại</a:t>
            </a:r>
            <a:r>
              <a:rPr lang="en-US" sz="2200" i="1" dirty="0">
                <a:solidFill>
                  <a:srgbClr val="000000"/>
                </a:solidFill>
                <a:latin typeface="Times New Roman"/>
                <a:ea typeface="Times New Roman"/>
                <a:cs typeface="Times New Roman"/>
              </a:rPr>
              <a:t>: </a:t>
            </a:r>
            <a:r>
              <a:rPr lang="en-US" sz="2200" dirty="0">
                <a:solidFill>
                  <a:srgbClr val="000000"/>
                </a:solidFill>
                <a:latin typeface="Times New Roman"/>
                <a:ea typeface="Times New Roman"/>
                <a:cs typeface="Times New Roman"/>
              </a:rPr>
              <a:t>Ý </a:t>
            </a:r>
            <a:r>
              <a:rPr lang="en-US" sz="2200" dirty="0" err="1">
                <a:solidFill>
                  <a:srgbClr val="000000"/>
                </a:solidFill>
                <a:latin typeface="Times New Roman"/>
                <a:ea typeface="Times New Roman"/>
                <a:cs typeface="Times New Roman"/>
              </a:rPr>
              <a:t>thức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quốc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gia</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dân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tộc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truyền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thống</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văn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hiến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lâu</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đời:Nam</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quốc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sơn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hà</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Bình</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ngô</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đại</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cáo</a:t>
            </a:r>
            <a:r>
              <a:rPr lang="en-US" sz="2200" dirty="0">
                <a:solidFill>
                  <a:srgbClr val="000000"/>
                </a:solidFill>
                <a:latin typeface="Times New Roman"/>
                <a:ea typeface="Times New Roman"/>
                <a:cs typeface="Times New Roman"/>
              </a:rPr>
              <a:t>…</a:t>
            </a:r>
            <a:endParaRPr lang="en-US" sz="2200" dirty="0">
              <a:latin typeface=".VnTime"/>
              <a:ea typeface="Times New Roman"/>
              <a:cs typeface="Times New Roman"/>
            </a:endParaRPr>
          </a:p>
          <a:p>
            <a:pPr marL="0" algn="just">
              <a:lnSpc>
                <a:spcPct val="115000"/>
              </a:lnSpc>
              <a:spcBef>
                <a:spcPts val="0"/>
              </a:spcBef>
              <a:spcAft>
                <a:spcPts val="600"/>
              </a:spcAft>
            </a:pPr>
            <a:r>
              <a:rPr lang="en-US" sz="2200"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Trong</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văn</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học</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hiện</a:t>
            </a:r>
            <a:r>
              <a:rPr lang="en-US" sz="2200" b="1" i="1" dirty="0">
                <a:solidFill>
                  <a:srgbClr val="000000"/>
                </a:solidFill>
                <a:latin typeface="Times New Roman"/>
                <a:ea typeface="Times New Roman"/>
                <a:cs typeface="Times New Roman"/>
              </a:rPr>
              <a:t> </a:t>
            </a:r>
            <a:r>
              <a:rPr lang="en-US" sz="2200" b="1" i="1" dirty="0" err="1">
                <a:solidFill>
                  <a:srgbClr val="000000"/>
                </a:solidFill>
                <a:latin typeface="Times New Roman"/>
                <a:ea typeface="Times New Roman"/>
                <a:cs typeface="Times New Roman"/>
              </a:rPr>
              <a:t>đại</a:t>
            </a:r>
            <a:r>
              <a:rPr lang="en-US" sz="2200" b="1" i="1" dirty="0">
                <a:solidFill>
                  <a:srgbClr val="000000"/>
                </a:solidFill>
                <a:latin typeface="Times New Roman"/>
                <a:ea typeface="Times New Roman"/>
                <a:cs typeface="Times New Roman"/>
              </a:rPr>
              <a:t> </a:t>
            </a:r>
            <a:r>
              <a:rPr lang="en-US" sz="2200" dirty="0">
                <a:solidFill>
                  <a:srgbClr val="000000"/>
                </a:solidFill>
                <a:latin typeface="Times New Roman"/>
                <a:ea typeface="Times New Roman"/>
                <a:cs typeface="Times New Roman"/>
              </a:rPr>
              <a:t>(</a:t>
            </a:r>
            <a:r>
              <a:rPr lang="en-US" sz="2200" dirty="0" err="1">
                <a:solidFill>
                  <a:srgbClr val="000000"/>
                </a:solidFill>
                <a:latin typeface="Times New Roman"/>
                <a:ea typeface="Times New Roman"/>
                <a:cs typeface="Times New Roman"/>
              </a:rPr>
              <a:t>đặc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biệt</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là</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văn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học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cách</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mạng</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đấu</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tranh</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giai</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cấp</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và</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lý</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tưởng</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chủ</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nghĩa</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xã</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hội</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Tuyên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ngôn</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độc</a:t>
            </a:r>
            <a:r>
              <a:rPr lang="en-US" sz="2200" dirty="0">
                <a:solidFill>
                  <a:srgbClr val="000000"/>
                </a:solidFill>
                <a:latin typeface="Times New Roman"/>
                <a:ea typeface="Times New Roman"/>
                <a:cs typeface="Times New Roman"/>
              </a:rPr>
              <a:t> </a:t>
            </a:r>
            <a:r>
              <a:rPr lang="en-US" sz="2200" dirty="0" err="1">
                <a:solidFill>
                  <a:srgbClr val="000000"/>
                </a:solidFill>
                <a:latin typeface="Times New Roman"/>
                <a:ea typeface="Times New Roman"/>
                <a:cs typeface="Times New Roman"/>
              </a:rPr>
              <a:t>lập</a:t>
            </a:r>
            <a:r>
              <a:rPr lang="en-US" sz="2200" dirty="0">
                <a:solidFill>
                  <a:srgbClr val="000000"/>
                </a:solidFill>
                <a:latin typeface="Times New Roman"/>
                <a:ea typeface="Times New Roman"/>
                <a:cs typeface="Times New Roman"/>
              </a:rPr>
              <a:t>…</a:t>
            </a:r>
          </a:p>
          <a:p>
            <a:pPr marL="0" indent="0" algn="just">
              <a:lnSpc>
                <a:spcPct val="115000"/>
              </a:lnSpc>
              <a:spcBef>
                <a:spcPts val="0"/>
              </a:spcBef>
              <a:spcAft>
                <a:spcPts val="600"/>
              </a:spcAft>
              <a:buNone/>
            </a:pPr>
            <a:endParaRPr lang="en-US" sz="2200" dirty="0">
              <a:latin typeface=".VnTime"/>
              <a:ea typeface="Times New Roman"/>
              <a:cs typeface="Times New Roman"/>
            </a:endParaRPr>
          </a:p>
          <a:p>
            <a:pPr marL="342875" indent="-342875" algn="just">
              <a:lnSpc>
                <a:spcPct val="115000"/>
              </a:lnSpc>
              <a:spcBef>
                <a:spcPts val="0"/>
              </a:spcBef>
              <a:spcAft>
                <a:spcPts val="600"/>
              </a:spcAft>
              <a:buFont typeface="Wingdings"/>
              <a:buChar char=""/>
            </a:pPr>
            <a:r>
              <a:rPr lang="en-US" sz="2200" dirty="0" err="1">
                <a:solidFill>
                  <a:srgbClr val="000000"/>
                </a:solidFill>
                <a:latin typeface="Times New Roman"/>
              </a:rPr>
              <a:t>Chủ</a:t>
            </a:r>
            <a:r>
              <a:rPr lang="en-US" sz="2200" dirty="0">
                <a:solidFill>
                  <a:srgbClr val="000000"/>
                </a:solidFill>
                <a:latin typeface="Times New Roman"/>
              </a:rPr>
              <a:t> </a:t>
            </a:r>
            <a:r>
              <a:rPr lang="en-US" sz="2200" dirty="0" err="1">
                <a:solidFill>
                  <a:srgbClr val="000000"/>
                </a:solidFill>
                <a:latin typeface="Times New Roman"/>
              </a:rPr>
              <a:t>nghĩa</a:t>
            </a:r>
            <a:r>
              <a:rPr lang="en-US" sz="2200" dirty="0">
                <a:solidFill>
                  <a:srgbClr val="000000"/>
                </a:solidFill>
                <a:latin typeface="Times New Roman"/>
              </a:rPr>
              <a:t> </a:t>
            </a:r>
            <a:r>
              <a:rPr lang="en-US" sz="2200" dirty="0" err="1">
                <a:solidFill>
                  <a:srgbClr val="000000"/>
                </a:solidFill>
                <a:latin typeface="Times New Roman"/>
              </a:rPr>
              <a:t>yêu</a:t>
            </a:r>
            <a:r>
              <a:rPr lang="en-US" sz="2200" dirty="0">
                <a:solidFill>
                  <a:srgbClr val="000000"/>
                </a:solidFill>
                <a:latin typeface="Times New Roman"/>
              </a:rPr>
              <a:t> </a:t>
            </a:r>
            <a:r>
              <a:rPr lang="en-US" sz="2200" dirty="0" err="1">
                <a:solidFill>
                  <a:srgbClr val="000000"/>
                </a:solidFill>
                <a:latin typeface="Times New Roman"/>
              </a:rPr>
              <a:t>nuớc</a:t>
            </a:r>
            <a:r>
              <a:rPr lang="en-US" sz="2200" dirty="0">
                <a:solidFill>
                  <a:srgbClr val="000000"/>
                </a:solidFill>
                <a:latin typeface="Times New Roman"/>
              </a:rPr>
              <a:t> </a:t>
            </a:r>
            <a:r>
              <a:rPr lang="en-US" sz="2200" dirty="0" err="1">
                <a:solidFill>
                  <a:srgbClr val="000000"/>
                </a:solidFill>
                <a:latin typeface="Times New Roman"/>
              </a:rPr>
              <a:t>là</a:t>
            </a:r>
            <a:r>
              <a:rPr lang="en-US" sz="2200" dirty="0">
                <a:solidFill>
                  <a:srgbClr val="000000"/>
                </a:solidFill>
                <a:latin typeface="Times New Roman"/>
              </a:rPr>
              <a:t> </a:t>
            </a:r>
            <a:r>
              <a:rPr lang="en-US" sz="2200" dirty="0" err="1">
                <a:solidFill>
                  <a:srgbClr val="000000"/>
                </a:solidFill>
                <a:latin typeface="Times New Roman"/>
              </a:rPr>
              <a:t>nội</a:t>
            </a:r>
            <a:r>
              <a:rPr lang="en-US" sz="2200" dirty="0">
                <a:solidFill>
                  <a:srgbClr val="000000"/>
                </a:solidFill>
                <a:latin typeface="Times New Roman"/>
              </a:rPr>
              <a:t> dung </a:t>
            </a:r>
            <a:r>
              <a:rPr lang="en-US" sz="2200" dirty="0" err="1">
                <a:solidFill>
                  <a:srgbClr val="000000"/>
                </a:solidFill>
                <a:latin typeface="Times New Roman"/>
              </a:rPr>
              <a:t>tiêu</a:t>
            </a:r>
            <a:r>
              <a:rPr lang="en-US" sz="2200" dirty="0">
                <a:solidFill>
                  <a:srgbClr val="000000"/>
                </a:solidFill>
                <a:latin typeface="Times New Roman"/>
              </a:rPr>
              <a:t> </a:t>
            </a:r>
            <a:r>
              <a:rPr lang="en-US" sz="2200" dirty="0" err="1">
                <a:solidFill>
                  <a:srgbClr val="000000"/>
                </a:solidFill>
                <a:latin typeface="Times New Roman"/>
              </a:rPr>
              <a:t>biểu</a:t>
            </a:r>
            <a:r>
              <a:rPr lang="en-US" sz="2200" dirty="0">
                <a:solidFill>
                  <a:srgbClr val="000000"/>
                </a:solidFill>
                <a:latin typeface="Times New Roman"/>
              </a:rPr>
              <a:t>, </a:t>
            </a:r>
            <a:r>
              <a:rPr lang="en-US" sz="2200" dirty="0" err="1">
                <a:solidFill>
                  <a:srgbClr val="000000"/>
                </a:solidFill>
                <a:latin typeface="Times New Roman"/>
              </a:rPr>
              <a:t>giá</a:t>
            </a:r>
            <a:r>
              <a:rPr lang="en-US" sz="2200" dirty="0">
                <a:solidFill>
                  <a:srgbClr val="000000"/>
                </a:solidFill>
                <a:latin typeface="Times New Roman"/>
              </a:rPr>
              <a:t> </a:t>
            </a:r>
            <a:r>
              <a:rPr lang="en-US" sz="2200" dirty="0" err="1">
                <a:solidFill>
                  <a:srgbClr val="000000"/>
                </a:solidFill>
                <a:latin typeface="Times New Roman"/>
              </a:rPr>
              <a:t>trị</a:t>
            </a:r>
            <a:r>
              <a:rPr lang="en-US" sz="2200" dirty="0">
                <a:solidFill>
                  <a:srgbClr val="000000"/>
                </a:solidFill>
                <a:latin typeface="Times New Roman"/>
              </a:rPr>
              <a:t> </a:t>
            </a:r>
            <a:r>
              <a:rPr lang="en-US" sz="2200" dirty="0" err="1">
                <a:solidFill>
                  <a:srgbClr val="000000"/>
                </a:solidFill>
                <a:latin typeface="Times New Roman"/>
              </a:rPr>
              <a:t>quan</a:t>
            </a:r>
            <a:r>
              <a:rPr lang="en-US" sz="2200" dirty="0">
                <a:solidFill>
                  <a:srgbClr val="000000"/>
                </a:solidFill>
                <a:latin typeface="Times New Roman"/>
              </a:rPr>
              <a:t> </a:t>
            </a:r>
            <a:r>
              <a:rPr lang="en-US" sz="2200" dirty="0" err="1">
                <a:solidFill>
                  <a:srgbClr val="000000"/>
                </a:solidFill>
                <a:latin typeface="Times New Roman"/>
              </a:rPr>
              <a:t>trọng</a:t>
            </a:r>
            <a:r>
              <a:rPr lang="en-US" sz="2200" dirty="0">
                <a:solidFill>
                  <a:srgbClr val="000000"/>
                </a:solidFill>
                <a:latin typeface="Times New Roman"/>
              </a:rPr>
              <a:t> </a:t>
            </a:r>
            <a:r>
              <a:rPr lang="en-US" sz="2200" dirty="0" err="1">
                <a:solidFill>
                  <a:srgbClr val="000000"/>
                </a:solidFill>
                <a:latin typeface="Times New Roman"/>
              </a:rPr>
              <a:t>của</a:t>
            </a:r>
            <a:r>
              <a:rPr lang="en-US" sz="2200" dirty="0">
                <a:solidFill>
                  <a:srgbClr val="000000"/>
                </a:solidFill>
                <a:latin typeface="Times New Roman"/>
              </a:rPr>
              <a:t> </a:t>
            </a:r>
            <a:r>
              <a:rPr lang="en-US" sz="2200" dirty="0" err="1">
                <a:solidFill>
                  <a:srgbClr val="000000"/>
                </a:solidFill>
                <a:latin typeface="Times New Roman"/>
              </a:rPr>
              <a:t>văn</a:t>
            </a:r>
            <a:r>
              <a:rPr lang="en-US" sz="2200" dirty="0">
                <a:solidFill>
                  <a:srgbClr val="000000"/>
                </a:solidFill>
                <a:latin typeface="Times New Roman"/>
              </a:rPr>
              <a:t> </a:t>
            </a:r>
            <a:r>
              <a:rPr lang="en-US" sz="2200" dirty="0" err="1">
                <a:solidFill>
                  <a:srgbClr val="000000"/>
                </a:solidFill>
                <a:latin typeface="Times New Roman"/>
              </a:rPr>
              <a:t>học</a:t>
            </a:r>
            <a:r>
              <a:rPr lang="en-US" sz="2200" dirty="0">
                <a:solidFill>
                  <a:srgbClr val="000000"/>
                </a:solidFill>
                <a:latin typeface="Times New Roman"/>
              </a:rPr>
              <a:t> </a:t>
            </a:r>
            <a:r>
              <a:rPr lang="en-US" sz="2200" dirty="0" err="1">
                <a:solidFill>
                  <a:srgbClr val="000000"/>
                </a:solidFill>
                <a:latin typeface="Times New Roman"/>
              </a:rPr>
              <a:t>Việt</a:t>
            </a:r>
            <a:r>
              <a:rPr lang="en-US" sz="2200" dirty="0">
                <a:solidFill>
                  <a:srgbClr val="000000"/>
                </a:solidFill>
                <a:latin typeface="Times New Roman"/>
              </a:rPr>
              <a:t> Nam.</a:t>
            </a:r>
            <a:endParaRPr lang="en-US" sz="2200" dirty="0"/>
          </a:p>
        </p:txBody>
      </p:sp>
    </p:spTree>
    <p:extLst>
      <p:ext uri="{BB962C8B-B14F-4D97-AF65-F5344CB8AC3E}">
        <p14:creationId xmlns:p14="http://schemas.microsoft.com/office/powerpoint/2010/main" val="39270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down)">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1"/>
            <a:ext cx="6877050" cy="422672"/>
          </a:xfrm>
        </p:spPr>
        <p:txBody>
          <a:bodyPr/>
          <a:lstStyle/>
          <a:p>
            <a:r>
              <a:rPr lang="en-US" dirty="0">
                <a:solidFill>
                  <a:srgbClr val="FF0000"/>
                </a:solidFill>
                <a:latin typeface="Times New Roman" pitchFamily="18" charset="0"/>
                <a:cs typeface="Times New Roman" pitchFamily="18" charset="0"/>
              </a:rPr>
              <a:t>III. CON NGƯỜI VIỆT NAM QUA VĂN HỌC</a:t>
            </a:r>
          </a:p>
        </p:txBody>
      </p:sp>
      <p:sp>
        <p:nvSpPr>
          <p:cNvPr id="4" name="Slide Number Placeholder 3"/>
          <p:cNvSpPr>
            <a:spLocks noGrp="1"/>
          </p:cNvSpPr>
          <p:nvPr>
            <p:ph type="sldNum" sz="quarter" idx="12"/>
          </p:nvPr>
        </p:nvSpPr>
        <p:spPr/>
        <p:txBody>
          <a:bodyPr/>
          <a:lstStyle/>
          <a:p>
            <a:pPr>
              <a:defRPr/>
            </a:pPr>
            <a:fld id="{D40E30F8-3974-40C9-BEE3-7462D415A1D7}" type="slidenum">
              <a:rPr lang="en-US" altLang="en-US" smtClean="0">
                <a:solidFill>
                  <a:srgbClr val="797281"/>
                </a:solidFill>
              </a:rPr>
              <a:pPr>
                <a:defRPr/>
              </a:pPr>
              <a:t>28</a:t>
            </a:fld>
            <a:endParaRPr lang="en-US" altLang="en-US">
              <a:solidFill>
                <a:srgbClr val="797281"/>
              </a:solidFill>
            </a:endParaRPr>
          </a:p>
        </p:txBody>
      </p:sp>
      <p:sp>
        <p:nvSpPr>
          <p:cNvPr id="6" name="Content Placeholder 3"/>
          <p:cNvSpPr txBox="1">
            <a:spLocks noChangeArrowheads="1"/>
          </p:cNvSpPr>
          <p:nvPr/>
        </p:nvSpPr>
        <p:spPr>
          <a:xfrm>
            <a:off x="152403" y="438150"/>
            <a:ext cx="8839199" cy="4495800"/>
          </a:xfrm>
          <a:prstGeom prst="rect">
            <a:avLst/>
          </a:prstGeom>
          <a:noFill/>
          <a:ln>
            <a:noFill/>
          </a:ln>
        </p:spPr>
        <p:txBody>
          <a:bodyPr spcFirstLastPara="1" wrap="square" lIns="91419" tIns="91419" rIns="91419" bIns="91419" rtlCol="0" anchor="t" anchorCtr="0">
            <a:normAutofit lnSpcReduction="10000"/>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marL="38097" indent="0" algn="just">
              <a:lnSpc>
                <a:spcPct val="110000"/>
              </a:lnSpc>
              <a:buClr>
                <a:srgbClr val="25212A"/>
              </a:buClr>
              <a:buNone/>
              <a:defRPr/>
            </a:pPr>
            <a:r>
              <a:rPr lang="en-US" sz="2400" b="1" i="1" dirty="0">
                <a:solidFill>
                  <a:srgbClr val="25212A"/>
                </a:solidFill>
                <a:latin typeface="Times New Roman" pitchFamily="18" charset="0"/>
                <a:cs typeface="Times New Roman" pitchFamily="18" charset="0"/>
              </a:rPr>
              <a:t>3</a:t>
            </a:r>
            <a:r>
              <a:rPr lang="en-US" sz="2800" b="1" i="1" dirty="0">
                <a:solidFill>
                  <a:srgbClr val="25212A"/>
                </a:solidFill>
                <a:latin typeface="Times New Roman" pitchFamily="18" charset="0"/>
                <a:cs typeface="Times New Roman" pitchFamily="18" charset="0"/>
              </a:rPr>
              <a:t>. </a:t>
            </a:r>
            <a:r>
              <a:rPr lang="en-US" sz="2400" b="1" i="1" dirty="0" err="1">
                <a:solidFill>
                  <a:srgbClr val="000000"/>
                </a:solidFill>
                <a:latin typeface="Times New Roman"/>
                <a:ea typeface="Calibri"/>
                <a:cs typeface="Times New Roman"/>
              </a:rPr>
              <a:t>Quan</a:t>
            </a:r>
            <a:r>
              <a:rPr lang="en-US" sz="2400" b="1" i="1" dirty="0">
                <a:solidFill>
                  <a:srgbClr val="000000"/>
                </a:solidFill>
                <a:latin typeface="Times New Roman"/>
                <a:ea typeface="Calibri"/>
                <a:cs typeface="Times New Roman"/>
              </a:rPr>
              <a:t> </a:t>
            </a:r>
            <a:r>
              <a:rPr lang="en-US" sz="2400" b="1" i="1" dirty="0" err="1">
                <a:solidFill>
                  <a:srgbClr val="000000"/>
                </a:solidFill>
                <a:latin typeface="Times New Roman"/>
                <a:ea typeface="Calibri"/>
                <a:cs typeface="Times New Roman"/>
              </a:rPr>
              <a:t>hệ</a:t>
            </a:r>
            <a:r>
              <a:rPr lang="en-US" sz="2400" b="1" i="1" dirty="0">
                <a:solidFill>
                  <a:srgbClr val="000000"/>
                </a:solidFill>
                <a:latin typeface="Times New Roman"/>
                <a:ea typeface="Calibri"/>
                <a:cs typeface="Times New Roman"/>
              </a:rPr>
              <a:t> </a:t>
            </a:r>
            <a:r>
              <a:rPr lang="en-US" sz="2400" b="1" i="1" dirty="0" err="1">
                <a:solidFill>
                  <a:srgbClr val="000000"/>
                </a:solidFill>
                <a:latin typeface="Times New Roman"/>
                <a:ea typeface="Calibri"/>
                <a:cs typeface="Times New Roman"/>
              </a:rPr>
              <a:t>xã</a:t>
            </a:r>
            <a:r>
              <a:rPr lang="en-US" sz="2400" b="1" i="1" dirty="0">
                <a:solidFill>
                  <a:srgbClr val="000000"/>
                </a:solidFill>
                <a:latin typeface="Times New Roman"/>
                <a:ea typeface="Calibri"/>
                <a:cs typeface="Times New Roman"/>
              </a:rPr>
              <a:t> </a:t>
            </a:r>
            <a:r>
              <a:rPr lang="en-US" sz="2400" b="1" i="1" dirty="0" err="1">
                <a:solidFill>
                  <a:srgbClr val="000000"/>
                </a:solidFill>
                <a:latin typeface="Times New Roman"/>
                <a:ea typeface="Calibri"/>
                <a:cs typeface="Times New Roman"/>
              </a:rPr>
              <a:t>hội</a:t>
            </a:r>
            <a:endParaRPr lang="en-US" sz="1800" dirty="0">
              <a:latin typeface="Calibri"/>
              <a:ea typeface="Calibri"/>
              <a:cs typeface="Times New Roman"/>
            </a:endParaRPr>
          </a:p>
          <a:p>
            <a:pPr algn="just">
              <a:lnSpc>
                <a:spcPct val="110000"/>
              </a:lnSpc>
              <a:buClr>
                <a:srgbClr val="25212A"/>
              </a:buClr>
              <a:buFontTx/>
              <a:buChar char="-"/>
              <a:defRPr/>
            </a:pPr>
            <a:r>
              <a:rPr lang="en-US" sz="2000" dirty="0" err="1">
                <a:solidFill>
                  <a:srgbClr val="000000"/>
                </a:solidFill>
                <a:latin typeface="Times New Roman"/>
              </a:rPr>
              <a:t>Lòng</a:t>
            </a:r>
            <a:r>
              <a:rPr lang="en-US" sz="2000" dirty="0">
                <a:solidFill>
                  <a:srgbClr val="000000"/>
                </a:solidFill>
                <a:latin typeface="Times New Roman"/>
              </a:rPr>
              <a:t> </a:t>
            </a:r>
            <a:r>
              <a:rPr lang="en-US" sz="2000" dirty="0" err="1">
                <a:solidFill>
                  <a:srgbClr val="000000"/>
                </a:solidFill>
                <a:latin typeface="Times New Roman"/>
              </a:rPr>
              <a:t>nhân</a:t>
            </a:r>
            <a:r>
              <a:rPr lang="en-US" sz="2000" dirty="0">
                <a:solidFill>
                  <a:srgbClr val="000000"/>
                </a:solidFill>
                <a:latin typeface="Times New Roman"/>
              </a:rPr>
              <a:t> </a:t>
            </a:r>
            <a:r>
              <a:rPr lang="en-US" sz="2000" dirty="0" err="1">
                <a:solidFill>
                  <a:srgbClr val="000000"/>
                </a:solidFill>
                <a:latin typeface="Times New Roman"/>
                <a:cs typeface="Arial"/>
              </a:rPr>
              <a:t>đạ</a:t>
            </a:r>
            <a:r>
              <a:rPr lang="en-US" sz="2000" dirty="0" err="1">
                <a:solidFill>
                  <a:srgbClr val="000000"/>
                </a:solidFill>
                <a:latin typeface="Times New Roman"/>
              </a:rPr>
              <a:t>o</a:t>
            </a:r>
            <a:r>
              <a:rPr lang="en-US" sz="2000" dirty="0">
                <a:solidFill>
                  <a:srgbClr val="000000"/>
                </a:solidFill>
                <a:latin typeface="Times New Roman"/>
              </a:rPr>
              <a:t>, </a:t>
            </a:r>
            <a:r>
              <a:rPr lang="en-US" sz="2000" dirty="0" err="1">
                <a:solidFill>
                  <a:srgbClr val="000000"/>
                </a:solidFill>
                <a:latin typeface="Times New Roman"/>
              </a:rPr>
              <a:t>t</a:t>
            </a:r>
            <a:r>
              <a:rPr lang="en-US" sz="2000" dirty="0" err="1">
                <a:solidFill>
                  <a:srgbClr val="000000"/>
                </a:solidFill>
                <a:latin typeface="Times New Roman"/>
                <a:cs typeface=".VnTime"/>
              </a:rPr>
              <a:t>ì</a:t>
            </a:r>
            <a:r>
              <a:rPr lang="en-US" sz="2000" dirty="0" err="1">
                <a:solidFill>
                  <a:srgbClr val="000000"/>
                </a:solidFill>
                <a:latin typeface="Times New Roman"/>
              </a:rPr>
              <a:t>nh</a:t>
            </a:r>
            <a:r>
              <a:rPr lang="en-US" sz="2000" dirty="0">
                <a:solidFill>
                  <a:srgbClr val="000000"/>
                </a:solidFill>
                <a:latin typeface="Times New Roman"/>
              </a:rPr>
              <a:t> </a:t>
            </a:r>
            <a:r>
              <a:rPr lang="en-US" sz="2000" dirty="0" err="1">
                <a:solidFill>
                  <a:srgbClr val="000000"/>
                </a:solidFill>
                <a:latin typeface="Times New Roman"/>
              </a:rPr>
              <a:t>y</a:t>
            </a:r>
            <a:r>
              <a:rPr lang="en-US" sz="2000" dirty="0" err="1">
                <a:solidFill>
                  <a:srgbClr val="000000"/>
                </a:solidFill>
                <a:latin typeface="Times New Roman"/>
                <a:cs typeface=".VnTime"/>
              </a:rPr>
              <a:t>ê</a:t>
            </a:r>
            <a:r>
              <a:rPr lang="en-US" sz="2000" dirty="0" err="1">
                <a:solidFill>
                  <a:srgbClr val="000000"/>
                </a:solidFill>
                <a:latin typeface="Times New Roman"/>
              </a:rPr>
              <a:t>u</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Arial"/>
              </a:rPr>
              <a:t>ươ</a:t>
            </a:r>
            <a:r>
              <a:rPr lang="en-US" sz="2000" dirty="0" err="1">
                <a:solidFill>
                  <a:srgbClr val="000000"/>
                </a:solidFill>
                <a:latin typeface="Times New Roman"/>
              </a:rPr>
              <a:t>ng</a:t>
            </a:r>
            <a:r>
              <a:rPr lang="en-US" sz="2000" dirty="0">
                <a:solidFill>
                  <a:srgbClr val="000000"/>
                </a:solidFill>
                <a:latin typeface="Times New Roman"/>
              </a:rPr>
              <a:t> con </a:t>
            </a:r>
            <a:r>
              <a:rPr lang="en-US" sz="2000" dirty="0" err="1">
                <a:solidFill>
                  <a:srgbClr val="000000"/>
                </a:solidFill>
                <a:latin typeface="Times New Roman"/>
              </a:rPr>
              <a:t>ng</a:t>
            </a:r>
            <a:r>
              <a:rPr lang="en-US" sz="2000" dirty="0" err="1">
                <a:solidFill>
                  <a:srgbClr val="000000"/>
                </a:solidFill>
                <a:latin typeface="Times New Roman"/>
                <a:cs typeface="Arial"/>
              </a:rPr>
              <a:t>ườ</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là</a:t>
            </a:r>
            <a:r>
              <a:rPr lang="en-US" sz="2000" dirty="0">
                <a:solidFill>
                  <a:srgbClr val="000000"/>
                </a:solidFill>
                <a:latin typeface="Times New Roman"/>
              </a:rPr>
              <a:t> </a:t>
            </a:r>
            <a:r>
              <a:rPr lang="en-US" sz="2000" dirty="0" err="1">
                <a:solidFill>
                  <a:srgbClr val="000000"/>
                </a:solidFill>
                <a:latin typeface="Times New Roman"/>
              </a:rPr>
              <a:t>ti</a:t>
            </a:r>
            <a:r>
              <a:rPr lang="en-US" sz="2000" dirty="0" err="1">
                <a:solidFill>
                  <a:srgbClr val="000000"/>
                </a:solidFill>
                <a:latin typeface="Times New Roman"/>
                <a:cs typeface="Arial"/>
              </a:rPr>
              <a:t>ề</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cs typeface="Arial"/>
              </a:rPr>
              <a:t>đề</a:t>
            </a:r>
            <a:r>
              <a:rPr lang="en-US" sz="2000" dirty="0">
                <a:solidFill>
                  <a:srgbClr val="000000"/>
                </a:solidFill>
                <a:latin typeface="Times New Roman"/>
              </a:rPr>
              <a:t> </a:t>
            </a:r>
            <a:r>
              <a:rPr lang="en-US" sz="2000" dirty="0" err="1">
                <a:solidFill>
                  <a:srgbClr val="000000"/>
                </a:solidFill>
                <a:latin typeface="Times New Roman"/>
              </a:rPr>
              <a:t>quan</a:t>
            </a:r>
            <a:r>
              <a:rPr lang="en-US" sz="2000" dirty="0">
                <a:solidFill>
                  <a:srgbClr val="000000"/>
                </a:solidFill>
                <a:latin typeface="Times New Roman"/>
              </a:rPr>
              <a:t> </a:t>
            </a:r>
            <a:r>
              <a:rPr lang="en-US" sz="2000" dirty="0" err="1">
                <a:solidFill>
                  <a:srgbClr val="000000"/>
                </a:solidFill>
                <a:latin typeface="Times New Roman"/>
              </a:rPr>
              <a:t>tr</a:t>
            </a:r>
            <a:r>
              <a:rPr lang="en-US" sz="2000" dirty="0" err="1">
                <a:solidFill>
                  <a:srgbClr val="000000"/>
                </a:solidFill>
                <a:latin typeface="Times New Roman"/>
                <a:cs typeface="Arial"/>
              </a:rPr>
              <a:t>ọ</a:t>
            </a:r>
            <a:r>
              <a:rPr lang="en-US" sz="2000" dirty="0" err="1">
                <a:solidFill>
                  <a:srgbClr val="000000"/>
                </a:solidFill>
                <a:latin typeface="Times New Roman"/>
              </a:rPr>
              <a:t>ng</a:t>
            </a:r>
            <a:r>
              <a:rPr lang="en-US" sz="2000" dirty="0">
                <a:solidFill>
                  <a:srgbClr val="000000"/>
                </a:solidFill>
                <a:latin typeface="Times New Roman"/>
              </a:rPr>
              <a:t> </a:t>
            </a:r>
            <a:r>
              <a:rPr lang="en-US" sz="2000" dirty="0" err="1">
                <a:solidFill>
                  <a:srgbClr val="000000"/>
                </a:solidFill>
                <a:latin typeface="Times New Roman"/>
              </a:rPr>
              <a:t>cho</a:t>
            </a:r>
            <a:r>
              <a:rPr lang="en-US" sz="2000" dirty="0">
                <a:solidFill>
                  <a:srgbClr val="000000"/>
                </a:solidFill>
                <a:latin typeface="Times New Roman"/>
              </a:rPr>
              <a:t> </a:t>
            </a:r>
            <a:r>
              <a:rPr lang="en-US" sz="2000" dirty="0" err="1">
                <a:solidFill>
                  <a:srgbClr val="000000"/>
                </a:solidFill>
                <a:latin typeface="Times New Roman"/>
              </a:rPr>
              <a:t>s</a:t>
            </a:r>
            <a:r>
              <a:rPr lang="en-US" sz="2000" dirty="0" err="1">
                <a:solidFill>
                  <a:srgbClr val="000000"/>
                </a:solidFill>
                <a:latin typeface="Times New Roman"/>
                <a:cs typeface="Arial"/>
              </a:rPr>
              <a:t>ự</a:t>
            </a:r>
            <a:r>
              <a:rPr lang="en-US" sz="2000" dirty="0">
                <a:solidFill>
                  <a:srgbClr val="000000"/>
                </a:solidFill>
                <a:latin typeface="Times New Roman"/>
              </a:rPr>
              <a:t> </a:t>
            </a:r>
            <a:r>
              <a:rPr lang="en-US" sz="2000" dirty="0" err="1">
                <a:solidFill>
                  <a:srgbClr val="000000"/>
                </a:solidFill>
                <a:latin typeface="Times New Roman"/>
              </a:rPr>
              <a:t>h</a:t>
            </a:r>
            <a:r>
              <a:rPr lang="en-US" sz="2000" dirty="0" err="1">
                <a:solidFill>
                  <a:srgbClr val="000000"/>
                </a:solidFill>
                <a:latin typeface="Times New Roman"/>
                <a:cs typeface=".VnTime"/>
              </a:rPr>
              <a:t>ì</a:t>
            </a:r>
            <a:r>
              <a:rPr lang="en-US" sz="2000" dirty="0" err="1">
                <a:solidFill>
                  <a:srgbClr val="000000"/>
                </a:solidFill>
                <a:latin typeface="Times New Roman"/>
              </a:rPr>
              <a:t>nh</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Arial"/>
              </a:rPr>
              <a:t>à</a:t>
            </a:r>
            <a:r>
              <a:rPr lang="en-US" sz="2000" dirty="0" err="1">
                <a:solidFill>
                  <a:srgbClr val="000000"/>
                </a:solidFill>
                <a:latin typeface="Times New Roman"/>
              </a:rPr>
              <a:t>nh</a:t>
            </a:r>
            <a:r>
              <a:rPr lang="en-US" sz="2000" dirty="0">
                <a:solidFill>
                  <a:srgbClr val="000000"/>
                </a:solidFill>
                <a:latin typeface="Times New Roman"/>
              </a:rPr>
              <a:t> </a:t>
            </a:r>
            <a:r>
              <a:rPr lang="en-US" sz="2000" dirty="0" err="1">
                <a:solidFill>
                  <a:srgbClr val="000000"/>
                </a:solidFill>
                <a:latin typeface="Times New Roman"/>
              </a:rPr>
              <a:t>ch</a:t>
            </a:r>
            <a:r>
              <a:rPr lang="en-US" sz="2000" dirty="0" err="1">
                <a:solidFill>
                  <a:srgbClr val="000000"/>
                </a:solidFill>
                <a:latin typeface="Times New Roman"/>
                <a:cs typeface="Arial"/>
              </a:rPr>
              <a:t>ủ</a:t>
            </a:r>
            <a:r>
              <a:rPr lang="en-US" sz="2000" dirty="0">
                <a:solidFill>
                  <a:srgbClr val="000000"/>
                </a:solidFill>
                <a:latin typeface="Times New Roman"/>
              </a:rPr>
              <a:t> </a:t>
            </a:r>
            <a:r>
              <a:rPr lang="en-US" sz="2000" dirty="0" err="1">
                <a:solidFill>
                  <a:srgbClr val="000000"/>
                </a:solidFill>
                <a:latin typeface="Times New Roman"/>
              </a:rPr>
              <a:t>ngh</a:t>
            </a:r>
            <a:r>
              <a:rPr lang="en-US" sz="2000" dirty="0" err="1">
                <a:solidFill>
                  <a:srgbClr val="000000"/>
                </a:solidFill>
                <a:latin typeface="Times New Roman"/>
                <a:cs typeface="Arial"/>
              </a:rPr>
              <a:t>ĩ</a:t>
            </a:r>
            <a:r>
              <a:rPr lang="en-US" sz="2000" dirty="0" err="1">
                <a:solidFill>
                  <a:srgbClr val="000000"/>
                </a:solidFill>
                <a:latin typeface="Times New Roman"/>
              </a:rPr>
              <a:t>a</a:t>
            </a:r>
            <a:r>
              <a:rPr lang="en-US" sz="2000" dirty="0">
                <a:solidFill>
                  <a:srgbClr val="000000"/>
                </a:solidFill>
                <a:latin typeface="Times New Roman"/>
              </a:rPr>
              <a:t> </a:t>
            </a:r>
            <a:r>
              <a:rPr lang="en-US" sz="2000" dirty="0" err="1">
                <a:solidFill>
                  <a:srgbClr val="000000"/>
                </a:solidFill>
                <a:latin typeface="Times New Roman"/>
              </a:rPr>
              <a:t>hi</a:t>
            </a:r>
            <a:r>
              <a:rPr lang="en-US" sz="2000" dirty="0" err="1">
                <a:solidFill>
                  <a:srgbClr val="000000"/>
                </a:solidFill>
                <a:latin typeface="Times New Roman"/>
                <a:cs typeface="Arial"/>
              </a:rPr>
              <a:t>ệ</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Arial"/>
              </a:rPr>
              <a:t>ự</a:t>
            </a:r>
            <a:r>
              <a:rPr lang="en-US" sz="2000" dirty="0" err="1">
                <a:solidFill>
                  <a:srgbClr val="000000"/>
                </a:solidFill>
                <a:latin typeface="Times New Roman"/>
              </a:rPr>
              <a:t>c</a:t>
            </a:r>
            <a:r>
              <a:rPr lang="en-US" sz="2000" dirty="0">
                <a:solidFill>
                  <a:srgbClr val="000000"/>
                </a:solidFill>
                <a:latin typeface="Times New Roman"/>
              </a:rPr>
              <a:t> </a:t>
            </a:r>
            <a:r>
              <a:rPr lang="en-US" sz="2000" dirty="0" err="1">
                <a:solidFill>
                  <a:srgbClr val="000000"/>
                </a:solidFill>
                <a:latin typeface="Times New Roman"/>
              </a:rPr>
              <a:t>v</a:t>
            </a:r>
            <a:r>
              <a:rPr lang="en-US" sz="2000" dirty="0" err="1">
                <a:solidFill>
                  <a:srgbClr val="000000"/>
                </a:solidFill>
                <a:latin typeface="Times New Roman"/>
                <a:cs typeface="Arial"/>
              </a:rPr>
              <a:t>à</a:t>
            </a:r>
            <a:r>
              <a:rPr lang="en-US" sz="2000" dirty="0">
                <a:solidFill>
                  <a:srgbClr val="000000"/>
                </a:solidFill>
                <a:latin typeface="Times New Roman"/>
              </a:rPr>
              <a:t> </a:t>
            </a:r>
            <a:r>
              <a:rPr lang="en-US" sz="2000" dirty="0" err="1">
                <a:solidFill>
                  <a:srgbClr val="000000"/>
                </a:solidFill>
                <a:latin typeface="Times New Roman"/>
              </a:rPr>
              <a:t>ch</a:t>
            </a:r>
            <a:r>
              <a:rPr lang="en-US" sz="2000" dirty="0" err="1">
                <a:solidFill>
                  <a:srgbClr val="000000"/>
                </a:solidFill>
                <a:latin typeface="Times New Roman"/>
                <a:cs typeface="Arial"/>
              </a:rPr>
              <a:t>ủ</a:t>
            </a:r>
            <a:r>
              <a:rPr lang="en-US" sz="2000" dirty="0">
                <a:solidFill>
                  <a:srgbClr val="000000"/>
                </a:solidFill>
                <a:latin typeface="Times New Roman"/>
              </a:rPr>
              <a:t> </a:t>
            </a:r>
            <a:r>
              <a:rPr lang="en-US" sz="2000" dirty="0" err="1">
                <a:solidFill>
                  <a:srgbClr val="000000"/>
                </a:solidFill>
                <a:latin typeface="Times New Roman"/>
              </a:rPr>
              <a:t>ngh</a:t>
            </a:r>
            <a:r>
              <a:rPr lang="en-US" sz="2000" dirty="0" err="1">
                <a:solidFill>
                  <a:srgbClr val="000000"/>
                </a:solidFill>
                <a:latin typeface="Times New Roman"/>
                <a:cs typeface="Arial"/>
              </a:rPr>
              <a:t>ĩ</a:t>
            </a:r>
            <a:r>
              <a:rPr lang="en-US" sz="2000" dirty="0" err="1">
                <a:solidFill>
                  <a:srgbClr val="000000"/>
                </a:solidFill>
                <a:latin typeface="Times New Roman"/>
              </a:rPr>
              <a:t>a</a:t>
            </a:r>
            <a:r>
              <a:rPr lang="en-US" sz="2000" dirty="0">
                <a:solidFill>
                  <a:srgbClr val="000000"/>
                </a:solidFill>
                <a:latin typeface="Times New Roman"/>
              </a:rPr>
              <a:t> </a:t>
            </a:r>
            <a:r>
              <a:rPr lang="en-US" sz="2000" dirty="0" err="1">
                <a:solidFill>
                  <a:srgbClr val="000000"/>
                </a:solidFill>
                <a:latin typeface="Times New Roman"/>
              </a:rPr>
              <a:t>nh</a:t>
            </a:r>
            <a:r>
              <a:rPr lang="en-US" sz="2000" dirty="0" err="1">
                <a:solidFill>
                  <a:srgbClr val="000000"/>
                </a:solidFill>
                <a:latin typeface="Times New Roman"/>
                <a:cs typeface=".VnTime"/>
              </a:rPr>
              <a:t>â</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cs typeface="Arial"/>
              </a:rPr>
              <a:t>đạ</a:t>
            </a:r>
            <a:r>
              <a:rPr lang="en-US" sz="2000" dirty="0" err="1">
                <a:solidFill>
                  <a:srgbClr val="000000"/>
                </a:solidFill>
                <a:latin typeface="Times New Roman"/>
              </a:rPr>
              <a:t>o</a:t>
            </a:r>
            <a:r>
              <a:rPr lang="en-US" sz="2000" dirty="0">
                <a:solidFill>
                  <a:srgbClr val="000000"/>
                </a:solidFill>
                <a:latin typeface="Times New Roman"/>
              </a:rPr>
              <a:t> </a:t>
            </a:r>
            <a:r>
              <a:rPr lang="en-US" sz="2000" dirty="0" err="1">
                <a:solidFill>
                  <a:srgbClr val="000000"/>
                </a:solidFill>
                <a:latin typeface="Times New Roman"/>
              </a:rPr>
              <a:t>trong</a:t>
            </a:r>
            <a:r>
              <a:rPr lang="en-US" sz="2000" dirty="0">
                <a:solidFill>
                  <a:srgbClr val="000000"/>
                </a:solidFill>
                <a:latin typeface="Times New Roman"/>
              </a:rPr>
              <a:t> </a:t>
            </a:r>
            <a:r>
              <a:rPr lang="en-US" sz="2000" dirty="0" err="1">
                <a:solidFill>
                  <a:srgbClr val="000000"/>
                </a:solidFill>
                <a:latin typeface="Times New Roman"/>
              </a:rPr>
              <a:t>v</a:t>
            </a:r>
            <a:r>
              <a:rPr lang="en-US" sz="2000" dirty="0" err="1">
                <a:solidFill>
                  <a:srgbClr val="000000"/>
                </a:solidFill>
                <a:latin typeface="Times New Roman"/>
                <a:cs typeface="Arial"/>
              </a:rPr>
              <a:t>ă</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h</a:t>
            </a:r>
            <a:r>
              <a:rPr lang="en-US" sz="2000" dirty="0" err="1">
                <a:solidFill>
                  <a:srgbClr val="000000"/>
                </a:solidFill>
                <a:latin typeface="Times New Roman"/>
                <a:cs typeface="Arial"/>
              </a:rPr>
              <a:t>ọ</a:t>
            </a:r>
            <a:r>
              <a:rPr lang="en-US" sz="2000" dirty="0" err="1">
                <a:solidFill>
                  <a:srgbClr val="000000"/>
                </a:solidFill>
                <a:latin typeface="Times New Roman"/>
              </a:rPr>
              <a:t>c</a:t>
            </a:r>
            <a:r>
              <a:rPr lang="en-US" sz="2000" dirty="0">
                <a:solidFill>
                  <a:srgbClr val="000000"/>
                </a:solidFill>
                <a:latin typeface="Times New Roman"/>
              </a:rPr>
              <a:t>.</a:t>
            </a:r>
            <a:endParaRPr lang="en-US" sz="2000" dirty="0"/>
          </a:p>
          <a:p>
            <a:pPr marL="38097" indent="0" algn="just">
              <a:lnSpc>
                <a:spcPct val="110000"/>
              </a:lnSpc>
              <a:buClr>
                <a:srgbClr val="25212A"/>
              </a:buClr>
              <a:buNone/>
              <a:defRPr/>
            </a:pPr>
            <a:r>
              <a:rPr lang="en-US" sz="2000" dirty="0">
                <a:solidFill>
                  <a:srgbClr val="000000"/>
                </a:solidFill>
                <a:latin typeface="Times New Roman"/>
              </a:rPr>
              <a:t>+ </a:t>
            </a:r>
            <a:r>
              <a:rPr lang="en-US" sz="2000" dirty="0" err="1">
                <a:solidFill>
                  <a:srgbClr val="000000"/>
                </a:solidFill>
                <a:latin typeface="Times New Roman"/>
              </a:rPr>
              <a:t>Ví</a:t>
            </a:r>
            <a:r>
              <a:rPr lang="en-US" sz="2000" dirty="0">
                <a:solidFill>
                  <a:srgbClr val="000000"/>
                </a:solidFill>
                <a:latin typeface="Times New Roman"/>
              </a:rPr>
              <a:t> </a:t>
            </a:r>
            <a:r>
              <a:rPr lang="en-US" sz="2000" dirty="0" err="1">
                <a:solidFill>
                  <a:srgbClr val="000000"/>
                </a:solidFill>
                <a:latin typeface="Times New Roman"/>
              </a:rPr>
              <a:t>d</a:t>
            </a:r>
            <a:r>
              <a:rPr lang="en-US" sz="2000" dirty="0" err="1">
                <a:solidFill>
                  <a:srgbClr val="000000"/>
                </a:solidFill>
                <a:latin typeface="Times New Roman"/>
                <a:cs typeface="Arial"/>
              </a:rPr>
              <a:t>ụ</a:t>
            </a:r>
            <a:r>
              <a:rPr lang="en-US" sz="2000" dirty="0">
                <a:solidFill>
                  <a:srgbClr val="000000"/>
                </a:solidFill>
                <a:latin typeface="Times New Roman"/>
              </a:rPr>
              <a:t> : </a:t>
            </a:r>
            <a:r>
              <a:rPr lang="en-US" sz="2000" dirty="0" err="1">
                <a:solidFill>
                  <a:srgbClr val="000000"/>
                </a:solidFill>
                <a:latin typeface="Times New Roman"/>
              </a:rPr>
              <a:t>B</a:t>
            </a:r>
            <a:r>
              <a:rPr lang="en-US" sz="2000" dirty="0" err="1">
                <a:solidFill>
                  <a:srgbClr val="000000"/>
                </a:solidFill>
                <a:latin typeface="Times New Roman"/>
                <a:cs typeface=".VnTime"/>
              </a:rPr>
              <a:t>ì</a:t>
            </a:r>
            <a:r>
              <a:rPr lang="en-US" sz="2000" dirty="0" err="1">
                <a:solidFill>
                  <a:srgbClr val="000000"/>
                </a:solidFill>
                <a:latin typeface="Times New Roman"/>
              </a:rPr>
              <a:t>nh</a:t>
            </a:r>
            <a:r>
              <a:rPr lang="en-US" sz="2000" dirty="0">
                <a:solidFill>
                  <a:srgbClr val="000000"/>
                </a:solidFill>
                <a:latin typeface="Times New Roman"/>
              </a:rPr>
              <a:t> </a:t>
            </a:r>
            <a:r>
              <a:rPr lang="en-US" sz="2000" dirty="0" err="1">
                <a:solidFill>
                  <a:srgbClr val="000000"/>
                </a:solidFill>
                <a:latin typeface="Times New Roman"/>
              </a:rPr>
              <a:t>Ng</a:t>
            </a:r>
            <a:r>
              <a:rPr lang="en-US" sz="2000" dirty="0" err="1">
                <a:solidFill>
                  <a:srgbClr val="000000"/>
                </a:solidFill>
                <a:latin typeface="Times New Roman"/>
                <a:cs typeface=".VnTime"/>
              </a:rPr>
              <a:t>ô</a:t>
            </a:r>
            <a:r>
              <a:rPr lang="en-US" sz="2000" dirty="0">
                <a:solidFill>
                  <a:srgbClr val="000000"/>
                </a:solidFill>
                <a:latin typeface="Times New Roman"/>
              </a:rPr>
              <a:t> </a:t>
            </a:r>
            <a:r>
              <a:rPr lang="en-US" sz="2000" dirty="0" err="1">
                <a:solidFill>
                  <a:srgbClr val="000000"/>
                </a:solidFill>
                <a:latin typeface="Times New Roman"/>
                <a:cs typeface="Arial"/>
              </a:rPr>
              <a:t>đạ</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VnTime"/>
              </a:rPr>
              <a:t>á</a:t>
            </a:r>
            <a:r>
              <a:rPr lang="en-US" sz="2000" dirty="0" err="1">
                <a:solidFill>
                  <a:srgbClr val="000000"/>
                </a:solidFill>
                <a:latin typeface="Times New Roman"/>
              </a:rPr>
              <a:t>o</a:t>
            </a:r>
            <a:r>
              <a:rPr lang="en-US" sz="2000" dirty="0">
                <a:solidFill>
                  <a:srgbClr val="000000"/>
                </a:solidFill>
                <a:latin typeface="Times New Roman"/>
              </a:rPr>
              <a:t> (</a:t>
            </a:r>
            <a:r>
              <a:rPr lang="en-US" sz="2000" dirty="0" err="1">
                <a:solidFill>
                  <a:srgbClr val="000000"/>
                </a:solidFill>
                <a:latin typeface="Times New Roman"/>
              </a:rPr>
              <a:t>Nguyễn</a:t>
            </a:r>
            <a:r>
              <a:rPr lang="en-US" sz="2000" dirty="0">
                <a:solidFill>
                  <a:srgbClr val="000000"/>
                </a:solidFill>
                <a:latin typeface="Times New Roman"/>
              </a:rPr>
              <a:t> </a:t>
            </a:r>
            <a:r>
              <a:rPr lang="en-US" sz="2000" dirty="0" err="1">
                <a:solidFill>
                  <a:srgbClr val="000000"/>
                </a:solidFill>
                <a:latin typeface="Times New Roman"/>
              </a:rPr>
              <a:t>Tr</a:t>
            </a:r>
            <a:r>
              <a:rPr lang="en-US" sz="2000" dirty="0" err="1">
                <a:solidFill>
                  <a:srgbClr val="000000"/>
                </a:solidFill>
                <a:latin typeface="Times New Roman"/>
                <a:cs typeface=".VnTime"/>
              </a:rPr>
              <a:t>ã</a:t>
            </a:r>
            <a:r>
              <a:rPr lang="en-US" sz="2000" dirty="0" err="1">
                <a:solidFill>
                  <a:srgbClr val="000000"/>
                </a:solidFill>
                <a:latin typeface="Times New Roman"/>
              </a:rPr>
              <a:t>i</a:t>
            </a:r>
            <a:r>
              <a:rPr lang="en-US" sz="2000" dirty="0">
                <a:solidFill>
                  <a:srgbClr val="000000"/>
                </a:solidFill>
                <a:latin typeface="Times New Roman"/>
              </a:rPr>
              <a:t>)</a:t>
            </a:r>
            <a:r>
              <a:rPr lang="en-US" sz="2000" dirty="0"/>
              <a:t>, </a:t>
            </a:r>
            <a:r>
              <a:rPr lang="en-US" sz="2000" dirty="0" err="1">
                <a:solidFill>
                  <a:srgbClr val="000000"/>
                </a:solidFill>
                <a:latin typeface="Times New Roman"/>
              </a:rPr>
              <a:t>Truy</a:t>
            </a:r>
            <a:r>
              <a:rPr lang="en-US" sz="2000" dirty="0" err="1">
                <a:solidFill>
                  <a:srgbClr val="000000"/>
                </a:solidFill>
                <a:latin typeface="Times New Roman"/>
                <a:cs typeface="Arial"/>
              </a:rPr>
              <a:t>ệ</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Ki</a:t>
            </a:r>
            <a:r>
              <a:rPr lang="en-US" sz="2000" dirty="0" err="1">
                <a:solidFill>
                  <a:srgbClr val="000000"/>
                </a:solidFill>
                <a:latin typeface="Times New Roman"/>
                <a:cs typeface="Arial"/>
              </a:rPr>
              <a:t>ề</a:t>
            </a:r>
            <a:r>
              <a:rPr lang="en-US" sz="2000" dirty="0" err="1">
                <a:solidFill>
                  <a:srgbClr val="000000"/>
                </a:solidFill>
                <a:latin typeface="Times New Roman"/>
              </a:rPr>
              <a:t>u</a:t>
            </a:r>
            <a:r>
              <a:rPr lang="en-US" sz="2000" dirty="0">
                <a:solidFill>
                  <a:srgbClr val="000000"/>
                </a:solidFill>
                <a:latin typeface="Times New Roman"/>
              </a:rPr>
              <a:t> (</a:t>
            </a:r>
            <a:r>
              <a:rPr lang="en-US" sz="2000" dirty="0" err="1">
                <a:solidFill>
                  <a:srgbClr val="000000"/>
                </a:solidFill>
                <a:latin typeface="Times New Roman"/>
              </a:rPr>
              <a:t>Nguy</a:t>
            </a:r>
            <a:r>
              <a:rPr lang="en-US" sz="2000" dirty="0" err="1">
                <a:solidFill>
                  <a:srgbClr val="000000"/>
                </a:solidFill>
                <a:latin typeface="Times New Roman"/>
                <a:cs typeface="Arial"/>
              </a:rPr>
              <a:t>ễ</a:t>
            </a:r>
            <a:r>
              <a:rPr lang="en-US" sz="2000" dirty="0" err="1">
                <a:solidFill>
                  <a:srgbClr val="000000"/>
                </a:solidFill>
                <a:latin typeface="Times New Roman"/>
              </a:rPr>
              <a:t>n</a:t>
            </a:r>
            <a:r>
              <a:rPr lang="en-US" sz="2000" dirty="0">
                <a:solidFill>
                  <a:srgbClr val="000000"/>
                </a:solidFill>
                <a:latin typeface="Times New Roman"/>
              </a:rPr>
              <a:t> Du) </a:t>
            </a:r>
            <a:endParaRPr lang="en-US" sz="2000" dirty="0"/>
          </a:p>
          <a:p>
            <a:pPr algn="just">
              <a:lnSpc>
                <a:spcPct val="110000"/>
              </a:lnSpc>
              <a:spcAft>
                <a:spcPts val="600"/>
              </a:spcAft>
              <a:buFontTx/>
              <a:buChar char="-"/>
            </a:pPr>
            <a:r>
              <a:rPr lang="en-US" sz="2000" dirty="0" err="1">
                <a:solidFill>
                  <a:srgbClr val="000000"/>
                </a:solidFill>
                <a:latin typeface="Times New Roman"/>
              </a:rPr>
              <a:t>T</a:t>
            </a:r>
            <a:r>
              <a:rPr lang="en-US" sz="2000" dirty="0" err="1">
                <a:solidFill>
                  <a:srgbClr val="000000"/>
                </a:solidFill>
                <a:latin typeface="Times New Roman"/>
                <a:cs typeface="Arial"/>
              </a:rPr>
              <a:t>ố</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VnTime"/>
              </a:rPr>
              <a:t>á</a:t>
            </a:r>
            <a:r>
              <a:rPr lang="en-US" sz="2000" dirty="0" err="1">
                <a:solidFill>
                  <a:srgbClr val="000000"/>
                </a:solidFill>
                <a:latin typeface="Times New Roman"/>
              </a:rPr>
              <a:t>o</a:t>
            </a:r>
            <a:r>
              <a:rPr lang="en-US" sz="2000" dirty="0">
                <a:solidFill>
                  <a:srgbClr val="000000"/>
                </a:solidFill>
                <a:latin typeface="Times New Roman"/>
              </a:rPr>
              <a:t>, </a:t>
            </a:r>
            <a:r>
              <a:rPr lang="en-US" sz="2000" dirty="0" err="1">
                <a:solidFill>
                  <a:srgbClr val="000000"/>
                </a:solidFill>
                <a:latin typeface="Times New Roman"/>
              </a:rPr>
              <a:t>ph</a:t>
            </a:r>
            <a:r>
              <a:rPr lang="en-US" sz="2000" dirty="0" err="1">
                <a:solidFill>
                  <a:srgbClr val="000000"/>
                </a:solidFill>
                <a:latin typeface="Times New Roman"/>
                <a:cs typeface=".VnTime"/>
              </a:rPr>
              <a:t>ê</a:t>
            </a:r>
            <a:r>
              <a:rPr lang="en-US" sz="2000" dirty="0">
                <a:solidFill>
                  <a:srgbClr val="000000"/>
                </a:solidFill>
                <a:latin typeface="Times New Roman"/>
              </a:rPr>
              <a:t> </a:t>
            </a:r>
            <a:r>
              <a:rPr lang="en-US" sz="2000" dirty="0" err="1">
                <a:solidFill>
                  <a:srgbClr val="000000"/>
                </a:solidFill>
                <a:latin typeface="Times New Roman"/>
              </a:rPr>
              <a:t>ph</a:t>
            </a:r>
            <a:r>
              <a:rPr lang="en-US" sz="2000" dirty="0" err="1">
                <a:solidFill>
                  <a:srgbClr val="000000"/>
                </a:solidFill>
                <a:latin typeface="Times New Roman"/>
                <a:cs typeface=".VnTime"/>
              </a:rPr>
              <a:t>á</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VnTime"/>
              </a:rPr>
              <a:t>á</a:t>
            </a:r>
            <a:r>
              <a:rPr lang="en-US" sz="2000" dirty="0" err="1">
                <a:solidFill>
                  <a:srgbClr val="000000"/>
                </a:solidFill>
                <a:latin typeface="Times New Roman"/>
              </a:rPr>
              <a:t>c</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Arial"/>
              </a:rPr>
              <a:t>ế</a:t>
            </a:r>
            <a:r>
              <a:rPr lang="en-US" sz="2000" dirty="0">
                <a:solidFill>
                  <a:srgbClr val="000000"/>
                </a:solidFill>
                <a:latin typeface="Times New Roman"/>
              </a:rPr>
              <a:t> </a:t>
            </a:r>
            <a:r>
              <a:rPr lang="en-US" sz="2000" dirty="0" err="1">
                <a:solidFill>
                  <a:srgbClr val="000000"/>
                </a:solidFill>
                <a:latin typeface="Times New Roman"/>
              </a:rPr>
              <a:t>l</a:t>
            </a:r>
            <a:r>
              <a:rPr lang="en-US" sz="2000" dirty="0" err="1">
                <a:solidFill>
                  <a:srgbClr val="000000"/>
                </a:solidFill>
                <a:latin typeface="Times New Roman"/>
                <a:cs typeface="Arial"/>
              </a:rPr>
              <a:t>ự</a:t>
            </a:r>
            <a:r>
              <a:rPr lang="en-US" sz="2000" dirty="0" err="1">
                <a:solidFill>
                  <a:srgbClr val="000000"/>
                </a:solidFill>
                <a:latin typeface="Times New Roman"/>
              </a:rPr>
              <a:t>c</a:t>
            </a:r>
            <a:r>
              <a:rPr lang="en-US" sz="2000" dirty="0">
                <a:solidFill>
                  <a:srgbClr val="000000"/>
                </a:solidFill>
                <a:latin typeface="Times New Roman"/>
              </a:rPr>
              <a:t> </a:t>
            </a:r>
            <a:r>
              <a:rPr lang="en-US" sz="2000" dirty="0" err="1">
                <a:solidFill>
                  <a:srgbClr val="000000"/>
                </a:solidFill>
                <a:latin typeface="Times New Roman"/>
              </a:rPr>
              <a:t>chuy</a:t>
            </a:r>
            <a:r>
              <a:rPr lang="en-US" sz="2000" dirty="0" err="1">
                <a:solidFill>
                  <a:srgbClr val="000000"/>
                </a:solidFill>
                <a:latin typeface="Times New Roman"/>
                <a:cs typeface=".VnTime"/>
              </a:rPr>
              <a:t>ê</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quy</a:t>
            </a:r>
            <a:r>
              <a:rPr lang="en-US" sz="2000" dirty="0" err="1">
                <a:solidFill>
                  <a:srgbClr val="000000"/>
                </a:solidFill>
                <a:latin typeface="Times New Roman"/>
                <a:cs typeface="Arial"/>
              </a:rPr>
              <a:t>ề</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v</a:t>
            </a:r>
            <a:r>
              <a:rPr lang="en-US" sz="2000" dirty="0" err="1">
                <a:solidFill>
                  <a:srgbClr val="000000"/>
                </a:solidFill>
                <a:latin typeface="Times New Roman"/>
                <a:cs typeface="Arial"/>
              </a:rPr>
              <a:t>à</a:t>
            </a:r>
            <a:r>
              <a:rPr lang="en-US" sz="2000" dirty="0">
                <a:solidFill>
                  <a:srgbClr val="000000"/>
                </a:solidFill>
                <a:latin typeface="Times New Roman"/>
              </a:rPr>
              <a:t> </a:t>
            </a:r>
            <a:r>
              <a:rPr lang="en-US" sz="2000" dirty="0" err="1">
                <a:solidFill>
                  <a:srgbClr val="000000"/>
                </a:solidFill>
                <a:latin typeface="Times New Roman"/>
              </a:rPr>
              <a:t>b</a:t>
            </a:r>
            <a:r>
              <a:rPr lang="en-US" sz="2000" dirty="0" err="1">
                <a:solidFill>
                  <a:srgbClr val="000000"/>
                </a:solidFill>
                <a:latin typeface="Times New Roman"/>
                <a:cs typeface="Arial"/>
              </a:rPr>
              <a:t>à</a:t>
            </a:r>
            <a:r>
              <a:rPr lang="en-US" sz="2000" dirty="0" err="1">
                <a:solidFill>
                  <a:srgbClr val="000000"/>
                </a:solidFill>
                <a:latin typeface="Times New Roman"/>
              </a:rPr>
              <a:t>y</a:t>
            </a:r>
            <a:r>
              <a:rPr lang="en-US" sz="2000" dirty="0">
                <a:solidFill>
                  <a:srgbClr val="000000"/>
                </a:solidFill>
                <a:latin typeface="Times New Roman"/>
              </a:rPr>
              <a:t> </a:t>
            </a:r>
            <a:r>
              <a:rPr lang="en-US" sz="2000" dirty="0" err="1">
                <a:solidFill>
                  <a:srgbClr val="000000"/>
                </a:solidFill>
                <a:latin typeface="Times New Roman"/>
              </a:rPr>
              <a:t>t</a:t>
            </a:r>
            <a:r>
              <a:rPr lang="en-US" sz="2000" dirty="0" err="1">
                <a:solidFill>
                  <a:srgbClr val="000000"/>
                </a:solidFill>
                <a:latin typeface="Times New Roman"/>
                <a:cs typeface="Arial"/>
              </a:rPr>
              <a:t>ỏ</a:t>
            </a:r>
            <a:r>
              <a:rPr lang="en-US" sz="2000" dirty="0">
                <a:solidFill>
                  <a:srgbClr val="000000"/>
                </a:solidFill>
                <a:latin typeface="Times New Roman"/>
              </a:rPr>
              <a:t> </a:t>
            </a:r>
            <a:r>
              <a:rPr lang="en-US" sz="2000" dirty="0" err="1">
                <a:solidFill>
                  <a:srgbClr val="000000"/>
                </a:solidFill>
                <a:latin typeface="Times New Roman"/>
              </a:rPr>
              <a:t>s</a:t>
            </a:r>
            <a:r>
              <a:rPr lang="en-US" sz="2000" dirty="0" err="1">
                <a:solidFill>
                  <a:srgbClr val="000000"/>
                </a:solidFill>
                <a:latin typeface="Times New Roman"/>
                <a:cs typeface="Arial"/>
              </a:rPr>
              <a:t>ự</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VnTime"/>
              </a:rPr>
              <a:t>ô</a:t>
            </a:r>
            <a:r>
              <a:rPr lang="en-US" sz="2000" dirty="0" err="1">
                <a:solidFill>
                  <a:srgbClr val="000000"/>
                </a:solidFill>
                <a:latin typeface="Times New Roman"/>
              </a:rPr>
              <a:t>ng</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Arial"/>
              </a:rPr>
              <a:t>ả</a:t>
            </a:r>
            <a:r>
              <a:rPr lang="en-US" sz="2000" dirty="0" err="1">
                <a:solidFill>
                  <a:srgbClr val="000000"/>
                </a:solidFill>
                <a:latin typeface="Times New Roman"/>
              </a:rPr>
              <a:t>m</a:t>
            </a:r>
            <a:r>
              <a:rPr lang="en-US" sz="2000" dirty="0">
                <a:solidFill>
                  <a:srgbClr val="000000"/>
                </a:solidFill>
                <a:latin typeface="Times New Roman"/>
              </a:rPr>
              <a:t> </a:t>
            </a:r>
            <a:r>
              <a:rPr lang="en-US" sz="2000" dirty="0" err="1">
                <a:solidFill>
                  <a:srgbClr val="000000"/>
                </a:solidFill>
                <a:latin typeface="Times New Roman"/>
              </a:rPr>
              <a:t>v</a:t>
            </a:r>
            <a:r>
              <a:rPr lang="en-US" sz="2000" dirty="0" err="1">
                <a:solidFill>
                  <a:srgbClr val="000000"/>
                </a:solidFill>
                <a:latin typeface="Times New Roman"/>
                <a:cs typeface="Arial"/>
              </a:rPr>
              <a:t>ớ</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nh</a:t>
            </a:r>
            <a:r>
              <a:rPr lang="en-US" sz="2000" dirty="0" err="1">
                <a:solidFill>
                  <a:srgbClr val="000000"/>
                </a:solidFill>
                <a:latin typeface="Times New Roman"/>
                <a:cs typeface="Arial"/>
              </a:rPr>
              <a:t>ữ</a:t>
            </a:r>
            <a:r>
              <a:rPr lang="en-US" sz="2000" dirty="0" err="1">
                <a:solidFill>
                  <a:srgbClr val="000000"/>
                </a:solidFill>
                <a:latin typeface="Times New Roman"/>
              </a:rPr>
              <a:t>ng</a:t>
            </a:r>
            <a:r>
              <a:rPr lang="en-US" sz="2000" dirty="0">
                <a:solidFill>
                  <a:srgbClr val="000000"/>
                </a:solidFill>
                <a:latin typeface="Times New Roman"/>
              </a:rPr>
              <a:t> </a:t>
            </a:r>
            <a:r>
              <a:rPr lang="en-US" sz="2000" dirty="0" err="1">
                <a:solidFill>
                  <a:srgbClr val="000000"/>
                </a:solidFill>
                <a:latin typeface="Times New Roman"/>
              </a:rPr>
              <a:t>ng</a:t>
            </a:r>
            <a:r>
              <a:rPr lang="en-US" sz="2000" dirty="0" err="1">
                <a:solidFill>
                  <a:srgbClr val="000000"/>
                </a:solidFill>
                <a:latin typeface="Times New Roman"/>
                <a:cs typeface="Arial"/>
              </a:rPr>
              <a:t>ườ</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d</a:t>
            </a:r>
            <a:r>
              <a:rPr lang="en-US" sz="2000" dirty="0" err="1">
                <a:solidFill>
                  <a:srgbClr val="000000"/>
                </a:solidFill>
                <a:latin typeface="Times New Roman"/>
                <a:cs typeface=".VnTime"/>
              </a:rPr>
              <a:t>â</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b</a:t>
            </a:r>
            <a:r>
              <a:rPr lang="en-US" sz="2000" dirty="0" err="1">
                <a:solidFill>
                  <a:srgbClr val="000000"/>
                </a:solidFill>
                <a:latin typeface="Times New Roman"/>
                <a:cs typeface="Arial"/>
              </a:rPr>
              <a:t>ị</a:t>
            </a:r>
            <a:r>
              <a:rPr lang="en-US" sz="2000" dirty="0">
                <a:solidFill>
                  <a:srgbClr val="000000"/>
                </a:solidFill>
                <a:latin typeface="Times New Roman"/>
              </a:rPr>
              <a:t> </a:t>
            </a:r>
            <a:r>
              <a:rPr lang="en-US" sz="2000" dirty="0" err="1">
                <a:solidFill>
                  <a:srgbClr val="000000"/>
                </a:solidFill>
                <a:latin typeface="Times New Roman"/>
                <a:cs typeface=".VnTime"/>
              </a:rPr>
              <a:t>á</a:t>
            </a:r>
            <a:r>
              <a:rPr lang="en-US" sz="2000" dirty="0" err="1">
                <a:solidFill>
                  <a:srgbClr val="000000"/>
                </a:solidFill>
                <a:latin typeface="Times New Roman"/>
              </a:rPr>
              <a:t>p</a:t>
            </a:r>
            <a:r>
              <a:rPr lang="en-US" sz="2000" dirty="0">
                <a:solidFill>
                  <a:srgbClr val="000000"/>
                </a:solidFill>
                <a:latin typeface="Times New Roman"/>
              </a:rPr>
              <a:t> </a:t>
            </a:r>
            <a:r>
              <a:rPr lang="en-US" sz="2000" dirty="0" err="1">
                <a:solidFill>
                  <a:srgbClr val="000000"/>
                </a:solidFill>
                <a:latin typeface="Times New Roman"/>
              </a:rPr>
              <a:t>b</a:t>
            </a:r>
            <a:r>
              <a:rPr lang="en-US" sz="2000" dirty="0" err="1">
                <a:solidFill>
                  <a:srgbClr val="000000"/>
                </a:solidFill>
                <a:latin typeface="Times New Roman"/>
                <a:cs typeface="Arial"/>
              </a:rPr>
              <a:t>ứ</a:t>
            </a:r>
            <a:r>
              <a:rPr lang="en-US" sz="2000" dirty="0" err="1">
                <a:solidFill>
                  <a:srgbClr val="000000"/>
                </a:solidFill>
                <a:latin typeface="Times New Roman"/>
              </a:rPr>
              <a:t>c</a:t>
            </a:r>
            <a:r>
              <a:rPr lang="en-US" sz="2000" dirty="0">
                <a:solidFill>
                  <a:srgbClr val="000000"/>
                </a:solidFill>
                <a:latin typeface="Times New Roman"/>
              </a:rPr>
              <a:t>.</a:t>
            </a:r>
            <a:endParaRPr lang="en-US" sz="2000" dirty="0"/>
          </a:p>
          <a:p>
            <a:pPr algn="just">
              <a:lnSpc>
                <a:spcPct val="110000"/>
              </a:lnSpc>
              <a:spcAft>
                <a:spcPts val="600"/>
              </a:spcAft>
              <a:buFontTx/>
              <a:buChar char="-"/>
            </a:pPr>
            <a:r>
              <a:rPr lang="en-US" sz="2000" dirty="0" err="1">
                <a:solidFill>
                  <a:srgbClr val="000000"/>
                </a:solidFill>
                <a:latin typeface="Times New Roman"/>
              </a:rPr>
              <a:t>M</a:t>
            </a:r>
            <a:r>
              <a:rPr lang="en-US" sz="2000" dirty="0" err="1">
                <a:solidFill>
                  <a:srgbClr val="000000"/>
                </a:solidFill>
                <a:latin typeface="Times New Roman"/>
                <a:cs typeface="Arial"/>
              </a:rPr>
              <a:t>ơ</a:t>
            </a:r>
            <a:r>
              <a:rPr lang="en-US" sz="2000" dirty="0">
                <a:solidFill>
                  <a:srgbClr val="000000"/>
                </a:solidFill>
                <a:latin typeface="Times New Roman"/>
              </a:rPr>
              <a:t> </a:t>
            </a:r>
            <a:r>
              <a:rPr lang="en-US" sz="2000" dirty="0" err="1">
                <a:solidFill>
                  <a:srgbClr val="000000"/>
                </a:solidFill>
                <a:latin typeface="Times New Roman"/>
                <a:cs typeface="Arial"/>
              </a:rPr>
              <a:t>ướ</a:t>
            </a:r>
            <a:r>
              <a:rPr lang="en-US" sz="2000" dirty="0" err="1">
                <a:solidFill>
                  <a:srgbClr val="000000"/>
                </a:solidFill>
                <a:latin typeface="Times New Roman"/>
              </a:rPr>
              <a:t>c</a:t>
            </a:r>
            <a:r>
              <a:rPr lang="en-US" sz="2000" dirty="0">
                <a:solidFill>
                  <a:srgbClr val="000000"/>
                </a:solidFill>
                <a:latin typeface="Times New Roman"/>
              </a:rPr>
              <a:t> </a:t>
            </a:r>
            <a:r>
              <a:rPr lang="en-US" sz="2000" dirty="0" err="1">
                <a:solidFill>
                  <a:srgbClr val="000000"/>
                </a:solidFill>
                <a:latin typeface="Times New Roman"/>
              </a:rPr>
              <a:t>v</a:t>
            </a:r>
            <a:r>
              <a:rPr lang="en-US" sz="2000" dirty="0" err="1">
                <a:solidFill>
                  <a:srgbClr val="000000"/>
                </a:solidFill>
                <a:latin typeface="Times New Roman"/>
                <a:cs typeface="Arial"/>
              </a:rPr>
              <a:t>ề</a:t>
            </a:r>
            <a:r>
              <a:rPr lang="en-US" sz="2000" dirty="0">
                <a:solidFill>
                  <a:srgbClr val="000000"/>
                </a:solidFill>
                <a:latin typeface="Times New Roman"/>
              </a:rPr>
              <a:t> </a:t>
            </a:r>
            <a:r>
              <a:rPr lang="en-US" sz="2000" dirty="0" err="1">
                <a:solidFill>
                  <a:srgbClr val="000000"/>
                </a:solidFill>
                <a:latin typeface="Times New Roman"/>
              </a:rPr>
              <a:t>m</a:t>
            </a:r>
            <a:r>
              <a:rPr lang="en-US" sz="2000" dirty="0" err="1">
                <a:solidFill>
                  <a:srgbClr val="000000"/>
                </a:solidFill>
                <a:latin typeface="Times New Roman"/>
                <a:cs typeface="Arial"/>
              </a:rPr>
              <a:t>ộ</a:t>
            </a:r>
            <a:r>
              <a:rPr lang="en-US" sz="2000" dirty="0" err="1">
                <a:solidFill>
                  <a:srgbClr val="000000"/>
                </a:solidFill>
                <a:latin typeface="Times New Roman"/>
              </a:rPr>
              <a:t>t</a:t>
            </a:r>
            <a:r>
              <a:rPr lang="en-US" sz="2000" dirty="0">
                <a:solidFill>
                  <a:srgbClr val="000000"/>
                </a:solidFill>
                <a:latin typeface="Times New Roman"/>
              </a:rPr>
              <a:t> </a:t>
            </a:r>
            <a:r>
              <a:rPr lang="en-US" sz="2000" dirty="0" err="1">
                <a:solidFill>
                  <a:srgbClr val="000000"/>
                </a:solidFill>
                <a:latin typeface="Times New Roman"/>
              </a:rPr>
              <a:t>x</a:t>
            </a:r>
            <a:r>
              <a:rPr lang="en-US" sz="2000" dirty="0" err="1">
                <a:solidFill>
                  <a:srgbClr val="000000"/>
                </a:solidFill>
                <a:latin typeface="Times New Roman"/>
                <a:cs typeface=".VnTime"/>
              </a:rPr>
              <a:t>ã</a:t>
            </a:r>
            <a:r>
              <a:rPr lang="en-US" sz="2000" dirty="0">
                <a:solidFill>
                  <a:srgbClr val="000000"/>
                </a:solidFill>
                <a:latin typeface="Times New Roman"/>
              </a:rPr>
              <a:t> </a:t>
            </a:r>
            <a:r>
              <a:rPr lang="en-US" sz="2000" dirty="0" err="1">
                <a:solidFill>
                  <a:srgbClr val="000000"/>
                </a:solidFill>
                <a:latin typeface="Times New Roman"/>
              </a:rPr>
              <a:t>h</a:t>
            </a:r>
            <a:r>
              <a:rPr lang="en-US" sz="2000" dirty="0" err="1">
                <a:solidFill>
                  <a:srgbClr val="000000"/>
                </a:solidFill>
                <a:latin typeface="Times New Roman"/>
                <a:cs typeface="Arial"/>
              </a:rPr>
              <a:t>ộ</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VnTime"/>
              </a:rPr>
              <a:t>ô</a:t>
            </a:r>
            <a:r>
              <a:rPr lang="en-US" sz="2000" dirty="0" err="1">
                <a:solidFill>
                  <a:srgbClr val="000000"/>
                </a:solidFill>
                <a:latin typeface="Times New Roman"/>
              </a:rPr>
              <a:t>ng</a:t>
            </a:r>
            <a:r>
              <a:rPr lang="en-US" sz="2000" dirty="0">
                <a:solidFill>
                  <a:srgbClr val="000000"/>
                </a:solidFill>
                <a:latin typeface="Times New Roman"/>
              </a:rPr>
              <a:t> </a:t>
            </a:r>
            <a:r>
              <a:rPr lang="en-US" sz="2000" dirty="0" err="1">
                <a:solidFill>
                  <a:srgbClr val="000000"/>
                </a:solidFill>
                <a:latin typeface="Times New Roman"/>
              </a:rPr>
              <a:t>b</a:t>
            </a:r>
            <a:r>
              <a:rPr lang="en-US" sz="2000" dirty="0" err="1">
                <a:solidFill>
                  <a:srgbClr val="000000"/>
                </a:solidFill>
                <a:latin typeface="Times New Roman"/>
                <a:cs typeface="Arial"/>
              </a:rPr>
              <a:t>ằ</a:t>
            </a:r>
            <a:r>
              <a:rPr lang="en-US" sz="2000" dirty="0" err="1">
                <a:solidFill>
                  <a:srgbClr val="000000"/>
                </a:solidFill>
                <a:latin typeface="Times New Roman"/>
              </a:rPr>
              <a:t>ng</a:t>
            </a:r>
            <a:r>
              <a:rPr lang="en-US" sz="2000" dirty="0">
                <a:solidFill>
                  <a:srgbClr val="000000"/>
                </a:solidFill>
                <a:latin typeface="Times New Roman"/>
              </a:rPr>
              <a:t>, </a:t>
            </a:r>
            <a:r>
              <a:rPr lang="en-US" sz="2000" dirty="0" err="1">
                <a:solidFill>
                  <a:srgbClr val="000000"/>
                </a:solidFill>
                <a:latin typeface="Times New Roman"/>
              </a:rPr>
              <a:t>t</a:t>
            </a:r>
            <a:r>
              <a:rPr lang="en-US" sz="2000" dirty="0" err="1">
                <a:solidFill>
                  <a:srgbClr val="000000"/>
                </a:solidFill>
                <a:latin typeface="Times New Roman"/>
                <a:cs typeface="Arial"/>
              </a:rPr>
              <a:t>ố</a:t>
            </a:r>
            <a:r>
              <a:rPr lang="en-US" sz="2000" dirty="0" err="1">
                <a:solidFill>
                  <a:srgbClr val="000000"/>
                </a:solidFill>
                <a:latin typeface="Times New Roman"/>
              </a:rPr>
              <a:t>t</a:t>
            </a:r>
            <a:r>
              <a:rPr lang="en-US" sz="2000" dirty="0">
                <a:solidFill>
                  <a:srgbClr val="000000"/>
                </a:solidFill>
                <a:latin typeface="Times New Roman"/>
              </a:rPr>
              <a:t> </a:t>
            </a:r>
            <a:r>
              <a:rPr lang="en-US" sz="2000" dirty="0" err="1">
                <a:solidFill>
                  <a:srgbClr val="000000"/>
                </a:solidFill>
                <a:latin typeface="Times New Roman"/>
                <a:cs typeface="Arial"/>
              </a:rPr>
              <a:t>đẹ</a:t>
            </a:r>
            <a:r>
              <a:rPr lang="en-US" sz="2000" dirty="0" err="1">
                <a:solidFill>
                  <a:srgbClr val="000000"/>
                </a:solidFill>
                <a:latin typeface="Times New Roman"/>
              </a:rPr>
              <a:t>p</a:t>
            </a:r>
            <a:r>
              <a:rPr lang="en-US" sz="2000" dirty="0">
                <a:solidFill>
                  <a:srgbClr val="000000"/>
                </a:solidFill>
                <a:latin typeface="Times New Roman"/>
              </a:rPr>
              <a:t>.</a:t>
            </a:r>
            <a:endParaRPr lang="en-US" sz="2000" dirty="0"/>
          </a:p>
          <a:p>
            <a:pPr algn="just">
              <a:lnSpc>
                <a:spcPct val="110000"/>
              </a:lnSpc>
              <a:spcAft>
                <a:spcPts val="600"/>
              </a:spcAft>
              <a:buFontTx/>
              <a:buChar char="-"/>
            </a:pPr>
            <a:r>
              <a:rPr lang="en-US" sz="2000" dirty="0" err="1">
                <a:solidFill>
                  <a:srgbClr val="000000"/>
                </a:solidFill>
                <a:latin typeface="Times New Roman"/>
              </a:rPr>
              <a:t>Nh</a:t>
            </a:r>
            <a:r>
              <a:rPr lang="en-US" sz="2000" dirty="0" err="1">
                <a:solidFill>
                  <a:srgbClr val="000000"/>
                </a:solidFill>
                <a:latin typeface="Times New Roman"/>
                <a:cs typeface="Arial"/>
              </a:rPr>
              <a:t>ậ</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th</a:t>
            </a:r>
            <a:r>
              <a:rPr lang="en-US" sz="2000" dirty="0" err="1">
                <a:solidFill>
                  <a:srgbClr val="000000"/>
                </a:solidFill>
                <a:latin typeface="Times New Roman"/>
                <a:cs typeface="Arial"/>
              </a:rPr>
              <a:t>ứ</a:t>
            </a:r>
            <a:r>
              <a:rPr lang="en-US" sz="2000" dirty="0" err="1">
                <a:solidFill>
                  <a:srgbClr val="000000"/>
                </a:solidFill>
                <a:latin typeface="Times New Roman"/>
              </a:rPr>
              <a:t>c</a:t>
            </a:r>
            <a:r>
              <a:rPr lang="en-US" sz="2000" dirty="0">
                <a:solidFill>
                  <a:srgbClr val="000000"/>
                </a:solidFill>
                <a:latin typeface="Times New Roman"/>
              </a:rPr>
              <a:t>, </a:t>
            </a:r>
            <a:r>
              <a:rPr lang="en-US" sz="2000" dirty="0" err="1">
                <a:solidFill>
                  <a:srgbClr val="000000"/>
                </a:solidFill>
                <a:latin typeface="Times New Roman"/>
              </a:rPr>
              <a:t>ph</a:t>
            </a:r>
            <a:r>
              <a:rPr lang="en-US" sz="2000" dirty="0" err="1">
                <a:solidFill>
                  <a:srgbClr val="000000"/>
                </a:solidFill>
                <a:latin typeface="Times New Roman"/>
                <a:cs typeface=".VnTime"/>
              </a:rPr>
              <a:t>ê</a:t>
            </a:r>
            <a:r>
              <a:rPr lang="en-US" sz="2000" dirty="0">
                <a:solidFill>
                  <a:srgbClr val="000000"/>
                </a:solidFill>
                <a:latin typeface="Times New Roman"/>
              </a:rPr>
              <a:t> </a:t>
            </a:r>
            <a:r>
              <a:rPr lang="en-US" sz="2000" dirty="0" err="1">
                <a:solidFill>
                  <a:srgbClr val="000000"/>
                </a:solidFill>
                <a:latin typeface="Times New Roman"/>
              </a:rPr>
              <a:t>ph</a:t>
            </a:r>
            <a:r>
              <a:rPr lang="en-US" sz="2000" dirty="0" err="1">
                <a:solidFill>
                  <a:srgbClr val="000000"/>
                </a:solidFill>
                <a:latin typeface="Times New Roman"/>
                <a:cs typeface=".VnTime"/>
              </a:rPr>
              <a:t>á</a:t>
            </a:r>
            <a:r>
              <a:rPr lang="en-US" sz="2000" dirty="0" err="1">
                <a:solidFill>
                  <a:srgbClr val="000000"/>
                </a:solidFill>
                <a:latin typeface="Times New Roman"/>
              </a:rPr>
              <a:t>n</a:t>
            </a:r>
            <a:r>
              <a:rPr lang="en-US" sz="2000" dirty="0">
                <a:solidFill>
                  <a:srgbClr val="000000"/>
                </a:solidFill>
                <a:latin typeface="Times New Roman"/>
              </a:rPr>
              <a:t>, </a:t>
            </a:r>
            <a:r>
              <a:rPr lang="en-US" sz="2000" dirty="0" err="1">
                <a:solidFill>
                  <a:srgbClr val="000000"/>
                </a:solidFill>
                <a:latin typeface="Times New Roman"/>
              </a:rPr>
              <a:t>c</a:t>
            </a:r>
            <a:r>
              <a:rPr lang="en-US" sz="2000" dirty="0" err="1">
                <a:solidFill>
                  <a:srgbClr val="000000"/>
                </a:solidFill>
                <a:latin typeface="Times New Roman"/>
                <a:cs typeface="Arial"/>
              </a:rPr>
              <a:t>ả</a:t>
            </a:r>
            <a:r>
              <a:rPr lang="en-US" sz="2000" dirty="0" err="1">
                <a:solidFill>
                  <a:srgbClr val="000000"/>
                </a:solidFill>
                <a:latin typeface="Times New Roman"/>
              </a:rPr>
              <a:t>i</a:t>
            </a:r>
            <a:r>
              <a:rPr lang="en-US" sz="2000" dirty="0">
                <a:solidFill>
                  <a:srgbClr val="000000"/>
                </a:solidFill>
                <a:latin typeface="Times New Roman"/>
              </a:rPr>
              <a:t> </a:t>
            </a:r>
            <a:r>
              <a:rPr lang="en-US" sz="2000" dirty="0" err="1">
                <a:solidFill>
                  <a:srgbClr val="000000"/>
                </a:solidFill>
                <a:latin typeface="Times New Roman"/>
              </a:rPr>
              <a:t>t</a:t>
            </a:r>
            <a:r>
              <a:rPr lang="en-US" sz="2000" dirty="0" err="1">
                <a:solidFill>
                  <a:srgbClr val="000000"/>
                </a:solidFill>
                <a:latin typeface="Times New Roman"/>
                <a:cs typeface="Arial"/>
              </a:rPr>
              <a:t>ạ</a:t>
            </a:r>
            <a:r>
              <a:rPr lang="en-US" sz="2000" dirty="0" err="1">
                <a:solidFill>
                  <a:srgbClr val="000000"/>
                </a:solidFill>
                <a:latin typeface="Times New Roman"/>
              </a:rPr>
              <a:t>o</a:t>
            </a:r>
            <a:r>
              <a:rPr lang="en-US" sz="2000" dirty="0">
                <a:solidFill>
                  <a:srgbClr val="000000"/>
                </a:solidFill>
                <a:latin typeface="Times New Roman"/>
              </a:rPr>
              <a:t> </a:t>
            </a:r>
            <a:r>
              <a:rPr lang="en-US" sz="2000" dirty="0" err="1">
                <a:solidFill>
                  <a:srgbClr val="000000"/>
                </a:solidFill>
                <a:latin typeface="Times New Roman"/>
              </a:rPr>
              <a:t>x</a:t>
            </a:r>
            <a:r>
              <a:rPr lang="en-US" sz="2000" dirty="0" err="1">
                <a:solidFill>
                  <a:srgbClr val="000000"/>
                </a:solidFill>
                <a:latin typeface="Times New Roman"/>
                <a:cs typeface=".VnTime"/>
              </a:rPr>
              <a:t>ã</a:t>
            </a:r>
            <a:r>
              <a:rPr lang="en-US" sz="2000" dirty="0">
                <a:solidFill>
                  <a:srgbClr val="000000"/>
                </a:solidFill>
                <a:latin typeface="Times New Roman"/>
              </a:rPr>
              <a:t> </a:t>
            </a:r>
            <a:r>
              <a:rPr lang="en-US" sz="2000" dirty="0" err="1">
                <a:solidFill>
                  <a:srgbClr val="000000"/>
                </a:solidFill>
                <a:latin typeface="Times New Roman"/>
              </a:rPr>
              <a:t>h</a:t>
            </a:r>
            <a:r>
              <a:rPr lang="en-US" sz="2000" dirty="0" err="1">
                <a:solidFill>
                  <a:srgbClr val="000000"/>
                </a:solidFill>
                <a:latin typeface="Times New Roman"/>
                <a:cs typeface="Arial"/>
              </a:rPr>
              <a:t>ộ</a:t>
            </a:r>
            <a:r>
              <a:rPr lang="en-US" sz="2000" dirty="0" err="1">
                <a:solidFill>
                  <a:srgbClr val="000000"/>
                </a:solidFill>
                <a:latin typeface="Times New Roman"/>
              </a:rPr>
              <a:t>i</a:t>
            </a:r>
            <a:r>
              <a:rPr lang="en-US" sz="2000" dirty="0">
                <a:solidFill>
                  <a:srgbClr val="000000"/>
                </a:solidFill>
                <a:latin typeface="Times New Roman"/>
              </a:rPr>
              <a:t>.</a:t>
            </a:r>
            <a:endParaRPr lang="en-US" sz="2000" dirty="0"/>
          </a:p>
          <a:p>
            <a:pPr algn="just">
              <a:lnSpc>
                <a:spcPct val="110000"/>
              </a:lnSpc>
              <a:spcAft>
                <a:spcPts val="600"/>
              </a:spcAft>
              <a:buFontTx/>
              <a:buChar char="-"/>
            </a:pPr>
            <a:r>
              <a:rPr lang="en-US" sz="2000" dirty="0" err="1">
                <a:solidFill>
                  <a:srgbClr val="000000"/>
                </a:solidFill>
                <a:latin typeface="Times New Roman"/>
                <a:ea typeface="Times New Roman"/>
                <a:cs typeface="Times New Roman"/>
              </a:rPr>
              <a:t>Xây</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dựng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xã</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hội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tốt</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đẹp</a:t>
            </a:r>
            <a:r>
              <a:rPr lang="en-US" sz="2000" dirty="0">
                <a:solidFill>
                  <a:srgbClr val="000000"/>
                </a:solidFill>
                <a:latin typeface="Times New Roman"/>
                <a:ea typeface="Times New Roman"/>
                <a:cs typeface="Times New Roman"/>
              </a:rPr>
              <a:t>.</a:t>
            </a:r>
            <a:endParaRPr lang="en-US" sz="2000" dirty="0">
              <a:ea typeface="Times New Roman"/>
              <a:cs typeface="Times New Roman"/>
            </a:endParaRPr>
          </a:p>
          <a:p>
            <a:pPr marL="342875" indent="-342875" algn="just">
              <a:lnSpc>
                <a:spcPct val="110000"/>
              </a:lnSpc>
              <a:spcBef>
                <a:spcPts val="0"/>
              </a:spcBef>
              <a:spcAft>
                <a:spcPts val="600"/>
              </a:spcAft>
              <a:buFont typeface="Wingdings"/>
              <a:buChar char=""/>
            </a:pPr>
            <a:r>
              <a:rPr lang="en-US" sz="2000" dirty="0" err="1">
                <a:solidFill>
                  <a:srgbClr val="000000"/>
                </a:solidFill>
                <a:latin typeface="Times New Roman"/>
              </a:rPr>
              <a:t>Cảm</a:t>
            </a:r>
            <a:r>
              <a:rPr lang="en-US" sz="2000" dirty="0">
                <a:solidFill>
                  <a:srgbClr val="000000"/>
                </a:solidFill>
                <a:latin typeface="Times New Roman"/>
              </a:rPr>
              <a:t> </a:t>
            </a:r>
            <a:r>
              <a:rPr lang="en-US" sz="2000" dirty="0" err="1">
                <a:solidFill>
                  <a:srgbClr val="000000"/>
                </a:solidFill>
                <a:latin typeface="Times New Roman"/>
              </a:rPr>
              <a:t>hứng</a:t>
            </a:r>
            <a:r>
              <a:rPr lang="en-US" sz="2000" dirty="0">
                <a:solidFill>
                  <a:srgbClr val="000000"/>
                </a:solidFill>
                <a:latin typeface="Times New Roman"/>
              </a:rPr>
              <a:t> </a:t>
            </a:r>
            <a:r>
              <a:rPr lang="en-US" sz="2000" dirty="0" err="1">
                <a:solidFill>
                  <a:srgbClr val="000000"/>
                </a:solidFill>
                <a:latin typeface="Times New Roman"/>
              </a:rPr>
              <a:t>xã</a:t>
            </a:r>
            <a:r>
              <a:rPr lang="en-US" sz="2000" dirty="0">
                <a:solidFill>
                  <a:srgbClr val="000000"/>
                </a:solidFill>
                <a:latin typeface="Times New Roman"/>
              </a:rPr>
              <a:t> </a:t>
            </a:r>
            <a:r>
              <a:rPr lang="en-US" sz="2000" dirty="0" err="1">
                <a:solidFill>
                  <a:srgbClr val="000000"/>
                </a:solidFill>
                <a:latin typeface="Times New Roman"/>
              </a:rPr>
              <a:t>hội</a:t>
            </a:r>
            <a:r>
              <a:rPr lang="en-US" sz="2000" dirty="0">
                <a:solidFill>
                  <a:srgbClr val="000000"/>
                </a:solidFill>
                <a:latin typeface="Times New Roman"/>
              </a:rPr>
              <a:t> </a:t>
            </a:r>
            <a:r>
              <a:rPr lang="en-US" sz="2000" dirty="0" err="1">
                <a:solidFill>
                  <a:srgbClr val="000000"/>
                </a:solidFill>
                <a:latin typeface="Times New Roman"/>
              </a:rPr>
              <a:t>sâu</a:t>
            </a:r>
            <a:r>
              <a:rPr lang="en-US" sz="2000" dirty="0">
                <a:solidFill>
                  <a:srgbClr val="000000"/>
                </a:solidFill>
                <a:latin typeface="Times New Roman"/>
              </a:rPr>
              <a:t> </a:t>
            </a:r>
            <a:r>
              <a:rPr lang="en-US" sz="2000" dirty="0" err="1">
                <a:solidFill>
                  <a:srgbClr val="000000"/>
                </a:solidFill>
                <a:latin typeface="Times New Roman"/>
              </a:rPr>
              <a:t>đậm</a:t>
            </a:r>
            <a:r>
              <a:rPr lang="en-US" sz="2000" dirty="0">
                <a:solidFill>
                  <a:srgbClr val="000000"/>
                </a:solidFill>
                <a:latin typeface="Times New Roman"/>
              </a:rPr>
              <a:t> </a:t>
            </a:r>
            <a:r>
              <a:rPr lang="en-US" sz="2000" dirty="0" err="1">
                <a:solidFill>
                  <a:srgbClr val="000000"/>
                </a:solidFill>
                <a:latin typeface="Times New Roman"/>
              </a:rPr>
              <a:t>là</a:t>
            </a:r>
            <a:r>
              <a:rPr lang="en-US" sz="2000" dirty="0">
                <a:solidFill>
                  <a:srgbClr val="000000"/>
                </a:solidFill>
                <a:latin typeface="Times New Roman"/>
              </a:rPr>
              <a:t> </a:t>
            </a:r>
            <a:r>
              <a:rPr lang="en-US" sz="2000" dirty="0" err="1">
                <a:solidFill>
                  <a:srgbClr val="000000"/>
                </a:solidFill>
                <a:latin typeface="Times New Roman"/>
              </a:rPr>
              <a:t>tiền</a:t>
            </a:r>
            <a:r>
              <a:rPr lang="en-US" sz="2000" dirty="0">
                <a:solidFill>
                  <a:srgbClr val="000000"/>
                </a:solidFill>
                <a:latin typeface="Times New Roman"/>
              </a:rPr>
              <a:t> </a:t>
            </a:r>
            <a:r>
              <a:rPr lang="en-US" sz="2000" dirty="0" err="1">
                <a:solidFill>
                  <a:srgbClr val="000000"/>
                </a:solidFill>
                <a:latin typeface="Times New Roman"/>
              </a:rPr>
              <a:t>đề</a:t>
            </a:r>
            <a:r>
              <a:rPr lang="en-US" sz="2000" dirty="0">
                <a:solidFill>
                  <a:srgbClr val="000000"/>
                </a:solidFill>
                <a:latin typeface="Times New Roman"/>
              </a:rPr>
              <a:t> </a:t>
            </a:r>
            <a:r>
              <a:rPr lang="en-US" sz="2000" dirty="0" err="1">
                <a:solidFill>
                  <a:srgbClr val="000000"/>
                </a:solidFill>
                <a:latin typeface="Times New Roman"/>
              </a:rPr>
              <a:t>hình</a:t>
            </a:r>
            <a:r>
              <a:rPr lang="en-US" sz="2000" dirty="0">
                <a:solidFill>
                  <a:srgbClr val="000000"/>
                </a:solidFill>
                <a:latin typeface="Times New Roman"/>
              </a:rPr>
              <a:t> </a:t>
            </a:r>
            <a:r>
              <a:rPr lang="en-US" sz="2000" dirty="0" err="1">
                <a:solidFill>
                  <a:srgbClr val="000000"/>
                </a:solidFill>
                <a:latin typeface="Times New Roman"/>
              </a:rPr>
              <a:t>thành</a:t>
            </a:r>
            <a:r>
              <a:rPr lang="en-US" sz="2000" dirty="0">
                <a:solidFill>
                  <a:srgbClr val="000000"/>
                </a:solidFill>
                <a:latin typeface="Times New Roman"/>
              </a:rPr>
              <a:t> </a:t>
            </a:r>
            <a:r>
              <a:rPr lang="en-US" sz="2000" dirty="0" err="1">
                <a:solidFill>
                  <a:srgbClr val="000000"/>
                </a:solidFill>
                <a:latin typeface="Times New Roman"/>
              </a:rPr>
              <a:t>chủ</a:t>
            </a:r>
            <a:r>
              <a:rPr lang="en-US" sz="2000" dirty="0">
                <a:solidFill>
                  <a:srgbClr val="000000"/>
                </a:solidFill>
                <a:latin typeface="Times New Roman"/>
              </a:rPr>
              <a:t> </a:t>
            </a:r>
            <a:r>
              <a:rPr lang="en-US" sz="2000" dirty="0" err="1">
                <a:solidFill>
                  <a:srgbClr val="000000"/>
                </a:solidFill>
                <a:latin typeface="Times New Roman"/>
              </a:rPr>
              <a:t>nghĩa</a:t>
            </a:r>
            <a:r>
              <a:rPr lang="en-US" sz="2000" dirty="0">
                <a:solidFill>
                  <a:srgbClr val="000000"/>
                </a:solidFill>
                <a:latin typeface="Times New Roman"/>
              </a:rPr>
              <a:t> </a:t>
            </a:r>
            <a:r>
              <a:rPr lang="en-US" sz="2000" dirty="0" err="1">
                <a:solidFill>
                  <a:srgbClr val="000000"/>
                </a:solidFill>
                <a:latin typeface="Times New Roman"/>
              </a:rPr>
              <a:t>hiện</a:t>
            </a:r>
            <a:r>
              <a:rPr lang="en-US" sz="2000" dirty="0">
                <a:solidFill>
                  <a:srgbClr val="000000"/>
                </a:solidFill>
                <a:latin typeface="Times New Roman"/>
              </a:rPr>
              <a:t> </a:t>
            </a:r>
            <a:r>
              <a:rPr lang="en-US" sz="2000" dirty="0" err="1">
                <a:solidFill>
                  <a:srgbClr val="000000"/>
                </a:solidFill>
                <a:latin typeface="Times New Roman"/>
              </a:rPr>
              <a:t>thực</a:t>
            </a:r>
            <a:r>
              <a:rPr lang="en-US" sz="2000" dirty="0">
                <a:solidFill>
                  <a:srgbClr val="000000"/>
                </a:solidFill>
                <a:latin typeface="Times New Roman"/>
              </a:rPr>
              <a:t> </a:t>
            </a:r>
            <a:r>
              <a:rPr lang="en-US" sz="2000" dirty="0" err="1">
                <a:solidFill>
                  <a:srgbClr val="000000"/>
                </a:solidFill>
                <a:latin typeface="Times New Roman"/>
              </a:rPr>
              <a:t>và</a:t>
            </a:r>
            <a:r>
              <a:rPr lang="en-US" sz="2000" dirty="0">
                <a:solidFill>
                  <a:srgbClr val="000000"/>
                </a:solidFill>
                <a:latin typeface="Times New Roman"/>
              </a:rPr>
              <a:t> </a:t>
            </a:r>
            <a:r>
              <a:rPr lang="en-US" sz="2000" dirty="0" err="1">
                <a:solidFill>
                  <a:srgbClr val="000000"/>
                </a:solidFill>
                <a:latin typeface="Times New Roman"/>
              </a:rPr>
              <a:t>nhân</a:t>
            </a:r>
            <a:r>
              <a:rPr lang="en-US" sz="2000" dirty="0">
                <a:solidFill>
                  <a:srgbClr val="000000"/>
                </a:solidFill>
                <a:latin typeface="Times New Roman"/>
              </a:rPr>
              <a:t> </a:t>
            </a:r>
            <a:r>
              <a:rPr lang="en-US" sz="2000" dirty="0" err="1">
                <a:solidFill>
                  <a:srgbClr val="000000"/>
                </a:solidFill>
                <a:latin typeface="Times New Roman"/>
              </a:rPr>
              <a:t>đạo</a:t>
            </a:r>
            <a:r>
              <a:rPr lang="en-US" sz="2000" dirty="0">
                <a:solidFill>
                  <a:srgbClr val="000000"/>
                </a:solidFill>
                <a:latin typeface="Times New Roman"/>
              </a:rPr>
              <a:t>.</a:t>
            </a:r>
            <a:endParaRPr lang="en-US" sz="2000" dirty="0"/>
          </a:p>
        </p:txBody>
      </p:sp>
    </p:spTree>
    <p:extLst>
      <p:ext uri="{BB962C8B-B14F-4D97-AF65-F5344CB8AC3E}">
        <p14:creationId xmlns:p14="http://schemas.microsoft.com/office/powerpoint/2010/main" val="23040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1"/>
            <a:ext cx="6877050" cy="422672"/>
          </a:xfrm>
        </p:spPr>
        <p:txBody>
          <a:bodyPr/>
          <a:lstStyle/>
          <a:p>
            <a:r>
              <a:rPr lang="en-US" dirty="0">
                <a:solidFill>
                  <a:srgbClr val="FF0000"/>
                </a:solidFill>
                <a:latin typeface="Times New Roman" pitchFamily="18" charset="0"/>
                <a:cs typeface="Times New Roman" pitchFamily="18" charset="0"/>
              </a:rPr>
              <a:t>III. CON NGƯỜI VIỆT NAM QUA VĂN HỌC</a:t>
            </a:r>
          </a:p>
        </p:txBody>
      </p:sp>
      <p:sp>
        <p:nvSpPr>
          <p:cNvPr id="4" name="Slide Number Placeholder 3"/>
          <p:cNvSpPr>
            <a:spLocks noGrp="1"/>
          </p:cNvSpPr>
          <p:nvPr>
            <p:ph type="sldNum" sz="quarter" idx="12"/>
          </p:nvPr>
        </p:nvSpPr>
        <p:spPr/>
        <p:txBody>
          <a:bodyPr/>
          <a:lstStyle/>
          <a:p>
            <a:pPr>
              <a:defRPr/>
            </a:pPr>
            <a:fld id="{D40E30F8-3974-40C9-BEE3-7462D415A1D7}" type="slidenum">
              <a:rPr lang="en-US" altLang="en-US" smtClean="0">
                <a:solidFill>
                  <a:srgbClr val="797281"/>
                </a:solidFill>
              </a:rPr>
              <a:pPr>
                <a:defRPr/>
              </a:pPr>
              <a:t>29</a:t>
            </a:fld>
            <a:endParaRPr lang="en-US" altLang="en-US">
              <a:solidFill>
                <a:srgbClr val="797281"/>
              </a:solidFill>
            </a:endParaRPr>
          </a:p>
        </p:txBody>
      </p:sp>
      <p:sp>
        <p:nvSpPr>
          <p:cNvPr id="6" name="Content Placeholder 3"/>
          <p:cNvSpPr txBox="1">
            <a:spLocks noChangeArrowheads="1"/>
          </p:cNvSpPr>
          <p:nvPr/>
        </p:nvSpPr>
        <p:spPr>
          <a:xfrm>
            <a:off x="152403" y="438150"/>
            <a:ext cx="8839199" cy="4495800"/>
          </a:xfrm>
          <a:prstGeom prst="rect">
            <a:avLst/>
          </a:prstGeom>
          <a:noFill/>
          <a:ln>
            <a:noFill/>
          </a:ln>
        </p:spPr>
        <p:txBody>
          <a:bodyPr spcFirstLastPara="1" wrap="square" lIns="91419" tIns="91419" rIns="91419" bIns="91419" rtlCol="0" anchor="t" anchorCtr="0">
            <a:norm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marL="38097" indent="0" algn="just">
              <a:lnSpc>
                <a:spcPct val="110000"/>
              </a:lnSpc>
              <a:buClr>
                <a:srgbClr val="25212A"/>
              </a:buClr>
              <a:buNone/>
              <a:defRPr/>
            </a:pPr>
            <a:r>
              <a:rPr lang="en-US" sz="2400" b="1" i="1" dirty="0">
                <a:solidFill>
                  <a:srgbClr val="25212A"/>
                </a:solidFill>
                <a:latin typeface="Times New Roman" pitchFamily="18" charset="0"/>
                <a:cs typeface="Times New Roman" pitchFamily="18" charset="0"/>
              </a:rPr>
              <a:t>4. Ý </a:t>
            </a:r>
            <a:r>
              <a:rPr lang="en-US" sz="2400" b="1" i="1" dirty="0" err="1">
                <a:solidFill>
                  <a:srgbClr val="25212A"/>
                </a:solidFill>
                <a:latin typeface="Times New Roman" pitchFamily="18" charset="0"/>
                <a:cs typeface="Times New Roman" pitchFamily="18" charset="0"/>
              </a:rPr>
              <a:t>thức</a:t>
            </a:r>
            <a:r>
              <a:rPr lang="en-US" sz="2400" b="1" i="1" dirty="0">
                <a:solidFill>
                  <a:srgbClr val="25212A"/>
                </a:solidFill>
                <a:latin typeface="Times New Roman" pitchFamily="18" charset="0"/>
                <a:cs typeface="Times New Roman" pitchFamily="18" charset="0"/>
              </a:rPr>
              <a:t> </a:t>
            </a:r>
            <a:r>
              <a:rPr lang="en-US" sz="2400" b="1" i="1" dirty="0" err="1">
                <a:solidFill>
                  <a:srgbClr val="25212A"/>
                </a:solidFill>
                <a:latin typeface="Times New Roman" pitchFamily="18" charset="0"/>
                <a:cs typeface="Times New Roman" pitchFamily="18" charset="0"/>
              </a:rPr>
              <a:t>cá</a:t>
            </a:r>
            <a:r>
              <a:rPr lang="en-US" sz="2400" b="1" i="1" dirty="0">
                <a:solidFill>
                  <a:srgbClr val="25212A"/>
                </a:solidFill>
                <a:latin typeface="Times New Roman" pitchFamily="18" charset="0"/>
                <a:cs typeface="Times New Roman" pitchFamily="18" charset="0"/>
              </a:rPr>
              <a:t> </a:t>
            </a:r>
            <a:r>
              <a:rPr lang="en-US" sz="2400" b="1" i="1" dirty="0" err="1">
                <a:solidFill>
                  <a:srgbClr val="25212A"/>
                </a:solidFill>
                <a:latin typeface="Times New Roman" pitchFamily="18" charset="0"/>
                <a:cs typeface="Times New Roman" pitchFamily="18" charset="0"/>
              </a:rPr>
              <a:t>nhân</a:t>
            </a:r>
            <a:endParaRPr lang="en-US" sz="1600" i="1" dirty="0">
              <a:solidFill>
                <a:srgbClr val="25212A"/>
              </a:solidFill>
              <a:latin typeface="Calibri"/>
              <a:ea typeface="Calibri"/>
              <a:cs typeface="Times New Roman"/>
            </a:endParaRPr>
          </a:p>
          <a:p>
            <a:pPr marL="342875" indent="-342875" algn="just">
              <a:spcBef>
                <a:spcPts val="0"/>
              </a:spcBef>
              <a:spcAft>
                <a:spcPts val="600"/>
              </a:spcAft>
              <a:buFontTx/>
              <a:buChar char="-"/>
            </a:pPr>
            <a:r>
              <a:rPr lang="en-US" sz="2000" dirty="0" err="1">
                <a:solidFill>
                  <a:srgbClr val="000000"/>
                </a:solidFill>
                <a:latin typeface="Times New Roman"/>
                <a:ea typeface="Times New Roman"/>
                <a:cs typeface="Times New Roman"/>
              </a:rPr>
              <a:t>Hình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a:t>
            </a:r>
            <a:r>
              <a:rPr lang="en-US" sz="2000" dirty="0" err="1">
                <a:solidFill>
                  <a:srgbClr val="000000"/>
                </a:solidFill>
                <a:latin typeface="Times New Roman"/>
                <a:ea typeface="Times New Roman"/>
                <a:cs typeface="Arial"/>
              </a:rPr>
              <a:t>à</a:t>
            </a:r>
            <a:r>
              <a:rPr lang="en-US" sz="2000" dirty="0" err="1">
                <a:solidFill>
                  <a:srgbClr val="000000"/>
                </a:solidFill>
                <a:latin typeface="Times New Roman"/>
                <a:ea typeface="Times New Roman"/>
                <a:cs typeface="Times New Roman"/>
              </a:rPr>
              <a:t>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m</a:t>
            </a:r>
            <a:r>
              <a:rPr lang="en-US" sz="2000" dirty="0" err="1">
                <a:solidFill>
                  <a:srgbClr val="000000"/>
                </a:solidFill>
                <a:latin typeface="Times New Roman"/>
                <a:ea typeface="Times New Roman"/>
                <a:cs typeface=".VnTime"/>
              </a:rPr>
              <a:t>ô</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a:t>
            </a:r>
            <a:r>
              <a:rPr lang="en-US" sz="2000" dirty="0" err="1">
                <a:solidFill>
                  <a:srgbClr val="000000"/>
                </a:solidFill>
                <a:latin typeface="Times New Roman"/>
                <a:ea typeface="Times New Roman"/>
                <a:cs typeface=".VnTime"/>
              </a:rPr>
              <a:t>ì</a:t>
            </a:r>
            <a:r>
              <a:rPr lang="en-US" sz="2000" dirty="0" err="1">
                <a:solidFill>
                  <a:srgbClr val="000000"/>
                </a:solidFill>
                <a:latin typeface="Times New Roman"/>
                <a:ea typeface="Times New Roman"/>
                <a:cs typeface="Times New Roman"/>
              </a:rPr>
              <a:t>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Arial"/>
              </a:rPr>
              <a:t>ứ</a:t>
            </a:r>
            <a:r>
              <a:rPr lang="en-US" sz="2000" dirty="0" err="1">
                <a:solidFill>
                  <a:srgbClr val="000000"/>
                </a:solidFill>
                <a:latin typeface="Times New Roman"/>
                <a:ea typeface="Times New Roman"/>
                <a:cs typeface="Times New Roman"/>
              </a:rPr>
              <a:t>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x</a:t>
            </a:r>
            <a:r>
              <a:rPr lang="en-US" sz="2000" dirty="0" err="1">
                <a:solidFill>
                  <a:srgbClr val="000000"/>
                </a:solidFill>
                <a:latin typeface="Times New Roman"/>
                <a:ea typeface="Times New Roman"/>
                <a:cs typeface="Arial"/>
              </a:rPr>
              <a:t>ử</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v</a:t>
            </a:r>
            <a:r>
              <a:rPr lang="en-US" sz="2000" dirty="0" err="1">
                <a:solidFill>
                  <a:srgbClr val="000000"/>
                </a:solidFill>
                <a:latin typeface="Times New Roman"/>
                <a:ea typeface="Times New Roman"/>
                <a:cs typeface="Arial"/>
              </a:rPr>
              <a:t>à</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m</a:t>
            </a:r>
            <a:r>
              <a:rPr lang="en-US" sz="2000" dirty="0" err="1">
                <a:solidFill>
                  <a:srgbClr val="000000"/>
                </a:solidFill>
                <a:latin typeface="Times New Roman"/>
                <a:ea typeface="Times New Roman"/>
                <a:cs typeface="Arial"/>
              </a:rPr>
              <a:t>ẫ</a:t>
            </a:r>
            <a:r>
              <a:rPr lang="en-US" sz="2000" dirty="0" err="1">
                <a:solidFill>
                  <a:srgbClr val="000000"/>
                </a:solidFill>
                <a:latin typeface="Times New Roman"/>
                <a:ea typeface="Times New Roman"/>
                <a:cs typeface="Times New Roman"/>
              </a:rPr>
              <a:t>u</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ng</a:t>
            </a:r>
            <a:r>
              <a:rPr lang="en-US" sz="2000" dirty="0" err="1">
                <a:solidFill>
                  <a:srgbClr val="000000"/>
                </a:solidFill>
                <a:latin typeface="Times New Roman"/>
                <a:ea typeface="Times New Roman"/>
                <a:cs typeface="Arial"/>
              </a:rPr>
              <a:t>ườ</a:t>
            </a:r>
            <a:r>
              <a:rPr lang="en-US" sz="2000" dirty="0" err="1">
                <a:solidFill>
                  <a:srgbClr val="000000"/>
                </a:solidFill>
                <a:latin typeface="Times New Roman"/>
                <a:ea typeface="Times New Roman"/>
                <a:cs typeface="Times New Roman"/>
              </a:rPr>
              <a:t>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l</a:t>
            </a:r>
            <a:r>
              <a:rPr lang="en-US" sz="2000" dirty="0" err="1">
                <a:solidFill>
                  <a:srgbClr val="000000"/>
                </a:solidFill>
                <a:latin typeface="Times New Roman"/>
                <a:ea typeface="Times New Roman"/>
                <a:cs typeface=".VnTime"/>
              </a:rPr>
              <a:t>ý</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a:t>
            </a:r>
            <a:r>
              <a:rPr lang="en-US" sz="2000" dirty="0" err="1">
                <a:solidFill>
                  <a:srgbClr val="000000"/>
                </a:solidFill>
                <a:latin typeface="Times New Roman"/>
                <a:ea typeface="Times New Roman"/>
                <a:cs typeface="Arial"/>
              </a:rPr>
              <a:t>ưở</a:t>
            </a:r>
            <a:r>
              <a:rPr lang="en-US" sz="2000" dirty="0" err="1">
                <a:solidFill>
                  <a:srgbClr val="000000"/>
                </a:solidFill>
                <a:latin typeface="Times New Roman"/>
                <a:ea typeface="Times New Roman"/>
                <a:cs typeface="Times New Roman"/>
              </a:rPr>
              <a:t>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li</a:t>
            </a:r>
            <a:r>
              <a:rPr lang="en-US" sz="2000" dirty="0" err="1">
                <a:solidFill>
                  <a:srgbClr val="000000"/>
                </a:solidFill>
                <a:latin typeface="Times New Roman"/>
                <a:ea typeface="Times New Roman"/>
                <a:cs typeface=".VnTime"/>
              </a:rPr>
              <a:t>ê</a:t>
            </a:r>
            <a:r>
              <a:rPr lang="en-US" sz="2000" dirty="0" err="1">
                <a:solidFill>
                  <a:srgbClr val="000000"/>
                </a:solidFill>
                <a:latin typeface="Times New Roman"/>
                <a:ea typeface="Times New Roman"/>
                <a:cs typeface="Times New Roman"/>
              </a:rPr>
              <a:t>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quan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Arial"/>
              </a:rPr>
              <a:t>đế</a:t>
            </a:r>
            <a:r>
              <a:rPr lang="en-US" sz="2000" dirty="0" err="1">
                <a:solidFill>
                  <a:srgbClr val="000000"/>
                </a:solidFill>
                <a:latin typeface="Times New Roman"/>
                <a:ea typeface="Times New Roman"/>
                <a:cs typeface="Times New Roman"/>
              </a:rPr>
              <a:t>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a:t>
            </a:r>
            <a:r>
              <a:rPr lang="en-US" sz="2000" dirty="0" err="1">
                <a:solidFill>
                  <a:srgbClr val="000000"/>
                </a:solidFill>
                <a:latin typeface="Times New Roman"/>
                <a:ea typeface="Times New Roman"/>
                <a:cs typeface="Arial"/>
              </a:rPr>
              <a:t>ộ</a:t>
            </a:r>
            <a:r>
              <a:rPr lang="en-US" sz="2000" dirty="0" err="1">
                <a:solidFill>
                  <a:srgbClr val="000000"/>
                </a:solidFill>
                <a:latin typeface="Times New Roman"/>
                <a:ea typeface="Times New Roman"/>
                <a:cs typeface="Times New Roman"/>
              </a:rPr>
              <a:t>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Arial"/>
              </a:rPr>
              <a:t>đồ</a:t>
            </a:r>
            <a:r>
              <a:rPr lang="en-US" sz="2000" dirty="0" err="1">
                <a:solidFill>
                  <a:srgbClr val="000000"/>
                </a:solidFill>
                <a:latin typeface="Times New Roman"/>
                <a:ea typeface="Times New Roman"/>
                <a:cs typeface="Times New Roman"/>
              </a:rPr>
              <a:t>ng</a:t>
            </a:r>
            <a:r>
              <a:rPr lang="en-US" sz="2000" dirty="0">
                <a:solidFill>
                  <a:srgbClr val="000000"/>
                </a:solidFill>
                <a:latin typeface="Times New Roman"/>
                <a:ea typeface="Times New Roman"/>
                <a:cs typeface="Times New Roman"/>
              </a:rPr>
              <a:t>: </a:t>
            </a:r>
            <a:endParaRPr lang="en-US" sz="2000" dirty="0">
              <a:latin typeface=".VnTime"/>
              <a:ea typeface="Times New Roman"/>
              <a:cs typeface="Times New Roman"/>
            </a:endParaRPr>
          </a:p>
          <a:p>
            <a:pPr marL="0" indent="0" algn="just">
              <a:spcBef>
                <a:spcPts val="0"/>
              </a:spcBef>
              <a:spcAft>
                <a:spcPts val="600"/>
              </a:spcAft>
              <a:buNone/>
            </a:pPr>
            <a:r>
              <a:rPr lang="en-US" sz="2000" dirty="0">
                <a:solidFill>
                  <a:srgbClr val="000000"/>
                </a:solidFill>
                <a:latin typeface="Times New Roman"/>
                <a:ea typeface="Times New Roman"/>
                <a:cs typeface="Times New Roman"/>
              </a:rPr>
              <a:t>+ Con </a:t>
            </a:r>
            <a:r>
              <a:rPr lang="en-US" sz="2000" dirty="0" err="1">
                <a:solidFill>
                  <a:srgbClr val="000000"/>
                </a:solidFill>
                <a:latin typeface="Times New Roman"/>
                <a:ea typeface="Times New Roman"/>
                <a:cs typeface="Times New Roman"/>
              </a:rPr>
              <a:t>người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xã</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hội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hy</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sinh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cống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hiến</a:t>
            </a:r>
            <a:r>
              <a:rPr lang="en-US" sz="2000" dirty="0">
                <a:solidFill>
                  <a:srgbClr val="000000"/>
                </a:solidFill>
                <a:latin typeface="Times New Roman"/>
                <a:ea typeface="Times New Roman"/>
                <a:cs typeface="Times New Roman"/>
              </a:rPr>
              <a:t>). </a:t>
            </a:r>
            <a:endParaRPr lang="en-US" sz="2000" dirty="0">
              <a:latin typeface=".VnTime"/>
              <a:ea typeface="Times New Roman"/>
              <a:cs typeface="Times New Roman"/>
            </a:endParaRPr>
          </a:p>
          <a:p>
            <a:pPr marL="0" indent="0" algn="just">
              <a:lnSpc>
                <a:spcPct val="115000"/>
              </a:lnSpc>
              <a:spcBef>
                <a:spcPts val="0"/>
              </a:spcBef>
              <a:spcAft>
                <a:spcPts val="600"/>
              </a:spcAft>
              <a:buNone/>
            </a:pP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Hoặc</a:t>
            </a:r>
            <a:r>
              <a:rPr lang="en-US" sz="2000" dirty="0">
                <a:solidFill>
                  <a:srgbClr val="000000"/>
                </a:solidFill>
                <a:latin typeface="Times New Roman"/>
                <a:ea typeface="Times New Roman"/>
                <a:cs typeface="Times New Roman"/>
              </a:rPr>
              <a:t> con </a:t>
            </a:r>
            <a:r>
              <a:rPr lang="en-US" sz="2000" dirty="0" err="1">
                <a:solidFill>
                  <a:srgbClr val="000000"/>
                </a:solidFill>
                <a:latin typeface="Times New Roman"/>
                <a:ea typeface="Times New Roman"/>
                <a:cs typeface="Times New Roman"/>
              </a:rPr>
              <a:t>người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cá</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nhân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hướng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nội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nhấn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mạnh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quyền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cá</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nhân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hạnh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phúc</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tình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yêu</a:t>
            </a:r>
            <a:r>
              <a:rPr lang="en-US" sz="2000" dirty="0">
                <a:solidFill>
                  <a:srgbClr val="000000"/>
                </a:solidFill>
                <a:latin typeface="Times New Roman"/>
                <a:ea typeface="Times New Roman"/>
                <a:cs typeface="Times New Roman"/>
              </a:rPr>
              <a:t>, ý </a:t>
            </a:r>
            <a:r>
              <a:rPr lang="en-US" sz="2000" dirty="0" err="1">
                <a:solidFill>
                  <a:srgbClr val="000000"/>
                </a:solidFill>
                <a:latin typeface="Times New Roman"/>
                <a:ea typeface="Times New Roman"/>
                <a:cs typeface="Times New Roman"/>
              </a:rPr>
              <a:t>nghĩa</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cuộc</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sống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trần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thế</a:t>
            </a:r>
            <a:r>
              <a:rPr lang="en-US" sz="2000" dirty="0">
                <a:solidFill>
                  <a:srgbClr val="000000"/>
                </a:solidFill>
                <a:latin typeface="Times New Roman"/>
                <a:ea typeface="Times New Roman"/>
                <a:cs typeface="Times New Roman"/>
              </a:rPr>
              <a:t>)</a:t>
            </a:r>
          </a:p>
          <a:p>
            <a:pPr marL="0" indent="0" algn="just">
              <a:lnSpc>
                <a:spcPct val="115000"/>
              </a:lnSpc>
              <a:spcBef>
                <a:spcPts val="0"/>
              </a:spcBef>
              <a:spcAft>
                <a:spcPts val="600"/>
              </a:spcAft>
              <a:buNone/>
            </a:pPr>
            <a:endParaRPr lang="en-US" sz="2000" dirty="0">
              <a:latin typeface=".VnTime"/>
              <a:ea typeface="Times New Roman"/>
              <a:cs typeface="Times New Roman"/>
            </a:endParaRPr>
          </a:p>
          <a:p>
            <a:pPr marL="342875" indent="-342875">
              <a:lnSpc>
                <a:spcPct val="115000"/>
              </a:lnSpc>
              <a:spcBef>
                <a:spcPts val="0"/>
              </a:spcBef>
              <a:spcAft>
                <a:spcPts val="1000"/>
              </a:spcAft>
              <a:buFont typeface="Wingdings"/>
              <a:buChar char=""/>
            </a:pPr>
            <a:r>
              <a:rPr lang="en-US" sz="2000" dirty="0" err="1">
                <a:solidFill>
                  <a:srgbClr val="000000"/>
                </a:solidFill>
                <a:latin typeface="Times New Roman"/>
              </a:rPr>
              <a:t>Xu</a:t>
            </a:r>
            <a:r>
              <a:rPr lang="en-US" sz="2000" dirty="0">
                <a:solidFill>
                  <a:srgbClr val="000000"/>
                </a:solidFill>
                <a:latin typeface="Times New Roman"/>
              </a:rPr>
              <a:t> </a:t>
            </a:r>
            <a:r>
              <a:rPr lang="en-US" sz="2000" dirty="0" err="1">
                <a:solidFill>
                  <a:srgbClr val="000000"/>
                </a:solidFill>
                <a:latin typeface="Times New Roman"/>
              </a:rPr>
              <a:t>hướng</a:t>
            </a:r>
            <a:r>
              <a:rPr lang="en-US" sz="2000" dirty="0">
                <a:solidFill>
                  <a:srgbClr val="000000"/>
                </a:solidFill>
                <a:latin typeface="Times New Roman"/>
              </a:rPr>
              <a:t> </a:t>
            </a:r>
            <a:r>
              <a:rPr lang="en-US" sz="2000" dirty="0" err="1">
                <a:solidFill>
                  <a:srgbClr val="000000"/>
                </a:solidFill>
                <a:latin typeface="Times New Roman"/>
              </a:rPr>
              <a:t>chung</a:t>
            </a:r>
            <a:r>
              <a:rPr lang="en-US" sz="2000" dirty="0">
                <a:solidFill>
                  <a:srgbClr val="000000"/>
                </a:solidFill>
                <a:latin typeface="Times New Roman"/>
              </a:rPr>
              <a:t>: </a:t>
            </a:r>
            <a:r>
              <a:rPr lang="en-US" sz="2000" dirty="0" err="1">
                <a:solidFill>
                  <a:srgbClr val="000000"/>
                </a:solidFill>
                <a:latin typeface="Times New Roman"/>
              </a:rPr>
              <a:t>Xây</a:t>
            </a:r>
            <a:r>
              <a:rPr lang="en-US" sz="2000" dirty="0">
                <a:solidFill>
                  <a:srgbClr val="000000"/>
                </a:solidFill>
                <a:latin typeface="Times New Roman"/>
              </a:rPr>
              <a:t> </a:t>
            </a:r>
            <a:r>
              <a:rPr lang="en-US" sz="2000" dirty="0" err="1">
                <a:solidFill>
                  <a:srgbClr val="000000"/>
                </a:solidFill>
                <a:latin typeface="Times New Roman"/>
              </a:rPr>
              <a:t>dựng</a:t>
            </a:r>
            <a:r>
              <a:rPr lang="en-US" sz="2000" dirty="0">
                <a:solidFill>
                  <a:srgbClr val="000000"/>
                </a:solidFill>
                <a:latin typeface="Times New Roman"/>
              </a:rPr>
              <a:t> </a:t>
            </a:r>
            <a:r>
              <a:rPr lang="en-US" sz="2000" dirty="0" err="1">
                <a:solidFill>
                  <a:srgbClr val="000000"/>
                </a:solidFill>
                <a:latin typeface="Times New Roman"/>
              </a:rPr>
              <a:t>đạo</a:t>
            </a:r>
            <a:r>
              <a:rPr lang="en-US" sz="2000" dirty="0">
                <a:solidFill>
                  <a:srgbClr val="000000"/>
                </a:solidFill>
                <a:latin typeface="Times New Roman"/>
              </a:rPr>
              <a:t> </a:t>
            </a:r>
            <a:r>
              <a:rPr lang="en-US" sz="2000" dirty="0" err="1">
                <a:solidFill>
                  <a:srgbClr val="000000"/>
                </a:solidFill>
                <a:latin typeface="Times New Roman"/>
              </a:rPr>
              <a:t>lý</a:t>
            </a:r>
            <a:r>
              <a:rPr lang="en-US" sz="2000" dirty="0">
                <a:solidFill>
                  <a:srgbClr val="000000"/>
                </a:solidFill>
                <a:latin typeface="Times New Roman"/>
              </a:rPr>
              <a:t> </a:t>
            </a:r>
            <a:r>
              <a:rPr lang="en-US" sz="2000" dirty="0" err="1">
                <a:solidFill>
                  <a:srgbClr val="000000"/>
                </a:solidFill>
                <a:latin typeface="Times New Roman"/>
              </a:rPr>
              <a:t>làm</a:t>
            </a:r>
            <a:r>
              <a:rPr lang="en-US" sz="2000" dirty="0">
                <a:solidFill>
                  <a:srgbClr val="000000"/>
                </a:solidFill>
                <a:latin typeface="Times New Roman"/>
              </a:rPr>
              <a:t> </a:t>
            </a:r>
            <a:r>
              <a:rPr lang="en-US" sz="2000" dirty="0" err="1">
                <a:solidFill>
                  <a:srgbClr val="000000"/>
                </a:solidFill>
                <a:latin typeface="Times New Roman"/>
              </a:rPr>
              <a:t>người</a:t>
            </a:r>
            <a:r>
              <a:rPr lang="en-US" sz="2000" dirty="0">
                <a:solidFill>
                  <a:srgbClr val="000000"/>
                </a:solidFill>
                <a:latin typeface="Times New Roman"/>
              </a:rPr>
              <a:t> </a:t>
            </a:r>
            <a:r>
              <a:rPr lang="en-US" sz="2000" dirty="0" err="1">
                <a:solidFill>
                  <a:srgbClr val="000000"/>
                </a:solidFill>
                <a:latin typeface="Times New Roman"/>
              </a:rPr>
              <a:t>với</a:t>
            </a:r>
            <a:r>
              <a:rPr lang="en-US" sz="2000" dirty="0">
                <a:solidFill>
                  <a:srgbClr val="000000"/>
                </a:solidFill>
                <a:latin typeface="Times New Roman"/>
              </a:rPr>
              <a:t> </a:t>
            </a:r>
            <a:r>
              <a:rPr lang="en-US" sz="2000" dirty="0" err="1">
                <a:solidFill>
                  <a:srgbClr val="000000"/>
                </a:solidFill>
                <a:latin typeface="Times New Roman"/>
              </a:rPr>
              <a:t>những</a:t>
            </a:r>
            <a:r>
              <a:rPr lang="en-US" sz="2000" dirty="0">
                <a:solidFill>
                  <a:srgbClr val="000000"/>
                </a:solidFill>
                <a:latin typeface="Times New Roman"/>
              </a:rPr>
              <a:t> </a:t>
            </a:r>
            <a:r>
              <a:rPr lang="en-US" sz="2000" dirty="0" err="1">
                <a:solidFill>
                  <a:srgbClr val="000000"/>
                </a:solidFill>
                <a:latin typeface="Times New Roman"/>
              </a:rPr>
              <a:t>phẩm</a:t>
            </a:r>
            <a:r>
              <a:rPr lang="en-US" sz="2000" dirty="0">
                <a:solidFill>
                  <a:srgbClr val="000000"/>
                </a:solidFill>
                <a:latin typeface="Times New Roman"/>
              </a:rPr>
              <a:t> </a:t>
            </a:r>
            <a:r>
              <a:rPr lang="en-US" sz="2000" dirty="0" err="1">
                <a:solidFill>
                  <a:srgbClr val="000000"/>
                </a:solidFill>
                <a:latin typeface="Times New Roman"/>
              </a:rPr>
              <a:t>chất</a:t>
            </a:r>
            <a:r>
              <a:rPr lang="en-US" sz="2000" dirty="0">
                <a:solidFill>
                  <a:srgbClr val="000000"/>
                </a:solidFill>
                <a:latin typeface="Times New Roman"/>
              </a:rPr>
              <a:t> </a:t>
            </a:r>
            <a:r>
              <a:rPr lang="en-US" sz="2000" dirty="0" err="1">
                <a:solidFill>
                  <a:srgbClr val="000000"/>
                </a:solidFill>
                <a:latin typeface="Times New Roman"/>
              </a:rPr>
              <a:t>tốt</a:t>
            </a:r>
            <a:r>
              <a:rPr lang="en-US" sz="2000" dirty="0">
                <a:solidFill>
                  <a:srgbClr val="000000"/>
                </a:solidFill>
                <a:latin typeface="Times New Roman"/>
              </a:rPr>
              <a:t> </a:t>
            </a:r>
            <a:r>
              <a:rPr lang="en-US" sz="2000" dirty="0" err="1">
                <a:solidFill>
                  <a:srgbClr val="000000"/>
                </a:solidFill>
                <a:latin typeface="Times New Roman"/>
              </a:rPr>
              <a:t>đẹp</a:t>
            </a:r>
            <a:r>
              <a:rPr lang="en-US" sz="2000" dirty="0">
                <a:solidFill>
                  <a:srgbClr val="000000"/>
                </a:solidFill>
                <a:latin typeface="Times New Roman"/>
              </a:rPr>
              <a:t>.</a:t>
            </a:r>
            <a:endParaRPr lang="en-US" sz="2000" dirty="0"/>
          </a:p>
          <a:p>
            <a:pPr marL="0" indent="0">
              <a:lnSpc>
                <a:spcPct val="115000"/>
              </a:lnSpc>
              <a:spcBef>
                <a:spcPts val="0"/>
              </a:spcBef>
              <a:buNone/>
            </a:pPr>
            <a:r>
              <a:rPr lang="en-US" sz="2000" dirty="0" err="1">
                <a:solidFill>
                  <a:srgbClr val="000000"/>
                </a:solidFill>
                <a:latin typeface="Times New Roman"/>
                <a:ea typeface="Times New Roman"/>
                <a:cs typeface="Times New Roman"/>
              </a:rPr>
              <a:t>Ví</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Dụ</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Truyền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thuyết</a:t>
            </a:r>
            <a:r>
              <a:rPr lang="en-US" sz="2000" dirty="0">
                <a:solidFill>
                  <a:srgbClr val="000000"/>
                </a:solidFill>
                <a:latin typeface="Times New Roman"/>
                <a:ea typeface="Times New Roman"/>
                <a:cs typeface="Times New Roman"/>
              </a:rPr>
              <a:t> “ </a:t>
            </a:r>
            <a:r>
              <a:rPr lang="en-US" sz="2000" dirty="0" err="1">
                <a:solidFill>
                  <a:srgbClr val="000000"/>
                </a:solidFill>
                <a:latin typeface="Times New Roman"/>
                <a:ea typeface="Times New Roman"/>
                <a:cs typeface="Times New Roman"/>
              </a:rPr>
              <a:t>Sơn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Tinh</a:t>
            </a:r>
            <a:r>
              <a:rPr lang="en-US" sz="2000" dirty="0">
                <a:solidFill>
                  <a:srgbClr val="000000"/>
                </a:solidFill>
                <a:latin typeface="Times New Roman"/>
                <a:ea typeface="Times New Roman"/>
                <a:cs typeface="Times New Roman"/>
              </a:rPr>
              <a:t> – </a:t>
            </a:r>
            <a:r>
              <a:rPr lang="en-US" sz="2000" dirty="0" err="1">
                <a:solidFill>
                  <a:srgbClr val="000000"/>
                </a:solidFill>
                <a:latin typeface="Times New Roman"/>
                <a:ea typeface="Times New Roman"/>
                <a:cs typeface="Times New Roman"/>
              </a:rPr>
              <a:t>Thủy</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Tinh</a:t>
            </a:r>
            <a:r>
              <a:rPr lang="en-US" sz="2000" dirty="0">
                <a:solidFill>
                  <a:srgbClr val="000000"/>
                </a:solidFill>
                <a:latin typeface="Times New Roman"/>
                <a:ea typeface="Times New Roman"/>
                <a:cs typeface="Times New Roman"/>
              </a:rPr>
              <a:t>”</a:t>
            </a:r>
            <a:r>
              <a:rPr lang="en-US" sz="2000" dirty="0">
                <a:latin typeface=".VnTime"/>
                <a:ea typeface="Times New Roman"/>
                <a:cs typeface="Times New Roman"/>
              </a:rPr>
              <a:t>, </a:t>
            </a:r>
            <a:r>
              <a:rPr lang="en-US" sz="2000" dirty="0" err="1">
                <a:solidFill>
                  <a:srgbClr val="000000"/>
                </a:solidFill>
                <a:latin typeface="Times New Roman"/>
                <a:ea typeface="Times New Roman"/>
                <a:cs typeface="Times New Roman"/>
              </a:rPr>
              <a:t>Ca</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dao</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về</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tình</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yêu</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quê</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hương</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đất</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nước</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Thơ</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Nguyễn</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Trãi</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Hồ</a:t>
            </a:r>
            <a:r>
              <a:rPr lang="en-US" sz="2000" dirty="0">
                <a:solidFill>
                  <a:srgbClr val="000000"/>
                </a:solidFill>
                <a:latin typeface="Times New Roman"/>
                <a:ea typeface="Times New Roman"/>
                <a:cs typeface="Times New Roman"/>
              </a:rPr>
              <a:t> </a:t>
            </a:r>
            <a:r>
              <a:rPr lang="en-US" sz="2000" dirty="0" err="1">
                <a:solidFill>
                  <a:srgbClr val="000000"/>
                </a:solidFill>
                <a:latin typeface="Times New Roman"/>
                <a:ea typeface="Times New Roman"/>
                <a:cs typeface="Times New Roman"/>
              </a:rPr>
              <a:t>Chí</a:t>
            </a:r>
            <a:r>
              <a:rPr lang="en-US" sz="2000" dirty="0">
                <a:solidFill>
                  <a:srgbClr val="000000"/>
                </a:solidFill>
                <a:latin typeface="Times New Roman"/>
                <a:ea typeface="Times New Roman"/>
                <a:cs typeface="Times New Roman"/>
              </a:rPr>
              <a:t> Minh…</a:t>
            </a:r>
            <a:endParaRPr lang="en-US" sz="2000" dirty="0">
              <a:latin typeface=".VnTime"/>
              <a:ea typeface="Times New Roman"/>
              <a:cs typeface="Times New Roman"/>
            </a:endParaRPr>
          </a:p>
        </p:txBody>
      </p:sp>
    </p:spTree>
    <p:extLst>
      <p:ext uri="{BB962C8B-B14F-4D97-AF65-F5344CB8AC3E}">
        <p14:creationId xmlns:p14="http://schemas.microsoft.com/office/powerpoint/2010/main" val="40969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752600" y="1945350"/>
            <a:ext cx="5805600" cy="1159800"/>
          </a:xfrm>
          <a:prstGeom prst="rect">
            <a:avLst/>
          </a:prstGeom>
        </p:spPr>
        <p:txBody>
          <a:bodyPr spcFirstLastPara="1" wrap="square" lIns="91419" tIns="91419" rIns="91419" bIns="91419" anchor="ctr" anchorCtr="0">
            <a:noAutofit/>
          </a:bodyPr>
          <a:lstStyle/>
          <a:p>
            <a:pPr algn="ctr"/>
            <a:r>
              <a:rPr lang="en" dirty="0"/>
              <a:t>TỔNG QUAN VĂN HỌC VIỆT NAM</a:t>
            </a:r>
            <a:endParaRPr dirty="0"/>
          </a:p>
        </p:txBody>
      </p:sp>
      <p:sp>
        <p:nvSpPr>
          <p:cNvPr id="3" name="Google Shape;307;p38"/>
          <p:cNvSpPr/>
          <p:nvPr/>
        </p:nvSpPr>
        <p:spPr>
          <a:xfrm>
            <a:off x="3962403" y="438152"/>
            <a:ext cx="937283" cy="620427"/>
          </a:xfrm>
          <a:custGeom>
            <a:avLst/>
            <a:gdLst/>
            <a:ahLst/>
            <a:cxnLst/>
            <a:rect l="l" t="t" r="r" b="b"/>
            <a:pathLst>
              <a:path w="19126" h="12337" extrusionOk="0">
                <a:moveTo>
                  <a:pt x="9733" y="463"/>
                </a:moveTo>
                <a:lnTo>
                  <a:pt x="9831" y="511"/>
                </a:lnTo>
                <a:lnTo>
                  <a:pt x="9904" y="560"/>
                </a:lnTo>
                <a:lnTo>
                  <a:pt x="9758" y="584"/>
                </a:lnTo>
                <a:lnTo>
                  <a:pt x="9709" y="633"/>
                </a:lnTo>
                <a:lnTo>
                  <a:pt x="9660" y="682"/>
                </a:lnTo>
                <a:lnTo>
                  <a:pt x="9612" y="755"/>
                </a:lnTo>
                <a:lnTo>
                  <a:pt x="9612" y="828"/>
                </a:lnTo>
                <a:lnTo>
                  <a:pt x="9636" y="852"/>
                </a:lnTo>
                <a:lnTo>
                  <a:pt x="9685" y="925"/>
                </a:lnTo>
                <a:lnTo>
                  <a:pt x="9782" y="974"/>
                </a:lnTo>
                <a:lnTo>
                  <a:pt x="9977" y="1022"/>
                </a:lnTo>
                <a:lnTo>
                  <a:pt x="10147" y="1071"/>
                </a:lnTo>
                <a:lnTo>
                  <a:pt x="10147" y="1193"/>
                </a:lnTo>
                <a:lnTo>
                  <a:pt x="9879" y="1120"/>
                </a:lnTo>
                <a:lnTo>
                  <a:pt x="9612" y="1095"/>
                </a:lnTo>
                <a:lnTo>
                  <a:pt x="9563" y="1095"/>
                </a:lnTo>
                <a:lnTo>
                  <a:pt x="9563" y="1144"/>
                </a:lnTo>
                <a:lnTo>
                  <a:pt x="9587" y="1266"/>
                </a:lnTo>
                <a:lnTo>
                  <a:pt x="9660" y="1363"/>
                </a:lnTo>
                <a:lnTo>
                  <a:pt x="9758" y="1436"/>
                </a:lnTo>
                <a:lnTo>
                  <a:pt x="9879" y="1485"/>
                </a:lnTo>
                <a:lnTo>
                  <a:pt x="10001" y="1509"/>
                </a:lnTo>
                <a:lnTo>
                  <a:pt x="10098" y="1558"/>
                </a:lnTo>
                <a:lnTo>
                  <a:pt x="10123" y="1558"/>
                </a:lnTo>
                <a:lnTo>
                  <a:pt x="10098" y="1655"/>
                </a:lnTo>
                <a:lnTo>
                  <a:pt x="10074" y="1704"/>
                </a:lnTo>
                <a:lnTo>
                  <a:pt x="9952" y="1631"/>
                </a:lnTo>
                <a:lnTo>
                  <a:pt x="9831" y="1606"/>
                </a:lnTo>
                <a:lnTo>
                  <a:pt x="9636" y="1533"/>
                </a:lnTo>
                <a:lnTo>
                  <a:pt x="9563" y="1460"/>
                </a:lnTo>
                <a:lnTo>
                  <a:pt x="9539" y="1436"/>
                </a:lnTo>
                <a:lnTo>
                  <a:pt x="9490" y="1412"/>
                </a:lnTo>
                <a:lnTo>
                  <a:pt x="9417" y="1412"/>
                </a:lnTo>
                <a:lnTo>
                  <a:pt x="9368" y="1460"/>
                </a:lnTo>
                <a:lnTo>
                  <a:pt x="9368" y="1509"/>
                </a:lnTo>
                <a:lnTo>
                  <a:pt x="9368" y="1582"/>
                </a:lnTo>
                <a:lnTo>
                  <a:pt x="9368" y="1631"/>
                </a:lnTo>
                <a:lnTo>
                  <a:pt x="9441" y="1728"/>
                </a:lnTo>
                <a:lnTo>
                  <a:pt x="9514" y="1801"/>
                </a:lnTo>
                <a:lnTo>
                  <a:pt x="9320" y="1704"/>
                </a:lnTo>
                <a:lnTo>
                  <a:pt x="9222" y="1631"/>
                </a:lnTo>
                <a:lnTo>
                  <a:pt x="9174" y="1558"/>
                </a:lnTo>
                <a:lnTo>
                  <a:pt x="9125" y="1460"/>
                </a:lnTo>
                <a:lnTo>
                  <a:pt x="9101" y="1363"/>
                </a:lnTo>
                <a:lnTo>
                  <a:pt x="9101" y="1120"/>
                </a:lnTo>
                <a:lnTo>
                  <a:pt x="9125" y="925"/>
                </a:lnTo>
                <a:lnTo>
                  <a:pt x="9174" y="755"/>
                </a:lnTo>
                <a:lnTo>
                  <a:pt x="9222" y="682"/>
                </a:lnTo>
                <a:lnTo>
                  <a:pt x="9295" y="609"/>
                </a:lnTo>
                <a:lnTo>
                  <a:pt x="9368" y="584"/>
                </a:lnTo>
                <a:lnTo>
                  <a:pt x="9393" y="560"/>
                </a:lnTo>
                <a:lnTo>
                  <a:pt x="9490" y="560"/>
                </a:lnTo>
                <a:lnTo>
                  <a:pt x="9587" y="511"/>
                </a:lnTo>
                <a:lnTo>
                  <a:pt x="9636" y="487"/>
                </a:lnTo>
                <a:lnTo>
                  <a:pt x="9733" y="463"/>
                </a:lnTo>
                <a:close/>
                <a:moveTo>
                  <a:pt x="1022" y="2823"/>
                </a:moveTo>
                <a:lnTo>
                  <a:pt x="1168" y="2871"/>
                </a:lnTo>
                <a:lnTo>
                  <a:pt x="1314" y="2944"/>
                </a:lnTo>
                <a:lnTo>
                  <a:pt x="1071" y="2969"/>
                </a:lnTo>
                <a:lnTo>
                  <a:pt x="998" y="3017"/>
                </a:lnTo>
                <a:lnTo>
                  <a:pt x="974" y="3066"/>
                </a:lnTo>
                <a:lnTo>
                  <a:pt x="998" y="3139"/>
                </a:lnTo>
                <a:lnTo>
                  <a:pt x="1022" y="3188"/>
                </a:lnTo>
                <a:lnTo>
                  <a:pt x="1193" y="3236"/>
                </a:lnTo>
                <a:lnTo>
                  <a:pt x="1363" y="3285"/>
                </a:lnTo>
                <a:lnTo>
                  <a:pt x="1631" y="3334"/>
                </a:lnTo>
                <a:lnTo>
                  <a:pt x="1655" y="3455"/>
                </a:lnTo>
                <a:lnTo>
                  <a:pt x="1655" y="3577"/>
                </a:lnTo>
                <a:lnTo>
                  <a:pt x="1339" y="3504"/>
                </a:lnTo>
                <a:lnTo>
                  <a:pt x="1120" y="3455"/>
                </a:lnTo>
                <a:lnTo>
                  <a:pt x="998" y="3431"/>
                </a:lnTo>
                <a:lnTo>
                  <a:pt x="876" y="3455"/>
                </a:lnTo>
                <a:lnTo>
                  <a:pt x="828" y="3480"/>
                </a:lnTo>
                <a:lnTo>
                  <a:pt x="828" y="3528"/>
                </a:lnTo>
                <a:lnTo>
                  <a:pt x="852" y="3601"/>
                </a:lnTo>
                <a:lnTo>
                  <a:pt x="876" y="3650"/>
                </a:lnTo>
                <a:lnTo>
                  <a:pt x="998" y="3747"/>
                </a:lnTo>
                <a:lnTo>
                  <a:pt x="1144" y="3820"/>
                </a:lnTo>
                <a:lnTo>
                  <a:pt x="1290" y="3869"/>
                </a:lnTo>
                <a:lnTo>
                  <a:pt x="1071" y="3869"/>
                </a:lnTo>
                <a:lnTo>
                  <a:pt x="974" y="3845"/>
                </a:lnTo>
                <a:lnTo>
                  <a:pt x="876" y="3820"/>
                </a:lnTo>
                <a:lnTo>
                  <a:pt x="779" y="3772"/>
                </a:lnTo>
                <a:lnTo>
                  <a:pt x="682" y="3699"/>
                </a:lnTo>
                <a:lnTo>
                  <a:pt x="609" y="3626"/>
                </a:lnTo>
                <a:lnTo>
                  <a:pt x="536" y="3553"/>
                </a:lnTo>
                <a:lnTo>
                  <a:pt x="487" y="3455"/>
                </a:lnTo>
                <a:lnTo>
                  <a:pt x="439" y="3334"/>
                </a:lnTo>
                <a:lnTo>
                  <a:pt x="414" y="3212"/>
                </a:lnTo>
                <a:lnTo>
                  <a:pt x="414" y="3090"/>
                </a:lnTo>
                <a:lnTo>
                  <a:pt x="414" y="3017"/>
                </a:lnTo>
                <a:lnTo>
                  <a:pt x="463" y="2969"/>
                </a:lnTo>
                <a:lnTo>
                  <a:pt x="560" y="2871"/>
                </a:lnTo>
                <a:lnTo>
                  <a:pt x="779" y="2871"/>
                </a:lnTo>
                <a:lnTo>
                  <a:pt x="901" y="2847"/>
                </a:lnTo>
                <a:lnTo>
                  <a:pt x="1022" y="2823"/>
                </a:lnTo>
                <a:close/>
                <a:moveTo>
                  <a:pt x="18250" y="2677"/>
                </a:moveTo>
                <a:lnTo>
                  <a:pt x="18323" y="2701"/>
                </a:lnTo>
                <a:lnTo>
                  <a:pt x="18371" y="2725"/>
                </a:lnTo>
                <a:lnTo>
                  <a:pt x="18225" y="2774"/>
                </a:lnTo>
                <a:lnTo>
                  <a:pt x="18201" y="2798"/>
                </a:lnTo>
                <a:lnTo>
                  <a:pt x="18201" y="2823"/>
                </a:lnTo>
                <a:lnTo>
                  <a:pt x="18201" y="2847"/>
                </a:lnTo>
                <a:lnTo>
                  <a:pt x="18225" y="2871"/>
                </a:lnTo>
                <a:lnTo>
                  <a:pt x="18323" y="2944"/>
                </a:lnTo>
                <a:lnTo>
                  <a:pt x="18396" y="2969"/>
                </a:lnTo>
                <a:lnTo>
                  <a:pt x="18493" y="2993"/>
                </a:lnTo>
                <a:lnTo>
                  <a:pt x="18590" y="3017"/>
                </a:lnTo>
                <a:lnTo>
                  <a:pt x="18639" y="3139"/>
                </a:lnTo>
                <a:lnTo>
                  <a:pt x="18663" y="3261"/>
                </a:lnTo>
                <a:lnTo>
                  <a:pt x="18444" y="3236"/>
                </a:lnTo>
                <a:lnTo>
                  <a:pt x="18250" y="3139"/>
                </a:lnTo>
                <a:lnTo>
                  <a:pt x="18152" y="3115"/>
                </a:lnTo>
                <a:lnTo>
                  <a:pt x="18031" y="3115"/>
                </a:lnTo>
                <a:lnTo>
                  <a:pt x="18006" y="3139"/>
                </a:lnTo>
                <a:lnTo>
                  <a:pt x="17982" y="3188"/>
                </a:lnTo>
                <a:lnTo>
                  <a:pt x="17982" y="3261"/>
                </a:lnTo>
                <a:lnTo>
                  <a:pt x="18006" y="3309"/>
                </a:lnTo>
                <a:lnTo>
                  <a:pt x="18104" y="3407"/>
                </a:lnTo>
                <a:lnTo>
                  <a:pt x="18201" y="3480"/>
                </a:lnTo>
                <a:lnTo>
                  <a:pt x="18323" y="3528"/>
                </a:lnTo>
                <a:lnTo>
                  <a:pt x="18493" y="3601"/>
                </a:lnTo>
                <a:lnTo>
                  <a:pt x="18663" y="3626"/>
                </a:lnTo>
                <a:lnTo>
                  <a:pt x="18615" y="3796"/>
                </a:lnTo>
                <a:lnTo>
                  <a:pt x="18590" y="3820"/>
                </a:lnTo>
                <a:lnTo>
                  <a:pt x="18420" y="3747"/>
                </a:lnTo>
                <a:lnTo>
                  <a:pt x="18250" y="3674"/>
                </a:lnTo>
                <a:lnTo>
                  <a:pt x="18055" y="3601"/>
                </a:lnTo>
                <a:lnTo>
                  <a:pt x="17860" y="3528"/>
                </a:lnTo>
                <a:lnTo>
                  <a:pt x="17812" y="3528"/>
                </a:lnTo>
                <a:lnTo>
                  <a:pt x="17763" y="3577"/>
                </a:lnTo>
                <a:lnTo>
                  <a:pt x="17739" y="3626"/>
                </a:lnTo>
                <a:lnTo>
                  <a:pt x="17763" y="3674"/>
                </a:lnTo>
                <a:lnTo>
                  <a:pt x="17860" y="3796"/>
                </a:lnTo>
                <a:lnTo>
                  <a:pt x="17982" y="3918"/>
                </a:lnTo>
                <a:lnTo>
                  <a:pt x="18128" y="3991"/>
                </a:lnTo>
                <a:lnTo>
                  <a:pt x="18274" y="4064"/>
                </a:lnTo>
                <a:lnTo>
                  <a:pt x="18055" y="4064"/>
                </a:lnTo>
                <a:lnTo>
                  <a:pt x="17836" y="3991"/>
                </a:lnTo>
                <a:lnTo>
                  <a:pt x="17739" y="3942"/>
                </a:lnTo>
                <a:lnTo>
                  <a:pt x="17666" y="3893"/>
                </a:lnTo>
                <a:lnTo>
                  <a:pt x="17593" y="3820"/>
                </a:lnTo>
                <a:lnTo>
                  <a:pt x="17520" y="3747"/>
                </a:lnTo>
                <a:lnTo>
                  <a:pt x="17495" y="3674"/>
                </a:lnTo>
                <a:lnTo>
                  <a:pt x="17471" y="3577"/>
                </a:lnTo>
                <a:lnTo>
                  <a:pt x="17447" y="3407"/>
                </a:lnTo>
                <a:lnTo>
                  <a:pt x="17471" y="3236"/>
                </a:lnTo>
                <a:lnTo>
                  <a:pt x="17544" y="3066"/>
                </a:lnTo>
                <a:lnTo>
                  <a:pt x="17666" y="2896"/>
                </a:lnTo>
                <a:lnTo>
                  <a:pt x="17812" y="2774"/>
                </a:lnTo>
                <a:lnTo>
                  <a:pt x="17958" y="2701"/>
                </a:lnTo>
                <a:lnTo>
                  <a:pt x="18104" y="2677"/>
                </a:lnTo>
                <a:close/>
                <a:moveTo>
                  <a:pt x="9660" y="2604"/>
                </a:moveTo>
                <a:lnTo>
                  <a:pt x="9928" y="2847"/>
                </a:lnTo>
                <a:lnTo>
                  <a:pt x="10196" y="3090"/>
                </a:lnTo>
                <a:lnTo>
                  <a:pt x="10390" y="3334"/>
                </a:lnTo>
                <a:lnTo>
                  <a:pt x="10561" y="3601"/>
                </a:lnTo>
                <a:lnTo>
                  <a:pt x="10926" y="4112"/>
                </a:lnTo>
                <a:lnTo>
                  <a:pt x="11291" y="4623"/>
                </a:lnTo>
                <a:lnTo>
                  <a:pt x="11680" y="5110"/>
                </a:lnTo>
                <a:lnTo>
                  <a:pt x="12094" y="5694"/>
                </a:lnTo>
                <a:lnTo>
                  <a:pt x="12313" y="5962"/>
                </a:lnTo>
                <a:lnTo>
                  <a:pt x="12556" y="6229"/>
                </a:lnTo>
                <a:lnTo>
                  <a:pt x="12605" y="6254"/>
                </a:lnTo>
                <a:lnTo>
                  <a:pt x="12678" y="6278"/>
                </a:lnTo>
                <a:lnTo>
                  <a:pt x="12726" y="6278"/>
                </a:lnTo>
                <a:lnTo>
                  <a:pt x="12775" y="6254"/>
                </a:lnTo>
                <a:lnTo>
                  <a:pt x="12824" y="6229"/>
                </a:lnTo>
                <a:lnTo>
                  <a:pt x="12872" y="6181"/>
                </a:lnTo>
                <a:lnTo>
                  <a:pt x="12897" y="6132"/>
                </a:lnTo>
                <a:lnTo>
                  <a:pt x="12897" y="6083"/>
                </a:lnTo>
                <a:lnTo>
                  <a:pt x="13091" y="6059"/>
                </a:lnTo>
                <a:lnTo>
                  <a:pt x="13286" y="6035"/>
                </a:lnTo>
                <a:lnTo>
                  <a:pt x="13651" y="5889"/>
                </a:lnTo>
                <a:lnTo>
                  <a:pt x="14016" y="5718"/>
                </a:lnTo>
                <a:lnTo>
                  <a:pt x="14381" y="5572"/>
                </a:lnTo>
                <a:lnTo>
                  <a:pt x="15087" y="5353"/>
                </a:lnTo>
                <a:lnTo>
                  <a:pt x="15817" y="5134"/>
                </a:lnTo>
                <a:lnTo>
                  <a:pt x="16547" y="4915"/>
                </a:lnTo>
                <a:lnTo>
                  <a:pt x="16911" y="4794"/>
                </a:lnTo>
                <a:lnTo>
                  <a:pt x="17276" y="4648"/>
                </a:lnTo>
                <a:lnTo>
                  <a:pt x="17106" y="5037"/>
                </a:lnTo>
                <a:lnTo>
                  <a:pt x="16814" y="5207"/>
                </a:lnTo>
                <a:lnTo>
                  <a:pt x="16474" y="5329"/>
                </a:lnTo>
                <a:lnTo>
                  <a:pt x="15817" y="5597"/>
                </a:lnTo>
                <a:lnTo>
                  <a:pt x="15476" y="5743"/>
                </a:lnTo>
                <a:lnTo>
                  <a:pt x="15184" y="5889"/>
                </a:lnTo>
                <a:lnTo>
                  <a:pt x="14892" y="6083"/>
                </a:lnTo>
                <a:lnTo>
                  <a:pt x="14770" y="6205"/>
                </a:lnTo>
                <a:lnTo>
                  <a:pt x="14649" y="6327"/>
                </a:lnTo>
                <a:lnTo>
                  <a:pt x="14624" y="6327"/>
                </a:lnTo>
                <a:lnTo>
                  <a:pt x="14649" y="6351"/>
                </a:lnTo>
                <a:lnTo>
                  <a:pt x="15135" y="6205"/>
                </a:lnTo>
                <a:lnTo>
                  <a:pt x="15598" y="6059"/>
                </a:lnTo>
                <a:lnTo>
                  <a:pt x="16036" y="5864"/>
                </a:lnTo>
                <a:lnTo>
                  <a:pt x="16498" y="5694"/>
                </a:lnTo>
                <a:lnTo>
                  <a:pt x="16960" y="5524"/>
                </a:lnTo>
                <a:lnTo>
                  <a:pt x="16936" y="5645"/>
                </a:lnTo>
                <a:lnTo>
                  <a:pt x="16863" y="5962"/>
                </a:lnTo>
                <a:lnTo>
                  <a:pt x="16790" y="5962"/>
                </a:lnTo>
                <a:lnTo>
                  <a:pt x="16279" y="6108"/>
                </a:lnTo>
                <a:lnTo>
                  <a:pt x="15744" y="6302"/>
                </a:lnTo>
                <a:lnTo>
                  <a:pt x="15500" y="6424"/>
                </a:lnTo>
                <a:lnTo>
                  <a:pt x="15257" y="6546"/>
                </a:lnTo>
                <a:lnTo>
                  <a:pt x="15038" y="6692"/>
                </a:lnTo>
                <a:lnTo>
                  <a:pt x="14843" y="6862"/>
                </a:lnTo>
                <a:lnTo>
                  <a:pt x="14843" y="6911"/>
                </a:lnTo>
                <a:lnTo>
                  <a:pt x="14843" y="6935"/>
                </a:lnTo>
                <a:lnTo>
                  <a:pt x="14868" y="6959"/>
                </a:lnTo>
                <a:lnTo>
                  <a:pt x="14892" y="6959"/>
                </a:lnTo>
                <a:lnTo>
                  <a:pt x="15160" y="6935"/>
                </a:lnTo>
                <a:lnTo>
                  <a:pt x="15403" y="6886"/>
                </a:lnTo>
                <a:lnTo>
                  <a:pt x="15890" y="6692"/>
                </a:lnTo>
                <a:lnTo>
                  <a:pt x="16303" y="6546"/>
                </a:lnTo>
                <a:lnTo>
                  <a:pt x="16741" y="6400"/>
                </a:lnTo>
                <a:lnTo>
                  <a:pt x="16741" y="6400"/>
                </a:lnTo>
                <a:lnTo>
                  <a:pt x="16620" y="7032"/>
                </a:lnTo>
                <a:lnTo>
                  <a:pt x="16376" y="7081"/>
                </a:lnTo>
                <a:lnTo>
                  <a:pt x="16133" y="7178"/>
                </a:lnTo>
                <a:lnTo>
                  <a:pt x="15646" y="7349"/>
                </a:lnTo>
                <a:lnTo>
                  <a:pt x="15160" y="7495"/>
                </a:lnTo>
                <a:lnTo>
                  <a:pt x="14916" y="7616"/>
                </a:lnTo>
                <a:lnTo>
                  <a:pt x="14819" y="7665"/>
                </a:lnTo>
                <a:lnTo>
                  <a:pt x="14722" y="7762"/>
                </a:lnTo>
                <a:lnTo>
                  <a:pt x="14697" y="7787"/>
                </a:lnTo>
                <a:lnTo>
                  <a:pt x="14746" y="7835"/>
                </a:lnTo>
                <a:lnTo>
                  <a:pt x="14868" y="7860"/>
                </a:lnTo>
                <a:lnTo>
                  <a:pt x="14989" y="7860"/>
                </a:lnTo>
                <a:lnTo>
                  <a:pt x="15233" y="7835"/>
                </a:lnTo>
                <a:lnTo>
                  <a:pt x="15500" y="7787"/>
                </a:lnTo>
                <a:lnTo>
                  <a:pt x="15744" y="7714"/>
                </a:lnTo>
                <a:lnTo>
                  <a:pt x="16133" y="7592"/>
                </a:lnTo>
                <a:lnTo>
                  <a:pt x="16522" y="7470"/>
                </a:lnTo>
                <a:lnTo>
                  <a:pt x="16449" y="7738"/>
                </a:lnTo>
                <a:lnTo>
                  <a:pt x="16401" y="7860"/>
                </a:lnTo>
                <a:lnTo>
                  <a:pt x="15963" y="8030"/>
                </a:lnTo>
                <a:lnTo>
                  <a:pt x="15525" y="8176"/>
                </a:lnTo>
                <a:lnTo>
                  <a:pt x="15257" y="8249"/>
                </a:lnTo>
                <a:lnTo>
                  <a:pt x="15014" y="8346"/>
                </a:lnTo>
                <a:lnTo>
                  <a:pt x="14770" y="8444"/>
                </a:lnTo>
                <a:lnTo>
                  <a:pt x="14649" y="8517"/>
                </a:lnTo>
                <a:lnTo>
                  <a:pt x="14551" y="8614"/>
                </a:lnTo>
                <a:lnTo>
                  <a:pt x="14551" y="8663"/>
                </a:lnTo>
                <a:lnTo>
                  <a:pt x="14551" y="8687"/>
                </a:lnTo>
                <a:lnTo>
                  <a:pt x="14576" y="8711"/>
                </a:lnTo>
                <a:lnTo>
                  <a:pt x="14600" y="8736"/>
                </a:lnTo>
                <a:lnTo>
                  <a:pt x="14868" y="8736"/>
                </a:lnTo>
                <a:lnTo>
                  <a:pt x="15111" y="8687"/>
                </a:lnTo>
                <a:lnTo>
                  <a:pt x="15622" y="8565"/>
                </a:lnTo>
                <a:lnTo>
                  <a:pt x="15938" y="8492"/>
                </a:lnTo>
                <a:lnTo>
                  <a:pt x="16255" y="8395"/>
                </a:lnTo>
                <a:lnTo>
                  <a:pt x="16157" y="8711"/>
                </a:lnTo>
                <a:lnTo>
                  <a:pt x="15987" y="8736"/>
                </a:lnTo>
                <a:lnTo>
                  <a:pt x="15841" y="8784"/>
                </a:lnTo>
                <a:lnTo>
                  <a:pt x="15549" y="8882"/>
                </a:lnTo>
                <a:lnTo>
                  <a:pt x="15257" y="9003"/>
                </a:lnTo>
                <a:lnTo>
                  <a:pt x="14989" y="9125"/>
                </a:lnTo>
                <a:lnTo>
                  <a:pt x="14722" y="9271"/>
                </a:lnTo>
                <a:lnTo>
                  <a:pt x="14478" y="9441"/>
                </a:lnTo>
                <a:lnTo>
                  <a:pt x="14454" y="9466"/>
                </a:lnTo>
                <a:lnTo>
                  <a:pt x="14454" y="9514"/>
                </a:lnTo>
                <a:lnTo>
                  <a:pt x="14454" y="9539"/>
                </a:lnTo>
                <a:lnTo>
                  <a:pt x="14503" y="9539"/>
                </a:lnTo>
                <a:lnTo>
                  <a:pt x="14770" y="9514"/>
                </a:lnTo>
                <a:lnTo>
                  <a:pt x="15014" y="9466"/>
                </a:lnTo>
                <a:lnTo>
                  <a:pt x="15281" y="9417"/>
                </a:lnTo>
                <a:lnTo>
                  <a:pt x="15525" y="9320"/>
                </a:lnTo>
                <a:lnTo>
                  <a:pt x="16011" y="9198"/>
                </a:lnTo>
                <a:lnTo>
                  <a:pt x="15890" y="9563"/>
                </a:lnTo>
                <a:lnTo>
                  <a:pt x="15671" y="9685"/>
                </a:lnTo>
                <a:lnTo>
                  <a:pt x="15452" y="9806"/>
                </a:lnTo>
                <a:lnTo>
                  <a:pt x="12483" y="9904"/>
                </a:lnTo>
                <a:lnTo>
                  <a:pt x="9539" y="9952"/>
                </a:lnTo>
                <a:lnTo>
                  <a:pt x="7884" y="9977"/>
                </a:lnTo>
                <a:lnTo>
                  <a:pt x="6254" y="9952"/>
                </a:lnTo>
                <a:lnTo>
                  <a:pt x="4697" y="9952"/>
                </a:lnTo>
                <a:lnTo>
                  <a:pt x="3991" y="9904"/>
                </a:lnTo>
                <a:lnTo>
                  <a:pt x="3626" y="9904"/>
                </a:lnTo>
                <a:lnTo>
                  <a:pt x="3431" y="9928"/>
                </a:lnTo>
                <a:lnTo>
                  <a:pt x="3261" y="9977"/>
                </a:lnTo>
                <a:lnTo>
                  <a:pt x="2847" y="8468"/>
                </a:lnTo>
                <a:lnTo>
                  <a:pt x="2701" y="7981"/>
                </a:lnTo>
                <a:lnTo>
                  <a:pt x="2580" y="7470"/>
                </a:lnTo>
                <a:lnTo>
                  <a:pt x="2361" y="6473"/>
                </a:lnTo>
                <a:lnTo>
                  <a:pt x="2263" y="6010"/>
                </a:lnTo>
                <a:lnTo>
                  <a:pt x="2142" y="5524"/>
                </a:lnTo>
                <a:lnTo>
                  <a:pt x="1996" y="5061"/>
                </a:lnTo>
                <a:lnTo>
                  <a:pt x="1898" y="4842"/>
                </a:lnTo>
                <a:lnTo>
                  <a:pt x="1801" y="4623"/>
                </a:lnTo>
                <a:lnTo>
                  <a:pt x="1971" y="4696"/>
                </a:lnTo>
                <a:lnTo>
                  <a:pt x="2142" y="4769"/>
                </a:lnTo>
                <a:lnTo>
                  <a:pt x="2507" y="4867"/>
                </a:lnTo>
                <a:lnTo>
                  <a:pt x="3821" y="5353"/>
                </a:lnTo>
                <a:lnTo>
                  <a:pt x="4429" y="5621"/>
                </a:lnTo>
                <a:lnTo>
                  <a:pt x="5037" y="5864"/>
                </a:lnTo>
                <a:lnTo>
                  <a:pt x="5354" y="5986"/>
                </a:lnTo>
                <a:lnTo>
                  <a:pt x="5670" y="6083"/>
                </a:lnTo>
                <a:lnTo>
                  <a:pt x="6011" y="6132"/>
                </a:lnTo>
                <a:lnTo>
                  <a:pt x="6327" y="6156"/>
                </a:lnTo>
                <a:lnTo>
                  <a:pt x="6400" y="6156"/>
                </a:lnTo>
                <a:lnTo>
                  <a:pt x="6449" y="6132"/>
                </a:lnTo>
                <a:lnTo>
                  <a:pt x="6497" y="6132"/>
                </a:lnTo>
                <a:lnTo>
                  <a:pt x="6619" y="6059"/>
                </a:lnTo>
                <a:lnTo>
                  <a:pt x="6716" y="5986"/>
                </a:lnTo>
                <a:lnTo>
                  <a:pt x="6911" y="5791"/>
                </a:lnTo>
                <a:lnTo>
                  <a:pt x="7081" y="5572"/>
                </a:lnTo>
                <a:lnTo>
                  <a:pt x="7276" y="5378"/>
                </a:lnTo>
                <a:lnTo>
                  <a:pt x="7690" y="4940"/>
                </a:lnTo>
                <a:lnTo>
                  <a:pt x="8055" y="4477"/>
                </a:lnTo>
                <a:lnTo>
                  <a:pt x="8468" y="3918"/>
                </a:lnTo>
                <a:lnTo>
                  <a:pt x="8906" y="3358"/>
                </a:lnTo>
                <a:lnTo>
                  <a:pt x="9101" y="3163"/>
                </a:lnTo>
                <a:lnTo>
                  <a:pt x="9295" y="2993"/>
                </a:lnTo>
                <a:lnTo>
                  <a:pt x="9490" y="2798"/>
                </a:lnTo>
                <a:lnTo>
                  <a:pt x="9660" y="2604"/>
                </a:lnTo>
                <a:close/>
                <a:moveTo>
                  <a:pt x="15695" y="10268"/>
                </a:moveTo>
                <a:lnTo>
                  <a:pt x="15598" y="10658"/>
                </a:lnTo>
                <a:lnTo>
                  <a:pt x="15038" y="10950"/>
                </a:lnTo>
                <a:lnTo>
                  <a:pt x="14795" y="11071"/>
                </a:lnTo>
                <a:lnTo>
                  <a:pt x="14600" y="11193"/>
                </a:lnTo>
                <a:lnTo>
                  <a:pt x="14430" y="11339"/>
                </a:lnTo>
                <a:lnTo>
                  <a:pt x="14235" y="11509"/>
                </a:lnTo>
                <a:lnTo>
                  <a:pt x="14235" y="11534"/>
                </a:lnTo>
                <a:lnTo>
                  <a:pt x="14259" y="11558"/>
                </a:lnTo>
                <a:lnTo>
                  <a:pt x="14697" y="11461"/>
                </a:lnTo>
                <a:lnTo>
                  <a:pt x="14892" y="11388"/>
                </a:lnTo>
                <a:lnTo>
                  <a:pt x="15111" y="11315"/>
                </a:lnTo>
                <a:lnTo>
                  <a:pt x="15427" y="11193"/>
                </a:lnTo>
                <a:lnTo>
                  <a:pt x="15427" y="11193"/>
                </a:lnTo>
                <a:lnTo>
                  <a:pt x="15233" y="11826"/>
                </a:lnTo>
                <a:lnTo>
                  <a:pt x="14965" y="11728"/>
                </a:lnTo>
                <a:lnTo>
                  <a:pt x="14697" y="11655"/>
                </a:lnTo>
                <a:lnTo>
                  <a:pt x="14162" y="11558"/>
                </a:lnTo>
                <a:lnTo>
                  <a:pt x="13043" y="11436"/>
                </a:lnTo>
                <a:lnTo>
                  <a:pt x="12215" y="11339"/>
                </a:lnTo>
                <a:lnTo>
                  <a:pt x="11388" y="11242"/>
                </a:lnTo>
                <a:lnTo>
                  <a:pt x="10561" y="11193"/>
                </a:lnTo>
                <a:lnTo>
                  <a:pt x="9709" y="11169"/>
                </a:lnTo>
                <a:lnTo>
                  <a:pt x="8955" y="11144"/>
                </a:lnTo>
                <a:lnTo>
                  <a:pt x="8176" y="11169"/>
                </a:lnTo>
                <a:lnTo>
                  <a:pt x="7398" y="11193"/>
                </a:lnTo>
                <a:lnTo>
                  <a:pt x="6619" y="11242"/>
                </a:lnTo>
                <a:lnTo>
                  <a:pt x="5865" y="11339"/>
                </a:lnTo>
                <a:lnTo>
                  <a:pt x="5086" y="11461"/>
                </a:lnTo>
                <a:lnTo>
                  <a:pt x="4332" y="11607"/>
                </a:lnTo>
                <a:lnTo>
                  <a:pt x="3602" y="11777"/>
                </a:lnTo>
                <a:lnTo>
                  <a:pt x="3602" y="11607"/>
                </a:lnTo>
                <a:lnTo>
                  <a:pt x="3602" y="11436"/>
                </a:lnTo>
                <a:lnTo>
                  <a:pt x="3553" y="11071"/>
                </a:lnTo>
                <a:lnTo>
                  <a:pt x="3383" y="10390"/>
                </a:lnTo>
                <a:lnTo>
                  <a:pt x="3358" y="10317"/>
                </a:lnTo>
                <a:lnTo>
                  <a:pt x="3602" y="10366"/>
                </a:lnTo>
                <a:lnTo>
                  <a:pt x="4332" y="10366"/>
                </a:lnTo>
                <a:lnTo>
                  <a:pt x="5183" y="10414"/>
                </a:lnTo>
                <a:lnTo>
                  <a:pt x="9344" y="10414"/>
                </a:lnTo>
                <a:lnTo>
                  <a:pt x="11972" y="10366"/>
                </a:lnTo>
                <a:lnTo>
                  <a:pt x="14624" y="10293"/>
                </a:lnTo>
                <a:lnTo>
                  <a:pt x="14332" y="10463"/>
                </a:lnTo>
                <a:lnTo>
                  <a:pt x="14065" y="10658"/>
                </a:lnTo>
                <a:lnTo>
                  <a:pt x="14040" y="10682"/>
                </a:lnTo>
                <a:lnTo>
                  <a:pt x="14040" y="10731"/>
                </a:lnTo>
                <a:lnTo>
                  <a:pt x="14065" y="10755"/>
                </a:lnTo>
                <a:lnTo>
                  <a:pt x="14089" y="10779"/>
                </a:lnTo>
                <a:lnTo>
                  <a:pt x="14284" y="10779"/>
                </a:lnTo>
                <a:lnTo>
                  <a:pt x="14454" y="10755"/>
                </a:lnTo>
                <a:lnTo>
                  <a:pt x="14649" y="10706"/>
                </a:lnTo>
                <a:lnTo>
                  <a:pt x="14819" y="10658"/>
                </a:lnTo>
                <a:lnTo>
                  <a:pt x="15160" y="10487"/>
                </a:lnTo>
                <a:lnTo>
                  <a:pt x="15525" y="10268"/>
                </a:lnTo>
                <a:close/>
                <a:moveTo>
                  <a:pt x="9539" y="0"/>
                </a:moveTo>
                <a:lnTo>
                  <a:pt x="9417" y="49"/>
                </a:lnTo>
                <a:lnTo>
                  <a:pt x="9295" y="73"/>
                </a:lnTo>
                <a:lnTo>
                  <a:pt x="9198" y="146"/>
                </a:lnTo>
                <a:lnTo>
                  <a:pt x="9125" y="219"/>
                </a:lnTo>
                <a:lnTo>
                  <a:pt x="9076" y="317"/>
                </a:lnTo>
                <a:lnTo>
                  <a:pt x="8955" y="390"/>
                </a:lnTo>
                <a:lnTo>
                  <a:pt x="8882" y="487"/>
                </a:lnTo>
                <a:lnTo>
                  <a:pt x="8809" y="609"/>
                </a:lnTo>
                <a:lnTo>
                  <a:pt x="8736" y="755"/>
                </a:lnTo>
                <a:lnTo>
                  <a:pt x="8687" y="901"/>
                </a:lnTo>
                <a:lnTo>
                  <a:pt x="8663" y="1047"/>
                </a:lnTo>
                <a:lnTo>
                  <a:pt x="8663" y="1193"/>
                </a:lnTo>
                <a:lnTo>
                  <a:pt x="8663" y="1339"/>
                </a:lnTo>
                <a:lnTo>
                  <a:pt x="8687" y="1485"/>
                </a:lnTo>
                <a:lnTo>
                  <a:pt x="8736" y="1631"/>
                </a:lnTo>
                <a:lnTo>
                  <a:pt x="8784" y="1728"/>
                </a:lnTo>
                <a:lnTo>
                  <a:pt x="8833" y="1825"/>
                </a:lnTo>
                <a:lnTo>
                  <a:pt x="8979" y="1996"/>
                </a:lnTo>
                <a:lnTo>
                  <a:pt x="9174" y="2142"/>
                </a:lnTo>
                <a:lnTo>
                  <a:pt x="9393" y="2263"/>
                </a:lnTo>
                <a:lnTo>
                  <a:pt x="9271" y="2287"/>
                </a:lnTo>
                <a:lnTo>
                  <a:pt x="9174" y="2360"/>
                </a:lnTo>
                <a:lnTo>
                  <a:pt x="8979" y="2506"/>
                </a:lnTo>
                <a:lnTo>
                  <a:pt x="8784" y="2701"/>
                </a:lnTo>
                <a:lnTo>
                  <a:pt x="8639" y="2871"/>
                </a:lnTo>
                <a:lnTo>
                  <a:pt x="8395" y="3139"/>
                </a:lnTo>
                <a:lnTo>
                  <a:pt x="8176" y="3407"/>
                </a:lnTo>
                <a:lnTo>
                  <a:pt x="7787" y="3966"/>
                </a:lnTo>
                <a:lnTo>
                  <a:pt x="7544" y="4283"/>
                </a:lnTo>
                <a:lnTo>
                  <a:pt x="7300" y="4575"/>
                </a:lnTo>
                <a:lnTo>
                  <a:pt x="6814" y="5134"/>
                </a:lnTo>
                <a:lnTo>
                  <a:pt x="6570" y="5402"/>
                </a:lnTo>
                <a:lnTo>
                  <a:pt x="6473" y="5548"/>
                </a:lnTo>
                <a:lnTo>
                  <a:pt x="6400" y="5718"/>
                </a:lnTo>
                <a:lnTo>
                  <a:pt x="6376" y="5718"/>
                </a:lnTo>
                <a:lnTo>
                  <a:pt x="5767" y="5548"/>
                </a:lnTo>
                <a:lnTo>
                  <a:pt x="5159" y="5329"/>
                </a:lnTo>
                <a:lnTo>
                  <a:pt x="3942" y="4867"/>
                </a:lnTo>
                <a:lnTo>
                  <a:pt x="3285" y="4623"/>
                </a:lnTo>
                <a:lnTo>
                  <a:pt x="2628" y="4404"/>
                </a:lnTo>
                <a:lnTo>
                  <a:pt x="2215" y="4234"/>
                </a:lnTo>
                <a:lnTo>
                  <a:pt x="1996" y="4185"/>
                </a:lnTo>
                <a:lnTo>
                  <a:pt x="1752" y="4137"/>
                </a:lnTo>
                <a:lnTo>
                  <a:pt x="1923" y="4015"/>
                </a:lnTo>
                <a:lnTo>
                  <a:pt x="2044" y="3869"/>
                </a:lnTo>
                <a:lnTo>
                  <a:pt x="2117" y="3699"/>
                </a:lnTo>
                <a:lnTo>
                  <a:pt x="2142" y="3528"/>
                </a:lnTo>
                <a:lnTo>
                  <a:pt x="2117" y="3334"/>
                </a:lnTo>
                <a:lnTo>
                  <a:pt x="2069" y="3139"/>
                </a:lnTo>
                <a:lnTo>
                  <a:pt x="1971" y="2969"/>
                </a:lnTo>
                <a:lnTo>
                  <a:pt x="1874" y="2798"/>
                </a:lnTo>
                <a:lnTo>
                  <a:pt x="1728" y="2652"/>
                </a:lnTo>
                <a:lnTo>
                  <a:pt x="1558" y="2531"/>
                </a:lnTo>
                <a:lnTo>
                  <a:pt x="1363" y="2433"/>
                </a:lnTo>
                <a:lnTo>
                  <a:pt x="1168" y="2385"/>
                </a:lnTo>
                <a:lnTo>
                  <a:pt x="974" y="2360"/>
                </a:lnTo>
                <a:lnTo>
                  <a:pt x="755" y="2360"/>
                </a:lnTo>
                <a:lnTo>
                  <a:pt x="658" y="2385"/>
                </a:lnTo>
                <a:lnTo>
                  <a:pt x="560" y="2433"/>
                </a:lnTo>
                <a:lnTo>
                  <a:pt x="463" y="2506"/>
                </a:lnTo>
                <a:lnTo>
                  <a:pt x="414" y="2579"/>
                </a:lnTo>
                <a:lnTo>
                  <a:pt x="317" y="2604"/>
                </a:lnTo>
                <a:lnTo>
                  <a:pt x="195" y="2677"/>
                </a:lnTo>
                <a:lnTo>
                  <a:pt x="122" y="2750"/>
                </a:lnTo>
                <a:lnTo>
                  <a:pt x="49" y="2871"/>
                </a:lnTo>
                <a:lnTo>
                  <a:pt x="25" y="2944"/>
                </a:lnTo>
                <a:lnTo>
                  <a:pt x="1" y="3042"/>
                </a:lnTo>
                <a:lnTo>
                  <a:pt x="1" y="3261"/>
                </a:lnTo>
                <a:lnTo>
                  <a:pt x="25" y="3455"/>
                </a:lnTo>
                <a:lnTo>
                  <a:pt x="98" y="3626"/>
                </a:lnTo>
                <a:lnTo>
                  <a:pt x="195" y="3820"/>
                </a:lnTo>
                <a:lnTo>
                  <a:pt x="341" y="3991"/>
                </a:lnTo>
                <a:lnTo>
                  <a:pt x="487" y="4112"/>
                </a:lnTo>
                <a:lnTo>
                  <a:pt x="658" y="4210"/>
                </a:lnTo>
                <a:lnTo>
                  <a:pt x="828" y="4283"/>
                </a:lnTo>
                <a:lnTo>
                  <a:pt x="1022" y="4307"/>
                </a:lnTo>
                <a:lnTo>
                  <a:pt x="1217" y="4307"/>
                </a:lnTo>
                <a:lnTo>
                  <a:pt x="1436" y="4258"/>
                </a:lnTo>
                <a:lnTo>
                  <a:pt x="1436" y="4331"/>
                </a:lnTo>
                <a:lnTo>
                  <a:pt x="1387" y="4356"/>
                </a:lnTo>
                <a:lnTo>
                  <a:pt x="1363" y="4404"/>
                </a:lnTo>
                <a:lnTo>
                  <a:pt x="1339" y="4453"/>
                </a:lnTo>
                <a:lnTo>
                  <a:pt x="1339" y="4526"/>
                </a:lnTo>
                <a:lnTo>
                  <a:pt x="1436" y="5013"/>
                </a:lnTo>
                <a:lnTo>
                  <a:pt x="1582" y="5475"/>
                </a:lnTo>
                <a:lnTo>
                  <a:pt x="1728" y="5962"/>
                </a:lnTo>
                <a:lnTo>
                  <a:pt x="1850" y="6448"/>
                </a:lnTo>
                <a:lnTo>
                  <a:pt x="2069" y="7446"/>
                </a:lnTo>
                <a:lnTo>
                  <a:pt x="2190" y="7957"/>
                </a:lnTo>
                <a:lnTo>
                  <a:pt x="2312" y="8468"/>
                </a:lnTo>
                <a:lnTo>
                  <a:pt x="2799" y="10244"/>
                </a:lnTo>
                <a:lnTo>
                  <a:pt x="2896" y="10633"/>
                </a:lnTo>
                <a:lnTo>
                  <a:pt x="2969" y="11071"/>
                </a:lnTo>
                <a:lnTo>
                  <a:pt x="3042" y="11485"/>
                </a:lnTo>
                <a:lnTo>
                  <a:pt x="3139" y="11899"/>
                </a:lnTo>
                <a:lnTo>
                  <a:pt x="3164" y="11947"/>
                </a:lnTo>
                <a:lnTo>
                  <a:pt x="3188" y="11972"/>
                </a:lnTo>
                <a:lnTo>
                  <a:pt x="3285" y="12045"/>
                </a:lnTo>
                <a:lnTo>
                  <a:pt x="3334" y="12069"/>
                </a:lnTo>
                <a:lnTo>
                  <a:pt x="3383" y="12093"/>
                </a:lnTo>
                <a:lnTo>
                  <a:pt x="3650" y="12118"/>
                </a:lnTo>
                <a:lnTo>
                  <a:pt x="3894" y="12118"/>
                </a:lnTo>
                <a:lnTo>
                  <a:pt x="4161" y="12069"/>
                </a:lnTo>
                <a:lnTo>
                  <a:pt x="4429" y="12020"/>
                </a:lnTo>
                <a:lnTo>
                  <a:pt x="4818" y="11923"/>
                </a:lnTo>
                <a:lnTo>
                  <a:pt x="5208" y="11874"/>
                </a:lnTo>
                <a:lnTo>
                  <a:pt x="5986" y="11777"/>
                </a:lnTo>
                <a:lnTo>
                  <a:pt x="6765" y="11704"/>
                </a:lnTo>
                <a:lnTo>
                  <a:pt x="7568" y="11655"/>
                </a:lnTo>
                <a:lnTo>
                  <a:pt x="8347" y="11631"/>
                </a:lnTo>
                <a:lnTo>
                  <a:pt x="9149" y="11607"/>
                </a:lnTo>
                <a:lnTo>
                  <a:pt x="9952" y="11631"/>
                </a:lnTo>
                <a:lnTo>
                  <a:pt x="10731" y="11655"/>
                </a:lnTo>
                <a:lnTo>
                  <a:pt x="11534" y="11728"/>
                </a:lnTo>
                <a:lnTo>
                  <a:pt x="12313" y="11801"/>
                </a:lnTo>
                <a:lnTo>
                  <a:pt x="13116" y="11899"/>
                </a:lnTo>
                <a:lnTo>
                  <a:pt x="13919" y="12020"/>
                </a:lnTo>
                <a:lnTo>
                  <a:pt x="14600" y="12118"/>
                </a:lnTo>
                <a:lnTo>
                  <a:pt x="14941" y="12215"/>
                </a:lnTo>
                <a:lnTo>
                  <a:pt x="15257" y="12312"/>
                </a:lnTo>
                <a:lnTo>
                  <a:pt x="15354" y="12337"/>
                </a:lnTo>
                <a:lnTo>
                  <a:pt x="15452" y="12312"/>
                </a:lnTo>
                <a:lnTo>
                  <a:pt x="15525" y="12264"/>
                </a:lnTo>
                <a:lnTo>
                  <a:pt x="15598" y="12191"/>
                </a:lnTo>
                <a:lnTo>
                  <a:pt x="15622" y="12142"/>
                </a:lnTo>
                <a:lnTo>
                  <a:pt x="15671" y="12093"/>
                </a:lnTo>
                <a:lnTo>
                  <a:pt x="16011" y="10950"/>
                </a:lnTo>
                <a:lnTo>
                  <a:pt x="16352" y="9806"/>
                </a:lnTo>
                <a:lnTo>
                  <a:pt x="16401" y="9758"/>
                </a:lnTo>
                <a:lnTo>
                  <a:pt x="16425" y="9685"/>
                </a:lnTo>
                <a:lnTo>
                  <a:pt x="16449" y="9612"/>
                </a:lnTo>
                <a:lnTo>
                  <a:pt x="16425" y="9539"/>
                </a:lnTo>
                <a:lnTo>
                  <a:pt x="16863" y="8006"/>
                </a:lnTo>
                <a:lnTo>
                  <a:pt x="17009" y="7519"/>
                </a:lnTo>
                <a:lnTo>
                  <a:pt x="17106" y="7032"/>
                </a:lnTo>
                <a:lnTo>
                  <a:pt x="17325" y="6059"/>
                </a:lnTo>
                <a:lnTo>
                  <a:pt x="17422" y="5645"/>
                </a:lnTo>
                <a:lnTo>
                  <a:pt x="17544" y="5256"/>
                </a:lnTo>
                <a:lnTo>
                  <a:pt x="17836" y="4477"/>
                </a:lnTo>
                <a:lnTo>
                  <a:pt x="17982" y="4526"/>
                </a:lnTo>
                <a:lnTo>
                  <a:pt x="18274" y="4526"/>
                </a:lnTo>
                <a:lnTo>
                  <a:pt x="18420" y="4502"/>
                </a:lnTo>
                <a:lnTo>
                  <a:pt x="18566" y="4453"/>
                </a:lnTo>
                <a:lnTo>
                  <a:pt x="18688" y="4380"/>
                </a:lnTo>
                <a:lnTo>
                  <a:pt x="18809" y="4307"/>
                </a:lnTo>
                <a:lnTo>
                  <a:pt x="18907" y="4185"/>
                </a:lnTo>
                <a:lnTo>
                  <a:pt x="19004" y="4015"/>
                </a:lnTo>
                <a:lnTo>
                  <a:pt x="19077" y="3845"/>
                </a:lnTo>
                <a:lnTo>
                  <a:pt x="19101" y="3650"/>
                </a:lnTo>
                <a:lnTo>
                  <a:pt x="19126" y="3455"/>
                </a:lnTo>
                <a:lnTo>
                  <a:pt x="19101" y="3261"/>
                </a:lnTo>
                <a:lnTo>
                  <a:pt x="19077" y="3066"/>
                </a:lnTo>
                <a:lnTo>
                  <a:pt x="19004" y="2871"/>
                </a:lnTo>
                <a:lnTo>
                  <a:pt x="18931" y="2701"/>
                </a:lnTo>
                <a:lnTo>
                  <a:pt x="18809" y="2531"/>
                </a:lnTo>
                <a:lnTo>
                  <a:pt x="18639" y="2385"/>
                </a:lnTo>
                <a:lnTo>
                  <a:pt x="18444" y="2287"/>
                </a:lnTo>
                <a:lnTo>
                  <a:pt x="18250" y="2239"/>
                </a:lnTo>
                <a:lnTo>
                  <a:pt x="18055" y="2214"/>
                </a:lnTo>
                <a:lnTo>
                  <a:pt x="17836" y="2263"/>
                </a:lnTo>
                <a:lnTo>
                  <a:pt x="17739" y="2287"/>
                </a:lnTo>
                <a:lnTo>
                  <a:pt x="17641" y="2360"/>
                </a:lnTo>
                <a:lnTo>
                  <a:pt x="17568" y="2409"/>
                </a:lnTo>
                <a:lnTo>
                  <a:pt x="17495" y="2506"/>
                </a:lnTo>
                <a:lnTo>
                  <a:pt x="17447" y="2579"/>
                </a:lnTo>
                <a:lnTo>
                  <a:pt x="17447" y="2652"/>
                </a:lnTo>
                <a:lnTo>
                  <a:pt x="17301" y="2774"/>
                </a:lnTo>
                <a:lnTo>
                  <a:pt x="17179" y="2944"/>
                </a:lnTo>
                <a:lnTo>
                  <a:pt x="17106" y="3115"/>
                </a:lnTo>
                <a:lnTo>
                  <a:pt x="17057" y="3309"/>
                </a:lnTo>
                <a:lnTo>
                  <a:pt x="17033" y="3528"/>
                </a:lnTo>
                <a:lnTo>
                  <a:pt x="17057" y="3723"/>
                </a:lnTo>
                <a:lnTo>
                  <a:pt x="17106" y="3918"/>
                </a:lnTo>
                <a:lnTo>
                  <a:pt x="17203" y="4088"/>
                </a:lnTo>
                <a:lnTo>
                  <a:pt x="17252" y="4137"/>
                </a:lnTo>
                <a:lnTo>
                  <a:pt x="16522" y="4404"/>
                </a:lnTo>
                <a:lnTo>
                  <a:pt x="15768" y="4672"/>
                </a:lnTo>
                <a:lnTo>
                  <a:pt x="14235" y="5134"/>
                </a:lnTo>
                <a:lnTo>
                  <a:pt x="13870" y="5256"/>
                </a:lnTo>
                <a:lnTo>
                  <a:pt x="13481" y="5426"/>
                </a:lnTo>
                <a:lnTo>
                  <a:pt x="13116" y="5572"/>
                </a:lnTo>
                <a:lnTo>
                  <a:pt x="12726" y="5718"/>
                </a:lnTo>
                <a:lnTo>
                  <a:pt x="12532" y="5426"/>
                </a:lnTo>
                <a:lnTo>
                  <a:pt x="12337" y="5159"/>
                </a:lnTo>
                <a:lnTo>
                  <a:pt x="11923" y="4648"/>
                </a:lnTo>
                <a:lnTo>
                  <a:pt x="11485" y="4112"/>
                </a:lnTo>
                <a:lnTo>
                  <a:pt x="11072" y="3601"/>
                </a:lnTo>
                <a:lnTo>
                  <a:pt x="10853" y="3261"/>
                </a:lnTo>
                <a:lnTo>
                  <a:pt x="10585" y="2896"/>
                </a:lnTo>
                <a:lnTo>
                  <a:pt x="10415" y="2725"/>
                </a:lnTo>
                <a:lnTo>
                  <a:pt x="10269" y="2555"/>
                </a:lnTo>
                <a:lnTo>
                  <a:pt x="10098" y="2409"/>
                </a:lnTo>
                <a:lnTo>
                  <a:pt x="9904" y="2312"/>
                </a:lnTo>
                <a:lnTo>
                  <a:pt x="10025" y="2287"/>
                </a:lnTo>
                <a:lnTo>
                  <a:pt x="10147" y="2239"/>
                </a:lnTo>
                <a:lnTo>
                  <a:pt x="10269" y="2166"/>
                </a:lnTo>
                <a:lnTo>
                  <a:pt x="10366" y="2069"/>
                </a:lnTo>
                <a:lnTo>
                  <a:pt x="10488" y="1898"/>
                </a:lnTo>
                <a:lnTo>
                  <a:pt x="10561" y="1704"/>
                </a:lnTo>
                <a:lnTo>
                  <a:pt x="10609" y="1509"/>
                </a:lnTo>
                <a:lnTo>
                  <a:pt x="10634" y="1290"/>
                </a:lnTo>
                <a:lnTo>
                  <a:pt x="10609" y="1095"/>
                </a:lnTo>
                <a:lnTo>
                  <a:pt x="10585" y="876"/>
                </a:lnTo>
                <a:lnTo>
                  <a:pt x="10512" y="682"/>
                </a:lnTo>
                <a:lnTo>
                  <a:pt x="10439" y="511"/>
                </a:lnTo>
                <a:lnTo>
                  <a:pt x="10342" y="341"/>
                </a:lnTo>
                <a:lnTo>
                  <a:pt x="10196" y="195"/>
                </a:lnTo>
                <a:lnTo>
                  <a:pt x="10050" y="98"/>
                </a:lnTo>
                <a:lnTo>
                  <a:pt x="9855" y="25"/>
                </a:lnTo>
                <a:lnTo>
                  <a:pt x="9758"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3"/>
          <p:cNvSpPr>
            <a:spLocks noGrp="1" noChangeArrowheads="1"/>
          </p:cNvSpPr>
          <p:nvPr>
            <p:ph idx="1"/>
          </p:nvPr>
        </p:nvSpPr>
        <p:spPr>
          <a:xfrm>
            <a:off x="838200" y="1091804"/>
            <a:ext cx="7848599" cy="3537346"/>
          </a:xfrm>
        </p:spPr>
        <p:txBody>
          <a:bodyPr/>
          <a:lstStyle/>
          <a:p>
            <a:pPr algn="just" eaLnBrk="1" hangingPunct="1">
              <a:defRPr/>
            </a:pPr>
            <a:r>
              <a:rPr lang="en-US" altLang="en-US" sz="2400" b="1" dirty="0" err="1">
                <a:latin typeface="Times New Roman" pitchFamily="18" charset="0"/>
                <a:cs typeface="Times New Roman" pitchFamily="18" charset="0"/>
              </a:rPr>
              <a:t>Ghi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nhớ</a:t>
            </a:r>
            <a:r>
              <a:rPr lang="en-US" altLang="en-US" sz="2400" dirty="0">
                <a:latin typeface="Times New Roman" pitchFamily="18" charset="0"/>
                <a:cs typeface="Times New Roman" pitchFamily="18" charset="0"/>
              </a:rPr>
              <a:t>: SGK</a:t>
            </a:r>
          </a:p>
        </p:txBody>
      </p:sp>
      <p:sp>
        <p:nvSpPr>
          <p:cNvPr id="5" name="Title 1"/>
          <p:cNvSpPr>
            <a:spLocks noGrp="1"/>
          </p:cNvSpPr>
          <p:nvPr>
            <p:ph type="title"/>
          </p:nvPr>
        </p:nvSpPr>
        <p:spPr>
          <a:xfrm>
            <a:off x="1219200" y="396478"/>
            <a:ext cx="6877050" cy="422672"/>
          </a:xfrm>
        </p:spPr>
        <p:txBody>
          <a:bodyPr/>
          <a:lstStyle/>
          <a:p>
            <a:pPr algn="ctr"/>
            <a:r>
              <a:rPr lang="en-US" dirty="0">
                <a:solidFill>
                  <a:srgbClr val="FF0000"/>
                </a:solidFill>
                <a:latin typeface="Times New Roman" pitchFamily="18" charset="0"/>
                <a:cs typeface="Times New Roman" pitchFamily="18" charset="0"/>
              </a:rPr>
              <a:t>IV. TỔNG KẾT</a:t>
            </a:r>
          </a:p>
        </p:txBody>
      </p:sp>
    </p:spTree>
    <p:extLst>
      <p:ext uri="{BB962C8B-B14F-4D97-AF65-F5344CB8AC3E}">
        <p14:creationId xmlns:p14="http://schemas.microsoft.com/office/powerpoint/2010/main" val="42326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00"/>
                                        <p:tgtEl>
                                          <p:spTgt spid="57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pPr>
                <a:defRPr/>
              </a:pPr>
              <a:t>31</a:t>
            </a:fld>
            <a:endParaRPr lang="en-US"/>
          </a:p>
        </p:txBody>
      </p:sp>
      <p:sp>
        <p:nvSpPr>
          <p:cNvPr id="5" name="Title 1"/>
          <p:cNvSpPr>
            <a:spLocks noGrp="1"/>
          </p:cNvSpPr>
          <p:nvPr>
            <p:ph type="title"/>
          </p:nvPr>
        </p:nvSpPr>
        <p:spPr>
          <a:xfrm>
            <a:off x="1219200" y="320278"/>
            <a:ext cx="6877050" cy="422672"/>
          </a:xfrm>
        </p:spPr>
        <p:txBody>
          <a:bodyPr/>
          <a:lstStyle/>
          <a:p>
            <a:pPr algn="ctr"/>
            <a:r>
              <a:rPr lang="en-US" dirty="0">
                <a:solidFill>
                  <a:srgbClr val="FF0000"/>
                </a:solidFill>
                <a:latin typeface="Times New Roman" pitchFamily="18" charset="0"/>
                <a:cs typeface="Times New Roman" pitchFamily="18" charset="0"/>
              </a:rPr>
              <a:t>V. LUYỆN TẬP </a:t>
            </a:r>
          </a:p>
        </p:txBody>
      </p:sp>
      <p:sp>
        <p:nvSpPr>
          <p:cNvPr id="6" name="Rectangle 5"/>
          <p:cNvSpPr/>
          <p:nvPr/>
        </p:nvSpPr>
        <p:spPr>
          <a:xfrm>
            <a:off x="762000" y="1047750"/>
            <a:ext cx="7467600" cy="1200329"/>
          </a:xfrm>
          <a:prstGeom prst="rect">
            <a:avLst/>
          </a:prstGeom>
        </p:spPr>
        <p:txBody>
          <a:bodyPr wrap="square">
            <a:spAutoFit/>
          </a:bodyPr>
          <a:lstStyle/>
          <a:p>
            <a:pPr algn="just">
              <a:lnSpc>
                <a:spcPct val="150000"/>
              </a:lnSpc>
            </a:pPr>
            <a:r>
              <a:rPr lang="vi-VN" sz="2400" b="1" dirty="0">
                <a:solidFill>
                  <a:srgbClr val="333333"/>
                </a:solidFill>
                <a:latin typeface="+mj-lt"/>
              </a:rPr>
              <a:t>Câu 1:</a:t>
            </a:r>
            <a:r>
              <a:rPr lang="vi-VN" sz="2400" dirty="0">
                <a:solidFill>
                  <a:srgbClr val="333333"/>
                </a:solidFill>
                <a:latin typeface="+mj-lt"/>
              </a:rPr>
              <a:t> Văn học Việt Nam gồm mấy bộ phận chính?</a:t>
            </a:r>
          </a:p>
          <a:p>
            <a:pPr algn="just">
              <a:lnSpc>
                <a:spcPct val="150000"/>
              </a:lnSpc>
            </a:pPr>
            <a:r>
              <a:rPr lang="vi-VN" sz="2400" dirty="0">
                <a:solidFill>
                  <a:srgbClr val="333333"/>
                </a:solidFill>
                <a:latin typeface="+mj-lt"/>
              </a:rPr>
              <a:t>a. 5     </a:t>
            </a:r>
            <a:r>
              <a:rPr lang="en-US" sz="2400" dirty="0">
                <a:solidFill>
                  <a:srgbClr val="333333"/>
                </a:solidFill>
                <a:latin typeface="+mj-lt"/>
              </a:rPr>
              <a:t>  </a:t>
            </a:r>
            <a:r>
              <a:rPr lang="vi-VN" sz="2400" dirty="0">
                <a:solidFill>
                  <a:srgbClr val="333333"/>
                </a:solidFill>
                <a:latin typeface="+mj-lt"/>
              </a:rPr>
              <a:t>  b. </a:t>
            </a:r>
            <a:r>
              <a:rPr lang="en-US" sz="2400" dirty="0">
                <a:solidFill>
                  <a:srgbClr val="333333"/>
                </a:solidFill>
                <a:latin typeface="Times New Roman" pitchFamily="18" charset="0"/>
                <a:cs typeface="Times New Roman" pitchFamily="18" charset="0"/>
              </a:rPr>
              <a:t>4</a:t>
            </a:r>
            <a:r>
              <a:rPr lang="vi-VN" sz="2400" dirty="0">
                <a:solidFill>
                  <a:srgbClr val="333333"/>
                </a:solidFill>
                <a:latin typeface="+mj-lt"/>
              </a:rPr>
              <a:t>  </a:t>
            </a:r>
            <a:r>
              <a:rPr lang="en-US" sz="2400" dirty="0">
                <a:solidFill>
                  <a:srgbClr val="333333"/>
                </a:solidFill>
                <a:latin typeface="+mj-lt"/>
              </a:rPr>
              <a:t> </a:t>
            </a:r>
            <a:r>
              <a:rPr lang="vi-VN" sz="2400" dirty="0">
                <a:solidFill>
                  <a:srgbClr val="333333"/>
                </a:solidFill>
                <a:latin typeface="+mj-lt"/>
              </a:rPr>
              <a:t>   </a:t>
            </a:r>
            <a:r>
              <a:rPr lang="en-US" sz="2400" dirty="0">
                <a:solidFill>
                  <a:srgbClr val="333333"/>
                </a:solidFill>
                <a:latin typeface="+mj-lt"/>
              </a:rPr>
              <a:t>  </a:t>
            </a:r>
            <a:r>
              <a:rPr lang="vi-VN" sz="2400" dirty="0">
                <a:solidFill>
                  <a:srgbClr val="333333"/>
                </a:solidFill>
                <a:latin typeface="+mj-lt"/>
              </a:rPr>
              <a:t>c. </a:t>
            </a:r>
            <a:r>
              <a:rPr lang="en-US" sz="2400" dirty="0">
                <a:solidFill>
                  <a:srgbClr val="333333"/>
                </a:solidFill>
                <a:latin typeface="Times New Roman" pitchFamily="18" charset="0"/>
                <a:cs typeface="Times New Roman" pitchFamily="18" charset="0"/>
              </a:rPr>
              <a:t>3</a:t>
            </a:r>
            <a:r>
              <a:rPr lang="vi-VN" sz="2400" dirty="0">
                <a:solidFill>
                  <a:srgbClr val="333333"/>
                </a:solidFill>
                <a:latin typeface="+mj-lt"/>
              </a:rPr>
              <a:t>          d. 2</a:t>
            </a:r>
          </a:p>
        </p:txBody>
      </p:sp>
      <p:sp>
        <p:nvSpPr>
          <p:cNvPr id="7" name="Google Shape;102;p18"/>
          <p:cNvSpPr/>
          <p:nvPr/>
        </p:nvSpPr>
        <p:spPr>
          <a:xfrm rot="1473024">
            <a:off x="364915" y="4092045"/>
            <a:ext cx="1022771" cy="87869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8" name="5-Point Star 7"/>
          <p:cNvSpPr/>
          <p:nvPr/>
        </p:nvSpPr>
        <p:spPr>
          <a:xfrm>
            <a:off x="4114800" y="1679334"/>
            <a:ext cx="533400" cy="533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4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solidFill>
                  <a:srgbClr val="797281"/>
                </a:solidFill>
              </a:rPr>
              <a:pPr>
                <a:defRPr/>
              </a:pPr>
              <a:t>32</a:t>
            </a:fld>
            <a:endParaRPr lang="en-US">
              <a:solidFill>
                <a:srgbClr val="797281"/>
              </a:solidFill>
            </a:endParaRPr>
          </a:p>
        </p:txBody>
      </p:sp>
      <p:sp>
        <p:nvSpPr>
          <p:cNvPr id="5" name="Title 1"/>
          <p:cNvSpPr>
            <a:spLocks noGrp="1"/>
          </p:cNvSpPr>
          <p:nvPr>
            <p:ph type="title"/>
          </p:nvPr>
        </p:nvSpPr>
        <p:spPr>
          <a:xfrm>
            <a:off x="1219200" y="320278"/>
            <a:ext cx="6877050" cy="422672"/>
          </a:xfrm>
        </p:spPr>
        <p:txBody>
          <a:bodyPr/>
          <a:lstStyle/>
          <a:p>
            <a:pPr algn="ctr"/>
            <a:r>
              <a:rPr lang="en-US" dirty="0">
                <a:solidFill>
                  <a:srgbClr val="FF0000"/>
                </a:solidFill>
                <a:latin typeface="Times New Roman" pitchFamily="18" charset="0"/>
                <a:cs typeface="Times New Roman" pitchFamily="18" charset="0"/>
              </a:rPr>
              <a:t>V. LUYỆN TẬP </a:t>
            </a:r>
          </a:p>
        </p:txBody>
      </p:sp>
      <p:sp>
        <p:nvSpPr>
          <p:cNvPr id="7" name="Google Shape;102;p18"/>
          <p:cNvSpPr/>
          <p:nvPr/>
        </p:nvSpPr>
        <p:spPr>
          <a:xfrm rot="1473024">
            <a:off x="364915" y="4092045"/>
            <a:ext cx="1022771" cy="87869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2" name="Rectangle 1"/>
          <p:cNvSpPr>
            <a:spLocks noChangeArrowheads="1"/>
          </p:cNvSpPr>
          <p:nvPr/>
        </p:nvSpPr>
        <p:spPr bwMode="auto">
          <a:xfrm>
            <a:off x="1120476" y="1123950"/>
            <a:ext cx="6728124" cy="24006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Câu</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2:</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Văn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học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gian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là</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do:</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bình</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tác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phổ</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bằng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hình</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văn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bản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b.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bình</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tác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phổ</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theo</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lối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truyền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miệng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c.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trí</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tác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phổ</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theo</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lối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truyền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miệng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d.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trí</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tác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phổ</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bằng</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hình</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chữ</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cs typeface="Times New Roman" pitchFamily="18" charset="0"/>
              </a:rPr>
              <a:t>viết</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4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 name="5-Point Star 2"/>
          <p:cNvSpPr/>
          <p:nvPr/>
        </p:nvSpPr>
        <p:spPr>
          <a:xfrm>
            <a:off x="927762" y="2095678"/>
            <a:ext cx="555924"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52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solidFill>
                  <a:srgbClr val="797281"/>
                </a:solidFill>
              </a:rPr>
              <a:pPr>
                <a:defRPr/>
              </a:pPr>
              <a:t>33</a:t>
            </a:fld>
            <a:endParaRPr lang="en-US">
              <a:solidFill>
                <a:srgbClr val="797281"/>
              </a:solidFill>
            </a:endParaRPr>
          </a:p>
        </p:txBody>
      </p:sp>
      <p:sp>
        <p:nvSpPr>
          <p:cNvPr id="5" name="Title 1"/>
          <p:cNvSpPr>
            <a:spLocks noGrp="1"/>
          </p:cNvSpPr>
          <p:nvPr>
            <p:ph type="title"/>
          </p:nvPr>
        </p:nvSpPr>
        <p:spPr>
          <a:xfrm>
            <a:off x="1219200" y="320278"/>
            <a:ext cx="6877050" cy="422672"/>
          </a:xfrm>
        </p:spPr>
        <p:txBody>
          <a:bodyPr/>
          <a:lstStyle/>
          <a:p>
            <a:pPr algn="ctr"/>
            <a:r>
              <a:rPr lang="en-US" dirty="0">
                <a:solidFill>
                  <a:srgbClr val="FF0000"/>
                </a:solidFill>
                <a:latin typeface="Times New Roman" pitchFamily="18" charset="0"/>
                <a:cs typeface="Times New Roman" pitchFamily="18" charset="0"/>
              </a:rPr>
              <a:t>V. LUYỆN TẬP </a:t>
            </a:r>
          </a:p>
        </p:txBody>
      </p:sp>
      <p:sp>
        <p:nvSpPr>
          <p:cNvPr id="7" name="Google Shape;102;p18"/>
          <p:cNvSpPr/>
          <p:nvPr/>
        </p:nvSpPr>
        <p:spPr>
          <a:xfrm rot="1473024">
            <a:off x="364915" y="4092045"/>
            <a:ext cx="1022771" cy="87869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6" name="Rectangle 5"/>
          <p:cNvSpPr/>
          <p:nvPr/>
        </p:nvSpPr>
        <p:spPr>
          <a:xfrm>
            <a:off x="304800" y="1047750"/>
            <a:ext cx="8763000" cy="1569660"/>
          </a:xfrm>
          <a:prstGeom prst="rect">
            <a:avLst/>
          </a:prstGeom>
        </p:spPr>
        <p:txBody>
          <a:bodyPr wrap="square">
            <a:spAutoFit/>
          </a:bodyPr>
          <a:lstStyle/>
          <a:p>
            <a:pPr algn="just">
              <a:lnSpc>
                <a:spcPct val="200000"/>
              </a:lnSpc>
            </a:pPr>
            <a:r>
              <a:rPr lang="vi-VN" sz="2400" b="1" dirty="0">
                <a:solidFill>
                  <a:srgbClr val="333333"/>
                </a:solidFill>
                <a:latin typeface="+mj-lt"/>
              </a:rPr>
              <a:t>Câu </a:t>
            </a:r>
            <a:r>
              <a:rPr lang="en-US" sz="2400" b="1" dirty="0">
                <a:solidFill>
                  <a:srgbClr val="333333"/>
                </a:solidFill>
                <a:latin typeface="Times New Roman" pitchFamily="18" charset="0"/>
                <a:cs typeface="Times New Roman" pitchFamily="18" charset="0"/>
              </a:rPr>
              <a:t>3</a:t>
            </a:r>
            <a:r>
              <a:rPr lang="vi-VN" sz="2400" b="1" dirty="0">
                <a:solidFill>
                  <a:srgbClr val="333333"/>
                </a:solidFill>
                <a:latin typeface="+mj-lt"/>
              </a:rPr>
              <a:t>:</a:t>
            </a:r>
            <a:r>
              <a:rPr lang="vi-VN" sz="2400" dirty="0">
                <a:solidFill>
                  <a:srgbClr val="333333"/>
                </a:solidFill>
                <a:latin typeface="+mj-lt"/>
              </a:rPr>
              <a:t> Văn học viết Việt Nam ra đời từ khoảng:</a:t>
            </a:r>
          </a:p>
          <a:p>
            <a:pPr algn="just">
              <a:lnSpc>
                <a:spcPct val="200000"/>
              </a:lnSpc>
            </a:pPr>
            <a:r>
              <a:rPr lang="vi-VN" sz="2400" dirty="0">
                <a:solidFill>
                  <a:srgbClr val="333333"/>
                </a:solidFill>
                <a:latin typeface="+mj-lt"/>
              </a:rPr>
              <a:t>a. Thế kỉ X.         b. Thế kỉ XI.        c. Thế kỉ XIX.          d. Thế kỉ XX</a:t>
            </a:r>
          </a:p>
        </p:txBody>
      </p:sp>
      <p:sp>
        <p:nvSpPr>
          <p:cNvPr id="8" name="5-Point Star 7"/>
          <p:cNvSpPr/>
          <p:nvPr/>
        </p:nvSpPr>
        <p:spPr>
          <a:xfrm>
            <a:off x="228599" y="2030640"/>
            <a:ext cx="533401" cy="58677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7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solidFill>
                  <a:srgbClr val="797281"/>
                </a:solidFill>
              </a:rPr>
              <a:pPr>
                <a:defRPr/>
              </a:pPr>
              <a:t>34</a:t>
            </a:fld>
            <a:endParaRPr lang="en-US">
              <a:solidFill>
                <a:srgbClr val="797281"/>
              </a:solidFill>
            </a:endParaRPr>
          </a:p>
        </p:txBody>
      </p:sp>
      <p:sp>
        <p:nvSpPr>
          <p:cNvPr id="5" name="Title 1"/>
          <p:cNvSpPr>
            <a:spLocks noGrp="1"/>
          </p:cNvSpPr>
          <p:nvPr>
            <p:ph type="title"/>
          </p:nvPr>
        </p:nvSpPr>
        <p:spPr>
          <a:xfrm>
            <a:off x="1219200" y="320278"/>
            <a:ext cx="6877050" cy="422672"/>
          </a:xfrm>
        </p:spPr>
        <p:txBody>
          <a:bodyPr/>
          <a:lstStyle/>
          <a:p>
            <a:pPr algn="ctr"/>
            <a:r>
              <a:rPr lang="en-US" dirty="0">
                <a:solidFill>
                  <a:srgbClr val="FF0000"/>
                </a:solidFill>
                <a:latin typeface="Times New Roman" pitchFamily="18" charset="0"/>
                <a:cs typeface="Times New Roman" pitchFamily="18" charset="0"/>
              </a:rPr>
              <a:t>V. LUYỆN TẬP </a:t>
            </a:r>
          </a:p>
        </p:txBody>
      </p:sp>
      <p:sp>
        <p:nvSpPr>
          <p:cNvPr id="7" name="Google Shape;102;p18"/>
          <p:cNvSpPr/>
          <p:nvPr/>
        </p:nvSpPr>
        <p:spPr>
          <a:xfrm rot="1473024">
            <a:off x="7680115" y="170533"/>
            <a:ext cx="1022771" cy="87869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2" name="Rectangle 1"/>
          <p:cNvSpPr/>
          <p:nvPr/>
        </p:nvSpPr>
        <p:spPr>
          <a:xfrm>
            <a:off x="533400" y="895350"/>
            <a:ext cx="8077200" cy="3831818"/>
          </a:xfrm>
          <a:prstGeom prst="rect">
            <a:avLst/>
          </a:prstGeom>
        </p:spPr>
        <p:txBody>
          <a:bodyPr wrap="square">
            <a:spAutoFit/>
          </a:bodyPr>
          <a:lstStyle/>
          <a:p>
            <a:pPr algn="just">
              <a:lnSpc>
                <a:spcPct val="150000"/>
              </a:lnSpc>
            </a:pPr>
            <a:r>
              <a:rPr lang="vi-VN" sz="1800" b="1" dirty="0">
                <a:solidFill>
                  <a:schemeClr val="tx1"/>
                </a:solidFill>
                <a:latin typeface="+mj-lt"/>
              </a:rPr>
              <a:t>Câu </a:t>
            </a:r>
            <a:r>
              <a:rPr lang="en-US" sz="1800" b="1" dirty="0">
                <a:solidFill>
                  <a:schemeClr val="tx1"/>
                </a:solidFill>
                <a:latin typeface="Times New Roman" pitchFamily="18" charset="0"/>
                <a:cs typeface="Times New Roman" pitchFamily="18" charset="0"/>
              </a:rPr>
              <a:t>4</a:t>
            </a:r>
            <a:r>
              <a:rPr lang="vi-VN" sz="1800" b="1" dirty="0">
                <a:solidFill>
                  <a:schemeClr val="tx1"/>
                </a:solidFill>
                <a:latin typeface="+mj-lt"/>
              </a:rPr>
              <a:t>:</a:t>
            </a:r>
            <a:r>
              <a:rPr lang="vi-VN" sz="1800" dirty="0">
                <a:solidFill>
                  <a:schemeClr val="tx1"/>
                </a:solidFill>
                <a:latin typeface="+mj-lt"/>
              </a:rPr>
              <a:t> Văn học Việt Nam từ thế kỉ X đến hết thế kỉ XIX bị chi phối bởi:</a:t>
            </a:r>
          </a:p>
          <a:p>
            <a:pPr algn="just">
              <a:lnSpc>
                <a:spcPct val="150000"/>
              </a:lnSpc>
            </a:pPr>
            <a:r>
              <a:rPr lang="vi-VN" sz="1800" dirty="0">
                <a:solidFill>
                  <a:schemeClr val="tx1"/>
                </a:solidFill>
                <a:latin typeface="+mj-lt"/>
              </a:rPr>
              <a:t>a. Quan điểm thẩm mĩ chung của hệ thống thi pháp trung đại và chịu ảnh hưởng của tư tưởng Nho giáo, Lão giáo, Phật giáo.</a:t>
            </a:r>
          </a:p>
          <a:p>
            <a:pPr algn="just">
              <a:lnSpc>
                <a:spcPct val="150000"/>
              </a:lnSpc>
            </a:pPr>
            <a:r>
              <a:rPr lang="vi-VN" sz="1800" dirty="0">
                <a:solidFill>
                  <a:schemeClr val="tx1"/>
                </a:solidFill>
                <a:latin typeface="+mj-lt"/>
              </a:rPr>
              <a:t>b. Quan điểm thẩm mĩ chung của hệ thống thi pháp trung đại và chịu ảnh hưởng của tư tưởng văn hóa Trung Quốc.</a:t>
            </a:r>
          </a:p>
          <a:p>
            <a:pPr algn="just">
              <a:lnSpc>
                <a:spcPct val="150000"/>
              </a:lnSpc>
            </a:pPr>
            <a:r>
              <a:rPr lang="vi-VN" sz="1800" dirty="0">
                <a:solidFill>
                  <a:schemeClr val="tx1"/>
                </a:solidFill>
                <a:latin typeface="+mj-lt"/>
              </a:rPr>
              <a:t>c. Quan điểm thẩm mĩ chung của hệ thống thi pháp trung đại, chịu ảnh hưởng của tư tưởng văn hóa Phương Tây.</a:t>
            </a:r>
          </a:p>
          <a:p>
            <a:pPr algn="just">
              <a:lnSpc>
                <a:spcPct val="150000"/>
              </a:lnSpc>
            </a:pPr>
            <a:r>
              <a:rPr lang="vi-VN" sz="1800" dirty="0">
                <a:solidFill>
                  <a:schemeClr val="tx1"/>
                </a:solidFill>
                <a:latin typeface="+mj-lt"/>
              </a:rPr>
              <a:t>d. Quan điểm thẩm mĩ chung của hệ thống thi pháp trung đại và chịu ảnh hưởng của tư tưởng Nho giáo, Phật giáo, Đạo giáo.</a:t>
            </a:r>
          </a:p>
        </p:txBody>
      </p:sp>
      <p:sp>
        <p:nvSpPr>
          <p:cNvPr id="3" name="5-Point Star 2"/>
          <p:cNvSpPr/>
          <p:nvPr/>
        </p:nvSpPr>
        <p:spPr>
          <a:xfrm>
            <a:off x="152400" y="3790950"/>
            <a:ext cx="7620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3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170DE62-110D-4283-B0EA-96E1E463273B}" type="slidenum">
              <a:rPr lang="en-US" smtClean="0">
                <a:solidFill>
                  <a:srgbClr val="797281"/>
                </a:solidFill>
              </a:rPr>
              <a:pPr>
                <a:defRPr/>
              </a:pPr>
              <a:t>35</a:t>
            </a:fld>
            <a:endParaRPr lang="en-US">
              <a:solidFill>
                <a:srgbClr val="797281"/>
              </a:solidFill>
            </a:endParaRPr>
          </a:p>
        </p:txBody>
      </p:sp>
      <p:sp>
        <p:nvSpPr>
          <p:cNvPr id="5" name="Title 1"/>
          <p:cNvSpPr>
            <a:spLocks noGrp="1"/>
          </p:cNvSpPr>
          <p:nvPr>
            <p:ph type="title"/>
          </p:nvPr>
        </p:nvSpPr>
        <p:spPr>
          <a:xfrm>
            <a:off x="1219200" y="320278"/>
            <a:ext cx="6877050" cy="422672"/>
          </a:xfrm>
        </p:spPr>
        <p:txBody>
          <a:bodyPr/>
          <a:lstStyle/>
          <a:p>
            <a:pPr algn="ctr"/>
            <a:r>
              <a:rPr lang="en-US" dirty="0">
                <a:solidFill>
                  <a:srgbClr val="FF0000"/>
                </a:solidFill>
                <a:latin typeface="Times New Roman" pitchFamily="18" charset="0"/>
                <a:cs typeface="Times New Roman" pitchFamily="18" charset="0"/>
              </a:rPr>
              <a:t>V. LUYỆN TẬP </a:t>
            </a:r>
          </a:p>
        </p:txBody>
      </p:sp>
      <p:sp>
        <p:nvSpPr>
          <p:cNvPr id="7" name="Google Shape;102;p18"/>
          <p:cNvSpPr/>
          <p:nvPr/>
        </p:nvSpPr>
        <p:spPr>
          <a:xfrm rot="1473024">
            <a:off x="7680115" y="170533"/>
            <a:ext cx="1022771" cy="87869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solidFill>
                <a:srgbClr val="6D9EEB"/>
              </a:solidFill>
            </a:endParaRPr>
          </a:p>
        </p:txBody>
      </p:sp>
      <p:sp>
        <p:nvSpPr>
          <p:cNvPr id="6" name="Rectangle 5"/>
          <p:cNvSpPr/>
          <p:nvPr/>
        </p:nvSpPr>
        <p:spPr>
          <a:xfrm>
            <a:off x="762000" y="1428750"/>
            <a:ext cx="7696200" cy="1938992"/>
          </a:xfrm>
          <a:prstGeom prst="rect">
            <a:avLst/>
          </a:prstGeom>
        </p:spPr>
        <p:txBody>
          <a:bodyPr wrap="square">
            <a:spAutoFit/>
          </a:bodyPr>
          <a:lstStyle/>
          <a:p>
            <a:r>
              <a:rPr lang="vi-VN" sz="2000" dirty="0">
                <a:latin typeface="+mj-lt"/>
              </a:rPr>
              <a:t>Câu </a:t>
            </a:r>
            <a:r>
              <a:rPr lang="en-US" sz="2000" dirty="0">
                <a:latin typeface="Times New Roman" pitchFamily="18" charset="0"/>
                <a:cs typeface="Times New Roman" pitchFamily="18" charset="0"/>
              </a:rPr>
              <a:t>5</a:t>
            </a:r>
            <a:r>
              <a:rPr lang="vi-VN" sz="2000" dirty="0">
                <a:latin typeface="+mj-lt"/>
              </a:rPr>
              <a:t>: Trong những tác phẩm sau tác phẩm nào không phải của Văn học Việt Nam?</a:t>
            </a:r>
          </a:p>
          <a:p>
            <a:endParaRPr lang="vi-VN" sz="2000" dirty="0">
              <a:latin typeface="+mj-lt"/>
            </a:endParaRPr>
          </a:p>
          <a:p>
            <a:r>
              <a:rPr lang="vi-VN" sz="2000" dirty="0">
                <a:latin typeface="+mj-lt"/>
              </a:rPr>
              <a:t>a. Đại Cáo Bình Ngô         b. Truyện Kiều</a:t>
            </a:r>
          </a:p>
          <a:p>
            <a:endParaRPr lang="vi-VN" sz="2000" dirty="0">
              <a:latin typeface="+mj-lt"/>
            </a:endParaRPr>
          </a:p>
          <a:p>
            <a:r>
              <a:rPr lang="vi-VN" sz="2000" dirty="0">
                <a:latin typeface="+mj-lt"/>
              </a:rPr>
              <a:t>c. Tam quốc diễn nghĩa     d. Cung oán ngâm khúc</a:t>
            </a:r>
            <a:endParaRPr lang="en-US" sz="2000" dirty="0">
              <a:latin typeface="+mj-lt"/>
            </a:endParaRPr>
          </a:p>
        </p:txBody>
      </p:sp>
      <p:sp>
        <p:nvSpPr>
          <p:cNvPr id="8" name="5-Point Star 7"/>
          <p:cNvSpPr/>
          <p:nvPr/>
        </p:nvSpPr>
        <p:spPr>
          <a:xfrm>
            <a:off x="609600" y="2910542"/>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1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3"/>
          <p:cNvSpPr>
            <a:spLocks noGrp="1" noChangeArrowheads="1"/>
          </p:cNvSpPr>
          <p:nvPr>
            <p:ph idx="1"/>
          </p:nvPr>
        </p:nvSpPr>
        <p:spPr>
          <a:xfrm>
            <a:off x="838200" y="1200150"/>
            <a:ext cx="7848599" cy="1022746"/>
          </a:xfrm>
        </p:spPr>
        <p:txBody>
          <a:bodyPr/>
          <a:lstStyle/>
          <a:p>
            <a:pPr marL="342875" indent="-342875" algn="just">
              <a:buFontTx/>
              <a:buChar char="-"/>
              <a:defRPr/>
            </a:pPr>
            <a:r>
              <a:rPr lang="en-US" altLang="en-US" sz="2400" i="1" dirty="0" err="1">
                <a:latin typeface="Times New Roman" pitchFamily="18" charset="0"/>
                <a:cs typeface="Times New Roman" pitchFamily="18" charset="0"/>
              </a:rPr>
              <a:t>Em</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hãy</a:t>
            </a:r>
            <a:r>
              <a:rPr lang="en-US" altLang="en-US" sz="2400"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sơ</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đồ</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hóa</a:t>
            </a:r>
            <a:r>
              <a:rPr lang="en-US" altLang="en-US" sz="2400" b="1"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quá</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trình</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phát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triển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của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văn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học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viết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Việt</a:t>
            </a:r>
            <a:r>
              <a:rPr lang="en-US" altLang="en-US" sz="2400" i="1" dirty="0">
                <a:latin typeface="Times New Roman" pitchFamily="18" charset="0"/>
                <a:cs typeface="Times New Roman" pitchFamily="18" charset="0"/>
              </a:rPr>
              <a:t> Nam?</a:t>
            </a:r>
          </a:p>
          <a:p>
            <a:pPr marL="0" indent="0" algn="just">
              <a:buNone/>
              <a:defRPr/>
            </a:pPr>
            <a:endParaRPr lang="en-US" altLang="en-US" sz="2400" i="1" dirty="0">
              <a:latin typeface="Times New Roman" pitchFamily="18" charset="0"/>
              <a:cs typeface="Times New Roman" pitchFamily="18" charset="0"/>
            </a:endParaRPr>
          </a:p>
        </p:txBody>
      </p:sp>
      <p:sp>
        <p:nvSpPr>
          <p:cNvPr id="5" name="Title 1"/>
          <p:cNvSpPr>
            <a:spLocks noGrp="1"/>
          </p:cNvSpPr>
          <p:nvPr>
            <p:ph type="title"/>
          </p:nvPr>
        </p:nvSpPr>
        <p:spPr>
          <a:xfrm>
            <a:off x="1219200" y="472678"/>
            <a:ext cx="6877050" cy="422672"/>
          </a:xfrm>
        </p:spPr>
        <p:txBody>
          <a:bodyPr/>
          <a:lstStyle/>
          <a:p>
            <a:pPr algn="ctr"/>
            <a:r>
              <a:rPr lang="en-US" dirty="0">
                <a:solidFill>
                  <a:srgbClr val="FF0000"/>
                </a:solidFill>
                <a:latin typeface="Times New Roman" pitchFamily="18" charset="0"/>
                <a:cs typeface="Times New Roman" pitchFamily="18" charset="0"/>
              </a:rPr>
              <a:t>VI. CỦNG CỐ</a:t>
            </a:r>
          </a:p>
        </p:txBody>
      </p:sp>
    </p:spTree>
    <p:extLst>
      <p:ext uri="{BB962C8B-B14F-4D97-AF65-F5344CB8AC3E}">
        <p14:creationId xmlns:p14="http://schemas.microsoft.com/office/powerpoint/2010/main" val="7241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00"/>
                                        <p:tgtEl>
                                          <p:spTgt spid="57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6" name="Google Shape;256;p3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pPr/>
              <a:t>37</a:t>
            </a:fld>
            <a:endParaRPr/>
          </a:p>
        </p:txBody>
      </p:sp>
      <p:sp>
        <p:nvSpPr>
          <p:cNvPr id="257" name="Google Shape;257;p35"/>
          <p:cNvSpPr/>
          <p:nvPr/>
        </p:nvSpPr>
        <p:spPr>
          <a:xfrm>
            <a:off x="5051925" y="1082904"/>
            <a:ext cx="2956500" cy="2956500"/>
          </a:xfrm>
          <a:prstGeom prst="rect">
            <a:avLst/>
          </a:prstGeom>
          <a:solidFill>
            <a:srgbClr val="000000">
              <a:alpha val="9620"/>
            </a:srgbClr>
          </a:solidFill>
          <a:ln>
            <a:noFill/>
          </a:ln>
        </p:spPr>
        <p:txBody>
          <a:bodyPr spcFirstLastPara="1" wrap="square" lIns="91419" tIns="91419" rIns="91419" bIns="91419" anchor="ctr" anchorCtr="0">
            <a:noAutofit/>
          </a:bodyPr>
          <a:lstStyle/>
          <a:p>
            <a:endParaRPr/>
          </a:p>
        </p:txBody>
      </p:sp>
      <p:pic>
        <p:nvPicPr>
          <p:cNvPr id="258" name="Google Shape;258;p35" descr="photo-1434030216411-0b793f4b4173.jpg"/>
          <p:cNvPicPr preferRelativeResize="0"/>
          <p:nvPr/>
        </p:nvPicPr>
        <p:blipFill>
          <a:blip r:embed="rId3">
            <a:alphaModFix/>
          </a:blip>
          <a:stretch>
            <a:fillRect/>
          </a:stretch>
        </p:blipFill>
        <p:spPr>
          <a:xfrm>
            <a:off x="5127700" y="1158825"/>
            <a:ext cx="2746650" cy="2746650"/>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544775" y="1049950"/>
            <a:ext cx="3234300" cy="1159800"/>
          </a:xfrm>
          <a:prstGeom prst="rect">
            <a:avLst/>
          </a:prstGeom>
        </p:spPr>
        <p:txBody>
          <a:bodyPr spcFirstLastPara="1" wrap="square" lIns="91419" tIns="91419" rIns="91419" bIns="91419" anchor="b" anchorCtr="0">
            <a:noAutofit/>
          </a:bodyPr>
          <a:lstStyle/>
          <a:p>
            <a:r>
              <a:rPr lang="en" sz="6000" dirty="0"/>
              <a:t>THANKS!</a:t>
            </a:r>
            <a:endParaRPr sz="6000" dirty="0"/>
          </a:p>
        </p:txBody>
      </p:sp>
      <p:sp>
        <p:nvSpPr>
          <p:cNvPr id="260" name="Google Shape;260;p35"/>
          <p:cNvSpPr txBox="1">
            <a:spLocks noGrp="1"/>
          </p:cNvSpPr>
          <p:nvPr>
            <p:ph type="subTitle" idx="4294967295"/>
          </p:nvPr>
        </p:nvSpPr>
        <p:spPr>
          <a:xfrm>
            <a:off x="1371600" y="2249575"/>
            <a:ext cx="3581400" cy="1680900"/>
          </a:xfrm>
          <a:prstGeom prst="rect">
            <a:avLst/>
          </a:prstGeom>
        </p:spPr>
        <p:txBody>
          <a:bodyPr spcFirstLastPara="1" wrap="square" lIns="91419" tIns="91419" rIns="91419" bIns="91419" anchor="t" anchorCtr="0">
            <a:noAutofit/>
          </a:bodyPr>
          <a:lstStyle/>
          <a:p>
            <a:pPr marL="0" indent="0">
              <a:buNone/>
            </a:pPr>
            <a:r>
              <a:rPr lang="en" sz="1600" b="1" i="1" dirty="0">
                <a:effectLst>
                  <a:outerShdw blurRad="38100" dist="38100" dir="2700000" algn="tl">
                    <a:srgbClr val="000000">
                      <a:alpha val="43137"/>
                    </a:srgbClr>
                  </a:outerShdw>
                </a:effectLst>
              </a:rPr>
              <a:t>Chúc các con một ngày học tập vui vẻ, hạnh phúc, hiệu quả!</a:t>
            </a:r>
            <a:endParaRPr sz="1600" b="1" i="1" dirty="0">
              <a:effectLst>
                <a:outerShdw blurRad="38100" dist="38100" dir="2700000" algn="tl">
                  <a:srgbClr val="000000">
                    <a:alpha val="43137"/>
                  </a:srgbClr>
                </a:outerShdw>
              </a:effectLst>
            </a:endParaRPr>
          </a:p>
        </p:txBody>
      </p:sp>
      <p:sp>
        <p:nvSpPr>
          <p:cNvPr id="7" name="Google Shape;343;p38"/>
          <p:cNvSpPr/>
          <p:nvPr/>
        </p:nvSpPr>
        <p:spPr>
          <a:xfrm>
            <a:off x="2763933" y="3467181"/>
            <a:ext cx="588868" cy="572227"/>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1556175" y="719375"/>
            <a:ext cx="6616800" cy="699900"/>
          </a:xfrm>
          <a:prstGeom prst="rect">
            <a:avLst/>
          </a:prstGeom>
        </p:spPr>
        <p:txBody>
          <a:bodyPr spcFirstLastPara="1" wrap="square" lIns="91419" tIns="91419" rIns="91419" bIns="91419" anchor="b" anchorCtr="0">
            <a:noAutofit/>
          </a:bodyPr>
          <a:lstStyle/>
          <a:p>
            <a:r>
              <a:rPr lang="en-US" dirty="0" err="1"/>
              <a:t>Nội</a:t>
            </a:r>
            <a:r>
              <a:rPr lang="en-US" dirty="0"/>
              <a:t> dung </a:t>
            </a:r>
            <a:r>
              <a:rPr lang="en-US" dirty="0" err="1"/>
              <a:t>bài</a:t>
            </a:r>
            <a:r>
              <a:rPr lang="en-US" dirty="0"/>
              <a:t> </a:t>
            </a:r>
            <a:r>
              <a:rPr lang="en-US" dirty="0" err="1"/>
              <a:t>học</a:t>
            </a:r>
            <a:endParaRPr dirty="0"/>
          </a:p>
        </p:txBody>
      </p:sp>
      <p:sp>
        <p:nvSpPr>
          <p:cNvPr id="65" name="Google Shape;65;p13"/>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pPr/>
              <a:t>4</a:t>
            </a:fld>
            <a:endParaRPr/>
          </a:p>
        </p:txBody>
      </p:sp>
      <p:sp>
        <p:nvSpPr>
          <p:cNvPr id="3" name="Text Placeholder 2"/>
          <p:cNvSpPr>
            <a:spLocks noGrp="1"/>
          </p:cNvSpPr>
          <p:nvPr>
            <p:ph type="body" idx="2"/>
          </p:nvPr>
        </p:nvSpPr>
        <p:spPr>
          <a:xfrm>
            <a:off x="1600200" y="1589327"/>
            <a:ext cx="6725272" cy="2430225"/>
          </a:xfrm>
        </p:spPr>
        <p:txBody>
          <a:bodyPr/>
          <a:lstStyle/>
          <a:p>
            <a:pPr>
              <a:lnSpc>
                <a:spcPct val="150000"/>
              </a:lnSpc>
            </a:pPr>
            <a:r>
              <a:rPr lang="en-US" i="1" dirty="0" err="1"/>
              <a:t>Các</a:t>
            </a:r>
            <a:r>
              <a:rPr lang="en-US" i="1" dirty="0"/>
              <a:t> </a:t>
            </a:r>
            <a:r>
              <a:rPr lang="en-US" i="1" dirty="0" err="1"/>
              <a:t>bộ</a:t>
            </a:r>
            <a:r>
              <a:rPr lang="en-US" i="1" dirty="0"/>
              <a:t> </a:t>
            </a:r>
            <a:r>
              <a:rPr lang="en-US" i="1" dirty="0" err="1"/>
              <a:t>phận</a:t>
            </a:r>
            <a:r>
              <a:rPr lang="en-US" i="1" dirty="0"/>
              <a:t> </a:t>
            </a:r>
            <a:r>
              <a:rPr lang="en-US" i="1" dirty="0" err="1"/>
              <a:t>hợp</a:t>
            </a:r>
            <a:r>
              <a:rPr lang="en-US" i="1" dirty="0"/>
              <a:t> </a:t>
            </a:r>
            <a:r>
              <a:rPr lang="en-US" i="1" dirty="0" err="1"/>
              <a:t>thành</a:t>
            </a:r>
            <a:r>
              <a:rPr lang="en-US" i="1" dirty="0"/>
              <a:t> </a:t>
            </a:r>
            <a:r>
              <a:rPr lang="en-US" i="1" dirty="0" err="1"/>
              <a:t>của</a:t>
            </a:r>
            <a:r>
              <a:rPr lang="en-US" i="1" dirty="0"/>
              <a:t> </a:t>
            </a:r>
            <a:r>
              <a:rPr lang="en-US" i="1" dirty="0" err="1"/>
              <a:t>văn</a:t>
            </a:r>
            <a:r>
              <a:rPr lang="en-US" i="1" dirty="0"/>
              <a:t> </a:t>
            </a:r>
            <a:r>
              <a:rPr lang="en-US" i="1" dirty="0" err="1"/>
              <a:t>học</a:t>
            </a:r>
            <a:r>
              <a:rPr lang="en-US" i="1" dirty="0"/>
              <a:t> </a:t>
            </a:r>
            <a:r>
              <a:rPr lang="en-US" i="1" dirty="0" err="1"/>
              <a:t>Việt</a:t>
            </a:r>
            <a:r>
              <a:rPr lang="en-US" i="1" dirty="0"/>
              <a:t> Nam</a:t>
            </a:r>
          </a:p>
          <a:p>
            <a:pPr>
              <a:lnSpc>
                <a:spcPct val="150000"/>
              </a:lnSpc>
            </a:pPr>
            <a:r>
              <a:rPr lang="en-US" i="1" dirty="0" err="1"/>
              <a:t>Quá</a:t>
            </a:r>
            <a:r>
              <a:rPr lang="en-US" i="1" dirty="0"/>
              <a:t> </a:t>
            </a:r>
            <a:r>
              <a:rPr lang="en-US" i="1" dirty="0" err="1"/>
              <a:t>trình</a:t>
            </a:r>
            <a:r>
              <a:rPr lang="en-US" i="1" dirty="0"/>
              <a:t> </a:t>
            </a:r>
            <a:r>
              <a:rPr lang="en-US" i="1" dirty="0" err="1"/>
              <a:t>phát</a:t>
            </a:r>
            <a:r>
              <a:rPr lang="en-US" i="1" dirty="0"/>
              <a:t> </a:t>
            </a:r>
            <a:r>
              <a:rPr lang="en-US" i="1" dirty="0" err="1"/>
              <a:t>triển</a:t>
            </a:r>
            <a:r>
              <a:rPr lang="en-US" i="1" dirty="0"/>
              <a:t> </a:t>
            </a:r>
            <a:r>
              <a:rPr lang="en-US" i="1" dirty="0" err="1"/>
              <a:t>của</a:t>
            </a:r>
            <a:r>
              <a:rPr lang="en-US" i="1" dirty="0"/>
              <a:t> </a:t>
            </a:r>
            <a:r>
              <a:rPr lang="en-US" i="1" dirty="0" err="1"/>
              <a:t>văn</a:t>
            </a:r>
            <a:r>
              <a:rPr lang="en-US" i="1" dirty="0"/>
              <a:t> </a:t>
            </a:r>
            <a:r>
              <a:rPr lang="en-US" i="1" dirty="0" err="1"/>
              <a:t>học</a:t>
            </a:r>
            <a:r>
              <a:rPr lang="en-US" i="1" dirty="0"/>
              <a:t> </a:t>
            </a:r>
            <a:r>
              <a:rPr lang="en-US" i="1" dirty="0" err="1"/>
              <a:t>viết</a:t>
            </a:r>
            <a:r>
              <a:rPr lang="en-US" i="1" dirty="0"/>
              <a:t> </a:t>
            </a:r>
            <a:r>
              <a:rPr lang="en-US" i="1" dirty="0" err="1"/>
              <a:t>Việt</a:t>
            </a:r>
            <a:r>
              <a:rPr lang="en-US" i="1" dirty="0"/>
              <a:t> Nam</a:t>
            </a:r>
          </a:p>
          <a:p>
            <a:pPr>
              <a:lnSpc>
                <a:spcPct val="150000"/>
              </a:lnSpc>
            </a:pPr>
            <a:r>
              <a:rPr lang="en-US" i="1" dirty="0"/>
              <a:t>Con </a:t>
            </a:r>
            <a:r>
              <a:rPr lang="en-US" i="1" dirty="0" err="1"/>
              <a:t>người</a:t>
            </a:r>
            <a:r>
              <a:rPr lang="en-US" i="1" dirty="0"/>
              <a:t> </a:t>
            </a:r>
            <a:r>
              <a:rPr lang="en-US" i="1" dirty="0" err="1"/>
              <a:t>Việt</a:t>
            </a:r>
            <a:r>
              <a:rPr lang="en-US" i="1" dirty="0"/>
              <a:t> Nam qua </a:t>
            </a:r>
            <a:r>
              <a:rPr lang="en-US" i="1" dirty="0" err="1"/>
              <a:t>văn</a:t>
            </a:r>
            <a:r>
              <a:rPr lang="en-US" i="1" dirty="0"/>
              <a:t> </a:t>
            </a:r>
            <a:r>
              <a:rPr lang="en-US" i="1" dirty="0" err="1"/>
              <a:t>học</a:t>
            </a:r>
            <a:endParaRPr lang="en-US" i="1" dirty="0"/>
          </a:p>
        </p:txBody>
      </p:sp>
      <p:sp>
        <p:nvSpPr>
          <p:cNvPr id="5" name="Google Shape;310;p38"/>
          <p:cNvSpPr/>
          <p:nvPr/>
        </p:nvSpPr>
        <p:spPr>
          <a:xfrm>
            <a:off x="274030" y="666754"/>
            <a:ext cx="781976" cy="863029"/>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
        <p:nvSpPr>
          <p:cNvPr id="6" name="Google Shape;326;p38"/>
          <p:cNvSpPr/>
          <p:nvPr/>
        </p:nvSpPr>
        <p:spPr>
          <a:xfrm>
            <a:off x="7848600" y="3709192"/>
            <a:ext cx="699454" cy="84375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80" name="Google Shape;80;p15"/>
          <p:cNvSpPr txBox="1">
            <a:spLocks noGrp="1"/>
          </p:cNvSpPr>
          <p:nvPr>
            <p:ph type="subTitle" idx="1"/>
          </p:nvPr>
        </p:nvSpPr>
        <p:spPr>
          <a:xfrm>
            <a:off x="1066800" y="361950"/>
            <a:ext cx="7155776" cy="784800"/>
          </a:xfrm>
          <a:prstGeom prst="rect">
            <a:avLst/>
          </a:prstGeom>
        </p:spPr>
        <p:txBody>
          <a:bodyPr spcFirstLastPara="1" wrap="square" lIns="91419" tIns="91419" rIns="91419" bIns="91419" anchor="t" anchorCtr="0">
            <a:noAutofit/>
          </a:bodyPr>
          <a:lstStyle/>
          <a:p>
            <a:pPr marL="0" indent="0"/>
            <a:r>
              <a:rPr lang="en" sz="2000" b="1" i="0" dirty="0">
                <a:solidFill>
                  <a:srgbClr val="FF0000"/>
                </a:solidFill>
              </a:rPr>
              <a:t>I. CÁC BỘ PHẬN HỢP THÀNH CỦA VĂN HỌC VIỆT NAM</a:t>
            </a:r>
            <a:endParaRPr sz="2000" b="1" i="0" dirty="0">
              <a:solidFill>
                <a:srgbClr val="FF0000"/>
              </a:solidFill>
            </a:endParaRPr>
          </a:p>
        </p:txBody>
      </p:sp>
      <p:sp>
        <p:nvSpPr>
          <p:cNvPr id="81" name="Google Shape;81;p15"/>
          <p:cNvSpPr txBox="1">
            <a:spLocks noGrp="1"/>
          </p:cNvSpPr>
          <p:nvPr>
            <p:ph type="sldNum" idx="12"/>
          </p:nvPr>
        </p:nvSpPr>
        <p:spPr>
          <a:xfrm>
            <a:off x="7899350" y="4098426"/>
            <a:ext cx="548700" cy="393600"/>
          </a:xfrm>
          <a:prstGeom prst="rect">
            <a:avLst/>
          </a:prstGeom>
        </p:spPr>
        <p:txBody>
          <a:bodyPr spcFirstLastPara="1" wrap="square" lIns="91419" tIns="91419" rIns="91419" bIns="91419" anchor="ctr" anchorCtr="0">
            <a:noAutofit/>
          </a:bodyPr>
          <a:lstStyle/>
          <a:p>
            <a:fld id="{00000000-1234-1234-1234-123412341234}" type="slidenum">
              <a:rPr lang="en"/>
              <a:pPr/>
              <a:t>5</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71550"/>
            <a:ext cx="2743200" cy="8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9"/>
          <p:cNvSpPr txBox="1">
            <a:spLocks noChangeArrowheads="1"/>
          </p:cNvSpPr>
          <p:nvPr/>
        </p:nvSpPr>
        <p:spPr bwMode="auto">
          <a:xfrm>
            <a:off x="3205162" y="971554"/>
            <a:ext cx="3195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latin typeface="Times New Roman" pitchFamily="18" charset="0"/>
                <a:cs typeface="Times New Roman" pitchFamily="18" charset="0"/>
              </a:rPr>
              <a:t>VĂN HỌC</a:t>
            </a:r>
          </a:p>
          <a:p>
            <a:pPr algn="ctr"/>
            <a:r>
              <a:rPr lang="en-US" altLang="en-US" sz="1800" b="1" dirty="0">
                <a:latin typeface="Times New Roman" pitchFamily="18" charset="0"/>
                <a:cs typeface="Times New Roman" pitchFamily="18" charset="0"/>
              </a:rPr>
              <a:t> VIỆT NAM</a:t>
            </a:r>
            <a:endParaRPr lang="en-US" altLang="en-US" sz="18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2" y="1885954"/>
            <a:ext cx="1533525" cy="116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7" y="1885954"/>
            <a:ext cx="1533525" cy="116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1619250" y="21145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DÂN GIAN</a:t>
            </a:r>
            <a:endParaRPr lang="en-US" altLang="en-US" sz="1800" dirty="0">
              <a:solidFill>
                <a:srgbClr val="000000"/>
              </a:solidFill>
              <a:latin typeface="Times New Roman" pitchFamily="18" charset="0"/>
              <a:cs typeface="Times New Roman" pitchFamily="18" charset="0"/>
            </a:endParaRPr>
          </a:p>
        </p:txBody>
      </p:sp>
      <p:sp>
        <p:nvSpPr>
          <p:cNvPr id="11" name="Text Box 6"/>
          <p:cNvSpPr txBox="1">
            <a:spLocks noChangeArrowheads="1"/>
          </p:cNvSpPr>
          <p:nvPr/>
        </p:nvSpPr>
        <p:spPr bwMode="auto">
          <a:xfrm>
            <a:off x="5657850" y="21145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VIẾT</a:t>
            </a:r>
            <a:endParaRPr lang="en-US" altLang="en-US" sz="1800" dirty="0">
              <a:solidFill>
                <a:srgbClr val="000000"/>
              </a:solidFill>
              <a:latin typeface="Times New Roman" pitchFamily="18" charset="0"/>
              <a:cs typeface="Times New Roman" pitchFamily="18" charset="0"/>
            </a:endParaRPr>
          </a:p>
        </p:txBody>
      </p:sp>
      <p:sp>
        <p:nvSpPr>
          <p:cNvPr id="12" name="Freeform 10"/>
          <p:cNvSpPr>
            <a:spLocks/>
          </p:cNvSpPr>
          <p:nvPr/>
        </p:nvSpPr>
        <p:spPr bwMode="gray">
          <a:xfrm flipH="1">
            <a:off x="5018088" y="1809752"/>
            <a:ext cx="1077912" cy="108598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4472C4"/>
              </a:gs>
              <a:gs pos="100000">
                <a:srgbClr val="4472C4">
                  <a:gamma/>
                  <a:tint val="31765"/>
                  <a:invGamma/>
                </a:srgbClr>
              </a:gs>
            </a:gsLst>
            <a:lin ang="0" scaled="1"/>
          </a:gradFill>
          <a:ln w="0">
            <a:noFill/>
            <a:prstDash val="solid"/>
            <a:round/>
            <a:headEnd/>
            <a:tailEnd/>
          </a:ln>
        </p:spPr>
        <p:txBody>
          <a:bodyPr lIns="91434" tIns="45717" rIns="91434" bIns="45717"/>
          <a:lstStyle/>
          <a:p>
            <a:pPr defTabSz="914333">
              <a:buClrTx/>
              <a:defRPr/>
            </a:pPr>
            <a:endParaRPr lang="vi-VN" sz="1800">
              <a:solidFill>
                <a:sysClr val="windowText" lastClr="000000"/>
              </a:solidFill>
              <a:latin typeface="Arial" charset="0"/>
            </a:endParaRPr>
          </a:p>
        </p:txBody>
      </p:sp>
      <p:sp>
        <p:nvSpPr>
          <p:cNvPr id="13" name="Freeform 8"/>
          <p:cNvSpPr>
            <a:spLocks/>
          </p:cNvSpPr>
          <p:nvPr/>
        </p:nvSpPr>
        <p:spPr bwMode="gray">
          <a:xfrm>
            <a:off x="3581405" y="1790567"/>
            <a:ext cx="1050131" cy="108598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ED7D31"/>
              </a:gs>
              <a:gs pos="100000">
                <a:srgbClr val="ED7D31">
                  <a:gamma/>
                  <a:tint val="31765"/>
                  <a:invGamma/>
                </a:srgbClr>
              </a:gs>
            </a:gsLst>
            <a:lin ang="0" scaled="1"/>
          </a:gradFill>
          <a:ln w="0">
            <a:noFill/>
            <a:prstDash val="solid"/>
            <a:round/>
            <a:headEnd/>
            <a:tailEnd/>
          </a:ln>
        </p:spPr>
        <p:txBody>
          <a:bodyPr lIns="91434" tIns="45717" rIns="91434" bIns="45717"/>
          <a:lstStyle/>
          <a:p>
            <a:pPr defTabSz="914333">
              <a:buClrTx/>
              <a:defRPr/>
            </a:pPr>
            <a:endParaRPr lang="vi-VN" sz="1800">
              <a:solidFill>
                <a:sysClr val="windowText" lastClr="000000"/>
              </a:solidFill>
              <a:latin typeface="Arial" charset="0"/>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93" y="3423525"/>
            <a:ext cx="1532731" cy="82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586" y="3423525"/>
            <a:ext cx="1521619" cy="82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6"/>
          <p:cNvSpPr txBox="1">
            <a:spLocks noChangeArrowheads="1"/>
          </p:cNvSpPr>
          <p:nvPr/>
        </p:nvSpPr>
        <p:spPr bwMode="auto">
          <a:xfrm>
            <a:off x="4572000" y="35256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TRUNG ĐẠI</a:t>
            </a:r>
            <a:endParaRPr lang="en-US" altLang="en-US" sz="1800" dirty="0">
              <a:solidFill>
                <a:srgbClr val="000000"/>
              </a:solidFill>
              <a:latin typeface="Times New Roman" pitchFamily="18" charset="0"/>
              <a:cs typeface="Times New Roman" pitchFamily="18" charset="0"/>
            </a:endParaRPr>
          </a:p>
        </p:txBody>
      </p:sp>
      <p:sp>
        <p:nvSpPr>
          <p:cNvPr id="17" name="Text Box 6"/>
          <p:cNvSpPr txBox="1">
            <a:spLocks noChangeArrowheads="1"/>
          </p:cNvSpPr>
          <p:nvPr/>
        </p:nvSpPr>
        <p:spPr bwMode="auto">
          <a:xfrm>
            <a:off x="6496050" y="35256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HIỆN ĐẠI</a:t>
            </a:r>
            <a:endParaRPr lang="en-US" altLang="en-US" sz="1800" dirty="0">
              <a:solidFill>
                <a:srgbClr val="000000"/>
              </a:solidFill>
              <a:latin typeface="Times New Roman" pitchFamily="18" charset="0"/>
              <a:cs typeface="Times New Roman" pitchFamily="18" charset="0"/>
            </a:endParaRPr>
          </a:p>
        </p:txBody>
      </p:sp>
      <p:sp>
        <p:nvSpPr>
          <p:cNvPr id="18" name="Freeform 10"/>
          <p:cNvSpPr>
            <a:spLocks/>
          </p:cNvSpPr>
          <p:nvPr/>
        </p:nvSpPr>
        <p:spPr bwMode="gray">
          <a:xfrm rot="7999901" flipH="1">
            <a:off x="6020774" y="2964289"/>
            <a:ext cx="659427" cy="483757"/>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C000"/>
          </a:solidFill>
          <a:ln w="0">
            <a:noFill/>
            <a:prstDash val="solid"/>
            <a:round/>
            <a:headEnd/>
            <a:tailEnd/>
          </a:ln>
        </p:spPr>
        <p:txBody>
          <a:bodyPr lIns="91434" tIns="45717" rIns="91434" bIns="45717"/>
          <a:lstStyle/>
          <a:p>
            <a:pPr defTabSz="914333">
              <a:buClrTx/>
              <a:defRPr/>
            </a:pPr>
            <a:endParaRPr lang="vi-VN" sz="1800">
              <a:solidFill>
                <a:sysClr val="windowText" lastClr="000000"/>
              </a:solidFill>
              <a:latin typeface="Arial" charset="0"/>
            </a:endParaRPr>
          </a:p>
        </p:txBody>
      </p:sp>
      <p:sp>
        <p:nvSpPr>
          <p:cNvPr id="20" name="Freeform 8"/>
          <p:cNvSpPr>
            <a:spLocks/>
          </p:cNvSpPr>
          <p:nvPr/>
        </p:nvSpPr>
        <p:spPr bwMode="gray">
          <a:xfrm rot="14590804">
            <a:off x="7070326" y="3048525"/>
            <a:ext cx="517946" cy="389626"/>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2D050"/>
          </a:solidFill>
          <a:ln w="0">
            <a:noFill/>
            <a:prstDash val="solid"/>
            <a:round/>
            <a:headEnd/>
            <a:tailEnd/>
          </a:ln>
        </p:spPr>
        <p:txBody>
          <a:bodyPr lIns="91434" tIns="45717" rIns="91434" bIns="45717"/>
          <a:lstStyle/>
          <a:p>
            <a:pPr defTabSz="914333">
              <a:buClrTx/>
              <a:defRPr/>
            </a:pPr>
            <a:endParaRPr lang="vi-VN" sz="1800">
              <a:solidFill>
                <a:sysClr val="windowText" lastClr="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down)">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animBg="1"/>
      <p:bldP spid="13" grpId="0" animBg="1"/>
      <p:bldP spid="16" grpId="0"/>
      <p:bldP spid="17" grpId="0"/>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6</a:t>
            </a:fld>
            <a:endParaRPr lang="en"/>
          </a:p>
        </p:txBody>
      </p:sp>
      <p:sp>
        <p:nvSpPr>
          <p:cNvPr id="4" name="Text Box 6"/>
          <p:cNvSpPr txBox="1">
            <a:spLocks noChangeArrowheads="1"/>
          </p:cNvSpPr>
          <p:nvPr/>
        </p:nvSpPr>
        <p:spPr bwMode="auto">
          <a:xfrm>
            <a:off x="1619250" y="172823"/>
            <a:ext cx="546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vụ</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1 –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gợi</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nhớ</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Google Shape;319;p38"/>
          <p:cNvSpPr/>
          <p:nvPr/>
        </p:nvSpPr>
        <p:spPr>
          <a:xfrm>
            <a:off x="381001" y="213207"/>
            <a:ext cx="1238250" cy="1139347"/>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25212A">
              <a:alpha val="71150"/>
            </a:srgbClr>
          </a:solidFill>
          <a:ln>
            <a:noFill/>
          </a:ln>
        </p:spPr>
        <p:txBody>
          <a:bodyPr spcFirstLastPara="1" wrap="square" lIns="91419" tIns="91419" rIns="91419" bIns="91419" anchor="ctr" anchorCtr="0">
            <a:noAutofit/>
          </a:bodyPr>
          <a:lstStyle/>
          <a:p>
            <a:endParaRPr/>
          </a:p>
        </p:txBody>
      </p:sp>
      <p:sp>
        <p:nvSpPr>
          <p:cNvPr id="7" name="Cloud Callout 6"/>
          <p:cNvSpPr/>
          <p:nvPr/>
        </p:nvSpPr>
        <p:spPr>
          <a:xfrm>
            <a:off x="1524000" y="1352554"/>
            <a:ext cx="6248400" cy="2514599"/>
          </a:xfrm>
          <a:prstGeom prst="cloudCallout">
            <a:avLst/>
          </a:prstGeom>
          <a:solidFill>
            <a:srgbClr val="C0504D">
              <a:lumMod val="20000"/>
              <a:lumOff val="80000"/>
            </a:srgbClr>
          </a:solidFill>
          <a:ln w="25400" cap="flat" cmpd="sng" algn="ctr">
            <a:solidFill>
              <a:srgbClr val="FF0000"/>
            </a:solidFill>
            <a:prstDash val="solid"/>
          </a:ln>
          <a:effectLst/>
        </p:spPr>
        <p:txBody>
          <a:bodyPr lIns="91434" tIns="45717" rIns="91434" bIns="45717" anchor="ctr"/>
          <a:lstStyle/>
          <a:p>
            <a:pPr algn="ctr" defTabSz="914333">
              <a:buClrTx/>
              <a:defRPr/>
            </a:pP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Các</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văn</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bản</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sau</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thuộc</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bộ</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phận</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văn</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học</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800" b="1" i="1" dirty="0" err="1">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nào</a:t>
            </a:r>
            <a:r>
              <a:rPr lang="en-US" sz="2800" b="1" i="1" dirty="0">
                <a:solidFill>
                  <a:schemeClr val="tx2">
                    <a:lumMod val="1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a:t>
            </a:r>
          </a:p>
          <a:p>
            <a:pPr algn="ctr" defTabSz="914333">
              <a:buClrTx/>
              <a:defRPr/>
            </a:pPr>
            <a:r>
              <a:rPr lang="en-US" sz="2800" i="1" dirty="0">
                <a:solidFill>
                  <a:sysClr val="windowText" lastClr="000000"/>
                </a:solidFill>
                <a:latin typeface="Times New Roman" pitchFamily="18" charset="0"/>
                <a:ea typeface="+mn-ea"/>
                <a:cs typeface="Times New Roman" pitchFamily="18" charset="0"/>
              </a:rPr>
              <a:t>(</a:t>
            </a:r>
            <a:r>
              <a:rPr lang="en-US" sz="2800" i="1" dirty="0" err="1">
                <a:solidFill>
                  <a:sysClr val="windowText" lastClr="000000"/>
                </a:solidFill>
                <a:latin typeface="Times New Roman" pitchFamily="18" charset="0"/>
                <a:ea typeface="+mn-ea"/>
                <a:cs typeface="Times New Roman" pitchFamily="18" charset="0"/>
              </a:rPr>
              <a:t>văn</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học</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dân</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gian</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văn</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học</a:t>
            </a:r>
            <a:r>
              <a:rPr lang="en-US" sz="2800" i="1" dirty="0">
                <a:solidFill>
                  <a:sysClr val="windowText" lastClr="000000"/>
                </a:solidFill>
                <a:latin typeface="Times New Roman" pitchFamily="18" charset="0"/>
                <a:ea typeface="+mn-ea"/>
                <a:cs typeface="Times New Roman" pitchFamily="18" charset="0"/>
              </a:rPr>
              <a:t> </a:t>
            </a:r>
            <a:r>
              <a:rPr lang="en-US" sz="2800" i="1" dirty="0" err="1">
                <a:solidFill>
                  <a:sysClr val="windowText" lastClr="000000"/>
                </a:solidFill>
                <a:latin typeface="Times New Roman" pitchFamily="18" charset="0"/>
                <a:ea typeface="+mn-ea"/>
                <a:cs typeface="Times New Roman" pitchFamily="18" charset="0"/>
              </a:rPr>
              <a:t>viết</a:t>
            </a:r>
            <a:r>
              <a:rPr lang="en-US" sz="2800" i="1" dirty="0">
                <a:solidFill>
                  <a:sysClr val="windowText" lastClr="000000"/>
                </a:solidFill>
                <a:latin typeface="Times New Roman" pitchFamily="18" charset="0"/>
                <a:ea typeface="+mn-ea"/>
                <a:cs typeface="Times New Roman" pitchFamily="18" charset="0"/>
              </a:rPr>
              <a:t>)</a:t>
            </a:r>
            <a:endParaRPr lang="vi-VN" sz="2800" i="1" dirty="0">
              <a:solidFill>
                <a:sysClr val="windowText" lastClr="0000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7141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7</a:t>
            </a:fld>
            <a:endParaRPr lang="en"/>
          </a:p>
        </p:txBody>
      </p:sp>
      <p:pic>
        <p:nvPicPr>
          <p:cNvPr id="1026" name="Picture 2" descr="Truyện cổ tích Việt Nam dành cho thiếu nhi - Tấm cám | NHÀ XUẤ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85843"/>
            <a:ext cx="2895600" cy="26765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5" y="885838"/>
            <a:ext cx="2384375" cy="26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498" y="885838"/>
            <a:ext cx="2127302" cy="26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247650" y="38671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DÂN GIAN</a:t>
            </a:r>
            <a:endParaRPr lang="en-US" altLang="en-US" sz="1800" dirty="0">
              <a:solidFill>
                <a:srgbClr val="000000"/>
              </a:solidFill>
              <a:latin typeface="Times New Roman" pitchFamily="18" charset="0"/>
              <a:cs typeface="Times New Roman" pitchFamily="18" charset="0"/>
            </a:endParaRPr>
          </a:p>
        </p:txBody>
      </p:sp>
      <p:sp>
        <p:nvSpPr>
          <p:cNvPr id="10" name="Text Box 6"/>
          <p:cNvSpPr txBox="1">
            <a:spLocks noChangeArrowheads="1"/>
          </p:cNvSpPr>
          <p:nvPr/>
        </p:nvSpPr>
        <p:spPr bwMode="auto">
          <a:xfrm>
            <a:off x="6572250" y="39066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DÂN GIAN</a:t>
            </a:r>
            <a:endParaRPr lang="en-US" altLang="en-US" sz="1800" dirty="0">
              <a:solidFill>
                <a:srgbClr val="000000"/>
              </a:solidFill>
              <a:latin typeface="Times New Roman" pitchFamily="18" charset="0"/>
              <a:cs typeface="Times New Roman" pitchFamily="18" charset="0"/>
            </a:endParaRPr>
          </a:p>
        </p:txBody>
      </p:sp>
      <p:sp>
        <p:nvSpPr>
          <p:cNvPr id="11" name="Text Box 6"/>
          <p:cNvSpPr txBox="1">
            <a:spLocks noChangeArrowheads="1"/>
          </p:cNvSpPr>
          <p:nvPr/>
        </p:nvSpPr>
        <p:spPr bwMode="auto">
          <a:xfrm>
            <a:off x="3657600" y="3982819"/>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r>
              <a:rPr lang="en-US" altLang="en-US" sz="1800" b="1" dirty="0">
                <a:solidFill>
                  <a:srgbClr val="000000"/>
                </a:solidFill>
                <a:latin typeface="Times New Roman" pitchFamily="18" charset="0"/>
                <a:cs typeface="Times New Roman" pitchFamily="18" charset="0"/>
              </a:rPr>
              <a:t>VĂN HỌC VIẾT</a:t>
            </a:r>
            <a:endParaRPr lang="en-US" altLang="en-US" sz="1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972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circle(in)">
                                      <p:cBhvr>
                                        <p:cTn id="29" dur="20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8</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19150"/>
            <a:ext cx="2743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71550"/>
            <a:ext cx="4495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5276850" y="3754223"/>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DÂN GIAN</a:t>
            </a:r>
            <a:endParaRPr lang="en-US" altLang="en-US" sz="1800" dirty="0">
              <a:solidFill>
                <a:srgbClr val="000000"/>
              </a:solidFill>
              <a:latin typeface="Times New Roman" pitchFamily="18" charset="0"/>
              <a:cs typeface="Times New Roman" pitchFamily="18" charset="0"/>
            </a:endParaRPr>
          </a:p>
        </p:txBody>
      </p:sp>
      <p:sp>
        <p:nvSpPr>
          <p:cNvPr id="8" name="Text Box 6"/>
          <p:cNvSpPr txBox="1">
            <a:spLocks noChangeArrowheads="1"/>
          </p:cNvSpPr>
          <p:nvPr/>
        </p:nvSpPr>
        <p:spPr bwMode="auto">
          <a:xfrm>
            <a:off x="762000" y="4564618"/>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VIẾT</a:t>
            </a:r>
          </a:p>
        </p:txBody>
      </p:sp>
    </p:spTree>
    <p:extLst>
      <p:ext uri="{BB962C8B-B14F-4D97-AF65-F5344CB8AC3E}">
        <p14:creationId xmlns:p14="http://schemas.microsoft.com/office/powerpoint/2010/main" val="28516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20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9</a:t>
            </a:fld>
            <a:endParaRPr lang="e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85750"/>
            <a:ext cx="2743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3" y="209550"/>
            <a:ext cx="371474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1950"/>
            <a:ext cx="228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6267450" y="4095754"/>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a:t>
            </a:r>
          </a:p>
          <a:p>
            <a:pPr algn="ctr"/>
            <a:r>
              <a:rPr lang="en-US" altLang="en-US" sz="1800" b="1" dirty="0">
                <a:solidFill>
                  <a:srgbClr val="000000"/>
                </a:solidFill>
                <a:latin typeface="Times New Roman" pitchFamily="18" charset="0"/>
                <a:cs typeface="Times New Roman" pitchFamily="18" charset="0"/>
              </a:rPr>
              <a:t> DÂN GIAN</a:t>
            </a:r>
            <a:endParaRPr lang="en-US" altLang="en-US" sz="1800" dirty="0">
              <a:solidFill>
                <a:srgbClr val="000000"/>
              </a:solidFill>
              <a:latin typeface="Times New Roman" pitchFamily="18" charset="0"/>
              <a:cs typeface="Times New Roman" pitchFamily="18" charset="0"/>
            </a:endParaRPr>
          </a:p>
        </p:txBody>
      </p:sp>
      <p:sp>
        <p:nvSpPr>
          <p:cNvPr id="9" name="Text Box 6"/>
          <p:cNvSpPr txBox="1">
            <a:spLocks noChangeArrowheads="1"/>
          </p:cNvSpPr>
          <p:nvPr/>
        </p:nvSpPr>
        <p:spPr bwMode="auto">
          <a:xfrm>
            <a:off x="314326" y="4183618"/>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VIẾT</a:t>
            </a:r>
          </a:p>
        </p:txBody>
      </p:sp>
      <p:sp>
        <p:nvSpPr>
          <p:cNvPr id="10" name="Text Box 6"/>
          <p:cNvSpPr txBox="1">
            <a:spLocks noChangeArrowheads="1"/>
          </p:cNvSpPr>
          <p:nvPr/>
        </p:nvSpPr>
        <p:spPr bwMode="auto">
          <a:xfrm>
            <a:off x="3543300" y="4183618"/>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r>
              <a:rPr lang="en-US" altLang="en-US" sz="1800" b="1" dirty="0">
                <a:solidFill>
                  <a:srgbClr val="000000"/>
                </a:solidFill>
                <a:latin typeface="Times New Roman" pitchFamily="18" charset="0"/>
                <a:cs typeface="Times New Roman" pitchFamily="18" charset="0"/>
              </a:rPr>
              <a:t>VĂN HỌC VIẾT</a:t>
            </a:r>
          </a:p>
        </p:txBody>
      </p:sp>
    </p:spTree>
    <p:extLst>
      <p:ext uri="{BB962C8B-B14F-4D97-AF65-F5344CB8AC3E}">
        <p14:creationId xmlns:p14="http://schemas.microsoft.com/office/powerpoint/2010/main" val="28316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circle(in)">
                                      <p:cBhvr>
                                        <p:cTn id="18" dur="20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circle(in)">
                                      <p:cBhvr>
                                        <p:cTn id="28" dur="20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1455</TotalTime>
  <Words>1941</Words>
  <Application>Microsoft Office PowerPoint</Application>
  <PresentationFormat>Trình chiếu Trên màn hình (16:9)</PresentationFormat>
  <Paragraphs>311</Paragraphs>
  <Slides>37</Slides>
  <Notes>10</Notes>
  <HiddenSlides>0</HiddenSlides>
  <MMClips>0</MMClips>
  <ScaleCrop>false</ScaleCrop>
  <HeadingPairs>
    <vt:vector size="4" baseType="variant">
      <vt:variant>
        <vt:lpstr>Chủ đề</vt:lpstr>
      </vt:variant>
      <vt:variant>
        <vt:i4>7</vt:i4>
      </vt:variant>
      <vt:variant>
        <vt:lpstr>Tiêu đề Bản chiếu</vt:lpstr>
      </vt:variant>
      <vt:variant>
        <vt:i4>37</vt:i4>
      </vt:variant>
    </vt:vector>
  </HeadingPairs>
  <TitlesOfParts>
    <vt:vector size="44" baseType="lpstr">
      <vt:lpstr>Quintus template</vt:lpstr>
      <vt:lpstr>1_Office Theme</vt:lpstr>
      <vt:lpstr>2_Quintus template</vt:lpstr>
      <vt:lpstr>1_Quintus template</vt:lpstr>
      <vt:lpstr>3_Quintus template</vt:lpstr>
      <vt:lpstr>Office Theme</vt:lpstr>
      <vt:lpstr>4_Quintus template</vt:lpstr>
      <vt:lpstr>Bản trình bày PowerPoint</vt:lpstr>
      <vt:lpstr>Bản trình bày PowerPoint</vt:lpstr>
      <vt:lpstr>TỔNG QUAN VĂN HỌC VIỆT NAM</vt:lpstr>
      <vt:lpstr>Nội dung bài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II. QUÁ TRÌNH PHÁT TRIỂN CỦA VĂN HỌC VIẾT VIỆT NAM</vt:lpstr>
      <vt:lpstr>Bản trình bày PowerPoint</vt:lpstr>
      <vt:lpstr>Bản trình bày PowerPoint</vt:lpstr>
      <vt:lpstr>Bản trình bày PowerPoint</vt:lpstr>
      <vt:lpstr>Bản trình bày PowerPoint</vt:lpstr>
      <vt:lpstr>Bản trình bày PowerPoint</vt:lpstr>
      <vt:lpstr>Table</vt:lpstr>
      <vt:lpstr>III. CON NGƯỜI VIỆT NAM QUA VĂN HỌC</vt:lpstr>
      <vt:lpstr>LÀM VIỆC NHÓM</vt:lpstr>
      <vt:lpstr>III. CON NGƯỜI VIỆT NAM QUA VĂN HỌC</vt:lpstr>
      <vt:lpstr>III. CON NGƯỜI VIỆT NAM QUA VĂN HỌC</vt:lpstr>
      <vt:lpstr>III. CON NGƯỜI VIỆT NAM QUA VĂN HỌC</vt:lpstr>
      <vt:lpstr>III. CON NGƯỜI VIỆT NAM QUA VĂN HỌC</vt:lpstr>
      <vt:lpstr>IV. TỔNG KẾT</vt:lpstr>
      <vt:lpstr>V. LUYỆN TẬP </vt:lpstr>
      <vt:lpstr>V. LUYỆN TẬP </vt:lpstr>
      <vt:lpstr>V. LUYỆN TẬP </vt:lpstr>
      <vt:lpstr>V. LUYỆN TẬP </vt:lpstr>
      <vt:lpstr>V. LUYỆN TẬP </vt:lpstr>
      <vt:lpstr>VI. CỦNG CỐ</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10a1!</dc:title>
  <dc:creator>NGUYENCHINH</dc:creator>
  <cp:lastModifiedBy>Dong Thi KimCuong</cp:lastModifiedBy>
  <cp:revision>64</cp:revision>
  <dcterms:modified xsi:type="dcterms:W3CDTF">2021-09-21T04:40:31Z</dcterms:modified>
</cp:coreProperties>
</file>