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theme/theme6.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8.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9.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0.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1.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2.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85" r:id="rId2"/>
    <p:sldMasterId id="2147483687" r:id="rId3"/>
    <p:sldMasterId id="2147483689" r:id="rId4"/>
    <p:sldMasterId id="2147483691" r:id="rId5"/>
    <p:sldMasterId id="2147483704" r:id="rId6"/>
    <p:sldMasterId id="2147483706" r:id="rId7"/>
    <p:sldMasterId id="2147483718" r:id="rId8"/>
    <p:sldMasterId id="2147483730" r:id="rId9"/>
    <p:sldMasterId id="2147483742" r:id="rId10"/>
    <p:sldMasterId id="2147483754" r:id="rId11"/>
    <p:sldMasterId id="2147483760" r:id="rId12"/>
    <p:sldMasterId id="2147483772" r:id="rId13"/>
  </p:sldMasterIdLst>
  <p:notesMasterIdLst>
    <p:notesMasterId r:id="rId50"/>
  </p:notesMasterIdLst>
  <p:sldIdLst>
    <p:sldId id="256" r:id="rId14"/>
    <p:sldId id="257" r:id="rId15"/>
    <p:sldId id="258" r:id="rId16"/>
    <p:sldId id="259" r:id="rId17"/>
    <p:sldId id="260" r:id="rId18"/>
    <p:sldId id="261" r:id="rId19"/>
    <p:sldId id="262" r:id="rId20"/>
    <p:sldId id="263" r:id="rId21"/>
    <p:sldId id="264" r:id="rId22"/>
    <p:sldId id="265" r:id="rId23"/>
    <p:sldId id="292" r:id="rId24"/>
    <p:sldId id="267" r:id="rId25"/>
    <p:sldId id="268" r:id="rId26"/>
    <p:sldId id="269" r:id="rId27"/>
    <p:sldId id="270" r:id="rId28"/>
    <p:sldId id="271" r:id="rId29"/>
    <p:sldId id="272" r:id="rId30"/>
    <p:sldId id="273" r:id="rId31"/>
    <p:sldId id="293" r:id="rId32"/>
    <p:sldId id="294" r:id="rId33"/>
    <p:sldId id="277" r:id="rId34"/>
    <p:sldId id="278" r:id="rId35"/>
    <p:sldId id="295" r:id="rId36"/>
    <p:sldId id="296" r:id="rId37"/>
    <p:sldId id="297" r:id="rId38"/>
    <p:sldId id="298" r:id="rId39"/>
    <p:sldId id="299" r:id="rId40"/>
    <p:sldId id="300" r:id="rId41"/>
    <p:sldId id="301" r:id="rId42"/>
    <p:sldId id="302" r:id="rId43"/>
    <p:sldId id="287" r:id="rId44"/>
    <p:sldId id="288" r:id="rId45"/>
    <p:sldId id="289" r:id="rId46"/>
    <p:sldId id="290" r:id="rId47"/>
    <p:sldId id="303" r:id="rId48"/>
    <p:sldId id="291" r:id="rId49"/>
  </p:sldIdLst>
  <p:sldSz cx="12192000" cy="6858000"/>
  <p:notesSz cx="6858000" cy="9144000"/>
  <p:embeddedFontLst>
    <p:embeddedFont>
      <p:font typeface=".VnTime" panose="020BE200000000000000" pitchFamily="34"/>
      <p:regular r:id="rId51"/>
      <p:bold r:id="rId52"/>
      <p:italic r:id="rId53"/>
      <p:boldItalic r:id="rId54"/>
    </p:embeddedFont>
    <p:embeddedFont>
      <p:font typeface="Arial Black" panose="020B0604020202020204" pitchFamily="34" charset="0"/>
      <p:bold r:id="rId55"/>
    </p:embeddedFont>
    <p:embeddedFont>
      <p:font typeface="Calibri" panose="020F0502020204030204" pitchFamily="34" charset="0"/>
      <p:regular r:id="rId56"/>
      <p:bold r:id="rId57"/>
      <p:italic r:id="rId58"/>
      <p:boldItalic r:id="rId59"/>
    </p:embeddedFont>
    <p:embeddedFont>
      <p:font typeface="Calibri Light" panose="020F0302020204030204" pitchFamily="34" charset="0"/>
      <p:regular r:id="rId60"/>
      <p:italic r:id="rId61"/>
    </p:embeddedFont>
    <p:embeddedFont>
      <p:font typeface="Tahoma" panose="020B0604030504040204" pitchFamily="34" charset="0"/>
      <p:regular r:id="rId62"/>
      <p:bold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2" autoAdjust="0"/>
    <p:restoredTop sz="94660"/>
  </p:normalViewPr>
  <p:slideViewPr>
    <p:cSldViewPr snapToGrid="0">
      <p:cViewPr>
        <p:scale>
          <a:sx n="60" d="100"/>
          <a:sy n="60" d="100"/>
        </p:scale>
        <p:origin x="-456" y="-3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font" Target="fonts/font13.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11.fntdata"/><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font" Target="fonts/font6.fntdata"/><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font" Target="fonts/font1.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font" Target="fonts/font9.fntdata"/><Relationship Id="rId67" Type="http://schemas.openxmlformats.org/officeDocument/2006/relationships/tableStyles" Target="tableStyle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font" Target="fonts/font4.fntdata"/><Relationship Id="rId62"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font" Target="fonts/font7.fntdata"/><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74B649-4E60-4E96-80D4-6E3322D948F7}" type="datetimeFigureOut">
              <a:rPr lang="en-US" smtClean="0"/>
              <a:t>11/30/21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AAA918-446A-4C9E-A014-6389056BC9A7}" type="slidenum">
              <a:rPr lang="en-US" smtClean="0"/>
              <a:t>‹#›</a:t>
            </a:fld>
            <a:endParaRPr lang="en-US"/>
          </a:p>
        </p:txBody>
      </p:sp>
    </p:spTree>
    <p:extLst>
      <p:ext uri="{BB962C8B-B14F-4D97-AF65-F5344CB8AC3E}">
        <p14:creationId xmlns:p14="http://schemas.microsoft.com/office/powerpoint/2010/main" val="2533135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xfrm>
            <a:off x="381000" y="685800"/>
            <a:ext cx="6096000" cy="3429000"/>
          </a:xfrm>
          <a:ln/>
        </p:spPr>
      </p:sp>
      <p:sp>
        <p:nvSpPr>
          <p:cNvPr id="99331" name="Notes Placeholder 2"/>
          <p:cNvSpPr>
            <a:spLocks noGrp="1"/>
          </p:cNvSpPr>
          <p:nvPr>
            <p:ph type="body" idx="1"/>
          </p:nvPr>
        </p:nvSpPr>
        <p:spPr>
          <a:noFill/>
        </p:spPr>
        <p:txBody>
          <a:bodyPr/>
          <a:lstStyle/>
          <a:p>
            <a:endParaRPr lang="en-US"/>
          </a:p>
        </p:txBody>
      </p:sp>
      <p:sp>
        <p:nvSpPr>
          <p:cNvPr id="99332" name="Slide Number Placeholder 3"/>
          <p:cNvSpPr>
            <a:spLocks noGrp="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EF3A474A-90F7-4673-A0E5-37021D2829DB}" type="slidenum">
              <a:rPr lang="en-US">
                <a:solidFill>
                  <a:srgbClr val="000000"/>
                </a:solidFill>
              </a:rPr>
              <a:pPr/>
              <a:t>2</a:t>
            </a:fld>
            <a:endParaRPr 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4" name="Slide Number Placeholder 3"/>
          <p:cNvSpPr>
            <a:spLocks noGrp="1"/>
          </p:cNvSpPr>
          <p:nvPr>
            <p:ph type="sldNum" sz="quarter" idx="10"/>
          </p:nvPr>
        </p:nvSpPr>
        <p:spPr/>
        <p:txBody>
          <a:bodyPr/>
          <a:lstStyle/>
          <a:p>
            <a:fld id="{C3F2D422-0331-4A9A-9AC6-1209F231DEA2}" type="slidenum">
              <a:rPr lang="en-US" smtClean="0">
                <a:solidFill>
                  <a:prstClr val="black"/>
                </a:solidFill>
              </a:rPr>
              <a:pPr/>
              <a:t>10</a:t>
            </a:fld>
            <a:endParaRPr lang="en-US">
              <a:solidFill>
                <a:prstClr val="black"/>
              </a:solidFill>
            </a:endParaRPr>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133394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11/30/21</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049751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t>11/30/21</a:t>
            </a:fld>
            <a:endParaRPr lang="en-US"/>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058213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t>11/30/21</a:t>
            </a:fld>
            <a:endParaRPr lang="en-US"/>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251963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77"/>
            <a:ext cx="2844800" cy="476251"/>
          </a:xfrm>
          <a:prstGeom prst="rect">
            <a:avLst/>
          </a:prstGeom>
        </p:spPr>
        <p:txBody>
          <a:bodyPr lIns="38346" tIns="19172" rIns="38346" bIns="19172"/>
          <a:lstStyle>
            <a:lvl1pPr defTabSz="913050" fontAlgn="auto">
              <a:spcBef>
                <a:spcPts val="0"/>
              </a:spcBef>
              <a:spcAft>
                <a:spcPts val="0"/>
              </a:spcAft>
              <a:defRPr sz="1900">
                <a:solidFill>
                  <a:prstClr val="black"/>
                </a:solidFill>
                <a:latin typeface="Calibri"/>
              </a:defRPr>
            </a:lvl1pPr>
          </a:lstStyle>
          <a:p>
            <a:pPr>
              <a:defRPr/>
            </a:pPr>
            <a:endParaRPr lang="en-US"/>
          </a:p>
        </p:txBody>
      </p:sp>
      <p:sp>
        <p:nvSpPr>
          <p:cNvPr id="3" name="Rectangle 5"/>
          <p:cNvSpPr>
            <a:spLocks noGrp="1" noChangeArrowheads="1"/>
          </p:cNvSpPr>
          <p:nvPr>
            <p:ph type="ftr" sz="quarter" idx="11"/>
          </p:nvPr>
        </p:nvSpPr>
        <p:spPr>
          <a:xfrm>
            <a:off x="4165600" y="6245277"/>
            <a:ext cx="3860800" cy="476251"/>
          </a:xfrm>
          <a:prstGeom prst="rect">
            <a:avLst/>
          </a:prstGeom>
        </p:spPr>
        <p:txBody>
          <a:bodyPr lIns="38346" tIns="19172" rIns="38346" bIns="19172"/>
          <a:lstStyle>
            <a:lvl1pPr defTabSz="913050" fontAlgn="auto">
              <a:spcBef>
                <a:spcPts val="0"/>
              </a:spcBef>
              <a:spcAft>
                <a:spcPts val="0"/>
              </a:spcAft>
              <a:defRPr sz="1900">
                <a:solidFill>
                  <a:prstClr val="black"/>
                </a:solidFill>
                <a:latin typeface="Calibri"/>
              </a:defRPr>
            </a:lvl1pPr>
          </a:lstStyle>
          <a:p>
            <a:pPr>
              <a:defRPr/>
            </a:pPr>
            <a:endParaRPr lang="en-US"/>
          </a:p>
        </p:txBody>
      </p:sp>
      <p:sp>
        <p:nvSpPr>
          <p:cNvPr id="4" name="Rectangle 6"/>
          <p:cNvSpPr>
            <a:spLocks noGrp="1" noChangeArrowheads="1"/>
          </p:cNvSpPr>
          <p:nvPr>
            <p:ph type="sldNum" sz="quarter" idx="12"/>
          </p:nvPr>
        </p:nvSpPr>
        <p:spPr>
          <a:xfrm>
            <a:off x="8737600" y="6245277"/>
            <a:ext cx="2844800" cy="476251"/>
          </a:xfrm>
          <a:prstGeom prst="rect">
            <a:avLst/>
          </a:prstGeom>
        </p:spPr>
        <p:txBody>
          <a:bodyPr lIns="38346" tIns="19172" rIns="38346" bIns="19172"/>
          <a:lstStyle>
            <a:lvl1pPr defTabSz="913050" fontAlgn="auto">
              <a:spcBef>
                <a:spcPts val="0"/>
              </a:spcBef>
              <a:spcAft>
                <a:spcPts val="0"/>
              </a:spcAft>
              <a:defRPr sz="1900">
                <a:solidFill>
                  <a:prstClr val="black"/>
                </a:solidFill>
                <a:latin typeface="Calibri"/>
              </a:defRPr>
            </a:lvl1pPr>
          </a:lstStyle>
          <a:p>
            <a:pPr>
              <a:defRPr/>
            </a:pPr>
            <a:fld id="{D212395B-93B1-4EFB-857C-0A2880633600}" type="slidenum">
              <a:rPr lang="en-US"/>
              <a:pPr>
                <a:defRPr/>
              </a:pPr>
              <a:t>‹#›</a:t>
            </a:fld>
            <a:endParaRPr lang="en-US"/>
          </a:p>
        </p:txBody>
      </p:sp>
    </p:spTree>
    <p:extLst>
      <p:ext uri="{BB962C8B-B14F-4D97-AF65-F5344CB8AC3E}">
        <p14:creationId xmlns:p14="http://schemas.microsoft.com/office/powerpoint/2010/main" val="1964655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8382" tIns="19191" rIns="38382" bIns="19191"/>
          <a:lstStyle>
            <a:lvl1pPr defTabSz="913917"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8382" tIns="19191" rIns="38382" bIns="19191"/>
          <a:lstStyle>
            <a:lvl1pPr defTabSz="913917"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4" name="Rectangle 6"/>
          <p:cNvSpPr>
            <a:spLocks noGrp="1" noChangeArrowheads="1"/>
          </p:cNvSpPr>
          <p:nvPr>
            <p:ph type="sldNum" sz="quarter" idx="12"/>
          </p:nvPr>
        </p:nvSpPr>
        <p:spPr>
          <a:xfrm>
            <a:off x="8737600" y="6245225"/>
            <a:ext cx="2844800" cy="476250"/>
          </a:xfrm>
          <a:prstGeom prst="rect">
            <a:avLst/>
          </a:prstGeom>
        </p:spPr>
        <p:txBody>
          <a:bodyPr lIns="38382" tIns="19191" rIns="38382" bIns="19191"/>
          <a:lstStyle>
            <a:lvl1pPr defTabSz="913917" eaLnBrk="1" fontAlgn="auto" hangingPunct="1">
              <a:spcBef>
                <a:spcPts val="0"/>
              </a:spcBef>
              <a:spcAft>
                <a:spcPts val="0"/>
              </a:spcAft>
              <a:defRPr smtClean="0">
                <a:solidFill>
                  <a:prstClr val="black"/>
                </a:solidFill>
                <a:latin typeface="Calibri"/>
                <a:cs typeface="+mn-cs"/>
              </a:defRPr>
            </a:lvl1pPr>
          </a:lstStyle>
          <a:p>
            <a:pPr>
              <a:defRPr/>
            </a:pPr>
            <a:fld id="{19DA43E9-F5C3-452D-B493-43E81A57ECE9}" type="slidenum">
              <a:rPr lang="en-US"/>
              <a:pPr>
                <a:defRPr/>
              </a:pPr>
              <a:t>‹#›</a:t>
            </a:fld>
            <a:endParaRPr lang="en-US"/>
          </a:p>
        </p:txBody>
      </p:sp>
    </p:spTree>
    <p:extLst>
      <p:ext uri="{BB962C8B-B14F-4D97-AF65-F5344CB8AC3E}">
        <p14:creationId xmlns:p14="http://schemas.microsoft.com/office/powerpoint/2010/main" val="3162053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83"/>
            <a:ext cx="2844800" cy="476251"/>
          </a:xfrm>
          <a:prstGeom prst="rect">
            <a:avLst/>
          </a:prstGeom>
          <a:ln/>
        </p:spPr>
        <p:txBody>
          <a:bodyPr lIns="45694" tIns="22846" rIns="45694" bIns="22846"/>
          <a:lstStyle>
            <a:lvl1pPr>
              <a:defRPr/>
            </a:lvl1pPr>
          </a:lstStyle>
          <a:p>
            <a:pPr defTabSz="1088011">
              <a:defRPr/>
            </a:pPr>
            <a:endParaRPr lang="en-US" sz="2100">
              <a:solidFill>
                <a:prstClr val="black"/>
              </a:solidFill>
            </a:endParaRPr>
          </a:p>
        </p:txBody>
      </p:sp>
      <p:sp>
        <p:nvSpPr>
          <p:cNvPr id="3" name="Rectangle 5"/>
          <p:cNvSpPr>
            <a:spLocks noGrp="1" noChangeArrowheads="1"/>
          </p:cNvSpPr>
          <p:nvPr>
            <p:ph type="ftr" sz="quarter" idx="11"/>
          </p:nvPr>
        </p:nvSpPr>
        <p:spPr>
          <a:xfrm>
            <a:off x="4165600" y="6245283"/>
            <a:ext cx="3860800" cy="476251"/>
          </a:xfrm>
          <a:prstGeom prst="rect">
            <a:avLst/>
          </a:prstGeom>
          <a:ln/>
        </p:spPr>
        <p:txBody>
          <a:bodyPr lIns="45694" tIns="22846" rIns="45694" bIns="22846"/>
          <a:lstStyle>
            <a:lvl1pPr>
              <a:defRPr/>
            </a:lvl1pPr>
          </a:lstStyle>
          <a:p>
            <a:pPr defTabSz="1088011">
              <a:defRPr/>
            </a:pPr>
            <a:endParaRPr lang="en-US" sz="2100">
              <a:solidFill>
                <a:prstClr val="black"/>
              </a:solidFill>
            </a:endParaRPr>
          </a:p>
        </p:txBody>
      </p:sp>
      <p:sp>
        <p:nvSpPr>
          <p:cNvPr id="4" name="Rectangle 6"/>
          <p:cNvSpPr>
            <a:spLocks noGrp="1" noChangeArrowheads="1"/>
          </p:cNvSpPr>
          <p:nvPr>
            <p:ph type="sldNum" sz="quarter" idx="12"/>
          </p:nvPr>
        </p:nvSpPr>
        <p:spPr>
          <a:xfrm>
            <a:off x="8737600" y="6245283"/>
            <a:ext cx="2844800" cy="476251"/>
          </a:xfrm>
          <a:prstGeom prst="rect">
            <a:avLst/>
          </a:prstGeom>
          <a:ln/>
        </p:spPr>
        <p:txBody>
          <a:bodyPr lIns="45694" tIns="22846" rIns="45694" bIns="22846"/>
          <a:lstStyle>
            <a:lvl1pPr>
              <a:defRPr/>
            </a:lvl1pPr>
          </a:lstStyle>
          <a:p>
            <a:pPr defTabSz="1088011"/>
            <a:fld id="{475E0F57-EEA1-4A8B-9311-4AD2064A14C0}" type="slidenum">
              <a:rPr lang="en-US" sz="2100" smtClean="0">
                <a:solidFill>
                  <a:prstClr val="black"/>
                </a:solidFill>
              </a:rPr>
              <a:pPr defTabSz="1088011"/>
              <a:t>‹#›</a:t>
            </a:fld>
            <a:endParaRPr lang="en-US" sz="2100">
              <a:solidFill>
                <a:prstClr val="black"/>
              </a:solidFill>
            </a:endParaRPr>
          </a:p>
        </p:txBody>
      </p:sp>
    </p:spTree>
    <p:extLst>
      <p:ext uri="{BB962C8B-B14F-4D97-AF65-F5344CB8AC3E}">
        <p14:creationId xmlns:p14="http://schemas.microsoft.com/office/powerpoint/2010/main" val="1915709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4" name="Freeform 303"/>
          <p:cNvSpPr>
            <a:spLocks/>
          </p:cNvSpPr>
          <p:nvPr/>
        </p:nvSpPr>
        <p:spPr bwMode="gray">
          <a:xfrm>
            <a:off x="0" y="4038600"/>
            <a:ext cx="11694584" cy="2833688"/>
          </a:xfrm>
          <a:custGeom>
            <a:avLst/>
            <a:gdLst>
              <a:gd name="T0" fmla="*/ 0 w 5511"/>
              <a:gd name="T1" fmla="*/ 2147483647 h 1785"/>
              <a:gd name="T2" fmla="*/ 2147483647 w 5511"/>
              <a:gd name="T3" fmla="*/ 2147483647 h 1785"/>
              <a:gd name="T4" fmla="*/ 2147483647 w 5511"/>
              <a:gd name="T5" fmla="*/ 0 h 1785"/>
              <a:gd name="T6" fmla="*/ 2147483647 w 5511"/>
              <a:gd name="T7" fmla="*/ 2147483647 h 1785"/>
              <a:gd name="T8" fmla="*/ 0 w 5511"/>
              <a:gd name="T9" fmla="*/ 2147483647 h 17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11" h="1785">
                <a:moveTo>
                  <a:pt x="0" y="1776"/>
                </a:moveTo>
                <a:lnTo>
                  <a:pt x="1829" y="3"/>
                </a:lnTo>
                <a:lnTo>
                  <a:pt x="4752" y="0"/>
                </a:lnTo>
                <a:lnTo>
                  <a:pt x="5511" y="1785"/>
                </a:lnTo>
                <a:lnTo>
                  <a:pt x="0" y="1776"/>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imes New Roman" pitchFamily="18" charset="0"/>
            </a:endParaRPr>
          </a:p>
        </p:txBody>
      </p:sp>
      <p:sp>
        <p:nvSpPr>
          <p:cNvPr id="5" name="Freeform 298"/>
          <p:cNvSpPr>
            <a:spLocks/>
          </p:cNvSpPr>
          <p:nvPr/>
        </p:nvSpPr>
        <p:spPr bwMode="gray">
          <a:xfrm>
            <a:off x="1" y="-9525"/>
            <a:ext cx="1593851" cy="971550"/>
          </a:xfrm>
          <a:custGeom>
            <a:avLst/>
            <a:gdLst>
              <a:gd name="T0" fmla="*/ 0 w 753"/>
              <a:gd name="T1" fmla="*/ 2147483647 h 612"/>
              <a:gd name="T2" fmla="*/ 2147483647 w 753"/>
              <a:gd name="T3" fmla="*/ 2147483647 h 612"/>
              <a:gd name="T4" fmla="*/ 2147483647 w 753"/>
              <a:gd name="T5" fmla="*/ 0 h 612"/>
              <a:gd name="T6" fmla="*/ 0 w 753"/>
              <a:gd name="T7" fmla="*/ 2147483647 h 612"/>
              <a:gd name="T8" fmla="*/ 0 w 753"/>
              <a:gd name="T9" fmla="*/ 2147483647 h 6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3" h="612">
                <a:moveTo>
                  <a:pt x="0" y="612"/>
                </a:moveTo>
                <a:lnTo>
                  <a:pt x="753" y="441"/>
                </a:lnTo>
                <a:lnTo>
                  <a:pt x="629" y="0"/>
                </a:lnTo>
                <a:lnTo>
                  <a:pt x="0" y="6"/>
                </a:lnTo>
                <a:lnTo>
                  <a:pt x="0" y="612"/>
                </a:lnTo>
                <a:close/>
              </a:path>
            </a:pathLst>
          </a:cu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imes New Roman" pitchFamily="18" charset="0"/>
            </a:endParaRPr>
          </a:p>
        </p:txBody>
      </p:sp>
      <p:sp>
        <p:nvSpPr>
          <p:cNvPr id="6" name="Freeform 300"/>
          <p:cNvSpPr>
            <a:spLocks/>
          </p:cNvSpPr>
          <p:nvPr/>
        </p:nvSpPr>
        <p:spPr bwMode="ltGray">
          <a:xfrm>
            <a:off x="3" y="804932"/>
            <a:ext cx="1714500" cy="738187"/>
          </a:xfrm>
          <a:custGeom>
            <a:avLst/>
            <a:gdLst>
              <a:gd name="T0" fmla="*/ 0 w 810"/>
              <a:gd name="T1" fmla="*/ 2147483647 h 465"/>
              <a:gd name="T2" fmla="*/ 2147483647 w 810"/>
              <a:gd name="T3" fmla="*/ 2147483647 h 465"/>
              <a:gd name="T4" fmla="*/ 2147483647 w 810"/>
              <a:gd name="T5" fmla="*/ 0 h 465"/>
              <a:gd name="T6" fmla="*/ 0 w 810"/>
              <a:gd name="T7" fmla="*/ 2147483647 h 465"/>
              <a:gd name="T8" fmla="*/ 0 w 810"/>
              <a:gd name="T9" fmla="*/ 2147483647 h 4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0" h="465">
                <a:moveTo>
                  <a:pt x="0" y="465"/>
                </a:moveTo>
                <a:lnTo>
                  <a:pt x="810" y="141"/>
                </a:lnTo>
                <a:lnTo>
                  <a:pt x="774" y="0"/>
                </a:lnTo>
                <a:lnTo>
                  <a:pt x="0" y="173"/>
                </a:lnTo>
                <a:lnTo>
                  <a:pt x="0" y="465"/>
                </a:lnTo>
                <a:close/>
              </a:path>
            </a:pathLst>
          </a:cu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imes New Roman" pitchFamily="18" charset="0"/>
            </a:endParaRPr>
          </a:p>
        </p:txBody>
      </p:sp>
      <p:sp>
        <p:nvSpPr>
          <p:cNvPr id="7" name="Freeform 301"/>
          <p:cNvSpPr>
            <a:spLocks/>
          </p:cNvSpPr>
          <p:nvPr/>
        </p:nvSpPr>
        <p:spPr bwMode="gray">
          <a:xfrm>
            <a:off x="10033000" y="4033907"/>
            <a:ext cx="2159000" cy="2071687"/>
          </a:xfrm>
          <a:custGeom>
            <a:avLst/>
            <a:gdLst>
              <a:gd name="T0" fmla="*/ 0 w 1020"/>
              <a:gd name="T1" fmla="*/ 0 h 1305"/>
              <a:gd name="T2" fmla="*/ 2147483647 w 1020"/>
              <a:gd name="T3" fmla="*/ 2147483647 h 1305"/>
              <a:gd name="T4" fmla="*/ 2147483647 w 1020"/>
              <a:gd name="T5" fmla="*/ 2147483647 h 1305"/>
              <a:gd name="T6" fmla="*/ 2147483647 w 1020"/>
              <a:gd name="T7" fmla="*/ 0 h 1305"/>
              <a:gd name="T8" fmla="*/ 0 w 1020"/>
              <a:gd name="T9" fmla="*/ 0 h 13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20" h="1305">
                <a:moveTo>
                  <a:pt x="0" y="0"/>
                </a:moveTo>
                <a:lnTo>
                  <a:pt x="567" y="1305"/>
                </a:lnTo>
                <a:lnTo>
                  <a:pt x="1020" y="1164"/>
                </a:lnTo>
                <a:lnTo>
                  <a:pt x="1020" y="0"/>
                </a:lnTo>
                <a:lnTo>
                  <a:pt x="0" y="0"/>
                </a:lnTo>
                <a:close/>
              </a:path>
            </a:pathLst>
          </a:cu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imes New Roman" pitchFamily="18" charset="0"/>
            </a:endParaRPr>
          </a:p>
        </p:txBody>
      </p:sp>
      <p:sp>
        <p:nvSpPr>
          <p:cNvPr id="8" name="Freeform 302"/>
          <p:cNvSpPr>
            <a:spLocks/>
          </p:cNvSpPr>
          <p:nvPr/>
        </p:nvSpPr>
        <p:spPr bwMode="gray">
          <a:xfrm>
            <a:off x="11283997" y="6000750"/>
            <a:ext cx="908049" cy="865188"/>
          </a:xfrm>
          <a:custGeom>
            <a:avLst/>
            <a:gdLst>
              <a:gd name="T0" fmla="*/ 2147483647 w 429"/>
              <a:gd name="T1" fmla="*/ 0 h 542"/>
              <a:gd name="T2" fmla="*/ 0 w 429"/>
              <a:gd name="T3" fmla="*/ 2147483647 h 542"/>
              <a:gd name="T4" fmla="*/ 2147483647 w 429"/>
              <a:gd name="T5" fmla="*/ 2147483647 h 542"/>
              <a:gd name="T6" fmla="*/ 2147483647 w 429"/>
              <a:gd name="T7" fmla="*/ 2147483647 h 542"/>
              <a:gd name="T8" fmla="*/ 2147483647 w 429"/>
              <a:gd name="T9" fmla="*/ 0 h 5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9" h="542">
                <a:moveTo>
                  <a:pt x="429" y="0"/>
                </a:moveTo>
                <a:lnTo>
                  <a:pt x="0" y="129"/>
                </a:lnTo>
                <a:lnTo>
                  <a:pt x="180" y="542"/>
                </a:lnTo>
                <a:lnTo>
                  <a:pt x="429" y="540"/>
                </a:lnTo>
                <a:lnTo>
                  <a:pt x="429" y="0"/>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imes New Roman" pitchFamily="18" charset="0"/>
            </a:endParaRPr>
          </a:p>
        </p:txBody>
      </p:sp>
      <p:sp>
        <p:nvSpPr>
          <p:cNvPr id="9" name="Text Box 14"/>
          <p:cNvSpPr txBox="1">
            <a:spLocks noChangeArrowheads="1"/>
          </p:cNvSpPr>
          <p:nvPr/>
        </p:nvSpPr>
        <p:spPr bwMode="gray">
          <a:xfrm>
            <a:off x="10642600" y="6407150"/>
            <a:ext cx="14224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100" b="0" i="1">
                <a:solidFill>
                  <a:srgbClr val="D7181F"/>
                </a:solidFill>
                <a:latin typeface="Arial Black" pitchFamily="34" charset="0"/>
              </a:rPr>
              <a:t>LOGO</a:t>
            </a:r>
          </a:p>
        </p:txBody>
      </p:sp>
      <p:sp>
        <p:nvSpPr>
          <p:cNvPr id="10" name="Rectangle 304" descr="01"/>
          <p:cNvSpPr>
            <a:spLocks noChangeArrowheads="1"/>
          </p:cNvSpPr>
          <p:nvPr/>
        </p:nvSpPr>
        <p:spPr bwMode="gray">
          <a:xfrm>
            <a:off x="46" y="1801813"/>
            <a:ext cx="3867151" cy="2246312"/>
          </a:xfrm>
          <a:prstGeom prst="rect">
            <a:avLst/>
          </a:prstGeom>
          <a:blipFill dpi="0" rotWithShape="1">
            <a:blip r:embed="rId2"/>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sp>
        <p:nvSpPr>
          <p:cNvPr id="11" name="Rectangle 305"/>
          <p:cNvSpPr>
            <a:spLocks noChangeArrowheads="1"/>
          </p:cNvSpPr>
          <p:nvPr/>
        </p:nvSpPr>
        <p:spPr bwMode="gray">
          <a:xfrm>
            <a:off x="3860800" y="1797119"/>
            <a:ext cx="8348133" cy="2251075"/>
          </a:xfrm>
          <a:prstGeom prst="rect">
            <a:avLst/>
          </a:prstGeom>
          <a:blipFill dpi="0" rotWithShape="1">
            <a:blip r:embed="rId3"/>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cs typeface="Arial" charset="0"/>
            </a:endParaRPr>
          </a:p>
        </p:txBody>
      </p:sp>
      <p:pic>
        <p:nvPicPr>
          <p:cNvPr id="12" name="Picture 306"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7602" y="4143375"/>
            <a:ext cx="29845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296"/>
          <p:cNvSpPr>
            <a:spLocks/>
          </p:cNvSpPr>
          <p:nvPr/>
        </p:nvSpPr>
        <p:spPr bwMode="gray">
          <a:xfrm>
            <a:off x="1331430" y="-9525"/>
            <a:ext cx="1873249" cy="1038225"/>
          </a:xfrm>
          <a:custGeom>
            <a:avLst/>
            <a:gdLst>
              <a:gd name="T0" fmla="*/ 0 w 885"/>
              <a:gd name="T1" fmla="*/ 0 h 654"/>
              <a:gd name="T2" fmla="*/ 2147483647 w 885"/>
              <a:gd name="T3" fmla="*/ 2147483647 h 654"/>
              <a:gd name="T4" fmla="*/ 2147483647 w 885"/>
              <a:gd name="T5" fmla="*/ 2147483647 h 654"/>
              <a:gd name="T6" fmla="*/ 2147483647 w 885"/>
              <a:gd name="T7" fmla="*/ 2147483647 h 654"/>
              <a:gd name="T8" fmla="*/ 0 w 885"/>
              <a:gd name="T9" fmla="*/ 0 h 6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5" h="654">
                <a:moveTo>
                  <a:pt x="0" y="0"/>
                </a:moveTo>
                <a:lnTo>
                  <a:pt x="181" y="654"/>
                </a:lnTo>
                <a:lnTo>
                  <a:pt x="885" y="368"/>
                </a:lnTo>
                <a:lnTo>
                  <a:pt x="742" y="3"/>
                </a:lnTo>
                <a:lnTo>
                  <a:pt x="0" y="0"/>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imes New Roman" pitchFamily="18" charset="0"/>
            </a:endParaRPr>
          </a:p>
        </p:txBody>
      </p:sp>
      <p:sp>
        <p:nvSpPr>
          <p:cNvPr id="3075" name="Rectangle 3"/>
          <p:cNvSpPr>
            <a:spLocks noGrp="1" noChangeArrowheads="1"/>
          </p:cNvSpPr>
          <p:nvPr>
            <p:ph type="subTitle" idx="1"/>
          </p:nvPr>
        </p:nvSpPr>
        <p:spPr bwMode="gray">
          <a:xfrm>
            <a:off x="2641600" y="6172200"/>
            <a:ext cx="6197600" cy="381000"/>
          </a:xfrm>
          <a:extLs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lvl1pPr marL="0" indent="0" algn="ctr">
              <a:buFont typeface="Wingdings" pitchFamily="2" charset="2"/>
              <a:buNone/>
              <a:defRPr sz="2000">
                <a:solidFill>
                  <a:srgbClr val="000000"/>
                </a:solidFill>
              </a:defRPr>
            </a:lvl1pPr>
          </a:lstStyle>
          <a:p>
            <a:pPr lvl="0"/>
            <a:r>
              <a:rPr lang="en-US" noProof="0"/>
              <a:t>Click to edit Master subtitle style</a:t>
            </a:r>
          </a:p>
        </p:txBody>
      </p:sp>
      <p:sp>
        <p:nvSpPr>
          <p:cNvPr id="3074" name="Rectangle 2"/>
          <p:cNvSpPr>
            <a:spLocks noGrp="1" noChangeArrowheads="1"/>
          </p:cNvSpPr>
          <p:nvPr>
            <p:ph type="ctrTitle"/>
          </p:nvPr>
        </p:nvSpPr>
        <p:spPr>
          <a:xfrm>
            <a:off x="1727200" y="1066800"/>
            <a:ext cx="9144000" cy="609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lvl1pPr algn="ctr">
              <a:defRPr sz="3600" b="1"/>
            </a:lvl1pPr>
          </a:lstStyle>
          <a:p>
            <a:pPr lvl="0"/>
            <a:r>
              <a:rPr lang="en-US" noProof="0"/>
              <a:t>Click to edit Master title style</a:t>
            </a:r>
          </a:p>
        </p:txBody>
      </p:sp>
      <p:sp>
        <p:nvSpPr>
          <p:cNvPr id="14" name="Rectangle 6"/>
          <p:cNvSpPr>
            <a:spLocks noGrp="1" noChangeArrowheads="1"/>
          </p:cNvSpPr>
          <p:nvPr>
            <p:ph type="sldNum" sz="quarter" idx="10"/>
          </p:nvPr>
        </p:nvSpPr>
        <p:spPr>
          <a:xfrm>
            <a:off x="6299200" y="6553269"/>
            <a:ext cx="508000" cy="244475"/>
          </a:xfrm>
        </p:spPr>
        <p:txBody>
          <a:bodyPr/>
          <a:lstStyle>
            <a:lvl1pPr eaLnBrk="0" hangingPunct="0">
              <a:defRPr sz="1200" b="1">
                <a:solidFill>
                  <a:srgbClr val="000000"/>
                </a:solidFill>
                <a:latin typeface="Arial" pitchFamily="34" charset="0"/>
                <a:cs typeface="Arial" pitchFamily="34" charset="0"/>
              </a:defRPr>
            </a:lvl1pPr>
          </a:lstStyle>
          <a:p>
            <a:pPr>
              <a:defRPr/>
            </a:pPr>
            <a:fld id="{E15204DF-D78A-4216-93D3-6DE7F524B4AD}" type="slidenum">
              <a:rPr lang="en-US"/>
              <a:pPr>
                <a:defRPr/>
              </a:pPr>
              <a:t>‹#›</a:t>
            </a:fld>
            <a:endParaRPr lang="en-US"/>
          </a:p>
        </p:txBody>
      </p:sp>
      <p:sp>
        <p:nvSpPr>
          <p:cNvPr id="15" name="Rectangle 5"/>
          <p:cNvSpPr>
            <a:spLocks noGrp="1" noChangeArrowheads="1"/>
          </p:cNvSpPr>
          <p:nvPr>
            <p:ph type="ftr" sz="quarter" idx="11"/>
          </p:nvPr>
        </p:nvSpPr>
        <p:spPr>
          <a:xfrm>
            <a:off x="203200" y="6537394"/>
            <a:ext cx="2844800" cy="244475"/>
          </a:xfrm>
        </p:spPr>
        <p:txBody>
          <a:bodyPr/>
          <a:lstStyle>
            <a:lvl1pPr eaLnBrk="0" hangingPunct="0">
              <a:defRPr sz="2100" b="0" i="1">
                <a:solidFill>
                  <a:srgbClr val="000000"/>
                </a:solidFill>
                <a:latin typeface="Arial Black" pitchFamily="34" charset="0"/>
                <a:cs typeface="Arial" pitchFamily="34" charset="0"/>
              </a:defRPr>
            </a:lvl1pPr>
          </a:lstStyle>
          <a:p>
            <a:pPr>
              <a:defRPr/>
            </a:pPr>
            <a:endParaRPr lang="en-US"/>
          </a:p>
        </p:txBody>
      </p:sp>
    </p:spTree>
    <p:extLst>
      <p:ext uri="{BB962C8B-B14F-4D97-AF65-F5344CB8AC3E}">
        <p14:creationId xmlns:p14="http://schemas.microsoft.com/office/powerpoint/2010/main" val="427288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par>
                          <p:cTn id="28" fill="hold">
                            <p:stCondLst>
                              <p:cond delay="3000"/>
                            </p:stCondLst>
                            <p:childTnLst>
                              <p:par>
                                <p:cTn id="29" presetID="3" presetClass="entr" presetSubtype="5" fill="hold" nodeType="afterEffect">
                                  <p:stCondLst>
                                    <p:cond delay="500"/>
                                  </p:stCondLst>
                                  <p:childTnLst>
                                    <p:set>
                                      <p:cBhvr>
                                        <p:cTn id="30" dur="1" fill="hold">
                                          <p:stCondLst>
                                            <p:cond delay="0"/>
                                          </p:stCondLst>
                                        </p:cTn>
                                        <p:tgtEl>
                                          <p:spTgt spid="12"/>
                                        </p:tgtEl>
                                        <p:attrNameLst>
                                          <p:attrName>style.visibility</p:attrName>
                                        </p:attrNameLst>
                                      </p:cBhvr>
                                      <p:to>
                                        <p:strVal val="visible"/>
                                      </p:to>
                                    </p:set>
                                    <p:animEffect transition="in" filter="blinds(vertic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3"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showMasterPhAnim="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5" name="Slide Number Placeholder 4"/>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12D3DAC8-1944-43A9-80EF-A43823D8B587}" type="slidenum">
              <a:rPr lang="en-US"/>
              <a:pPr>
                <a:defRPr/>
              </a:pPr>
              <a:t>‹#›</a:t>
            </a:fld>
            <a:endParaRPr lang="en-US"/>
          </a:p>
        </p:txBody>
      </p:sp>
      <p:sp>
        <p:nvSpPr>
          <p:cNvPr id="6" name="Date Placeholder 5"/>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5861697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showMasterPhAnim="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7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5" name="Slide Number Placeholder 4"/>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6C6F4771-CFBC-4A3F-A272-B6D16AC748E1}" type="slidenum">
              <a:rPr lang="en-US"/>
              <a:pPr>
                <a:defRPr/>
              </a:pPr>
              <a:t>‹#›</a:t>
            </a:fld>
            <a:endParaRPr lang="en-US"/>
          </a:p>
        </p:txBody>
      </p:sp>
      <p:sp>
        <p:nvSpPr>
          <p:cNvPr id="6" name="Date Placeholder 5"/>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6233581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showMasterPhAnim="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55372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45200" y="1066800"/>
            <a:ext cx="55372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6" name="Slide Number Placeholder 5"/>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D53BAC76-BB8A-43C8-96A8-70E50808FE53}" type="slidenum">
              <a:rPr lang="en-US"/>
              <a:pPr>
                <a:defRPr/>
              </a:pPr>
              <a:t>‹#›</a:t>
            </a:fld>
            <a:endParaRPr lang="en-US"/>
          </a:p>
        </p:txBody>
      </p:sp>
      <p:sp>
        <p:nvSpPr>
          <p:cNvPr id="7" name="Date Placeholder 6"/>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26943825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showMasterPhAnim="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1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1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8" name="Slide Number Placeholder 7"/>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769B625C-ACA1-484A-8C0F-B7084218A657}" type="slidenum">
              <a:rPr lang="en-US"/>
              <a:pPr>
                <a:defRPr/>
              </a:pPr>
              <a:t>‹#›</a:t>
            </a:fld>
            <a:endParaRPr lang="en-US"/>
          </a:p>
        </p:txBody>
      </p:sp>
      <p:sp>
        <p:nvSpPr>
          <p:cNvPr id="9" name="Date Placeholder 8"/>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2852379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t>11/30/21</a:t>
            </a:fld>
            <a:endParaRPr lang="en-US"/>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3619743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showMasterPhAnim="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4" name="Slide Number Placeholder 3"/>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3C95BD9B-D212-4305-B38A-BC67ED3C9CDB}" type="slidenum">
              <a:rPr lang="en-US"/>
              <a:pPr>
                <a:defRPr/>
              </a:pPr>
              <a:t>‹#›</a:t>
            </a:fld>
            <a:endParaRPr lang="en-US"/>
          </a:p>
        </p:txBody>
      </p:sp>
      <p:sp>
        <p:nvSpPr>
          <p:cNvPr id="5" name="Date Placeholder 4"/>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1911207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showMasterPhAnim="0"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3" name="Slide Number Placeholder 2"/>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2668D7D6-174B-4F9E-B2EA-C1F1E4B71BBD}" type="slidenum">
              <a:rPr lang="en-US"/>
              <a:pPr>
                <a:defRPr/>
              </a:pPr>
              <a:t>‹#›</a:t>
            </a:fld>
            <a:endParaRPr lang="en-US"/>
          </a:p>
        </p:txBody>
      </p:sp>
      <p:sp>
        <p:nvSpPr>
          <p:cNvPr id="4" name="Date Placeholder 3"/>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41016449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showMasterPhAnim="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2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6" name="Slide Number Placeholder 5"/>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D41FB593-4419-44B9-9B33-DBA30EC03C26}" type="slidenum">
              <a:rPr lang="en-US"/>
              <a:pPr>
                <a:defRPr/>
              </a:pPr>
              <a:t>‹#›</a:t>
            </a:fld>
            <a:endParaRPr lang="en-US"/>
          </a:p>
        </p:txBody>
      </p:sp>
      <p:sp>
        <p:nvSpPr>
          <p:cNvPr id="7" name="Date Placeholder 6"/>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9360601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showMasterPhAnim="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6" name="Slide Number Placeholder 5"/>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8E60241B-B22F-4664-B6E0-1119B3CC3CAD}" type="slidenum">
              <a:rPr lang="en-US"/>
              <a:pPr>
                <a:defRPr/>
              </a:pPr>
              <a:t>‹#›</a:t>
            </a:fld>
            <a:endParaRPr lang="en-US"/>
          </a:p>
        </p:txBody>
      </p:sp>
      <p:sp>
        <p:nvSpPr>
          <p:cNvPr id="7" name="Date Placeholder 6"/>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31665588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showMasterPhAnim="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5" name="Slide Number Placeholder 4"/>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6AE2930D-8945-4A6C-A9F9-02FB25DE7F65}" type="slidenum">
              <a:rPr lang="en-US"/>
              <a:pPr>
                <a:defRPr/>
              </a:pPr>
              <a:t>‹#›</a:t>
            </a:fld>
            <a:endParaRPr lang="en-US"/>
          </a:p>
        </p:txBody>
      </p:sp>
      <p:sp>
        <p:nvSpPr>
          <p:cNvPr id="6" name="Date Placeholder 5"/>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15265914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showMasterPhAnim="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8364200" y="198438"/>
            <a:ext cx="6019800" cy="6202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98438"/>
            <a:ext cx="17856200" cy="6202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5" name="Slide Number Placeholder 4"/>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C98E7866-C1DB-495F-880D-1E4AE01A3CA4}" type="slidenum">
              <a:rPr lang="en-US"/>
              <a:pPr>
                <a:defRPr/>
              </a:pPr>
              <a:t>‹#›</a:t>
            </a:fld>
            <a:endParaRPr lang="en-US"/>
          </a:p>
        </p:txBody>
      </p:sp>
      <p:sp>
        <p:nvSpPr>
          <p:cNvPr id="6" name="Date Placeholder 5"/>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55630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showMasterPhAnim="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6052800" y="198438"/>
            <a:ext cx="8331200" cy="563562"/>
          </a:xfrm>
        </p:spPr>
        <p:txBody>
          <a:bodyPr/>
          <a:lstStyle/>
          <a:p>
            <a:r>
              <a:rPr lang="en-US"/>
              <a:t>Click to edit Master title style</a:t>
            </a:r>
          </a:p>
        </p:txBody>
      </p:sp>
      <p:sp>
        <p:nvSpPr>
          <p:cNvPr id="3" name="Table Placeholder 2"/>
          <p:cNvSpPr>
            <a:spLocks noGrp="1"/>
          </p:cNvSpPr>
          <p:nvPr>
            <p:ph type="tbl" idx="1"/>
          </p:nvPr>
        </p:nvSpPr>
        <p:spPr>
          <a:xfrm>
            <a:off x="304800" y="1066800"/>
            <a:ext cx="11277600" cy="5334000"/>
          </a:xfrm>
        </p:spPr>
        <p:txBody>
          <a:bodyPr/>
          <a:lstStyle/>
          <a:p>
            <a:pPr lvl="0"/>
            <a:r>
              <a:rPr lang="en-US" noProof="0"/>
              <a:t>Click icon to add table</a:t>
            </a:r>
          </a:p>
        </p:txBody>
      </p:sp>
      <p:sp>
        <p:nvSpPr>
          <p:cNvPr id="4" name="Footer Placeholder 3"/>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5" name="Slide Number Placeholder 4"/>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0A982373-869E-4F4B-B305-FFB91511F70A}" type="slidenum">
              <a:rPr lang="en-US"/>
              <a:pPr>
                <a:defRPr/>
              </a:pPr>
              <a:t>‹#›</a:t>
            </a:fld>
            <a:endParaRPr lang="en-US"/>
          </a:p>
        </p:txBody>
      </p:sp>
      <p:sp>
        <p:nvSpPr>
          <p:cNvPr id="6" name="Date Placeholder 5"/>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26704395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45585" tIns="22783" rIns="45585" bIns="22783"/>
          <a:lstStyle>
            <a:lvl1pPr defTabSz="1085487" eaLnBrk="1" fontAlgn="auto" hangingPunct="1">
              <a:spcBef>
                <a:spcPts val="0"/>
              </a:spcBef>
              <a:spcAft>
                <a:spcPts val="0"/>
              </a:spcAft>
              <a:defRPr sz="2100">
                <a:solidFill>
                  <a:prstClr val="black"/>
                </a:solidFill>
                <a:latin typeface="Calibri"/>
              </a:defRPr>
            </a:lvl1pPr>
          </a:lstStyle>
          <a:p>
            <a:pPr>
              <a:defRPr/>
            </a:pPr>
            <a:endParaRPr lang="en-US"/>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45585" tIns="22783" rIns="45585" bIns="22783"/>
          <a:lstStyle>
            <a:lvl1pPr defTabSz="1085487" eaLnBrk="1" fontAlgn="auto" hangingPunct="1">
              <a:spcBef>
                <a:spcPts val="0"/>
              </a:spcBef>
              <a:spcAft>
                <a:spcPts val="0"/>
              </a:spcAft>
              <a:defRPr sz="2100">
                <a:solidFill>
                  <a:prstClr val="black"/>
                </a:solidFill>
                <a:latin typeface="Calibri"/>
              </a:defRPr>
            </a:lvl1pPr>
          </a:lstStyle>
          <a:p>
            <a:pPr>
              <a:defRPr/>
            </a:pPr>
            <a:endParaRPr lang="en-US"/>
          </a:p>
        </p:txBody>
      </p:sp>
      <p:sp>
        <p:nvSpPr>
          <p:cNvPr id="4" name="Rectangle 6"/>
          <p:cNvSpPr>
            <a:spLocks noGrp="1" noChangeArrowheads="1"/>
          </p:cNvSpPr>
          <p:nvPr>
            <p:ph type="sldNum" sz="quarter" idx="12"/>
          </p:nvPr>
        </p:nvSpPr>
        <p:spPr>
          <a:xfrm>
            <a:off x="8737600" y="6245225"/>
            <a:ext cx="2844800" cy="476250"/>
          </a:xfrm>
          <a:prstGeom prst="rect">
            <a:avLst/>
          </a:prstGeom>
        </p:spPr>
        <p:txBody>
          <a:bodyPr lIns="45585" tIns="22783" rIns="45585" bIns="22783"/>
          <a:lstStyle>
            <a:lvl1pPr defTabSz="1085487" eaLnBrk="1" fontAlgn="auto" hangingPunct="1">
              <a:spcBef>
                <a:spcPts val="0"/>
              </a:spcBef>
              <a:spcAft>
                <a:spcPts val="0"/>
              </a:spcAft>
              <a:defRPr sz="2100">
                <a:solidFill>
                  <a:prstClr val="black"/>
                </a:solidFill>
                <a:latin typeface="Calibri"/>
              </a:defRPr>
            </a:lvl1pPr>
          </a:lstStyle>
          <a:p>
            <a:pPr>
              <a:defRPr/>
            </a:pPr>
            <a:fld id="{D2A6DABC-CA2F-4279-84FE-74194D687AA7}" type="slidenum">
              <a:rPr lang="en-US"/>
              <a:pPr>
                <a:defRPr/>
              </a:pPr>
              <a:t>‹#›</a:t>
            </a:fld>
            <a:endParaRPr lang="en-US"/>
          </a:p>
        </p:txBody>
      </p:sp>
    </p:spTree>
    <p:extLst>
      <p:ext uri="{BB962C8B-B14F-4D97-AF65-F5344CB8AC3E}">
        <p14:creationId xmlns:p14="http://schemas.microsoft.com/office/powerpoint/2010/main" val="12315928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89"/>
            <a:ext cx="10363200" cy="1470025"/>
          </a:xfrm>
        </p:spPr>
        <p:txBody>
          <a:bodyPr/>
          <a:lstStyle/>
          <a:p>
            <a:r>
              <a:rPr lang="en-US"/>
              <a:t>Click to edit Master title style</a:t>
            </a:r>
          </a:p>
        </p:txBody>
      </p:sp>
      <p:sp>
        <p:nvSpPr>
          <p:cNvPr id="3" name="Subtitle 2"/>
          <p:cNvSpPr>
            <a:spLocks noGrp="1"/>
          </p:cNvSpPr>
          <p:nvPr>
            <p:ph type="subTitle" idx="1"/>
          </p:nvPr>
        </p:nvSpPr>
        <p:spPr>
          <a:xfrm>
            <a:off x="1828803" y="3886200"/>
            <a:ext cx="8534400" cy="1752600"/>
          </a:xfrm>
        </p:spPr>
        <p:txBody>
          <a:bodyPr/>
          <a:lstStyle>
            <a:lvl1pPr marL="0" indent="0" algn="ctr">
              <a:buNone/>
              <a:defRPr>
                <a:solidFill>
                  <a:schemeClr val="tx1">
                    <a:tint val="75000"/>
                  </a:schemeClr>
                </a:solidFill>
              </a:defRPr>
            </a:lvl1pPr>
            <a:lvl2pPr marL="507968" indent="0" algn="ctr">
              <a:buNone/>
              <a:defRPr>
                <a:solidFill>
                  <a:schemeClr val="tx1">
                    <a:tint val="75000"/>
                  </a:schemeClr>
                </a:solidFill>
              </a:defRPr>
            </a:lvl2pPr>
            <a:lvl3pPr marL="1015927" indent="0" algn="ctr">
              <a:buNone/>
              <a:defRPr>
                <a:solidFill>
                  <a:schemeClr val="tx1">
                    <a:tint val="75000"/>
                  </a:schemeClr>
                </a:solidFill>
              </a:defRPr>
            </a:lvl3pPr>
            <a:lvl4pPr marL="1523886" indent="0" algn="ctr">
              <a:buNone/>
              <a:defRPr>
                <a:solidFill>
                  <a:schemeClr val="tx1">
                    <a:tint val="75000"/>
                  </a:schemeClr>
                </a:solidFill>
              </a:defRPr>
            </a:lvl4pPr>
            <a:lvl5pPr marL="2031852" indent="0" algn="ctr">
              <a:buNone/>
              <a:defRPr>
                <a:solidFill>
                  <a:schemeClr val="tx1">
                    <a:tint val="75000"/>
                  </a:schemeClr>
                </a:solidFill>
              </a:defRPr>
            </a:lvl5pPr>
            <a:lvl6pPr marL="2539809" indent="0" algn="ctr">
              <a:buNone/>
              <a:defRPr>
                <a:solidFill>
                  <a:schemeClr val="tx1">
                    <a:tint val="75000"/>
                  </a:schemeClr>
                </a:solidFill>
              </a:defRPr>
            </a:lvl6pPr>
            <a:lvl7pPr marL="3047775" indent="0" algn="ctr">
              <a:buNone/>
              <a:defRPr>
                <a:solidFill>
                  <a:schemeClr val="tx1">
                    <a:tint val="75000"/>
                  </a:schemeClr>
                </a:solidFill>
              </a:defRPr>
            </a:lvl7pPr>
            <a:lvl8pPr marL="3555735" indent="0" algn="ctr">
              <a:buNone/>
              <a:defRPr>
                <a:solidFill>
                  <a:schemeClr val="tx1">
                    <a:tint val="75000"/>
                  </a:schemeClr>
                </a:solidFill>
              </a:defRPr>
            </a:lvl8pPr>
            <a:lvl9pPr marL="40636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D9860E4A-CE60-4E4C-B296-7FDF389D4D95}" type="datetimeFigureOut">
              <a:rPr lang="en-US"/>
              <a:pPr>
                <a:defRPr/>
              </a:pPr>
              <a:t>11/30/21</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DE45F99E-3444-4B25-AB49-01D2C2474959}" type="slidenum">
              <a:rPr lang="en-US"/>
              <a:pPr>
                <a:defRPr/>
              </a:pPr>
              <a:t>‹#›</a:t>
            </a:fld>
            <a:endParaRPr lang="en-US"/>
          </a:p>
        </p:txBody>
      </p:sp>
    </p:spTree>
    <p:extLst>
      <p:ext uri="{BB962C8B-B14F-4D97-AF65-F5344CB8AC3E}">
        <p14:creationId xmlns:p14="http://schemas.microsoft.com/office/powerpoint/2010/main" val="38111303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BC702A7F-6C9A-41B5-A09C-C7A47FC2696E}" type="datetimeFigureOut">
              <a:rPr lang="en-US"/>
              <a:pPr>
                <a:defRPr/>
              </a:pPr>
              <a:t>11/30/21</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08A6AA6B-85B5-4FB0-9B8E-FB812434AB52}" type="slidenum">
              <a:rPr lang="en-US"/>
              <a:pPr>
                <a:defRPr/>
              </a:pPr>
              <a:t>‹#›</a:t>
            </a:fld>
            <a:endParaRPr lang="en-US"/>
          </a:p>
        </p:txBody>
      </p:sp>
    </p:spTree>
    <p:extLst>
      <p:ext uri="{BB962C8B-B14F-4D97-AF65-F5344CB8AC3E}">
        <p14:creationId xmlns:p14="http://schemas.microsoft.com/office/powerpoint/2010/main" val="432831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831851" y="1709784"/>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831851" y="458950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t>11/30/21</a:t>
            </a:fld>
            <a:endParaRPr lang="en-US"/>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3869385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63"/>
            <a:ext cx="10363200" cy="1362075"/>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963084" y="2906722"/>
            <a:ext cx="10363200" cy="1500187"/>
          </a:xfrm>
        </p:spPr>
        <p:txBody>
          <a:bodyPr anchor="b"/>
          <a:lstStyle>
            <a:lvl1pPr marL="0" indent="0">
              <a:buNone/>
              <a:defRPr sz="2200">
                <a:solidFill>
                  <a:schemeClr val="tx1">
                    <a:tint val="75000"/>
                  </a:schemeClr>
                </a:solidFill>
              </a:defRPr>
            </a:lvl1pPr>
            <a:lvl2pPr marL="507968" indent="0">
              <a:buNone/>
              <a:defRPr sz="2000">
                <a:solidFill>
                  <a:schemeClr val="tx1">
                    <a:tint val="75000"/>
                  </a:schemeClr>
                </a:solidFill>
              </a:defRPr>
            </a:lvl2pPr>
            <a:lvl3pPr marL="1015927" indent="0">
              <a:buNone/>
              <a:defRPr sz="1800">
                <a:solidFill>
                  <a:schemeClr val="tx1">
                    <a:tint val="75000"/>
                  </a:schemeClr>
                </a:solidFill>
              </a:defRPr>
            </a:lvl3pPr>
            <a:lvl4pPr marL="1523886" indent="0">
              <a:buNone/>
              <a:defRPr sz="1600">
                <a:solidFill>
                  <a:schemeClr val="tx1">
                    <a:tint val="75000"/>
                  </a:schemeClr>
                </a:solidFill>
              </a:defRPr>
            </a:lvl4pPr>
            <a:lvl5pPr marL="2031852" indent="0">
              <a:buNone/>
              <a:defRPr sz="1600">
                <a:solidFill>
                  <a:schemeClr val="tx1">
                    <a:tint val="75000"/>
                  </a:schemeClr>
                </a:solidFill>
              </a:defRPr>
            </a:lvl5pPr>
            <a:lvl6pPr marL="2539809" indent="0">
              <a:buNone/>
              <a:defRPr sz="1600">
                <a:solidFill>
                  <a:schemeClr val="tx1">
                    <a:tint val="75000"/>
                  </a:schemeClr>
                </a:solidFill>
              </a:defRPr>
            </a:lvl6pPr>
            <a:lvl7pPr marL="3047775" indent="0">
              <a:buNone/>
              <a:defRPr sz="1600">
                <a:solidFill>
                  <a:schemeClr val="tx1">
                    <a:tint val="75000"/>
                  </a:schemeClr>
                </a:solidFill>
              </a:defRPr>
            </a:lvl7pPr>
            <a:lvl8pPr marL="3555735" indent="0">
              <a:buNone/>
              <a:defRPr sz="1600">
                <a:solidFill>
                  <a:schemeClr val="tx1">
                    <a:tint val="75000"/>
                  </a:schemeClr>
                </a:solidFill>
              </a:defRPr>
            </a:lvl8pPr>
            <a:lvl9pPr marL="406369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0CD52336-D203-41A8-98C9-F90D3CE728E1}" type="datetimeFigureOut">
              <a:rPr lang="en-US"/>
              <a:pPr>
                <a:defRPr/>
              </a:pPr>
              <a:t>11/30/21</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7F4F1477-172C-4CD9-A0F4-14655211C97E}" type="slidenum">
              <a:rPr lang="en-US"/>
              <a:pPr>
                <a:defRPr/>
              </a:pPr>
              <a:t>‹#›</a:t>
            </a:fld>
            <a:endParaRPr lang="en-US"/>
          </a:p>
        </p:txBody>
      </p:sp>
    </p:spTree>
    <p:extLst>
      <p:ext uri="{BB962C8B-B14F-4D97-AF65-F5344CB8AC3E}">
        <p14:creationId xmlns:p14="http://schemas.microsoft.com/office/powerpoint/2010/main" val="29044525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85E5D837-FBD2-45D3-80C0-ECE294BF8D20}" type="datetimeFigureOut">
              <a:rPr lang="en-US"/>
              <a:pPr>
                <a:defRPr/>
              </a:pPr>
              <a:t>11/30/21</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C56D0FC0-3C7F-4AFD-A861-7F47D16EA5DC}" type="slidenum">
              <a:rPr lang="en-US"/>
              <a:pPr>
                <a:defRPr/>
              </a:pPr>
              <a:t>‹#›</a:t>
            </a:fld>
            <a:endParaRPr lang="en-US"/>
          </a:p>
        </p:txBody>
      </p:sp>
    </p:spTree>
    <p:extLst>
      <p:ext uri="{BB962C8B-B14F-4D97-AF65-F5344CB8AC3E}">
        <p14:creationId xmlns:p14="http://schemas.microsoft.com/office/powerpoint/2010/main" val="25542077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710" y="1535113"/>
            <a:ext cx="5386919" cy="639762"/>
          </a:xfrm>
        </p:spPr>
        <p:txBody>
          <a:bodyPr anchor="b"/>
          <a:lstStyle>
            <a:lvl1pPr marL="0" indent="0">
              <a:buNone/>
              <a:defRPr sz="2700" b="1"/>
            </a:lvl1pPr>
            <a:lvl2pPr marL="507968" indent="0">
              <a:buNone/>
              <a:defRPr sz="2200" b="1"/>
            </a:lvl2pPr>
            <a:lvl3pPr marL="1015927" indent="0">
              <a:buNone/>
              <a:defRPr sz="2000" b="1"/>
            </a:lvl3pPr>
            <a:lvl4pPr marL="1523886" indent="0">
              <a:buNone/>
              <a:defRPr sz="1800" b="1"/>
            </a:lvl4pPr>
            <a:lvl5pPr marL="2031852" indent="0">
              <a:buNone/>
              <a:defRPr sz="1800" b="1"/>
            </a:lvl5pPr>
            <a:lvl6pPr marL="2539809" indent="0">
              <a:buNone/>
              <a:defRPr sz="1800" b="1"/>
            </a:lvl6pPr>
            <a:lvl7pPr marL="3047775" indent="0">
              <a:buNone/>
              <a:defRPr sz="1800" b="1"/>
            </a:lvl7pPr>
            <a:lvl8pPr marL="3555735" indent="0">
              <a:buNone/>
              <a:defRPr sz="1800" b="1"/>
            </a:lvl8pPr>
            <a:lvl9pPr marL="4063698" indent="0">
              <a:buNone/>
              <a:defRPr sz="1800" b="1"/>
            </a:lvl9pPr>
          </a:lstStyle>
          <a:p>
            <a:pPr lvl="0"/>
            <a:r>
              <a:rPr lang="en-US"/>
              <a:t>Click to edit Master text styles</a:t>
            </a:r>
          </a:p>
        </p:txBody>
      </p:sp>
      <p:sp>
        <p:nvSpPr>
          <p:cNvPr id="4" name="Content Placeholder 3"/>
          <p:cNvSpPr>
            <a:spLocks noGrp="1"/>
          </p:cNvSpPr>
          <p:nvPr>
            <p:ph sz="half" idx="2"/>
          </p:nvPr>
        </p:nvSpPr>
        <p:spPr>
          <a:xfrm>
            <a:off x="609710" y="2174875"/>
            <a:ext cx="5386919" cy="3951288"/>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13" y="1535113"/>
            <a:ext cx="5389035" cy="639762"/>
          </a:xfrm>
        </p:spPr>
        <p:txBody>
          <a:bodyPr anchor="b"/>
          <a:lstStyle>
            <a:lvl1pPr marL="0" indent="0">
              <a:buNone/>
              <a:defRPr sz="2700" b="1"/>
            </a:lvl1pPr>
            <a:lvl2pPr marL="507968" indent="0">
              <a:buNone/>
              <a:defRPr sz="2200" b="1"/>
            </a:lvl2pPr>
            <a:lvl3pPr marL="1015927" indent="0">
              <a:buNone/>
              <a:defRPr sz="2000" b="1"/>
            </a:lvl3pPr>
            <a:lvl4pPr marL="1523886" indent="0">
              <a:buNone/>
              <a:defRPr sz="1800" b="1"/>
            </a:lvl4pPr>
            <a:lvl5pPr marL="2031852" indent="0">
              <a:buNone/>
              <a:defRPr sz="1800" b="1"/>
            </a:lvl5pPr>
            <a:lvl6pPr marL="2539809" indent="0">
              <a:buNone/>
              <a:defRPr sz="1800" b="1"/>
            </a:lvl6pPr>
            <a:lvl7pPr marL="3047775" indent="0">
              <a:buNone/>
              <a:defRPr sz="1800" b="1"/>
            </a:lvl7pPr>
            <a:lvl8pPr marL="3555735" indent="0">
              <a:buNone/>
              <a:defRPr sz="1800" b="1"/>
            </a:lvl8pPr>
            <a:lvl9pPr marL="4063698" indent="0">
              <a:buNone/>
              <a:defRPr sz="1800" b="1"/>
            </a:lvl9pPr>
          </a:lstStyle>
          <a:p>
            <a:pPr lvl="0"/>
            <a:r>
              <a:rPr lang="en-US"/>
              <a:t>Click to edit Master text styles</a:t>
            </a:r>
          </a:p>
        </p:txBody>
      </p:sp>
      <p:sp>
        <p:nvSpPr>
          <p:cNvPr id="6" name="Content Placeholder 5"/>
          <p:cNvSpPr>
            <a:spLocks noGrp="1"/>
          </p:cNvSpPr>
          <p:nvPr>
            <p:ph sz="quarter" idx="4"/>
          </p:nvPr>
        </p:nvSpPr>
        <p:spPr>
          <a:xfrm>
            <a:off x="6193413" y="2174875"/>
            <a:ext cx="5389035" cy="3951288"/>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599B0E41-A2A7-4DDD-9D70-433E079CB858}" type="datetimeFigureOut">
              <a:rPr lang="en-US"/>
              <a:pPr>
                <a:defRPr/>
              </a:pPr>
              <a:t>11/30/21</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98C2367D-BE24-4CDD-9E5A-BD8A76BE11C4}" type="slidenum">
              <a:rPr lang="en-US"/>
              <a:pPr>
                <a:defRPr/>
              </a:pPr>
              <a:t>‹#›</a:t>
            </a:fld>
            <a:endParaRPr lang="en-US"/>
          </a:p>
        </p:txBody>
      </p:sp>
    </p:spTree>
    <p:extLst>
      <p:ext uri="{BB962C8B-B14F-4D97-AF65-F5344CB8AC3E}">
        <p14:creationId xmlns:p14="http://schemas.microsoft.com/office/powerpoint/2010/main" val="23002797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92FA705B-7A00-4B9B-AE32-D6F91316B0E3}" type="datetimeFigureOut">
              <a:rPr lang="en-US"/>
              <a:pPr>
                <a:defRPr/>
              </a:pPr>
              <a:t>11/30/21</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4056A8C7-71F0-4DE9-9314-90902ED667C5}" type="slidenum">
              <a:rPr lang="en-US"/>
              <a:pPr>
                <a:defRPr/>
              </a:pPr>
              <a:t>‹#›</a:t>
            </a:fld>
            <a:endParaRPr lang="en-US"/>
          </a:p>
        </p:txBody>
      </p:sp>
    </p:spTree>
    <p:extLst>
      <p:ext uri="{BB962C8B-B14F-4D97-AF65-F5344CB8AC3E}">
        <p14:creationId xmlns:p14="http://schemas.microsoft.com/office/powerpoint/2010/main" val="34802692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4DACC4A9-3CB6-4BFE-AC1D-5E5FC21CE8FD}" type="datetimeFigureOut">
              <a:rPr lang="en-US"/>
              <a:pPr>
                <a:defRPr/>
              </a:pPr>
              <a:t>11/30/21</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A2E3CEE1-BCC3-45AC-BBC1-3EE02544A8E6}" type="slidenum">
              <a:rPr lang="en-US"/>
              <a:pPr>
                <a:defRPr/>
              </a:pPr>
              <a:t>‹#›</a:t>
            </a:fld>
            <a:endParaRPr lang="en-US"/>
          </a:p>
        </p:txBody>
      </p:sp>
    </p:spTree>
    <p:extLst>
      <p:ext uri="{BB962C8B-B14F-4D97-AF65-F5344CB8AC3E}">
        <p14:creationId xmlns:p14="http://schemas.microsoft.com/office/powerpoint/2010/main" val="28635762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0"/>
            <a:ext cx="4011084" cy="116205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4766735" y="273213"/>
            <a:ext cx="6815668" cy="5853113"/>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3"/>
            <a:ext cx="4011084" cy="4691063"/>
          </a:xfrm>
        </p:spPr>
        <p:txBody>
          <a:bodyPr/>
          <a:lstStyle>
            <a:lvl1pPr marL="0" indent="0">
              <a:buNone/>
              <a:defRPr sz="1600"/>
            </a:lvl1pPr>
            <a:lvl2pPr marL="507968" indent="0">
              <a:buNone/>
              <a:defRPr sz="1300"/>
            </a:lvl2pPr>
            <a:lvl3pPr marL="1015927" indent="0">
              <a:buNone/>
              <a:defRPr sz="1100"/>
            </a:lvl3pPr>
            <a:lvl4pPr marL="1523886" indent="0">
              <a:buNone/>
              <a:defRPr sz="1000"/>
            </a:lvl4pPr>
            <a:lvl5pPr marL="2031852" indent="0">
              <a:buNone/>
              <a:defRPr sz="1000"/>
            </a:lvl5pPr>
            <a:lvl6pPr marL="2539809" indent="0">
              <a:buNone/>
              <a:defRPr sz="1000"/>
            </a:lvl6pPr>
            <a:lvl7pPr marL="3047775" indent="0">
              <a:buNone/>
              <a:defRPr sz="1000"/>
            </a:lvl7pPr>
            <a:lvl8pPr marL="3555735" indent="0">
              <a:buNone/>
              <a:defRPr sz="1000"/>
            </a:lvl8pPr>
            <a:lvl9pPr marL="40636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3024443F-D44A-4DF6-8ADB-E66F9AA6DE8F}" type="datetimeFigureOut">
              <a:rPr lang="en-US"/>
              <a:pPr>
                <a:defRPr/>
              </a:pPr>
              <a:t>11/30/21</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C7D90060-2933-4E70-924F-956783F6E81E}" type="slidenum">
              <a:rPr lang="en-US"/>
              <a:pPr>
                <a:defRPr/>
              </a:pPr>
              <a:t>‹#›</a:t>
            </a:fld>
            <a:endParaRPr lang="en-US"/>
          </a:p>
        </p:txBody>
      </p:sp>
    </p:spTree>
    <p:extLst>
      <p:ext uri="{BB962C8B-B14F-4D97-AF65-F5344CB8AC3E}">
        <p14:creationId xmlns:p14="http://schemas.microsoft.com/office/powerpoint/2010/main" val="29956726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40" y="4800602"/>
            <a:ext cx="7315200" cy="566738"/>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2389740" y="612775"/>
            <a:ext cx="7315200" cy="4114800"/>
          </a:xfrm>
        </p:spPr>
        <p:txBody>
          <a:bodyPr rtlCol="0">
            <a:normAutofit/>
          </a:bodyPr>
          <a:lstStyle>
            <a:lvl1pPr marL="0" indent="0">
              <a:buNone/>
              <a:defRPr sz="3600"/>
            </a:lvl1pPr>
            <a:lvl2pPr marL="507968" indent="0">
              <a:buNone/>
              <a:defRPr sz="3100"/>
            </a:lvl2pPr>
            <a:lvl3pPr marL="1015927" indent="0">
              <a:buNone/>
              <a:defRPr sz="2700"/>
            </a:lvl3pPr>
            <a:lvl4pPr marL="1523886" indent="0">
              <a:buNone/>
              <a:defRPr sz="2200"/>
            </a:lvl4pPr>
            <a:lvl5pPr marL="2031852" indent="0">
              <a:buNone/>
              <a:defRPr sz="2200"/>
            </a:lvl5pPr>
            <a:lvl6pPr marL="2539809" indent="0">
              <a:buNone/>
              <a:defRPr sz="2200"/>
            </a:lvl6pPr>
            <a:lvl7pPr marL="3047775" indent="0">
              <a:buNone/>
              <a:defRPr sz="2200"/>
            </a:lvl7pPr>
            <a:lvl8pPr marL="3555735" indent="0">
              <a:buNone/>
              <a:defRPr sz="2200"/>
            </a:lvl8pPr>
            <a:lvl9pPr marL="4063698" indent="0">
              <a:buNone/>
              <a:defRPr sz="2200"/>
            </a:lvl9pPr>
          </a:lstStyle>
          <a:p>
            <a:pPr lvl="0"/>
            <a:endParaRPr lang="en-US" noProof="0"/>
          </a:p>
        </p:txBody>
      </p:sp>
      <p:sp>
        <p:nvSpPr>
          <p:cNvPr id="4" name="Text Placeholder 3"/>
          <p:cNvSpPr>
            <a:spLocks noGrp="1"/>
          </p:cNvSpPr>
          <p:nvPr>
            <p:ph type="body" sz="half" idx="2"/>
          </p:nvPr>
        </p:nvSpPr>
        <p:spPr>
          <a:xfrm>
            <a:off x="2389740" y="5367340"/>
            <a:ext cx="7315200" cy="804862"/>
          </a:xfrm>
        </p:spPr>
        <p:txBody>
          <a:bodyPr/>
          <a:lstStyle>
            <a:lvl1pPr marL="0" indent="0">
              <a:buNone/>
              <a:defRPr sz="1600"/>
            </a:lvl1pPr>
            <a:lvl2pPr marL="507968" indent="0">
              <a:buNone/>
              <a:defRPr sz="1300"/>
            </a:lvl2pPr>
            <a:lvl3pPr marL="1015927" indent="0">
              <a:buNone/>
              <a:defRPr sz="1100"/>
            </a:lvl3pPr>
            <a:lvl4pPr marL="1523886" indent="0">
              <a:buNone/>
              <a:defRPr sz="1000"/>
            </a:lvl4pPr>
            <a:lvl5pPr marL="2031852" indent="0">
              <a:buNone/>
              <a:defRPr sz="1000"/>
            </a:lvl5pPr>
            <a:lvl6pPr marL="2539809" indent="0">
              <a:buNone/>
              <a:defRPr sz="1000"/>
            </a:lvl6pPr>
            <a:lvl7pPr marL="3047775" indent="0">
              <a:buNone/>
              <a:defRPr sz="1000"/>
            </a:lvl7pPr>
            <a:lvl8pPr marL="3555735" indent="0">
              <a:buNone/>
              <a:defRPr sz="1000"/>
            </a:lvl8pPr>
            <a:lvl9pPr marL="40636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F963A9B8-F1B7-4CE4-BA1B-259B8F9BE76E}" type="datetimeFigureOut">
              <a:rPr lang="en-US"/>
              <a:pPr>
                <a:defRPr/>
              </a:pPr>
              <a:t>11/30/21</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3F811169-CE67-490E-9DA3-664315DE9248}" type="slidenum">
              <a:rPr lang="en-US"/>
              <a:pPr>
                <a:defRPr/>
              </a:pPr>
              <a:t>‹#›</a:t>
            </a:fld>
            <a:endParaRPr lang="en-US"/>
          </a:p>
        </p:txBody>
      </p:sp>
    </p:spTree>
    <p:extLst>
      <p:ext uri="{BB962C8B-B14F-4D97-AF65-F5344CB8AC3E}">
        <p14:creationId xmlns:p14="http://schemas.microsoft.com/office/powerpoint/2010/main" val="14700505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2617D252-94EC-40AB-895C-199B27BBE7BB}" type="datetimeFigureOut">
              <a:rPr lang="en-US"/>
              <a:pPr>
                <a:defRPr/>
              </a:pPr>
              <a:t>11/30/21</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0295E02E-20AC-4F46-BE61-9CD7F0731559}" type="slidenum">
              <a:rPr lang="en-US"/>
              <a:pPr>
                <a:defRPr/>
              </a:pPr>
              <a:t>‹#›</a:t>
            </a:fld>
            <a:endParaRPr lang="en-US"/>
          </a:p>
        </p:txBody>
      </p:sp>
    </p:spTree>
    <p:extLst>
      <p:ext uri="{BB962C8B-B14F-4D97-AF65-F5344CB8AC3E}">
        <p14:creationId xmlns:p14="http://schemas.microsoft.com/office/powerpoint/2010/main" val="10836429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80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80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7FFD6DD3-374E-45D1-A1BA-35CB5A3166C2}" type="datetimeFigureOut">
              <a:rPr lang="en-US"/>
              <a:pPr>
                <a:defRPr/>
              </a:pPr>
              <a:t>11/30/21</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0FC35E72-3DFE-436D-B125-9CFF409E44D5}" type="slidenum">
              <a:rPr lang="en-US"/>
              <a:pPr>
                <a:defRPr/>
              </a:pPr>
              <a:t>‹#›</a:t>
            </a:fld>
            <a:endParaRPr lang="en-US"/>
          </a:p>
        </p:txBody>
      </p:sp>
    </p:spTree>
    <p:extLst>
      <p:ext uri="{BB962C8B-B14F-4D97-AF65-F5344CB8AC3E}">
        <p14:creationId xmlns:p14="http://schemas.microsoft.com/office/powerpoint/2010/main" val="10105719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5"/>
            <a:ext cx="9144001" cy="2387600"/>
          </a:xfrm>
        </p:spPr>
        <p:txBody>
          <a:bodyPr anchor="b"/>
          <a:lstStyle>
            <a:lvl1pPr algn="ctr">
              <a:defRPr sz="7500"/>
            </a:lvl1pPr>
          </a:lstStyle>
          <a:p>
            <a:r>
              <a:rPr lang="en-US"/>
              <a:t>Click to edit Master title style</a:t>
            </a:r>
            <a:endParaRPr lang="vi-VN"/>
          </a:p>
        </p:txBody>
      </p:sp>
      <p:sp>
        <p:nvSpPr>
          <p:cNvPr id="3" name="Subtitle 2"/>
          <p:cNvSpPr>
            <a:spLocks noGrp="1"/>
          </p:cNvSpPr>
          <p:nvPr>
            <p:ph type="subTitle" idx="1"/>
          </p:nvPr>
        </p:nvSpPr>
        <p:spPr>
          <a:xfrm>
            <a:off x="1524095" y="3602039"/>
            <a:ext cx="9144001" cy="1655762"/>
          </a:xfrm>
        </p:spPr>
        <p:txBody>
          <a:bodyPr/>
          <a:lstStyle>
            <a:lvl1pPr marL="0" indent="0" algn="ctr">
              <a:buNone/>
              <a:defRPr sz="3000"/>
            </a:lvl1pPr>
            <a:lvl2pPr marL="565999" indent="0" algn="ctr">
              <a:buNone/>
              <a:defRPr sz="2500"/>
            </a:lvl2pPr>
            <a:lvl3pPr marL="1131998" indent="0" algn="ctr">
              <a:buNone/>
              <a:defRPr sz="2200"/>
            </a:lvl3pPr>
            <a:lvl4pPr marL="1697996" indent="0" algn="ctr">
              <a:buNone/>
              <a:defRPr sz="1900"/>
            </a:lvl4pPr>
            <a:lvl5pPr marL="2263995" indent="0" algn="ctr">
              <a:buNone/>
              <a:defRPr sz="1900"/>
            </a:lvl5pPr>
            <a:lvl6pPr marL="2829994" indent="0" algn="ctr">
              <a:buNone/>
              <a:defRPr sz="1900"/>
            </a:lvl6pPr>
            <a:lvl7pPr marL="3395989" indent="0" algn="ctr">
              <a:buNone/>
              <a:defRPr sz="1900"/>
            </a:lvl7pPr>
            <a:lvl8pPr marL="3961988" indent="0" algn="ctr">
              <a:buNone/>
              <a:defRPr sz="1900"/>
            </a:lvl8pPr>
            <a:lvl9pPr marL="4527988" indent="0" algn="ctr">
              <a:buNone/>
              <a:defRPr sz="1900"/>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544629CC-8878-4150-9D09-41F6074841CB}" type="datetimeFigureOut">
              <a:rPr lang="vi-VN"/>
              <a:pPr>
                <a:defRPr/>
              </a:pPr>
              <a:t>30/11/2021</a:t>
            </a:fld>
            <a:endParaRPr lang="vi-VN"/>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vi-VN"/>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D2FD2CE1-9249-44A4-93DD-B2CCB9F354E4}" type="slidenum">
              <a:rPr lang="vi-VN"/>
              <a:pPr>
                <a:defRPr/>
              </a:pPr>
              <a:t>‹#›</a:t>
            </a:fld>
            <a:endParaRPr lang="vi-VN"/>
          </a:p>
        </p:txBody>
      </p:sp>
    </p:spTree>
    <p:extLst>
      <p:ext uri="{BB962C8B-B14F-4D97-AF65-F5344CB8AC3E}">
        <p14:creationId xmlns:p14="http://schemas.microsoft.com/office/powerpoint/2010/main" val="2530725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t>11/30/21</a:t>
            </a:fld>
            <a:endParaRPr lang="en-US"/>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3893115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CA3032EE-914E-4B38-BAA4-266DB6A1A2FE}" type="datetimeFigureOut">
              <a:rPr lang="vi-VN"/>
              <a:pPr>
                <a:defRPr/>
              </a:pPr>
              <a:t>30/11/2021</a:t>
            </a:fld>
            <a:endParaRPr lang="vi-VN"/>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vi-VN"/>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A7795F60-351E-4AC8-B656-1310FBD99622}" type="slidenum">
              <a:rPr lang="vi-VN"/>
              <a:pPr>
                <a:defRPr/>
              </a:pPr>
              <a:t>‹#›</a:t>
            </a:fld>
            <a:endParaRPr lang="vi-VN"/>
          </a:p>
        </p:txBody>
      </p:sp>
    </p:spTree>
    <p:extLst>
      <p:ext uri="{BB962C8B-B14F-4D97-AF65-F5344CB8AC3E}">
        <p14:creationId xmlns:p14="http://schemas.microsoft.com/office/powerpoint/2010/main" val="23114539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5" y="1709913"/>
            <a:ext cx="10515600" cy="2852737"/>
          </a:xfrm>
        </p:spPr>
        <p:txBody>
          <a:bodyPr anchor="b"/>
          <a:lstStyle>
            <a:lvl1pPr>
              <a:defRPr sz="7500"/>
            </a:lvl1pPr>
          </a:lstStyle>
          <a:p>
            <a:r>
              <a:rPr lang="en-US"/>
              <a:t>Click to edit Master title style</a:t>
            </a:r>
            <a:endParaRPr lang="vi-VN"/>
          </a:p>
        </p:txBody>
      </p:sp>
      <p:sp>
        <p:nvSpPr>
          <p:cNvPr id="3" name="Text Placeholder 2"/>
          <p:cNvSpPr>
            <a:spLocks noGrp="1"/>
          </p:cNvSpPr>
          <p:nvPr>
            <p:ph type="body" idx="1"/>
          </p:nvPr>
        </p:nvSpPr>
        <p:spPr>
          <a:xfrm>
            <a:off x="831855" y="4589637"/>
            <a:ext cx="10515600" cy="1500187"/>
          </a:xfrm>
        </p:spPr>
        <p:txBody>
          <a:bodyPr/>
          <a:lstStyle>
            <a:lvl1pPr marL="0" indent="0">
              <a:buNone/>
              <a:defRPr sz="3000">
                <a:solidFill>
                  <a:schemeClr val="tx1">
                    <a:tint val="75000"/>
                  </a:schemeClr>
                </a:solidFill>
              </a:defRPr>
            </a:lvl1pPr>
            <a:lvl2pPr marL="565999" indent="0">
              <a:buNone/>
              <a:defRPr sz="2500">
                <a:solidFill>
                  <a:schemeClr val="tx1">
                    <a:tint val="75000"/>
                  </a:schemeClr>
                </a:solidFill>
              </a:defRPr>
            </a:lvl2pPr>
            <a:lvl3pPr marL="1131998" indent="0">
              <a:buNone/>
              <a:defRPr sz="2200">
                <a:solidFill>
                  <a:schemeClr val="tx1">
                    <a:tint val="75000"/>
                  </a:schemeClr>
                </a:solidFill>
              </a:defRPr>
            </a:lvl3pPr>
            <a:lvl4pPr marL="1697996" indent="0">
              <a:buNone/>
              <a:defRPr sz="1900">
                <a:solidFill>
                  <a:schemeClr val="tx1">
                    <a:tint val="75000"/>
                  </a:schemeClr>
                </a:solidFill>
              </a:defRPr>
            </a:lvl4pPr>
            <a:lvl5pPr marL="2263995" indent="0">
              <a:buNone/>
              <a:defRPr sz="1900">
                <a:solidFill>
                  <a:schemeClr val="tx1">
                    <a:tint val="75000"/>
                  </a:schemeClr>
                </a:solidFill>
              </a:defRPr>
            </a:lvl5pPr>
            <a:lvl6pPr marL="2829994" indent="0">
              <a:buNone/>
              <a:defRPr sz="1900">
                <a:solidFill>
                  <a:schemeClr val="tx1">
                    <a:tint val="75000"/>
                  </a:schemeClr>
                </a:solidFill>
              </a:defRPr>
            </a:lvl6pPr>
            <a:lvl7pPr marL="3395989" indent="0">
              <a:buNone/>
              <a:defRPr sz="1900">
                <a:solidFill>
                  <a:schemeClr val="tx1">
                    <a:tint val="75000"/>
                  </a:schemeClr>
                </a:solidFill>
              </a:defRPr>
            </a:lvl7pPr>
            <a:lvl8pPr marL="3961988" indent="0">
              <a:buNone/>
              <a:defRPr sz="1900">
                <a:solidFill>
                  <a:schemeClr val="tx1">
                    <a:tint val="75000"/>
                  </a:schemeClr>
                </a:solidFill>
              </a:defRPr>
            </a:lvl8pPr>
            <a:lvl9pPr marL="4527988" indent="0">
              <a:buNone/>
              <a:defRPr sz="1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EAFD6236-92AC-4F0C-8F37-B9E1E7759834}" type="datetimeFigureOut">
              <a:rPr lang="vi-VN"/>
              <a:pPr>
                <a:defRPr/>
              </a:pPr>
              <a:t>30/11/2021</a:t>
            </a:fld>
            <a:endParaRPr lang="vi-VN"/>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vi-VN"/>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C88E80AF-A10E-4AC8-8B79-620199EA2F58}" type="slidenum">
              <a:rPr lang="vi-VN"/>
              <a:pPr>
                <a:defRPr/>
              </a:pPr>
              <a:t>‹#›</a:t>
            </a:fld>
            <a:endParaRPr lang="vi-VN"/>
          </a:p>
        </p:txBody>
      </p:sp>
    </p:spTree>
    <p:extLst>
      <p:ext uri="{BB962C8B-B14F-4D97-AF65-F5344CB8AC3E}">
        <p14:creationId xmlns:p14="http://schemas.microsoft.com/office/powerpoint/2010/main" val="30125753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3"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27"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1A1CB228-E204-4819-8A9D-809BA9FB0607}" type="datetimeFigureOut">
              <a:rPr lang="vi-VN"/>
              <a:pPr>
                <a:defRPr/>
              </a:pPr>
              <a:t>30/11/2021</a:t>
            </a:fld>
            <a:endParaRPr lang="vi-VN"/>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vi-VN"/>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D273C80B-055C-4969-96CE-368DCCEC66B1}" type="slidenum">
              <a:rPr lang="vi-VN"/>
              <a:pPr>
                <a:defRPr/>
              </a:pPr>
              <a:t>‹#›</a:t>
            </a:fld>
            <a:endParaRPr lang="vi-VN"/>
          </a:p>
        </p:txBody>
      </p:sp>
    </p:spTree>
    <p:extLst>
      <p:ext uri="{BB962C8B-B14F-4D97-AF65-F5344CB8AC3E}">
        <p14:creationId xmlns:p14="http://schemas.microsoft.com/office/powerpoint/2010/main" val="34402570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817" y="365127"/>
            <a:ext cx="10515600" cy="1325562"/>
          </a:xfrm>
        </p:spPr>
        <p:txBody>
          <a:bodyPr/>
          <a:lstStyle/>
          <a:p>
            <a:r>
              <a:rPr lang="en-US"/>
              <a:t>Click to edit Master title style</a:t>
            </a:r>
            <a:endParaRPr lang="vi-VN"/>
          </a:p>
        </p:txBody>
      </p:sp>
      <p:sp>
        <p:nvSpPr>
          <p:cNvPr id="3" name="Text Placeholder 2"/>
          <p:cNvSpPr>
            <a:spLocks noGrp="1"/>
          </p:cNvSpPr>
          <p:nvPr>
            <p:ph type="body" idx="1"/>
          </p:nvPr>
        </p:nvSpPr>
        <p:spPr>
          <a:xfrm>
            <a:off x="839841" y="1681166"/>
            <a:ext cx="5157787" cy="823912"/>
          </a:xfrm>
        </p:spPr>
        <p:txBody>
          <a:bodyPr anchor="b"/>
          <a:lstStyle>
            <a:lvl1pPr marL="0" indent="0">
              <a:buNone/>
              <a:defRPr sz="3000" b="1"/>
            </a:lvl1pPr>
            <a:lvl2pPr marL="565999" indent="0">
              <a:buNone/>
              <a:defRPr sz="2500" b="1"/>
            </a:lvl2pPr>
            <a:lvl3pPr marL="1131998" indent="0">
              <a:buNone/>
              <a:defRPr sz="2200" b="1"/>
            </a:lvl3pPr>
            <a:lvl4pPr marL="1697996" indent="0">
              <a:buNone/>
              <a:defRPr sz="1900" b="1"/>
            </a:lvl4pPr>
            <a:lvl5pPr marL="2263995" indent="0">
              <a:buNone/>
              <a:defRPr sz="1900" b="1"/>
            </a:lvl5pPr>
            <a:lvl6pPr marL="2829994" indent="0">
              <a:buNone/>
              <a:defRPr sz="1900" b="1"/>
            </a:lvl6pPr>
            <a:lvl7pPr marL="3395989" indent="0">
              <a:buNone/>
              <a:defRPr sz="1900" b="1"/>
            </a:lvl7pPr>
            <a:lvl8pPr marL="3961988" indent="0">
              <a:buNone/>
              <a:defRPr sz="1900" b="1"/>
            </a:lvl8pPr>
            <a:lvl9pPr marL="4527988" indent="0">
              <a:buNone/>
              <a:defRPr sz="1900" b="1"/>
            </a:lvl9pPr>
          </a:lstStyle>
          <a:p>
            <a:pPr lvl="0"/>
            <a:r>
              <a:rPr lang="en-US"/>
              <a:t>Edit Master text styles</a:t>
            </a:r>
          </a:p>
        </p:txBody>
      </p:sp>
      <p:sp>
        <p:nvSpPr>
          <p:cNvPr id="4" name="Content Placeholder 3"/>
          <p:cNvSpPr>
            <a:spLocks noGrp="1"/>
          </p:cNvSpPr>
          <p:nvPr>
            <p:ph sz="half" idx="2"/>
          </p:nvPr>
        </p:nvSpPr>
        <p:spPr>
          <a:xfrm>
            <a:off x="839841" y="2505077"/>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39" y="1681166"/>
            <a:ext cx="5183188" cy="823912"/>
          </a:xfrm>
        </p:spPr>
        <p:txBody>
          <a:bodyPr anchor="b"/>
          <a:lstStyle>
            <a:lvl1pPr marL="0" indent="0">
              <a:buNone/>
              <a:defRPr sz="3000" b="1"/>
            </a:lvl1pPr>
            <a:lvl2pPr marL="565999" indent="0">
              <a:buNone/>
              <a:defRPr sz="2500" b="1"/>
            </a:lvl2pPr>
            <a:lvl3pPr marL="1131998" indent="0">
              <a:buNone/>
              <a:defRPr sz="2200" b="1"/>
            </a:lvl3pPr>
            <a:lvl4pPr marL="1697996" indent="0">
              <a:buNone/>
              <a:defRPr sz="1900" b="1"/>
            </a:lvl4pPr>
            <a:lvl5pPr marL="2263995" indent="0">
              <a:buNone/>
              <a:defRPr sz="1900" b="1"/>
            </a:lvl5pPr>
            <a:lvl6pPr marL="2829994" indent="0">
              <a:buNone/>
              <a:defRPr sz="1900" b="1"/>
            </a:lvl6pPr>
            <a:lvl7pPr marL="3395989" indent="0">
              <a:buNone/>
              <a:defRPr sz="1900" b="1"/>
            </a:lvl7pPr>
            <a:lvl8pPr marL="3961988" indent="0">
              <a:buNone/>
              <a:defRPr sz="1900" b="1"/>
            </a:lvl8pPr>
            <a:lvl9pPr marL="4527988" indent="0">
              <a:buNone/>
              <a:defRPr sz="1900" b="1"/>
            </a:lvl9pPr>
          </a:lstStyle>
          <a:p>
            <a:pPr lvl="0"/>
            <a:r>
              <a:rPr lang="en-US"/>
              <a:t>Edit Master text styles</a:t>
            </a:r>
          </a:p>
        </p:txBody>
      </p:sp>
      <p:sp>
        <p:nvSpPr>
          <p:cNvPr id="6" name="Content Placeholder 5"/>
          <p:cNvSpPr>
            <a:spLocks noGrp="1"/>
          </p:cNvSpPr>
          <p:nvPr>
            <p:ph sz="quarter" idx="4"/>
          </p:nvPr>
        </p:nvSpPr>
        <p:spPr>
          <a:xfrm>
            <a:off x="6172239" y="2505077"/>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001561A0-F805-4067-B4BD-A47F309CF5B9}" type="datetimeFigureOut">
              <a:rPr lang="vi-VN"/>
              <a:pPr>
                <a:defRPr/>
              </a:pPr>
              <a:t>30/11/2021</a:t>
            </a:fld>
            <a:endParaRPr lang="vi-VN"/>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vi-VN"/>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B6646C64-00A2-465C-9798-6D4BEB2FFC8A}" type="slidenum">
              <a:rPr lang="vi-VN"/>
              <a:pPr>
                <a:defRPr/>
              </a:pPr>
              <a:t>‹#›</a:t>
            </a:fld>
            <a:endParaRPr lang="vi-VN"/>
          </a:p>
        </p:txBody>
      </p:sp>
    </p:spTree>
    <p:extLst>
      <p:ext uri="{BB962C8B-B14F-4D97-AF65-F5344CB8AC3E}">
        <p14:creationId xmlns:p14="http://schemas.microsoft.com/office/powerpoint/2010/main" val="23124970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C2054D9A-2220-47A4-9E02-AC22149A2874}" type="datetimeFigureOut">
              <a:rPr lang="vi-VN"/>
              <a:pPr>
                <a:defRPr/>
              </a:pPr>
              <a:t>30/11/2021</a:t>
            </a:fld>
            <a:endParaRPr lang="vi-VN"/>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vi-VN"/>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1C166255-A588-46D5-AFF9-BBF41A988911}" type="slidenum">
              <a:rPr lang="vi-VN"/>
              <a:pPr>
                <a:defRPr/>
              </a:pPr>
              <a:t>‹#›</a:t>
            </a:fld>
            <a:endParaRPr lang="vi-VN"/>
          </a:p>
        </p:txBody>
      </p:sp>
    </p:spTree>
    <p:extLst>
      <p:ext uri="{BB962C8B-B14F-4D97-AF65-F5344CB8AC3E}">
        <p14:creationId xmlns:p14="http://schemas.microsoft.com/office/powerpoint/2010/main" val="27585642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BB251A34-6182-4FEE-8E10-00FEF929DDA5}" type="datetimeFigureOut">
              <a:rPr lang="vi-VN"/>
              <a:pPr>
                <a:defRPr/>
              </a:pPr>
              <a:t>30/11/2021</a:t>
            </a:fld>
            <a:endParaRPr lang="vi-VN"/>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vi-VN"/>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F0A2CD45-5A17-42D1-AF20-89098C2AB967}" type="slidenum">
              <a:rPr lang="vi-VN"/>
              <a:pPr>
                <a:defRPr/>
              </a:pPr>
              <a:t>‹#›</a:t>
            </a:fld>
            <a:endParaRPr lang="vi-VN"/>
          </a:p>
        </p:txBody>
      </p:sp>
    </p:spTree>
    <p:extLst>
      <p:ext uri="{BB962C8B-B14F-4D97-AF65-F5344CB8AC3E}">
        <p14:creationId xmlns:p14="http://schemas.microsoft.com/office/powerpoint/2010/main" val="11626739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9" y="457200"/>
            <a:ext cx="3932236" cy="1600200"/>
          </a:xfrm>
        </p:spPr>
        <p:txBody>
          <a:bodyPr anchor="b"/>
          <a:lstStyle>
            <a:lvl1pPr>
              <a:defRPr sz="4000"/>
            </a:lvl1pPr>
          </a:lstStyle>
          <a:p>
            <a:r>
              <a:rPr lang="en-US"/>
              <a:t>Click to edit Master title style</a:t>
            </a:r>
            <a:endParaRPr lang="vi-VN"/>
          </a:p>
        </p:txBody>
      </p:sp>
      <p:sp>
        <p:nvSpPr>
          <p:cNvPr id="3" name="Content Placeholder 2"/>
          <p:cNvSpPr>
            <a:spLocks noGrp="1"/>
          </p:cNvSpPr>
          <p:nvPr>
            <p:ph idx="1"/>
          </p:nvPr>
        </p:nvSpPr>
        <p:spPr>
          <a:xfrm>
            <a:off x="5183213" y="987599"/>
            <a:ext cx="6172203" cy="4873625"/>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99" y="2057401"/>
            <a:ext cx="3932236" cy="3811588"/>
          </a:xfrm>
        </p:spPr>
        <p:txBody>
          <a:bodyPr/>
          <a:lstStyle>
            <a:lvl1pPr marL="0" indent="0">
              <a:buNone/>
              <a:defRPr sz="1900"/>
            </a:lvl1pPr>
            <a:lvl2pPr marL="565999" indent="0">
              <a:buNone/>
              <a:defRPr sz="1800"/>
            </a:lvl2pPr>
            <a:lvl3pPr marL="1131998" indent="0">
              <a:buNone/>
              <a:defRPr sz="1300"/>
            </a:lvl3pPr>
            <a:lvl4pPr marL="1697996" indent="0">
              <a:buNone/>
              <a:defRPr sz="1200"/>
            </a:lvl4pPr>
            <a:lvl5pPr marL="2263995" indent="0">
              <a:buNone/>
              <a:defRPr sz="1200"/>
            </a:lvl5pPr>
            <a:lvl6pPr marL="2829994" indent="0">
              <a:buNone/>
              <a:defRPr sz="1200"/>
            </a:lvl6pPr>
            <a:lvl7pPr marL="3395989" indent="0">
              <a:buNone/>
              <a:defRPr sz="1200"/>
            </a:lvl7pPr>
            <a:lvl8pPr marL="3961988" indent="0">
              <a:buNone/>
              <a:defRPr sz="1200"/>
            </a:lvl8pPr>
            <a:lvl9pPr marL="4527988"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166609DA-42EB-479F-B04D-BC2773598BA7}" type="datetimeFigureOut">
              <a:rPr lang="vi-VN"/>
              <a:pPr>
                <a:defRPr/>
              </a:pPr>
              <a:t>30/11/2021</a:t>
            </a:fld>
            <a:endParaRPr lang="vi-VN"/>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vi-VN"/>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8B5D5B72-1BE0-4021-93A3-DAAE5A444C09}" type="slidenum">
              <a:rPr lang="vi-VN"/>
              <a:pPr>
                <a:defRPr/>
              </a:pPr>
              <a:t>‹#›</a:t>
            </a:fld>
            <a:endParaRPr lang="vi-VN"/>
          </a:p>
        </p:txBody>
      </p:sp>
    </p:spTree>
    <p:extLst>
      <p:ext uri="{BB962C8B-B14F-4D97-AF65-F5344CB8AC3E}">
        <p14:creationId xmlns:p14="http://schemas.microsoft.com/office/powerpoint/2010/main" val="5540682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9" y="457200"/>
            <a:ext cx="3932236" cy="1600200"/>
          </a:xfrm>
        </p:spPr>
        <p:txBody>
          <a:bodyPr anchor="b"/>
          <a:lstStyle>
            <a:lvl1pPr>
              <a:defRPr sz="4000"/>
            </a:lvl1pPr>
          </a:lstStyle>
          <a:p>
            <a:r>
              <a:rPr lang="en-US"/>
              <a:t>Click to edit Master title style</a:t>
            </a:r>
            <a:endParaRPr lang="vi-VN"/>
          </a:p>
        </p:txBody>
      </p:sp>
      <p:sp>
        <p:nvSpPr>
          <p:cNvPr id="3" name="Picture Placeholder 2"/>
          <p:cNvSpPr>
            <a:spLocks noGrp="1"/>
          </p:cNvSpPr>
          <p:nvPr>
            <p:ph type="pic" idx="1"/>
          </p:nvPr>
        </p:nvSpPr>
        <p:spPr>
          <a:xfrm>
            <a:off x="5183213" y="987599"/>
            <a:ext cx="6172203" cy="4873625"/>
          </a:xfrm>
        </p:spPr>
        <p:txBody>
          <a:bodyPr rtlCol="0">
            <a:normAutofit/>
          </a:bodyPr>
          <a:lstStyle>
            <a:lvl1pPr marL="0" indent="0">
              <a:buNone/>
              <a:defRPr sz="4000"/>
            </a:lvl1pPr>
            <a:lvl2pPr marL="565999" indent="0">
              <a:buNone/>
              <a:defRPr sz="3500"/>
            </a:lvl2pPr>
            <a:lvl3pPr marL="1131998" indent="0">
              <a:buNone/>
              <a:defRPr sz="3000"/>
            </a:lvl3pPr>
            <a:lvl4pPr marL="1697996" indent="0">
              <a:buNone/>
              <a:defRPr sz="2500"/>
            </a:lvl4pPr>
            <a:lvl5pPr marL="2263995" indent="0">
              <a:buNone/>
              <a:defRPr sz="2500"/>
            </a:lvl5pPr>
            <a:lvl6pPr marL="2829994" indent="0">
              <a:buNone/>
              <a:defRPr sz="2500"/>
            </a:lvl6pPr>
            <a:lvl7pPr marL="3395989" indent="0">
              <a:buNone/>
              <a:defRPr sz="2500"/>
            </a:lvl7pPr>
            <a:lvl8pPr marL="3961988" indent="0">
              <a:buNone/>
              <a:defRPr sz="2500"/>
            </a:lvl8pPr>
            <a:lvl9pPr marL="4527988" indent="0">
              <a:buNone/>
              <a:defRPr sz="2500"/>
            </a:lvl9pPr>
          </a:lstStyle>
          <a:p>
            <a:pPr lvl="0"/>
            <a:endParaRPr lang="vi-VN" noProof="0"/>
          </a:p>
        </p:txBody>
      </p:sp>
      <p:sp>
        <p:nvSpPr>
          <p:cNvPr id="4" name="Text Placeholder 3"/>
          <p:cNvSpPr>
            <a:spLocks noGrp="1"/>
          </p:cNvSpPr>
          <p:nvPr>
            <p:ph type="body" sz="half" idx="2"/>
          </p:nvPr>
        </p:nvSpPr>
        <p:spPr>
          <a:xfrm>
            <a:off x="839799" y="2057401"/>
            <a:ext cx="3932236" cy="3811588"/>
          </a:xfrm>
        </p:spPr>
        <p:txBody>
          <a:bodyPr/>
          <a:lstStyle>
            <a:lvl1pPr marL="0" indent="0">
              <a:buNone/>
              <a:defRPr sz="1900"/>
            </a:lvl1pPr>
            <a:lvl2pPr marL="565999" indent="0">
              <a:buNone/>
              <a:defRPr sz="1800"/>
            </a:lvl2pPr>
            <a:lvl3pPr marL="1131998" indent="0">
              <a:buNone/>
              <a:defRPr sz="1300"/>
            </a:lvl3pPr>
            <a:lvl4pPr marL="1697996" indent="0">
              <a:buNone/>
              <a:defRPr sz="1200"/>
            </a:lvl4pPr>
            <a:lvl5pPr marL="2263995" indent="0">
              <a:buNone/>
              <a:defRPr sz="1200"/>
            </a:lvl5pPr>
            <a:lvl6pPr marL="2829994" indent="0">
              <a:buNone/>
              <a:defRPr sz="1200"/>
            </a:lvl6pPr>
            <a:lvl7pPr marL="3395989" indent="0">
              <a:buNone/>
              <a:defRPr sz="1200"/>
            </a:lvl7pPr>
            <a:lvl8pPr marL="3961988" indent="0">
              <a:buNone/>
              <a:defRPr sz="1200"/>
            </a:lvl8pPr>
            <a:lvl9pPr marL="4527988"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C9C056F7-7BCC-4DF6-B2DF-EAD7C749B6F2}" type="datetimeFigureOut">
              <a:rPr lang="vi-VN"/>
              <a:pPr>
                <a:defRPr/>
              </a:pPr>
              <a:t>30/11/2021</a:t>
            </a:fld>
            <a:endParaRPr lang="vi-VN"/>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vi-VN"/>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202A17B5-9148-4E04-BF69-F9BBC3214EB6}" type="slidenum">
              <a:rPr lang="vi-VN"/>
              <a:pPr>
                <a:defRPr/>
              </a:pPr>
              <a:t>‹#›</a:t>
            </a:fld>
            <a:endParaRPr lang="vi-VN"/>
          </a:p>
        </p:txBody>
      </p:sp>
    </p:spTree>
    <p:extLst>
      <p:ext uri="{BB962C8B-B14F-4D97-AF65-F5344CB8AC3E}">
        <p14:creationId xmlns:p14="http://schemas.microsoft.com/office/powerpoint/2010/main" val="3563454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CF465BE6-3767-4E2D-BF98-2A677DA79F8F}" type="datetimeFigureOut">
              <a:rPr lang="vi-VN"/>
              <a:pPr>
                <a:defRPr/>
              </a:pPr>
              <a:t>30/11/2021</a:t>
            </a:fld>
            <a:endParaRPr lang="vi-VN"/>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vi-VN"/>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517AE506-F620-4FE3-9B9C-5ED850B9ECDC}" type="slidenum">
              <a:rPr lang="vi-VN"/>
              <a:pPr>
                <a:defRPr/>
              </a:pPr>
              <a:t>‹#›</a:t>
            </a:fld>
            <a:endParaRPr lang="vi-VN"/>
          </a:p>
        </p:txBody>
      </p:sp>
    </p:spTree>
    <p:extLst>
      <p:ext uri="{BB962C8B-B14F-4D97-AF65-F5344CB8AC3E}">
        <p14:creationId xmlns:p14="http://schemas.microsoft.com/office/powerpoint/2010/main" val="35787339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83" y="365125"/>
            <a:ext cx="2628903"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32" y="365125"/>
            <a:ext cx="7734301"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D7551CD6-0979-4C23-938F-8B501F56F848}" type="datetimeFigureOut">
              <a:rPr lang="vi-VN"/>
              <a:pPr>
                <a:defRPr/>
              </a:pPr>
              <a:t>30/11/2021</a:t>
            </a:fld>
            <a:endParaRPr lang="vi-VN"/>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vi-VN"/>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B97B665D-C41C-47D3-96D7-0F37C7AB75E7}" type="slidenum">
              <a:rPr lang="vi-VN"/>
              <a:pPr>
                <a:defRPr/>
              </a:pPr>
              <a:t>‹#›</a:t>
            </a:fld>
            <a:endParaRPr lang="vi-VN"/>
          </a:p>
        </p:txBody>
      </p:sp>
    </p:spTree>
    <p:extLst>
      <p:ext uri="{BB962C8B-B14F-4D97-AF65-F5344CB8AC3E}">
        <p14:creationId xmlns:p14="http://schemas.microsoft.com/office/powerpoint/2010/main" val="1707332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t>11/30/21</a:t>
            </a:fld>
            <a:endParaRPr lang="en-US"/>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418382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51" y="1122365"/>
            <a:ext cx="9144001" cy="2387600"/>
          </a:xfrm>
        </p:spPr>
        <p:txBody>
          <a:bodyPr anchor="b"/>
          <a:lstStyle>
            <a:lvl1pPr algn="ctr">
              <a:defRPr sz="7500"/>
            </a:lvl1pPr>
          </a:lstStyle>
          <a:p>
            <a:r>
              <a:rPr lang="en-US"/>
              <a:t>Click to edit Master title style</a:t>
            </a:r>
            <a:endParaRPr lang="vi-VN"/>
          </a:p>
        </p:txBody>
      </p:sp>
      <p:sp>
        <p:nvSpPr>
          <p:cNvPr id="3" name="Subtitle 2"/>
          <p:cNvSpPr>
            <a:spLocks noGrp="1"/>
          </p:cNvSpPr>
          <p:nvPr>
            <p:ph type="subTitle" idx="1"/>
          </p:nvPr>
        </p:nvSpPr>
        <p:spPr>
          <a:xfrm>
            <a:off x="1524051" y="3602039"/>
            <a:ext cx="9144001" cy="1655762"/>
          </a:xfrm>
        </p:spPr>
        <p:txBody>
          <a:bodyPr/>
          <a:lstStyle>
            <a:lvl1pPr marL="0" indent="0" algn="ctr">
              <a:buNone/>
              <a:defRPr sz="3000"/>
            </a:lvl1pPr>
            <a:lvl2pPr marL="566339" indent="0" algn="ctr">
              <a:buNone/>
              <a:defRPr sz="2500"/>
            </a:lvl2pPr>
            <a:lvl3pPr marL="1132678" indent="0" algn="ctr">
              <a:buNone/>
              <a:defRPr sz="2200"/>
            </a:lvl3pPr>
            <a:lvl4pPr marL="1699016" indent="0" algn="ctr">
              <a:buNone/>
              <a:defRPr sz="1900"/>
            </a:lvl4pPr>
            <a:lvl5pPr marL="2265355" indent="0" algn="ctr">
              <a:buNone/>
              <a:defRPr sz="1900"/>
            </a:lvl5pPr>
            <a:lvl6pPr marL="2831694" indent="0" algn="ctr">
              <a:buNone/>
              <a:defRPr sz="1900"/>
            </a:lvl6pPr>
            <a:lvl7pPr marL="3398027" indent="0" algn="ctr">
              <a:buNone/>
              <a:defRPr sz="1900"/>
            </a:lvl7pPr>
            <a:lvl8pPr marL="3964368" indent="0" algn="ctr">
              <a:buNone/>
              <a:defRPr sz="1900"/>
            </a:lvl8pPr>
            <a:lvl9pPr marL="4530706" indent="0" algn="ctr">
              <a:buNone/>
              <a:defRPr sz="1900"/>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CD5DAB54-6780-4B06-8EA4-13DA8184EF38}" type="datetimeFigureOut">
              <a:rPr lang="vi-VN"/>
              <a:pPr>
                <a:defRPr/>
              </a:pPr>
              <a:t>30/11/2021</a:t>
            </a:fld>
            <a:endParaRPr lang="vi-VN"/>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vi-VN"/>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B5C3D643-9244-45D4-B62F-0B19ABDBC876}" type="slidenum">
              <a:rPr lang="vi-VN"/>
              <a:pPr>
                <a:defRPr/>
              </a:pPr>
              <a:t>‹#›</a:t>
            </a:fld>
            <a:endParaRPr lang="vi-VN"/>
          </a:p>
        </p:txBody>
      </p:sp>
    </p:spTree>
    <p:extLst>
      <p:ext uri="{BB962C8B-B14F-4D97-AF65-F5344CB8AC3E}">
        <p14:creationId xmlns:p14="http://schemas.microsoft.com/office/powerpoint/2010/main" val="458245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E61BEF31-BFDD-4C9A-8F46-2D9857A4FB18}" type="datetimeFigureOut">
              <a:rPr lang="vi-VN"/>
              <a:pPr>
                <a:defRPr/>
              </a:pPr>
              <a:t>30/11/2021</a:t>
            </a:fld>
            <a:endParaRPr lang="vi-VN"/>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vi-VN"/>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55F44F25-6925-4148-B783-349744AA6A69}" type="slidenum">
              <a:rPr lang="vi-VN"/>
              <a:pPr>
                <a:defRPr/>
              </a:pPr>
              <a:t>‹#›</a:t>
            </a:fld>
            <a:endParaRPr lang="vi-VN"/>
          </a:p>
        </p:txBody>
      </p:sp>
    </p:spTree>
    <p:extLst>
      <p:ext uri="{BB962C8B-B14F-4D97-AF65-F5344CB8AC3E}">
        <p14:creationId xmlns:p14="http://schemas.microsoft.com/office/powerpoint/2010/main" val="8013698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5" y="1709845"/>
            <a:ext cx="10515600" cy="2852737"/>
          </a:xfrm>
        </p:spPr>
        <p:txBody>
          <a:bodyPr anchor="b"/>
          <a:lstStyle>
            <a:lvl1pPr>
              <a:defRPr sz="7500"/>
            </a:lvl1pPr>
          </a:lstStyle>
          <a:p>
            <a:r>
              <a:rPr lang="en-US"/>
              <a:t>Click to edit Master title style</a:t>
            </a:r>
            <a:endParaRPr lang="vi-VN"/>
          </a:p>
        </p:txBody>
      </p:sp>
      <p:sp>
        <p:nvSpPr>
          <p:cNvPr id="3" name="Text Placeholder 2"/>
          <p:cNvSpPr>
            <a:spLocks noGrp="1"/>
          </p:cNvSpPr>
          <p:nvPr>
            <p:ph type="body" idx="1"/>
          </p:nvPr>
        </p:nvSpPr>
        <p:spPr>
          <a:xfrm>
            <a:off x="831855" y="4589569"/>
            <a:ext cx="10515600" cy="1500187"/>
          </a:xfrm>
        </p:spPr>
        <p:txBody>
          <a:bodyPr/>
          <a:lstStyle>
            <a:lvl1pPr marL="0" indent="0">
              <a:buNone/>
              <a:defRPr sz="3000">
                <a:solidFill>
                  <a:schemeClr val="tx1">
                    <a:tint val="75000"/>
                  </a:schemeClr>
                </a:solidFill>
              </a:defRPr>
            </a:lvl1pPr>
            <a:lvl2pPr marL="566339" indent="0">
              <a:buNone/>
              <a:defRPr sz="2500">
                <a:solidFill>
                  <a:schemeClr val="tx1">
                    <a:tint val="75000"/>
                  </a:schemeClr>
                </a:solidFill>
              </a:defRPr>
            </a:lvl2pPr>
            <a:lvl3pPr marL="1132678" indent="0">
              <a:buNone/>
              <a:defRPr sz="2200">
                <a:solidFill>
                  <a:schemeClr val="tx1">
                    <a:tint val="75000"/>
                  </a:schemeClr>
                </a:solidFill>
              </a:defRPr>
            </a:lvl3pPr>
            <a:lvl4pPr marL="1699016" indent="0">
              <a:buNone/>
              <a:defRPr sz="1900">
                <a:solidFill>
                  <a:schemeClr val="tx1">
                    <a:tint val="75000"/>
                  </a:schemeClr>
                </a:solidFill>
              </a:defRPr>
            </a:lvl4pPr>
            <a:lvl5pPr marL="2265355" indent="0">
              <a:buNone/>
              <a:defRPr sz="1900">
                <a:solidFill>
                  <a:schemeClr val="tx1">
                    <a:tint val="75000"/>
                  </a:schemeClr>
                </a:solidFill>
              </a:defRPr>
            </a:lvl5pPr>
            <a:lvl6pPr marL="2831694" indent="0">
              <a:buNone/>
              <a:defRPr sz="1900">
                <a:solidFill>
                  <a:schemeClr val="tx1">
                    <a:tint val="75000"/>
                  </a:schemeClr>
                </a:solidFill>
              </a:defRPr>
            </a:lvl6pPr>
            <a:lvl7pPr marL="3398027" indent="0">
              <a:buNone/>
              <a:defRPr sz="1900">
                <a:solidFill>
                  <a:schemeClr val="tx1">
                    <a:tint val="75000"/>
                  </a:schemeClr>
                </a:solidFill>
              </a:defRPr>
            </a:lvl7pPr>
            <a:lvl8pPr marL="3964368" indent="0">
              <a:buNone/>
              <a:defRPr sz="1900">
                <a:solidFill>
                  <a:schemeClr val="tx1">
                    <a:tint val="75000"/>
                  </a:schemeClr>
                </a:solidFill>
              </a:defRPr>
            </a:lvl8pPr>
            <a:lvl9pPr marL="4530706" indent="0">
              <a:buNone/>
              <a:defRPr sz="1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9D47332C-4B3E-425E-B155-B0E7F723A816}" type="datetimeFigureOut">
              <a:rPr lang="vi-VN"/>
              <a:pPr>
                <a:defRPr/>
              </a:pPr>
              <a:t>30/11/2021</a:t>
            </a:fld>
            <a:endParaRPr lang="vi-VN"/>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vi-VN"/>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73D0D52F-A774-49A0-987C-775F3D21F610}" type="slidenum">
              <a:rPr lang="vi-VN"/>
              <a:pPr>
                <a:defRPr/>
              </a:pPr>
              <a:t>‹#›</a:t>
            </a:fld>
            <a:endParaRPr lang="vi-VN"/>
          </a:p>
        </p:txBody>
      </p:sp>
    </p:spTree>
    <p:extLst>
      <p:ext uri="{BB962C8B-B14F-4D97-AF65-F5344CB8AC3E}">
        <p14:creationId xmlns:p14="http://schemas.microsoft.com/office/powerpoint/2010/main" val="23232732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3"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3"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32A394A1-1598-4DD1-8FAD-8761D9154F71}" type="datetimeFigureOut">
              <a:rPr lang="vi-VN"/>
              <a:pPr>
                <a:defRPr/>
              </a:pPr>
              <a:t>30/11/2021</a:t>
            </a:fld>
            <a:endParaRPr lang="vi-VN"/>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vi-VN"/>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51222FF3-47DC-4B58-8DFB-CD9D80450718}" type="slidenum">
              <a:rPr lang="vi-VN"/>
              <a:pPr>
                <a:defRPr/>
              </a:pPr>
              <a:t>‹#›</a:t>
            </a:fld>
            <a:endParaRPr lang="vi-VN"/>
          </a:p>
        </p:txBody>
      </p:sp>
    </p:spTree>
    <p:extLst>
      <p:ext uri="{BB962C8B-B14F-4D97-AF65-F5344CB8AC3E}">
        <p14:creationId xmlns:p14="http://schemas.microsoft.com/office/powerpoint/2010/main" val="3960978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91" y="365127"/>
            <a:ext cx="10515600" cy="1325562"/>
          </a:xfrm>
        </p:spPr>
        <p:txBody>
          <a:bodyPr/>
          <a:lstStyle/>
          <a:p>
            <a:r>
              <a:rPr lang="en-US"/>
              <a:t>Click to edit Master title style</a:t>
            </a:r>
            <a:endParaRPr lang="vi-VN"/>
          </a:p>
        </p:txBody>
      </p:sp>
      <p:sp>
        <p:nvSpPr>
          <p:cNvPr id="3" name="Text Placeholder 2"/>
          <p:cNvSpPr>
            <a:spLocks noGrp="1"/>
          </p:cNvSpPr>
          <p:nvPr>
            <p:ph type="body" idx="1"/>
          </p:nvPr>
        </p:nvSpPr>
        <p:spPr>
          <a:xfrm>
            <a:off x="839809" y="1681166"/>
            <a:ext cx="5157787" cy="823912"/>
          </a:xfrm>
        </p:spPr>
        <p:txBody>
          <a:bodyPr anchor="b"/>
          <a:lstStyle>
            <a:lvl1pPr marL="0" indent="0">
              <a:buNone/>
              <a:defRPr sz="3000" b="1"/>
            </a:lvl1pPr>
            <a:lvl2pPr marL="566339" indent="0">
              <a:buNone/>
              <a:defRPr sz="2500" b="1"/>
            </a:lvl2pPr>
            <a:lvl3pPr marL="1132678" indent="0">
              <a:buNone/>
              <a:defRPr sz="2200" b="1"/>
            </a:lvl3pPr>
            <a:lvl4pPr marL="1699016" indent="0">
              <a:buNone/>
              <a:defRPr sz="1900" b="1"/>
            </a:lvl4pPr>
            <a:lvl5pPr marL="2265355" indent="0">
              <a:buNone/>
              <a:defRPr sz="1900" b="1"/>
            </a:lvl5pPr>
            <a:lvl6pPr marL="2831694" indent="0">
              <a:buNone/>
              <a:defRPr sz="1900" b="1"/>
            </a:lvl6pPr>
            <a:lvl7pPr marL="3398027" indent="0">
              <a:buNone/>
              <a:defRPr sz="1900" b="1"/>
            </a:lvl7pPr>
            <a:lvl8pPr marL="3964368" indent="0">
              <a:buNone/>
              <a:defRPr sz="1900" b="1"/>
            </a:lvl8pPr>
            <a:lvl9pPr marL="4530706" indent="0">
              <a:buNone/>
              <a:defRPr sz="1900" b="1"/>
            </a:lvl9pPr>
          </a:lstStyle>
          <a:p>
            <a:pPr lvl="0"/>
            <a:r>
              <a:rPr lang="en-US"/>
              <a:t>Edit Master text styles</a:t>
            </a:r>
          </a:p>
        </p:txBody>
      </p:sp>
      <p:sp>
        <p:nvSpPr>
          <p:cNvPr id="4" name="Content Placeholder 3"/>
          <p:cNvSpPr>
            <a:spLocks noGrp="1"/>
          </p:cNvSpPr>
          <p:nvPr>
            <p:ph sz="half" idx="2"/>
          </p:nvPr>
        </p:nvSpPr>
        <p:spPr>
          <a:xfrm>
            <a:off x="839809" y="2505077"/>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10" y="1681166"/>
            <a:ext cx="5183188" cy="823912"/>
          </a:xfrm>
        </p:spPr>
        <p:txBody>
          <a:bodyPr anchor="b"/>
          <a:lstStyle>
            <a:lvl1pPr marL="0" indent="0">
              <a:buNone/>
              <a:defRPr sz="3000" b="1"/>
            </a:lvl1pPr>
            <a:lvl2pPr marL="566339" indent="0">
              <a:buNone/>
              <a:defRPr sz="2500" b="1"/>
            </a:lvl2pPr>
            <a:lvl3pPr marL="1132678" indent="0">
              <a:buNone/>
              <a:defRPr sz="2200" b="1"/>
            </a:lvl3pPr>
            <a:lvl4pPr marL="1699016" indent="0">
              <a:buNone/>
              <a:defRPr sz="1900" b="1"/>
            </a:lvl4pPr>
            <a:lvl5pPr marL="2265355" indent="0">
              <a:buNone/>
              <a:defRPr sz="1900" b="1"/>
            </a:lvl5pPr>
            <a:lvl6pPr marL="2831694" indent="0">
              <a:buNone/>
              <a:defRPr sz="1900" b="1"/>
            </a:lvl6pPr>
            <a:lvl7pPr marL="3398027" indent="0">
              <a:buNone/>
              <a:defRPr sz="1900" b="1"/>
            </a:lvl7pPr>
            <a:lvl8pPr marL="3964368" indent="0">
              <a:buNone/>
              <a:defRPr sz="1900" b="1"/>
            </a:lvl8pPr>
            <a:lvl9pPr marL="4530706" indent="0">
              <a:buNone/>
              <a:defRPr sz="1900" b="1"/>
            </a:lvl9pPr>
          </a:lstStyle>
          <a:p>
            <a:pPr lvl="0"/>
            <a:r>
              <a:rPr lang="en-US"/>
              <a:t>Edit Master text styles</a:t>
            </a:r>
          </a:p>
        </p:txBody>
      </p:sp>
      <p:sp>
        <p:nvSpPr>
          <p:cNvPr id="6" name="Content Placeholder 5"/>
          <p:cNvSpPr>
            <a:spLocks noGrp="1"/>
          </p:cNvSpPr>
          <p:nvPr>
            <p:ph sz="quarter" idx="4"/>
          </p:nvPr>
        </p:nvSpPr>
        <p:spPr>
          <a:xfrm>
            <a:off x="6172210" y="2505077"/>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78203A0A-C214-483B-9D96-FC7E2C87CC1F}" type="datetimeFigureOut">
              <a:rPr lang="vi-VN"/>
              <a:pPr>
                <a:defRPr/>
              </a:pPr>
              <a:t>30/11/2021</a:t>
            </a:fld>
            <a:endParaRPr lang="vi-VN"/>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vi-VN"/>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F38A9B79-02E9-4C3A-A5A3-535BA63F4818}" type="slidenum">
              <a:rPr lang="vi-VN"/>
              <a:pPr>
                <a:defRPr/>
              </a:pPr>
              <a:t>‹#›</a:t>
            </a:fld>
            <a:endParaRPr lang="vi-VN"/>
          </a:p>
        </p:txBody>
      </p:sp>
    </p:spTree>
    <p:extLst>
      <p:ext uri="{BB962C8B-B14F-4D97-AF65-F5344CB8AC3E}">
        <p14:creationId xmlns:p14="http://schemas.microsoft.com/office/powerpoint/2010/main" val="1617918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2361D702-A2CE-4754-ACD3-0550FBB3D624}" type="datetimeFigureOut">
              <a:rPr lang="vi-VN"/>
              <a:pPr>
                <a:defRPr/>
              </a:pPr>
              <a:t>30/11/2021</a:t>
            </a:fld>
            <a:endParaRPr lang="vi-VN"/>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vi-VN"/>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6676E179-61C5-4516-B51C-8F6217FEB522}" type="slidenum">
              <a:rPr lang="vi-VN"/>
              <a:pPr>
                <a:defRPr/>
              </a:pPr>
              <a:t>‹#›</a:t>
            </a:fld>
            <a:endParaRPr lang="vi-VN"/>
          </a:p>
        </p:txBody>
      </p:sp>
    </p:spTree>
    <p:extLst>
      <p:ext uri="{BB962C8B-B14F-4D97-AF65-F5344CB8AC3E}">
        <p14:creationId xmlns:p14="http://schemas.microsoft.com/office/powerpoint/2010/main" val="23341656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795CA124-1010-4BEA-A239-A57936F5AFBC}" type="datetimeFigureOut">
              <a:rPr lang="vi-VN"/>
              <a:pPr>
                <a:defRPr/>
              </a:pPr>
              <a:t>30/11/2021</a:t>
            </a:fld>
            <a:endParaRPr lang="vi-VN"/>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vi-VN"/>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B638B703-BFE9-4F10-A571-96569D3F4BBF}" type="slidenum">
              <a:rPr lang="vi-VN"/>
              <a:pPr>
                <a:defRPr/>
              </a:pPr>
              <a:t>‹#›</a:t>
            </a:fld>
            <a:endParaRPr lang="vi-VN"/>
          </a:p>
        </p:txBody>
      </p:sp>
    </p:spTree>
    <p:extLst>
      <p:ext uri="{BB962C8B-B14F-4D97-AF65-F5344CB8AC3E}">
        <p14:creationId xmlns:p14="http://schemas.microsoft.com/office/powerpoint/2010/main" val="11604714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9" y="457200"/>
            <a:ext cx="3932236" cy="1600200"/>
          </a:xfrm>
        </p:spPr>
        <p:txBody>
          <a:bodyPr anchor="b"/>
          <a:lstStyle>
            <a:lvl1pPr>
              <a:defRPr sz="4000"/>
            </a:lvl1pPr>
          </a:lstStyle>
          <a:p>
            <a:r>
              <a:rPr lang="en-US"/>
              <a:t>Click to edit Master title style</a:t>
            </a:r>
            <a:endParaRPr lang="vi-VN"/>
          </a:p>
        </p:txBody>
      </p:sp>
      <p:sp>
        <p:nvSpPr>
          <p:cNvPr id="3" name="Content Placeholder 2"/>
          <p:cNvSpPr>
            <a:spLocks noGrp="1"/>
          </p:cNvSpPr>
          <p:nvPr>
            <p:ph idx="1"/>
          </p:nvPr>
        </p:nvSpPr>
        <p:spPr>
          <a:xfrm>
            <a:off x="5183209" y="987531"/>
            <a:ext cx="6172203" cy="4873625"/>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99" y="2057401"/>
            <a:ext cx="3932236" cy="3811588"/>
          </a:xfrm>
        </p:spPr>
        <p:txBody>
          <a:bodyPr/>
          <a:lstStyle>
            <a:lvl1pPr marL="0" indent="0">
              <a:buNone/>
              <a:defRPr sz="1900"/>
            </a:lvl1pPr>
            <a:lvl2pPr marL="566339" indent="0">
              <a:buNone/>
              <a:defRPr sz="1800"/>
            </a:lvl2pPr>
            <a:lvl3pPr marL="1132678" indent="0">
              <a:buNone/>
              <a:defRPr sz="1300"/>
            </a:lvl3pPr>
            <a:lvl4pPr marL="1699016" indent="0">
              <a:buNone/>
              <a:defRPr sz="1200"/>
            </a:lvl4pPr>
            <a:lvl5pPr marL="2265355" indent="0">
              <a:buNone/>
              <a:defRPr sz="1200"/>
            </a:lvl5pPr>
            <a:lvl6pPr marL="2831694" indent="0">
              <a:buNone/>
              <a:defRPr sz="1200"/>
            </a:lvl6pPr>
            <a:lvl7pPr marL="3398027" indent="0">
              <a:buNone/>
              <a:defRPr sz="1200"/>
            </a:lvl7pPr>
            <a:lvl8pPr marL="3964368" indent="0">
              <a:buNone/>
              <a:defRPr sz="1200"/>
            </a:lvl8pPr>
            <a:lvl9pPr marL="4530706"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05CC1C2D-6480-446D-A4B3-AC552FA0AA5A}" type="datetimeFigureOut">
              <a:rPr lang="vi-VN"/>
              <a:pPr>
                <a:defRPr/>
              </a:pPr>
              <a:t>30/11/2021</a:t>
            </a:fld>
            <a:endParaRPr lang="vi-VN"/>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vi-VN"/>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7741C1CD-8515-457E-A321-311485AFA9F2}" type="slidenum">
              <a:rPr lang="vi-VN"/>
              <a:pPr>
                <a:defRPr/>
              </a:pPr>
              <a:t>‹#›</a:t>
            </a:fld>
            <a:endParaRPr lang="vi-VN"/>
          </a:p>
        </p:txBody>
      </p:sp>
    </p:spTree>
    <p:extLst>
      <p:ext uri="{BB962C8B-B14F-4D97-AF65-F5344CB8AC3E}">
        <p14:creationId xmlns:p14="http://schemas.microsoft.com/office/powerpoint/2010/main" val="26563442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9" y="457200"/>
            <a:ext cx="3932236" cy="1600200"/>
          </a:xfrm>
        </p:spPr>
        <p:txBody>
          <a:bodyPr anchor="b"/>
          <a:lstStyle>
            <a:lvl1pPr>
              <a:defRPr sz="4000"/>
            </a:lvl1pPr>
          </a:lstStyle>
          <a:p>
            <a:r>
              <a:rPr lang="en-US"/>
              <a:t>Click to edit Master title style</a:t>
            </a:r>
            <a:endParaRPr lang="vi-VN"/>
          </a:p>
        </p:txBody>
      </p:sp>
      <p:sp>
        <p:nvSpPr>
          <p:cNvPr id="3" name="Picture Placeholder 2"/>
          <p:cNvSpPr>
            <a:spLocks noGrp="1"/>
          </p:cNvSpPr>
          <p:nvPr>
            <p:ph type="pic" idx="1"/>
          </p:nvPr>
        </p:nvSpPr>
        <p:spPr>
          <a:xfrm>
            <a:off x="5183209" y="987531"/>
            <a:ext cx="6172203" cy="4873625"/>
          </a:xfrm>
        </p:spPr>
        <p:txBody>
          <a:bodyPr rtlCol="0">
            <a:normAutofit/>
          </a:bodyPr>
          <a:lstStyle>
            <a:lvl1pPr marL="0" indent="0">
              <a:buNone/>
              <a:defRPr sz="4000"/>
            </a:lvl1pPr>
            <a:lvl2pPr marL="566339" indent="0">
              <a:buNone/>
              <a:defRPr sz="3500"/>
            </a:lvl2pPr>
            <a:lvl3pPr marL="1132678" indent="0">
              <a:buNone/>
              <a:defRPr sz="3000"/>
            </a:lvl3pPr>
            <a:lvl4pPr marL="1699016" indent="0">
              <a:buNone/>
              <a:defRPr sz="2500"/>
            </a:lvl4pPr>
            <a:lvl5pPr marL="2265355" indent="0">
              <a:buNone/>
              <a:defRPr sz="2500"/>
            </a:lvl5pPr>
            <a:lvl6pPr marL="2831694" indent="0">
              <a:buNone/>
              <a:defRPr sz="2500"/>
            </a:lvl6pPr>
            <a:lvl7pPr marL="3398027" indent="0">
              <a:buNone/>
              <a:defRPr sz="2500"/>
            </a:lvl7pPr>
            <a:lvl8pPr marL="3964368" indent="0">
              <a:buNone/>
              <a:defRPr sz="2500"/>
            </a:lvl8pPr>
            <a:lvl9pPr marL="4530706" indent="0">
              <a:buNone/>
              <a:defRPr sz="2500"/>
            </a:lvl9pPr>
          </a:lstStyle>
          <a:p>
            <a:pPr lvl="0"/>
            <a:endParaRPr lang="vi-VN" noProof="0"/>
          </a:p>
        </p:txBody>
      </p:sp>
      <p:sp>
        <p:nvSpPr>
          <p:cNvPr id="4" name="Text Placeholder 3"/>
          <p:cNvSpPr>
            <a:spLocks noGrp="1"/>
          </p:cNvSpPr>
          <p:nvPr>
            <p:ph type="body" sz="half" idx="2"/>
          </p:nvPr>
        </p:nvSpPr>
        <p:spPr>
          <a:xfrm>
            <a:off x="839799" y="2057401"/>
            <a:ext cx="3932236" cy="3811588"/>
          </a:xfrm>
        </p:spPr>
        <p:txBody>
          <a:bodyPr/>
          <a:lstStyle>
            <a:lvl1pPr marL="0" indent="0">
              <a:buNone/>
              <a:defRPr sz="1900"/>
            </a:lvl1pPr>
            <a:lvl2pPr marL="566339" indent="0">
              <a:buNone/>
              <a:defRPr sz="1800"/>
            </a:lvl2pPr>
            <a:lvl3pPr marL="1132678" indent="0">
              <a:buNone/>
              <a:defRPr sz="1300"/>
            </a:lvl3pPr>
            <a:lvl4pPr marL="1699016" indent="0">
              <a:buNone/>
              <a:defRPr sz="1200"/>
            </a:lvl4pPr>
            <a:lvl5pPr marL="2265355" indent="0">
              <a:buNone/>
              <a:defRPr sz="1200"/>
            </a:lvl5pPr>
            <a:lvl6pPr marL="2831694" indent="0">
              <a:buNone/>
              <a:defRPr sz="1200"/>
            </a:lvl6pPr>
            <a:lvl7pPr marL="3398027" indent="0">
              <a:buNone/>
              <a:defRPr sz="1200"/>
            </a:lvl7pPr>
            <a:lvl8pPr marL="3964368" indent="0">
              <a:buNone/>
              <a:defRPr sz="1200"/>
            </a:lvl8pPr>
            <a:lvl9pPr marL="4530706"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0A83E39F-F923-4E94-91D7-C8BAE390C8F4}" type="datetimeFigureOut">
              <a:rPr lang="vi-VN"/>
              <a:pPr>
                <a:defRPr/>
              </a:pPr>
              <a:t>30/11/2021</a:t>
            </a:fld>
            <a:endParaRPr lang="vi-VN"/>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vi-VN"/>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21C54A44-4E62-45D8-9943-B3EE67FD8F34}" type="slidenum">
              <a:rPr lang="vi-VN"/>
              <a:pPr>
                <a:defRPr/>
              </a:pPr>
              <a:t>‹#›</a:t>
            </a:fld>
            <a:endParaRPr lang="vi-VN"/>
          </a:p>
        </p:txBody>
      </p:sp>
    </p:spTree>
    <p:extLst>
      <p:ext uri="{BB962C8B-B14F-4D97-AF65-F5344CB8AC3E}">
        <p14:creationId xmlns:p14="http://schemas.microsoft.com/office/powerpoint/2010/main" val="12302225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4661D598-ABA8-4BB1-B7C7-90C59C6D9130}" type="datetimeFigureOut">
              <a:rPr lang="vi-VN"/>
              <a:pPr>
                <a:defRPr/>
              </a:pPr>
              <a:t>30/11/2021</a:t>
            </a:fld>
            <a:endParaRPr lang="vi-VN"/>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vi-VN"/>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E3B71EA7-A752-4FF6-8011-109A609185F2}" type="slidenum">
              <a:rPr lang="vi-VN"/>
              <a:pPr>
                <a:defRPr/>
              </a:pPr>
              <a:t>‹#›</a:t>
            </a:fld>
            <a:endParaRPr lang="vi-VN"/>
          </a:p>
        </p:txBody>
      </p:sp>
    </p:spTree>
    <p:extLst>
      <p:ext uri="{BB962C8B-B14F-4D97-AF65-F5344CB8AC3E}">
        <p14:creationId xmlns:p14="http://schemas.microsoft.com/office/powerpoint/2010/main" val="946946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t>11/30/21</a:t>
            </a:fld>
            <a:endParaRPr lang="en-US"/>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7319081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74" y="365125"/>
            <a:ext cx="2628903"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4" y="365125"/>
            <a:ext cx="7734301"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AE9E04E6-F5A8-413E-A861-92BF6629A3C2}" type="datetimeFigureOut">
              <a:rPr lang="vi-VN"/>
              <a:pPr>
                <a:defRPr/>
              </a:pPr>
              <a:t>30/11/2021</a:t>
            </a:fld>
            <a:endParaRPr lang="vi-VN"/>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vi-VN"/>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A1849BAC-1BF7-40C4-87CA-7A97B7962313}" type="slidenum">
              <a:rPr lang="vi-VN"/>
              <a:pPr>
                <a:defRPr/>
              </a:pPr>
              <a:t>‹#›</a:t>
            </a:fld>
            <a:endParaRPr lang="vi-VN"/>
          </a:p>
        </p:txBody>
      </p:sp>
    </p:spTree>
    <p:extLst>
      <p:ext uri="{BB962C8B-B14F-4D97-AF65-F5344CB8AC3E}">
        <p14:creationId xmlns:p14="http://schemas.microsoft.com/office/powerpoint/2010/main" val="9618166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85" y="1122365"/>
            <a:ext cx="9144001" cy="2387600"/>
          </a:xfrm>
        </p:spPr>
        <p:txBody>
          <a:bodyPr anchor="b"/>
          <a:lstStyle>
            <a:lvl1pPr algn="ctr">
              <a:defRPr sz="7500"/>
            </a:lvl1pPr>
          </a:lstStyle>
          <a:p>
            <a:r>
              <a:rPr lang="en-US"/>
              <a:t>Click to edit Master title style</a:t>
            </a:r>
            <a:endParaRPr lang="vi-VN"/>
          </a:p>
        </p:txBody>
      </p:sp>
      <p:sp>
        <p:nvSpPr>
          <p:cNvPr id="3" name="Subtitle 2"/>
          <p:cNvSpPr>
            <a:spLocks noGrp="1"/>
          </p:cNvSpPr>
          <p:nvPr>
            <p:ph type="subTitle" idx="1"/>
          </p:nvPr>
        </p:nvSpPr>
        <p:spPr>
          <a:xfrm>
            <a:off x="1524085" y="3602039"/>
            <a:ext cx="9144001" cy="1655762"/>
          </a:xfrm>
        </p:spPr>
        <p:txBody>
          <a:bodyPr/>
          <a:lstStyle>
            <a:lvl1pPr marL="0" indent="0" algn="ctr">
              <a:buNone/>
              <a:defRPr sz="3000"/>
            </a:lvl1pPr>
            <a:lvl2pPr marL="566849" indent="0" algn="ctr">
              <a:buNone/>
              <a:defRPr sz="2500"/>
            </a:lvl2pPr>
            <a:lvl3pPr marL="1133698" indent="0" algn="ctr">
              <a:buNone/>
              <a:defRPr sz="2200"/>
            </a:lvl3pPr>
            <a:lvl4pPr marL="1700546" indent="0" algn="ctr">
              <a:buNone/>
              <a:defRPr sz="1900"/>
            </a:lvl4pPr>
            <a:lvl5pPr marL="2267395" indent="0" algn="ctr">
              <a:buNone/>
              <a:defRPr sz="1900"/>
            </a:lvl5pPr>
            <a:lvl6pPr marL="2834244" indent="0" algn="ctr">
              <a:buNone/>
              <a:defRPr sz="1900"/>
            </a:lvl6pPr>
            <a:lvl7pPr marL="3401087" indent="0" algn="ctr">
              <a:buNone/>
              <a:defRPr sz="1900"/>
            </a:lvl7pPr>
            <a:lvl8pPr marL="3967938" indent="0" algn="ctr">
              <a:buNone/>
              <a:defRPr sz="1900"/>
            </a:lvl8pPr>
            <a:lvl9pPr marL="4534787" indent="0" algn="ctr">
              <a:buNone/>
              <a:defRPr sz="1900"/>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042D8787-A98B-4D1C-AF8B-11C3364AC996}" type="datetimeFigureOut">
              <a:rPr lang="vi-VN"/>
              <a:pPr>
                <a:defRPr/>
              </a:pPr>
              <a:t>30/11/2021</a:t>
            </a:fld>
            <a:endParaRPr lang="vi-VN"/>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vi-VN"/>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B7CE9142-1C80-405F-A024-68DAAF18FCE8}" type="slidenum">
              <a:rPr lang="vi-VN"/>
              <a:pPr>
                <a:defRPr/>
              </a:pPr>
              <a:t>‹#›</a:t>
            </a:fld>
            <a:endParaRPr lang="vi-VN"/>
          </a:p>
        </p:txBody>
      </p:sp>
    </p:spTree>
    <p:extLst>
      <p:ext uri="{BB962C8B-B14F-4D97-AF65-F5344CB8AC3E}">
        <p14:creationId xmlns:p14="http://schemas.microsoft.com/office/powerpoint/2010/main" val="12667743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6138A17F-773B-48A4-B8EA-A8A1DF94D889}" type="datetimeFigureOut">
              <a:rPr lang="vi-VN"/>
              <a:pPr>
                <a:defRPr/>
              </a:pPr>
              <a:t>30/11/2021</a:t>
            </a:fld>
            <a:endParaRPr lang="vi-VN"/>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vi-VN"/>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CE92F8BA-6A05-4A09-8469-6BE965959B46}" type="slidenum">
              <a:rPr lang="vi-VN"/>
              <a:pPr>
                <a:defRPr/>
              </a:pPr>
              <a:t>‹#›</a:t>
            </a:fld>
            <a:endParaRPr lang="vi-VN"/>
          </a:p>
        </p:txBody>
      </p:sp>
    </p:spTree>
    <p:extLst>
      <p:ext uri="{BB962C8B-B14F-4D97-AF65-F5344CB8AC3E}">
        <p14:creationId xmlns:p14="http://schemas.microsoft.com/office/powerpoint/2010/main" val="26669088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5" y="1709897"/>
            <a:ext cx="10515600" cy="2852737"/>
          </a:xfrm>
        </p:spPr>
        <p:txBody>
          <a:bodyPr anchor="b"/>
          <a:lstStyle>
            <a:lvl1pPr>
              <a:defRPr sz="7500"/>
            </a:lvl1pPr>
          </a:lstStyle>
          <a:p>
            <a:r>
              <a:rPr lang="en-US"/>
              <a:t>Click to edit Master title style</a:t>
            </a:r>
            <a:endParaRPr lang="vi-VN"/>
          </a:p>
        </p:txBody>
      </p:sp>
      <p:sp>
        <p:nvSpPr>
          <p:cNvPr id="3" name="Text Placeholder 2"/>
          <p:cNvSpPr>
            <a:spLocks noGrp="1"/>
          </p:cNvSpPr>
          <p:nvPr>
            <p:ph type="body" idx="1"/>
          </p:nvPr>
        </p:nvSpPr>
        <p:spPr>
          <a:xfrm>
            <a:off x="831855" y="4589621"/>
            <a:ext cx="10515600" cy="1500187"/>
          </a:xfrm>
        </p:spPr>
        <p:txBody>
          <a:bodyPr/>
          <a:lstStyle>
            <a:lvl1pPr marL="0" indent="0">
              <a:buNone/>
              <a:defRPr sz="3000">
                <a:solidFill>
                  <a:schemeClr val="tx1">
                    <a:tint val="75000"/>
                  </a:schemeClr>
                </a:solidFill>
              </a:defRPr>
            </a:lvl1pPr>
            <a:lvl2pPr marL="566849" indent="0">
              <a:buNone/>
              <a:defRPr sz="2500">
                <a:solidFill>
                  <a:schemeClr val="tx1">
                    <a:tint val="75000"/>
                  </a:schemeClr>
                </a:solidFill>
              </a:defRPr>
            </a:lvl2pPr>
            <a:lvl3pPr marL="1133698" indent="0">
              <a:buNone/>
              <a:defRPr sz="2200">
                <a:solidFill>
                  <a:schemeClr val="tx1">
                    <a:tint val="75000"/>
                  </a:schemeClr>
                </a:solidFill>
              </a:defRPr>
            </a:lvl3pPr>
            <a:lvl4pPr marL="1700546" indent="0">
              <a:buNone/>
              <a:defRPr sz="1900">
                <a:solidFill>
                  <a:schemeClr val="tx1">
                    <a:tint val="75000"/>
                  </a:schemeClr>
                </a:solidFill>
              </a:defRPr>
            </a:lvl4pPr>
            <a:lvl5pPr marL="2267395" indent="0">
              <a:buNone/>
              <a:defRPr sz="1900">
                <a:solidFill>
                  <a:schemeClr val="tx1">
                    <a:tint val="75000"/>
                  </a:schemeClr>
                </a:solidFill>
              </a:defRPr>
            </a:lvl5pPr>
            <a:lvl6pPr marL="2834244" indent="0">
              <a:buNone/>
              <a:defRPr sz="1900">
                <a:solidFill>
                  <a:schemeClr val="tx1">
                    <a:tint val="75000"/>
                  </a:schemeClr>
                </a:solidFill>
              </a:defRPr>
            </a:lvl6pPr>
            <a:lvl7pPr marL="3401087" indent="0">
              <a:buNone/>
              <a:defRPr sz="1900">
                <a:solidFill>
                  <a:schemeClr val="tx1">
                    <a:tint val="75000"/>
                  </a:schemeClr>
                </a:solidFill>
              </a:defRPr>
            </a:lvl7pPr>
            <a:lvl8pPr marL="3967938" indent="0">
              <a:buNone/>
              <a:defRPr sz="1900">
                <a:solidFill>
                  <a:schemeClr val="tx1">
                    <a:tint val="75000"/>
                  </a:schemeClr>
                </a:solidFill>
              </a:defRPr>
            </a:lvl8pPr>
            <a:lvl9pPr marL="4534787" indent="0">
              <a:buNone/>
              <a:defRPr sz="1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37F164C8-EA20-44E1-A2A3-B2193631FAA9}" type="datetimeFigureOut">
              <a:rPr lang="vi-VN"/>
              <a:pPr>
                <a:defRPr/>
              </a:pPr>
              <a:t>30/11/2021</a:t>
            </a:fld>
            <a:endParaRPr lang="vi-VN"/>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vi-VN"/>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34D73534-DD4F-42D3-BE76-046D669F0B18}" type="slidenum">
              <a:rPr lang="vi-VN"/>
              <a:pPr>
                <a:defRPr/>
              </a:pPr>
              <a:t>‹#›</a:t>
            </a:fld>
            <a:endParaRPr lang="vi-VN"/>
          </a:p>
        </p:txBody>
      </p:sp>
    </p:spTree>
    <p:extLst>
      <p:ext uri="{BB962C8B-B14F-4D97-AF65-F5344CB8AC3E}">
        <p14:creationId xmlns:p14="http://schemas.microsoft.com/office/powerpoint/2010/main" val="28757814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3"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27"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232A4F31-6F2D-4961-970D-6D852CC1A3F6}" type="datetimeFigureOut">
              <a:rPr lang="vi-VN"/>
              <a:pPr>
                <a:defRPr/>
              </a:pPr>
              <a:t>30/11/2021</a:t>
            </a:fld>
            <a:endParaRPr lang="vi-VN"/>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vi-VN"/>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557272D0-15E0-475A-B098-7E493202A4E7}" type="slidenum">
              <a:rPr lang="vi-VN"/>
              <a:pPr>
                <a:defRPr/>
              </a:pPr>
              <a:t>‹#›</a:t>
            </a:fld>
            <a:endParaRPr lang="vi-VN"/>
          </a:p>
        </p:txBody>
      </p:sp>
    </p:spTree>
    <p:extLst>
      <p:ext uri="{BB962C8B-B14F-4D97-AF65-F5344CB8AC3E}">
        <p14:creationId xmlns:p14="http://schemas.microsoft.com/office/powerpoint/2010/main" val="29313756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817" y="365127"/>
            <a:ext cx="10515600" cy="1325562"/>
          </a:xfrm>
        </p:spPr>
        <p:txBody>
          <a:bodyPr/>
          <a:lstStyle/>
          <a:p>
            <a:r>
              <a:rPr lang="en-US"/>
              <a:t>Click to edit Master title style</a:t>
            </a:r>
            <a:endParaRPr lang="vi-VN"/>
          </a:p>
        </p:txBody>
      </p:sp>
      <p:sp>
        <p:nvSpPr>
          <p:cNvPr id="3" name="Text Placeholder 2"/>
          <p:cNvSpPr>
            <a:spLocks noGrp="1"/>
          </p:cNvSpPr>
          <p:nvPr>
            <p:ph type="body" idx="1"/>
          </p:nvPr>
        </p:nvSpPr>
        <p:spPr>
          <a:xfrm>
            <a:off x="839837" y="1681166"/>
            <a:ext cx="5157787" cy="823912"/>
          </a:xfrm>
        </p:spPr>
        <p:txBody>
          <a:bodyPr anchor="b"/>
          <a:lstStyle>
            <a:lvl1pPr marL="0" indent="0">
              <a:buNone/>
              <a:defRPr sz="3000" b="1"/>
            </a:lvl1pPr>
            <a:lvl2pPr marL="566849" indent="0">
              <a:buNone/>
              <a:defRPr sz="2500" b="1"/>
            </a:lvl2pPr>
            <a:lvl3pPr marL="1133698" indent="0">
              <a:buNone/>
              <a:defRPr sz="2200" b="1"/>
            </a:lvl3pPr>
            <a:lvl4pPr marL="1700546" indent="0">
              <a:buNone/>
              <a:defRPr sz="1900" b="1"/>
            </a:lvl4pPr>
            <a:lvl5pPr marL="2267395" indent="0">
              <a:buNone/>
              <a:defRPr sz="1900" b="1"/>
            </a:lvl5pPr>
            <a:lvl6pPr marL="2834244" indent="0">
              <a:buNone/>
              <a:defRPr sz="1900" b="1"/>
            </a:lvl6pPr>
            <a:lvl7pPr marL="3401087" indent="0">
              <a:buNone/>
              <a:defRPr sz="1900" b="1"/>
            </a:lvl7pPr>
            <a:lvl8pPr marL="3967938" indent="0">
              <a:buNone/>
              <a:defRPr sz="1900" b="1"/>
            </a:lvl8pPr>
            <a:lvl9pPr marL="4534787" indent="0">
              <a:buNone/>
              <a:defRPr sz="1900" b="1"/>
            </a:lvl9pPr>
          </a:lstStyle>
          <a:p>
            <a:pPr lvl="0"/>
            <a:r>
              <a:rPr lang="en-US"/>
              <a:t>Edit Master text styles</a:t>
            </a:r>
          </a:p>
        </p:txBody>
      </p:sp>
      <p:sp>
        <p:nvSpPr>
          <p:cNvPr id="4" name="Content Placeholder 3"/>
          <p:cNvSpPr>
            <a:spLocks noGrp="1"/>
          </p:cNvSpPr>
          <p:nvPr>
            <p:ph sz="half" idx="2"/>
          </p:nvPr>
        </p:nvSpPr>
        <p:spPr>
          <a:xfrm>
            <a:off x="839837" y="2505077"/>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43" y="1681166"/>
            <a:ext cx="5183188" cy="823912"/>
          </a:xfrm>
        </p:spPr>
        <p:txBody>
          <a:bodyPr anchor="b"/>
          <a:lstStyle>
            <a:lvl1pPr marL="0" indent="0">
              <a:buNone/>
              <a:defRPr sz="3000" b="1"/>
            </a:lvl1pPr>
            <a:lvl2pPr marL="566849" indent="0">
              <a:buNone/>
              <a:defRPr sz="2500" b="1"/>
            </a:lvl2pPr>
            <a:lvl3pPr marL="1133698" indent="0">
              <a:buNone/>
              <a:defRPr sz="2200" b="1"/>
            </a:lvl3pPr>
            <a:lvl4pPr marL="1700546" indent="0">
              <a:buNone/>
              <a:defRPr sz="1900" b="1"/>
            </a:lvl4pPr>
            <a:lvl5pPr marL="2267395" indent="0">
              <a:buNone/>
              <a:defRPr sz="1900" b="1"/>
            </a:lvl5pPr>
            <a:lvl6pPr marL="2834244" indent="0">
              <a:buNone/>
              <a:defRPr sz="1900" b="1"/>
            </a:lvl6pPr>
            <a:lvl7pPr marL="3401087" indent="0">
              <a:buNone/>
              <a:defRPr sz="1900" b="1"/>
            </a:lvl7pPr>
            <a:lvl8pPr marL="3967938" indent="0">
              <a:buNone/>
              <a:defRPr sz="1900" b="1"/>
            </a:lvl8pPr>
            <a:lvl9pPr marL="4534787" indent="0">
              <a:buNone/>
              <a:defRPr sz="1900" b="1"/>
            </a:lvl9pPr>
          </a:lstStyle>
          <a:p>
            <a:pPr lvl="0"/>
            <a:r>
              <a:rPr lang="en-US"/>
              <a:t>Edit Master text styles</a:t>
            </a:r>
          </a:p>
        </p:txBody>
      </p:sp>
      <p:sp>
        <p:nvSpPr>
          <p:cNvPr id="6" name="Content Placeholder 5"/>
          <p:cNvSpPr>
            <a:spLocks noGrp="1"/>
          </p:cNvSpPr>
          <p:nvPr>
            <p:ph sz="quarter" idx="4"/>
          </p:nvPr>
        </p:nvSpPr>
        <p:spPr>
          <a:xfrm>
            <a:off x="6172243" y="2505077"/>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888DF208-C2D0-4152-A514-91A77D822EAD}" type="datetimeFigureOut">
              <a:rPr lang="vi-VN"/>
              <a:pPr>
                <a:defRPr/>
              </a:pPr>
              <a:t>30/11/2021</a:t>
            </a:fld>
            <a:endParaRPr lang="vi-VN"/>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vi-VN"/>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DA043B42-CA75-41EF-8E95-E569E1D78A33}" type="slidenum">
              <a:rPr lang="vi-VN"/>
              <a:pPr>
                <a:defRPr/>
              </a:pPr>
              <a:t>‹#›</a:t>
            </a:fld>
            <a:endParaRPr lang="vi-VN"/>
          </a:p>
        </p:txBody>
      </p:sp>
    </p:spTree>
    <p:extLst>
      <p:ext uri="{BB962C8B-B14F-4D97-AF65-F5344CB8AC3E}">
        <p14:creationId xmlns:p14="http://schemas.microsoft.com/office/powerpoint/2010/main" val="40946133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91C02F12-1E37-49CA-8B90-D9B6C5F61EFE}" type="datetimeFigureOut">
              <a:rPr lang="vi-VN"/>
              <a:pPr>
                <a:defRPr/>
              </a:pPr>
              <a:t>30/11/2021</a:t>
            </a:fld>
            <a:endParaRPr lang="vi-VN"/>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vi-VN"/>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35C78758-76AA-4B34-A73C-B49D647A0475}" type="slidenum">
              <a:rPr lang="vi-VN"/>
              <a:pPr>
                <a:defRPr/>
              </a:pPr>
              <a:t>‹#›</a:t>
            </a:fld>
            <a:endParaRPr lang="vi-VN"/>
          </a:p>
        </p:txBody>
      </p:sp>
    </p:spTree>
    <p:extLst>
      <p:ext uri="{BB962C8B-B14F-4D97-AF65-F5344CB8AC3E}">
        <p14:creationId xmlns:p14="http://schemas.microsoft.com/office/powerpoint/2010/main" val="22798202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32FEA0CA-491B-4BA4-91B6-94796F1B50D5}" type="datetimeFigureOut">
              <a:rPr lang="vi-VN"/>
              <a:pPr>
                <a:defRPr/>
              </a:pPr>
              <a:t>30/11/2021</a:t>
            </a:fld>
            <a:endParaRPr lang="vi-VN"/>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vi-VN"/>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EFC662DC-40CD-42F9-AE9B-470AFACEB755}" type="slidenum">
              <a:rPr lang="vi-VN"/>
              <a:pPr>
                <a:defRPr/>
              </a:pPr>
              <a:t>‹#›</a:t>
            </a:fld>
            <a:endParaRPr lang="vi-VN"/>
          </a:p>
        </p:txBody>
      </p:sp>
    </p:spTree>
    <p:extLst>
      <p:ext uri="{BB962C8B-B14F-4D97-AF65-F5344CB8AC3E}">
        <p14:creationId xmlns:p14="http://schemas.microsoft.com/office/powerpoint/2010/main" val="22921129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9" y="457200"/>
            <a:ext cx="3932236" cy="1600200"/>
          </a:xfrm>
        </p:spPr>
        <p:txBody>
          <a:bodyPr anchor="b"/>
          <a:lstStyle>
            <a:lvl1pPr>
              <a:defRPr sz="4000"/>
            </a:lvl1pPr>
          </a:lstStyle>
          <a:p>
            <a:r>
              <a:rPr lang="en-US"/>
              <a:t>Click to edit Master title style</a:t>
            </a:r>
            <a:endParaRPr lang="vi-VN"/>
          </a:p>
        </p:txBody>
      </p:sp>
      <p:sp>
        <p:nvSpPr>
          <p:cNvPr id="3" name="Content Placeholder 2"/>
          <p:cNvSpPr>
            <a:spLocks noGrp="1"/>
          </p:cNvSpPr>
          <p:nvPr>
            <p:ph idx="1"/>
          </p:nvPr>
        </p:nvSpPr>
        <p:spPr>
          <a:xfrm>
            <a:off x="5183201" y="987583"/>
            <a:ext cx="6172203" cy="4873625"/>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99" y="2057401"/>
            <a:ext cx="3932236" cy="3811588"/>
          </a:xfrm>
        </p:spPr>
        <p:txBody>
          <a:bodyPr/>
          <a:lstStyle>
            <a:lvl1pPr marL="0" indent="0">
              <a:buNone/>
              <a:defRPr sz="1900"/>
            </a:lvl1pPr>
            <a:lvl2pPr marL="566849" indent="0">
              <a:buNone/>
              <a:defRPr sz="1800"/>
            </a:lvl2pPr>
            <a:lvl3pPr marL="1133698" indent="0">
              <a:buNone/>
              <a:defRPr sz="1300"/>
            </a:lvl3pPr>
            <a:lvl4pPr marL="1700546" indent="0">
              <a:buNone/>
              <a:defRPr sz="1200"/>
            </a:lvl4pPr>
            <a:lvl5pPr marL="2267395" indent="0">
              <a:buNone/>
              <a:defRPr sz="1200"/>
            </a:lvl5pPr>
            <a:lvl6pPr marL="2834244" indent="0">
              <a:buNone/>
              <a:defRPr sz="1200"/>
            </a:lvl6pPr>
            <a:lvl7pPr marL="3401087" indent="0">
              <a:buNone/>
              <a:defRPr sz="1200"/>
            </a:lvl7pPr>
            <a:lvl8pPr marL="3967938" indent="0">
              <a:buNone/>
              <a:defRPr sz="1200"/>
            </a:lvl8pPr>
            <a:lvl9pPr marL="4534787"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042FCD03-7B9C-4822-A464-73A6DA7131C1}" type="datetimeFigureOut">
              <a:rPr lang="vi-VN"/>
              <a:pPr>
                <a:defRPr/>
              </a:pPr>
              <a:t>30/11/2021</a:t>
            </a:fld>
            <a:endParaRPr lang="vi-VN"/>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vi-VN"/>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580B0FBF-8C17-46DD-A2E4-A96C927829AD}" type="slidenum">
              <a:rPr lang="vi-VN"/>
              <a:pPr>
                <a:defRPr/>
              </a:pPr>
              <a:t>‹#›</a:t>
            </a:fld>
            <a:endParaRPr lang="vi-VN"/>
          </a:p>
        </p:txBody>
      </p:sp>
    </p:spTree>
    <p:extLst>
      <p:ext uri="{BB962C8B-B14F-4D97-AF65-F5344CB8AC3E}">
        <p14:creationId xmlns:p14="http://schemas.microsoft.com/office/powerpoint/2010/main" val="32731392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9" y="457200"/>
            <a:ext cx="3932236" cy="1600200"/>
          </a:xfrm>
        </p:spPr>
        <p:txBody>
          <a:bodyPr anchor="b"/>
          <a:lstStyle>
            <a:lvl1pPr>
              <a:defRPr sz="4000"/>
            </a:lvl1pPr>
          </a:lstStyle>
          <a:p>
            <a:r>
              <a:rPr lang="en-US"/>
              <a:t>Click to edit Master title style</a:t>
            </a:r>
            <a:endParaRPr lang="vi-VN"/>
          </a:p>
        </p:txBody>
      </p:sp>
      <p:sp>
        <p:nvSpPr>
          <p:cNvPr id="3" name="Picture Placeholder 2"/>
          <p:cNvSpPr>
            <a:spLocks noGrp="1"/>
          </p:cNvSpPr>
          <p:nvPr>
            <p:ph type="pic" idx="1"/>
          </p:nvPr>
        </p:nvSpPr>
        <p:spPr>
          <a:xfrm>
            <a:off x="5183201" y="987583"/>
            <a:ext cx="6172203" cy="4873625"/>
          </a:xfrm>
        </p:spPr>
        <p:txBody>
          <a:bodyPr rtlCol="0">
            <a:normAutofit/>
          </a:bodyPr>
          <a:lstStyle>
            <a:lvl1pPr marL="0" indent="0">
              <a:buNone/>
              <a:defRPr sz="4000"/>
            </a:lvl1pPr>
            <a:lvl2pPr marL="566849" indent="0">
              <a:buNone/>
              <a:defRPr sz="3500"/>
            </a:lvl2pPr>
            <a:lvl3pPr marL="1133698" indent="0">
              <a:buNone/>
              <a:defRPr sz="3000"/>
            </a:lvl3pPr>
            <a:lvl4pPr marL="1700546" indent="0">
              <a:buNone/>
              <a:defRPr sz="2500"/>
            </a:lvl4pPr>
            <a:lvl5pPr marL="2267395" indent="0">
              <a:buNone/>
              <a:defRPr sz="2500"/>
            </a:lvl5pPr>
            <a:lvl6pPr marL="2834244" indent="0">
              <a:buNone/>
              <a:defRPr sz="2500"/>
            </a:lvl6pPr>
            <a:lvl7pPr marL="3401087" indent="0">
              <a:buNone/>
              <a:defRPr sz="2500"/>
            </a:lvl7pPr>
            <a:lvl8pPr marL="3967938" indent="0">
              <a:buNone/>
              <a:defRPr sz="2500"/>
            </a:lvl8pPr>
            <a:lvl9pPr marL="4534787" indent="0">
              <a:buNone/>
              <a:defRPr sz="2500"/>
            </a:lvl9pPr>
          </a:lstStyle>
          <a:p>
            <a:pPr lvl="0"/>
            <a:endParaRPr lang="vi-VN" noProof="0"/>
          </a:p>
        </p:txBody>
      </p:sp>
      <p:sp>
        <p:nvSpPr>
          <p:cNvPr id="4" name="Text Placeholder 3"/>
          <p:cNvSpPr>
            <a:spLocks noGrp="1"/>
          </p:cNvSpPr>
          <p:nvPr>
            <p:ph type="body" sz="half" idx="2"/>
          </p:nvPr>
        </p:nvSpPr>
        <p:spPr>
          <a:xfrm>
            <a:off x="839799" y="2057401"/>
            <a:ext cx="3932236" cy="3811588"/>
          </a:xfrm>
        </p:spPr>
        <p:txBody>
          <a:bodyPr/>
          <a:lstStyle>
            <a:lvl1pPr marL="0" indent="0">
              <a:buNone/>
              <a:defRPr sz="1900"/>
            </a:lvl1pPr>
            <a:lvl2pPr marL="566849" indent="0">
              <a:buNone/>
              <a:defRPr sz="1800"/>
            </a:lvl2pPr>
            <a:lvl3pPr marL="1133698" indent="0">
              <a:buNone/>
              <a:defRPr sz="1300"/>
            </a:lvl3pPr>
            <a:lvl4pPr marL="1700546" indent="0">
              <a:buNone/>
              <a:defRPr sz="1200"/>
            </a:lvl4pPr>
            <a:lvl5pPr marL="2267395" indent="0">
              <a:buNone/>
              <a:defRPr sz="1200"/>
            </a:lvl5pPr>
            <a:lvl6pPr marL="2834244" indent="0">
              <a:buNone/>
              <a:defRPr sz="1200"/>
            </a:lvl6pPr>
            <a:lvl7pPr marL="3401087" indent="0">
              <a:buNone/>
              <a:defRPr sz="1200"/>
            </a:lvl7pPr>
            <a:lvl8pPr marL="3967938" indent="0">
              <a:buNone/>
              <a:defRPr sz="1200"/>
            </a:lvl8pPr>
            <a:lvl9pPr marL="4534787"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5F7BD841-8564-46E4-A6EF-9BE54890B139}" type="datetimeFigureOut">
              <a:rPr lang="vi-VN"/>
              <a:pPr>
                <a:defRPr/>
              </a:pPr>
              <a:t>30/11/2021</a:t>
            </a:fld>
            <a:endParaRPr lang="vi-VN"/>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vi-VN"/>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B702B666-EAFC-4C5B-9172-0842DE88DCD9}" type="slidenum">
              <a:rPr lang="vi-VN"/>
              <a:pPr>
                <a:defRPr/>
              </a:pPr>
              <a:t>‹#›</a:t>
            </a:fld>
            <a:endParaRPr lang="vi-VN"/>
          </a:p>
        </p:txBody>
      </p:sp>
    </p:spTree>
    <p:extLst>
      <p:ext uri="{BB962C8B-B14F-4D97-AF65-F5344CB8AC3E}">
        <p14:creationId xmlns:p14="http://schemas.microsoft.com/office/powerpoint/2010/main" val="3182198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t>11/30/21</a:t>
            </a:fld>
            <a:endParaRPr lang="en-US"/>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722455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25512A7E-9F88-41A3-B27C-F72A8713B14D}" type="datetimeFigureOut">
              <a:rPr lang="vi-VN"/>
              <a:pPr>
                <a:defRPr/>
              </a:pPr>
              <a:t>30/11/2021</a:t>
            </a:fld>
            <a:endParaRPr lang="vi-VN"/>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vi-VN"/>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A06008A0-2569-4606-BB46-984C7623898B}" type="slidenum">
              <a:rPr lang="vi-VN"/>
              <a:pPr>
                <a:defRPr/>
              </a:pPr>
              <a:t>‹#›</a:t>
            </a:fld>
            <a:endParaRPr lang="vi-VN"/>
          </a:p>
        </p:txBody>
      </p:sp>
    </p:spTree>
    <p:extLst>
      <p:ext uri="{BB962C8B-B14F-4D97-AF65-F5344CB8AC3E}">
        <p14:creationId xmlns:p14="http://schemas.microsoft.com/office/powerpoint/2010/main" val="27779721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61" y="365125"/>
            <a:ext cx="2628903"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40" y="365125"/>
            <a:ext cx="7734301"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Arial" charset="0"/>
              </a:defRPr>
            </a:lvl1pPr>
          </a:lstStyle>
          <a:p>
            <a:pPr>
              <a:defRPr/>
            </a:pPr>
            <a:fld id="{0D48A6A9-A80B-42ED-91A7-7406B57420D2}" type="datetimeFigureOut">
              <a:rPr lang="vi-VN"/>
              <a:pPr>
                <a:defRPr/>
              </a:pPr>
              <a:t>30/11/2021</a:t>
            </a:fld>
            <a:endParaRPr lang="vi-VN"/>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Arial" charset="0"/>
              </a:defRPr>
            </a:lvl1pPr>
          </a:lstStyle>
          <a:p>
            <a:pPr>
              <a:defRPr/>
            </a:pPr>
            <a:endParaRPr lang="vi-VN"/>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Arial" charset="0"/>
              </a:defRPr>
            </a:lvl1pPr>
          </a:lstStyle>
          <a:p>
            <a:pPr>
              <a:defRPr/>
            </a:pPr>
            <a:fld id="{A0408CA6-1EAC-46E9-82FB-F392031561F2}" type="slidenum">
              <a:rPr lang="vi-VN"/>
              <a:pPr>
                <a:defRPr/>
              </a:pPr>
              <a:t>‹#›</a:t>
            </a:fld>
            <a:endParaRPr lang="vi-VN"/>
          </a:p>
        </p:txBody>
      </p:sp>
    </p:spTree>
    <p:extLst>
      <p:ext uri="{BB962C8B-B14F-4D97-AF65-F5344CB8AC3E}">
        <p14:creationId xmlns:p14="http://schemas.microsoft.com/office/powerpoint/2010/main" val="24384434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6350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8572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210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40766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48872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6452" indent="0" algn="ctr">
              <a:buNone/>
              <a:defRPr sz="2000"/>
            </a:lvl2pPr>
            <a:lvl3pPr marL="912893" indent="0" algn="ctr">
              <a:buNone/>
              <a:defRPr sz="1800"/>
            </a:lvl3pPr>
            <a:lvl4pPr marL="1369336" indent="0" algn="ctr">
              <a:buNone/>
              <a:defRPr sz="1600"/>
            </a:lvl4pPr>
            <a:lvl5pPr marL="1825786" indent="0" algn="ctr">
              <a:buNone/>
              <a:defRPr sz="1600"/>
            </a:lvl5pPr>
            <a:lvl6pPr marL="2282227" indent="0" algn="ctr">
              <a:buNone/>
              <a:defRPr sz="1600"/>
            </a:lvl6pPr>
            <a:lvl7pPr marL="2738676" indent="0" algn="ctr">
              <a:buNone/>
              <a:defRPr sz="1600"/>
            </a:lvl7pPr>
            <a:lvl8pPr marL="3195124" indent="0" algn="ctr">
              <a:buNone/>
              <a:defRPr sz="1600"/>
            </a:lvl8pPr>
            <a:lvl9pPr marL="365157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E929295-770C-425D-BFA9-674C124737D9}" type="slidenum">
              <a:rPr lang="en-US" altLang="en-US"/>
              <a:pPr>
                <a:defRPr/>
              </a:pPr>
              <a:t>‹#›</a:t>
            </a:fld>
            <a:endParaRPr lang="en-US" altLang="en-US"/>
          </a:p>
        </p:txBody>
      </p:sp>
    </p:spTree>
    <p:extLst>
      <p:ext uri="{BB962C8B-B14F-4D97-AF65-F5344CB8AC3E}">
        <p14:creationId xmlns:p14="http://schemas.microsoft.com/office/powerpoint/2010/main" val="10745365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9CAB07D-DFC6-4358-8B23-7175FB7BB47A}" type="slidenum">
              <a:rPr lang="en-US" altLang="en-US"/>
              <a:pPr>
                <a:defRPr/>
              </a:pPr>
              <a:t>‹#›</a:t>
            </a:fld>
            <a:endParaRPr lang="en-US" altLang="en-US"/>
          </a:p>
        </p:txBody>
      </p:sp>
    </p:spTree>
    <p:extLst>
      <p:ext uri="{BB962C8B-B14F-4D97-AF65-F5344CB8AC3E}">
        <p14:creationId xmlns:p14="http://schemas.microsoft.com/office/powerpoint/2010/main" val="23653517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87"/>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512"/>
            <a:ext cx="10515600" cy="1500187"/>
          </a:xfrm>
        </p:spPr>
        <p:txBody>
          <a:bodyPr/>
          <a:lstStyle>
            <a:lvl1pPr marL="0" indent="0">
              <a:buNone/>
              <a:defRPr sz="2400">
                <a:solidFill>
                  <a:schemeClr val="tx1">
                    <a:tint val="75000"/>
                  </a:schemeClr>
                </a:solidFill>
              </a:defRPr>
            </a:lvl1pPr>
            <a:lvl2pPr marL="456452" indent="0">
              <a:buNone/>
              <a:defRPr sz="2000">
                <a:solidFill>
                  <a:schemeClr val="tx1">
                    <a:tint val="75000"/>
                  </a:schemeClr>
                </a:solidFill>
              </a:defRPr>
            </a:lvl2pPr>
            <a:lvl3pPr marL="912893" indent="0">
              <a:buNone/>
              <a:defRPr sz="1800">
                <a:solidFill>
                  <a:schemeClr val="tx1">
                    <a:tint val="75000"/>
                  </a:schemeClr>
                </a:solidFill>
              </a:defRPr>
            </a:lvl3pPr>
            <a:lvl4pPr marL="1369336" indent="0">
              <a:buNone/>
              <a:defRPr sz="1600">
                <a:solidFill>
                  <a:schemeClr val="tx1">
                    <a:tint val="75000"/>
                  </a:schemeClr>
                </a:solidFill>
              </a:defRPr>
            </a:lvl4pPr>
            <a:lvl5pPr marL="1825786" indent="0">
              <a:buNone/>
              <a:defRPr sz="1600">
                <a:solidFill>
                  <a:schemeClr val="tx1">
                    <a:tint val="75000"/>
                  </a:schemeClr>
                </a:solidFill>
              </a:defRPr>
            </a:lvl5pPr>
            <a:lvl6pPr marL="2282227" indent="0">
              <a:buNone/>
              <a:defRPr sz="1600">
                <a:solidFill>
                  <a:schemeClr val="tx1">
                    <a:tint val="75000"/>
                  </a:schemeClr>
                </a:solidFill>
              </a:defRPr>
            </a:lvl6pPr>
            <a:lvl7pPr marL="2738676" indent="0">
              <a:buNone/>
              <a:defRPr sz="1600">
                <a:solidFill>
                  <a:schemeClr val="tx1">
                    <a:tint val="75000"/>
                  </a:schemeClr>
                </a:solidFill>
              </a:defRPr>
            </a:lvl7pPr>
            <a:lvl8pPr marL="3195124" indent="0">
              <a:buNone/>
              <a:defRPr sz="1600">
                <a:solidFill>
                  <a:schemeClr val="tx1">
                    <a:tint val="75000"/>
                  </a:schemeClr>
                </a:solidFill>
              </a:defRPr>
            </a:lvl8pPr>
            <a:lvl9pPr marL="365157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775D40F-99E4-4F12-8FF8-414B0C029B70}" type="slidenum">
              <a:rPr lang="en-US" altLang="en-US"/>
              <a:pPr>
                <a:defRPr/>
              </a:pPr>
              <a:t>‹#›</a:t>
            </a:fld>
            <a:endParaRPr lang="en-US" altLang="en-US"/>
          </a:p>
        </p:txBody>
      </p:sp>
    </p:spTree>
    <p:extLst>
      <p:ext uri="{BB962C8B-B14F-4D97-AF65-F5344CB8AC3E}">
        <p14:creationId xmlns:p14="http://schemas.microsoft.com/office/powerpoint/2010/main" val="2595811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5183188" y="98747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t>11/30/21</a:t>
            </a:fld>
            <a:endParaRPr lang="en-US"/>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4835080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EAB7403-AC2F-44F0-8CD3-F378602D308F}" type="slidenum">
              <a:rPr lang="en-US" altLang="en-US"/>
              <a:pPr>
                <a:defRPr/>
              </a:pPr>
              <a:t>‹#›</a:t>
            </a:fld>
            <a:endParaRPr lang="en-US" altLang="en-US"/>
          </a:p>
        </p:txBody>
      </p:sp>
    </p:spTree>
    <p:extLst>
      <p:ext uri="{BB962C8B-B14F-4D97-AF65-F5344CB8AC3E}">
        <p14:creationId xmlns:p14="http://schemas.microsoft.com/office/powerpoint/2010/main" val="2891790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801" y="1681163"/>
            <a:ext cx="5157787" cy="823912"/>
          </a:xfrm>
        </p:spPr>
        <p:txBody>
          <a:bodyPr anchor="b"/>
          <a:lstStyle>
            <a:lvl1pPr marL="0" indent="0">
              <a:buNone/>
              <a:defRPr sz="2400" b="1"/>
            </a:lvl1pPr>
            <a:lvl2pPr marL="456452" indent="0">
              <a:buNone/>
              <a:defRPr sz="2000" b="1"/>
            </a:lvl2pPr>
            <a:lvl3pPr marL="912893" indent="0">
              <a:buNone/>
              <a:defRPr sz="1800" b="1"/>
            </a:lvl3pPr>
            <a:lvl4pPr marL="1369336" indent="0">
              <a:buNone/>
              <a:defRPr sz="1600" b="1"/>
            </a:lvl4pPr>
            <a:lvl5pPr marL="1825786" indent="0">
              <a:buNone/>
              <a:defRPr sz="1600" b="1"/>
            </a:lvl5pPr>
            <a:lvl6pPr marL="2282227" indent="0">
              <a:buNone/>
              <a:defRPr sz="1600" b="1"/>
            </a:lvl6pPr>
            <a:lvl7pPr marL="2738676" indent="0">
              <a:buNone/>
              <a:defRPr sz="1600" b="1"/>
            </a:lvl7pPr>
            <a:lvl8pPr marL="3195124" indent="0">
              <a:buNone/>
              <a:defRPr sz="1600" b="1"/>
            </a:lvl8pPr>
            <a:lvl9pPr marL="365157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0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452" indent="0">
              <a:buNone/>
              <a:defRPr sz="2000" b="1"/>
            </a:lvl2pPr>
            <a:lvl3pPr marL="912893" indent="0">
              <a:buNone/>
              <a:defRPr sz="1800" b="1"/>
            </a:lvl3pPr>
            <a:lvl4pPr marL="1369336" indent="0">
              <a:buNone/>
              <a:defRPr sz="1600" b="1"/>
            </a:lvl4pPr>
            <a:lvl5pPr marL="1825786" indent="0">
              <a:buNone/>
              <a:defRPr sz="1600" b="1"/>
            </a:lvl5pPr>
            <a:lvl6pPr marL="2282227" indent="0">
              <a:buNone/>
              <a:defRPr sz="1600" b="1"/>
            </a:lvl6pPr>
            <a:lvl7pPr marL="2738676" indent="0">
              <a:buNone/>
              <a:defRPr sz="1600" b="1"/>
            </a:lvl7pPr>
            <a:lvl8pPr marL="3195124" indent="0">
              <a:buNone/>
              <a:defRPr sz="1600" b="1"/>
            </a:lvl8pPr>
            <a:lvl9pPr marL="365157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4E07D03-E74C-4C2B-8148-79BB323FB11A}" type="slidenum">
              <a:rPr lang="en-US" altLang="en-US"/>
              <a:pPr>
                <a:defRPr/>
              </a:pPr>
              <a:t>‹#›</a:t>
            </a:fld>
            <a:endParaRPr lang="en-US" altLang="en-US"/>
          </a:p>
        </p:txBody>
      </p:sp>
    </p:spTree>
    <p:extLst>
      <p:ext uri="{BB962C8B-B14F-4D97-AF65-F5344CB8AC3E}">
        <p14:creationId xmlns:p14="http://schemas.microsoft.com/office/powerpoint/2010/main" val="13492838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8A4C0EF-977D-480F-A29D-F6D721166CD5}" type="slidenum">
              <a:rPr lang="en-US" altLang="en-US"/>
              <a:pPr>
                <a:defRPr/>
              </a:pPr>
              <a:t>‹#›</a:t>
            </a:fld>
            <a:endParaRPr lang="en-US" altLang="en-US"/>
          </a:p>
        </p:txBody>
      </p:sp>
    </p:spTree>
    <p:extLst>
      <p:ext uri="{BB962C8B-B14F-4D97-AF65-F5344CB8AC3E}">
        <p14:creationId xmlns:p14="http://schemas.microsoft.com/office/powerpoint/2010/main" val="15728957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3F2CEC1-687D-4568-9688-0C52FCED46E0}" type="slidenum">
              <a:rPr lang="en-US" altLang="en-US"/>
              <a:pPr>
                <a:defRPr/>
              </a:pPr>
              <a:t>‹#›</a:t>
            </a:fld>
            <a:endParaRPr lang="en-US" altLang="en-US"/>
          </a:p>
        </p:txBody>
      </p:sp>
    </p:spTree>
    <p:extLst>
      <p:ext uri="{BB962C8B-B14F-4D97-AF65-F5344CB8AC3E}">
        <p14:creationId xmlns:p14="http://schemas.microsoft.com/office/powerpoint/2010/main" val="19335772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7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800" y="2057400"/>
            <a:ext cx="3932237" cy="3811588"/>
          </a:xfrm>
        </p:spPr>
        <p:txBody>
          <a:bodyPr/>
          <a:lstStyle>
            <a:lvl1pPr marL="0" indent="0">
              <a:buNone/>
              <a:defRPr sz="1600"/>
            </a:lvl1pPr>
            <a:lvl2pPr marL="456452" indent="0">
              <a:buNone/>
              <a:defRPr sz="1400"/>
            </a:lvl2pPr>
            <a:lvl3pPr marL="912893" indent="0">
              <a:buNone/>
              <a:defRPr sz="1200"/>
            </a:lvl3pPr>
            <a:lvl4pPr marL="1369336" indent="0">
              <a:buNone/>
              <a:defRPr sz="1000"/>
            </a:lvl4pPr>
            <a:lvl5pPr marL="1825786" indent="0">
              <a:buNone/>
              <a:defRPr sz="1000"/>
            </a:lvl5pPr>
            <a:lvl6pPr marL="2282227" indent="0">
              <a:buNone/>
              <a:defRPr sz="1000"/>
            </a:lvl6pPr>
            <a:lvl7pPr marL="2738676" indent="0">
              <a:buNone/>
              <a:defRPr sz="1000"/>
            </a:lvl7pPr>
            <a:lvl8pPr marL="3195124" indent="0">
              <a:buNone/>
              <a:defRPr sz="1000"/>
            </a:lvl8pPr>
            <a:lvl9pPr marL="365157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4942993-C726-48FD-B083-75A73BABEE35}" type="slidenum">
              <a:rPr lang="en-US" altLang="en-US"/>
              <a:pPr>
                <a:defRPr/>
              </a:pPr>
              <a:t>‹#›</a:t>
            </a:fld>
            <a:endParaRPr lang="en-US" altLang="en-US"/>
          </a:p>
        </p:txBody>
      </p:sp>
    </p:spTree>
    <p:extLst>
      <p:ext uri="{BB962C8B-B14F-4D97-AF65-F5344CB8AC3E}">
        <p14:creationId xmlns:p14="http://schemas.microsoft.com/office/powerpoint/2010/main" val="5532582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74"/>
            <a:ext cx="6172200" cy="4873625"/>
          </a:xfrm>
        </p:spPr>
        <p:txBody>
          <a:bodyPr rtlCol="0">
            <a:normAutofit/>
          </a:bodyPr>
          <a:lstStyle>
            <a:lvl1pPr marL="0" indent="0">
              <a:buNone/>
              <a:defRPr sz="3200"/>
            </a:lvl1pPr>
            <a:lvl2pPr marL="456452" indent="0">
              <a:buNone/>
              <a:defRPr sz="2800"/>
            </a:lvl2pPr>
            <a:lvl3pPr marL="912893" indent="0">
              <a:buNone/>
              <a:defRPr sz="2400"/>
            </a:lvl3pPr>
            <a:lvl4pPr marL="1369336" indent="0">
              <a:buNone/>
              <a:defRPr sz="2000"/>
            </a:lvl4pPr>
            <a:lvl5pPr marL="1825786" indent="0">
              <a:buNone/>
              <a:defRPr sz="2000"/>
            </a:lvl5pPr>
            <a:lvl6pPr marL="2282227" indent="0">
              <a:buNone/>
              <a:defRPr sz="2000"/>
            </a:lvl6pPr>
            <a:lvl7pPr marL="2738676" indent="0">
              <a:buNone/>
              <a:defRPr sz="2000"/>
            </a:lvl7pPr>
            <a:lvl8pPr marL="3195124" indent="0">
              <a:buNone/>
              <a:defRPr sz="2000"/>
            </a:lvl8pPr>
            <a:lvl9pPr marL="365157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800" y="2057400"/>
            <a:ext cx="3932237" cy="3811588"/>
          </a:xfrm>
        </p:spPr>
        <p:txBody>
          <a:bodyPr/>
          <a:lstStyle>
            <a:lvl1pPr marL="0" indent="0">
              <a:buNone/>
              <a:defRPr sz="1600"/>
            </a:lvl1pPr>
            <a:lvl2pPr marL="456452" indent="0">
              <a:buNone/>
              <a:defRPr sz="1400"/>
            </a:lvl2pPr>
            <a:lvl3pPr marL="912893" indent="0">
              <a:buNone/>
              <a:defRPr sz="1200"/>
            </a:lvl3pPr>
            <a:lvl4pPr marL="1369336" indent="0">
              <a:buNone/>
              <a:defRPr sz="1000"/>
            </a:lvl4pPr>
            <a:lvl5pPr marL="1825786" indent="0">
              <a:buNone/>
              <a:defRPr sz="1000"/>
            </a:lvl5pPr>
            <a:lvl6pPr marL="2282227" indent="0">
              <a:buNone/>
              <a:defRPr sz="1000"/>
            </a:lvl6pPr>
            <a:lvl7pPr marL="2738676" indent="0">
              <a:buNone/>
              <a:defRPr sz="1000"/>
            </a:lvl7pPr>
            <a:lvl8pPr marL="3195124" indent="0">
              <a:buNone/>
              <a:defRPr sz="1000"/>
            </a:lvl8pPr>
            <a:lvl9pPr marL="365157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51055EF-1A3E-48CA-8416-4A590EC61F6C}" type="slidenum">
              <a:rPr lang="en-US" altLang="en-US"/>
              <a:pPr>
                <a:defRPr/>
              </a:pPr>
              <a:t>‹#›</a:t>
            </a:fld>
            <a:endParaRPr lang="en-US" altLang="en-US"/>
          </a:p>
        </p:txBody>
      </p:sp>
    </p:spTree>
    <p:extLst>
      <p:ext uri="{BB962C8B-B14F-4D97-AF65-F5344CB8AC3E}">
        <p14:creationId xmlns:p14="http://schemas.microsoft.com/office/powerpoint/2010/main" val="29384529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72B0B54-59A5-4995-8517-6A32C0329B6B}" type="slidenum">
              <a:rPr lang="en-US" altLang="en-US"/>
              <a:pPr>
                <a:defRPr/>
              </a:pPr>
              <a:t>‹#›</a:t>
            </a:fld>
            <a:endParaRPr lang="en-US" altLang="en-US"/>
          </a:p>
        </p:txBody>
      </p:sp>
    </p:spTree>
    <p:extLst>
      <p:ext uri="{BB962C8B-B14F-4D97-AF65-F5344CB8AC3E}">
        <p14:creationId xmlns:p14="http://schemas.microsoft.com/office/powerpoint/2010/main" val="3395605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CBB66E5-1EDF-4A52-8429-BFEF6A338B89}" type="slidenum">
              <a:rPr lang="en-US" altLang="en-US"/>
              <a:pPr>
                <a:defRPr/>
              </a:pPr>
              <a:t>‹#›</a:t>
            </a:fld>
            <a:endParaRPr lang="en-US" altLang="en-US"/>
          </a:p>
        </p:txBody>
      </p:sp>
    </p:spTree>
    <p:extLst>
      <p:ext uri="{BB962C8B-B14F-4D97-AF65-F5344CB8AC3E}">
        <p14:creationId xmlns:p14="http://schemas.microsoft.com/office/powerpoint/2010/main" val="33864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11917" y="1600200"/>
            <a:ext cx="9116483" cy="3200400"/>
            <a:chOff x="1045" y="1008"/>
            <a:chExt cx="4307" cy="2016"/>
          </a:xfrm>
        </p:grpSpPr>
        <p:sp>
          <p:nvSpPr>
            <p:cNvPr id="5" name="Oval 3"/>
            <p:cNvSpPr>
              <a:spLocks noChangeArrowheads="1"/>
            </p:cNvSpPr>
            <p:nvPr/>
          </p:nvSpPr>
          <p:spPr bwMode="hidden">
            <a:xfrm flipH="1">
              <a:off x="4392"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6" name="Oval 4"/>
            <p:cNvSpPr>
              <a:spLocks noChangeArrowheads="1"/>
            </p:cNvSpPr>
            <p:nvPr/>
          </p:nvSpPr>
          <p:spPr bwMode="hidden">
            <a:xfrm flipH="1">
              <a:off x="3264"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7" name="Oval 5"/>
            <p:cNvSpPr>
              <a:spLocks noChangeArrowheads="1"/>
            </p:cNvSpPr>
            <p:nvPr/>
          </p:nvSpPr>
          <p:spPr bwMode="hidden">
            <a:xfrm flipH="1">
              <a:off x="2136" y="1008"/>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8" name="Oval 6"/>
            <p:cNvSpPr>
              <a:spLocks noChangeArrowheads="1"/>
            </p:cNvSpPr>
            <p:nvPr/>
          </p:nvSpPr>
          <p:spPr bwMode="hidden">
            <a:xfrm flipH="1">
              <a:off x="2136" y="2064"/>
              <a:ext cx="960" cy="960"/>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9" name="Oval 7"/>
            <p:cNvSpPr>
              <a:spLocks noChangeArrowheads="1"/>
            </p:cNvSpPr>
            <p:nvPr/>
          </p:nvSpPr>
          <p:spPr bwMode="hidden">
            <a:xfrm flipH="1">
              <a:off x="1045" y="2064"/>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10" name="Oval 8"/>
            <p:cNvSpPr>
              <a:spLocks noChangeArrowheads="1"/>
            </p:cNvSpPr>
            <p:nvPr/>
          </p:nvSpPr>
          <p:spPr bwMode="hidden">
            <a:xfrm flipH="1">
              <a:off x="4392" y="2064"/>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grpSp>
      <p:sp>
        <p:nvSpPr>
          <p:cNvPr id="8204" name="Rectangle 12"/>
          <p:cNvSpPr>
            <a:spLocks noGrp="1" noChangeArrowheads="1"/>
          </p:cNvSpPr>
          <p:nvPr>
            <p:ph type="ctrTitle"/>
          </p:nvPr>
        </p:nvSpPr>
        <p:spPr>
          <a:xfrm>
            <a:off x="914400" y="1219239"/>
            <a:ext cx="10363200" cy="1933575"/>
          </a:xfrm>
        </p:spPr>
        <p:txBody>
          <a:bodyPr anchor="b"/>
          <a:lstStyle>
            <a:lvl1pPr algn="r">
              <a:defRPr sz="4400"/>
            </a:lvl1pPr>
          </a:lstStyle>
          <a:p>
            <a:pPr lvl="0"/>
            <a:r>
              <a:rPr lang="en-US" noProof="0"/>
              <a:t>Click to edit Master title style</a:t>
            </a:r>
          </a:p>
        </p:txBody>
      </p:sp>
      <p:sp>
        <p:nvSpPr>
          <p:cNvPr id="8205" name="Rectangle 13"/>
          <p:cNvSpPr>
            <a:spLocks noGrp="1" noChangeArrowheads="1"/>
          </p:cNvSpPr>
          <p:nvPr>
            <p:ph type="subTitle" idx="1"/>
          </p:nvPr>
        </p:nvSpPr>
        <p:spPr>
          <a:xfrm>
            <a:off x="2743200" y="3505200"/>
            <a:ext cx="8534400" cy="1752600"/>
          </a:xfrm>
        </p:spPr>
        <p:txBody>
          <a:bodyPr/>
          <a:lstStyle>
            <a:lvl1pPr marL="0" indent="0" algn="r">
              <a:buFont typeface="Wingdings" pitchFamily="2" charset="2"/>
              <a:buNone/>
              <a:defRPr/>
            </a:lvl1pPr>
          </a:lstStyle>
          <a:p>
            <a:pPr lvl="0"/>
            <a:r>
              <a:rPr lang="en-US" noProof="0"/>
              <a:t>Click to edit Master subtitle style</a:t>
            </a:r>
          </a:p>
        </p:txBody>
      </p:sp>
      <p:sp>
        <p:nvSpPr>
          <p:cNvPr id="11" name="Rectangle 9"/>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12" name="Rectangle 10"/>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13" name="Rectangle 11"/>
          <p:cNvSpPr>
            <a:spLocks noGrp="1" noChangeArrowheads="1"/>
          </p:cNvSpPr>
          <p:nvPr>
            <p:ph type="sldNum" sz="quarter" idx="12"/>
          </p:nvPr>
        </p:nvSpPr>
        <p:spPr/>
        <p:txBody>
          <a:bodyPr/>
          <a:lstStyle>
            <a:lvl1pPr>
              <a:defRPr/>
            </a:lvl1pPr>
          </a:lstStyle>
          <a:p>
            <a:pPr>
              <a:defRPr/>
            </a:pPr>
            <a:fld id="{612303D9-5FD5-48A4-A481-41E7E02220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45701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7C580244-571F-41DA-A53E-6646FDBDEF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7215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5183188" y="98747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t>11/30/21</a:t>
            </a:fld>
            <a:endParaRPr lang="en-US"/>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0099923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D0B68C26-C1D7-4193-A26F-95BD6CCAFB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2901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70319847-3B12-4DBA-82BC-21449D2242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75324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a:defRPr/>
            </a:pPr>
            <a:fld id="{A30A5ECF-BE35-4F86-B12A-52832CEFB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74304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a:defRPr/>
            </a:pPr>
            <a:fld id="{266F1079-00ED-4155-8794-F910300097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43233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a:defRPr/>
            </a:pPr>
            <a:fld id="{CF6FB4DF-5037-44D1-AE59-44E5305CEE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870073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8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9D5C67EE-8464-489E-A4B1-FB96970096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45714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00A54DC5-4040-456B-99B8-84697AF634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25839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2C94CFD7-4CE9-4480-8967-459C95FF83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4652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7"/>
            <a:ext cx="2743200" cy="58562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77"/>
            <a:ext cx="8026400" cy="58562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AB3895B2-6532-45A3-BEED-11D27CE6A4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7441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6.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10.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4.xml"/><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theme" Target="../theme/theme11.xml"/><Relationship Id="rId11" Type="http://schemas.openxmlformats.org/officeDocument/2006/relationships/image" Target="../media/image11.png"/><Relationship Id="rId5" Type="http://schemas.openxmlformats.org/officeDocument/2006/relationships/slideLayout" Target="../slideLayouts/slideLayout76.xml"/><Relationship Id="rId10" Type="http://schemas.openxmlformats.org/officeDocument/2006/relationships/image" Target="../media/image10.png"/><Relationship Id="rId4" Type="http://schemas.openxmlformats.org/officeDocument/2006/relationships/slideLayout" Target="../slideLayouts/slideLayout75.xml"/><Relationship Id="rId9" Type="http://schemas.openxmlformats.org/officeDocument/2006/relationships/image" Target="../media/image9.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12.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13.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5.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7.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5.jp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8.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6.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9.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838200" y="635639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t>11/30/21</a:t>
            </a:fld>
            <a:endParaRPr lang="en-US"/>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4038600" y="635639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8610600" y="635639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835679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3370" tIns="56689" rIns="113370" bIns="56689" numCol="1" anchor="ctr" anchorCtr="0" compatLnSpc="1">
            <a:prstTxWarp prst="textNoShape">
              <a:avLst/>
            </a:prstTxWarp>
          </a:bodyPr>
          <a:lstStyle/>
          <a:p>
            <a:pPr lvl="0"/>
            <a:r>
              <a:rPr lang="en-US"/>
              <a:t>Click to edit Master title style</a:t>
            </a:r>
            <a:endParaRPr lang="vi-VN"/>
          </a:p>
        </p:txBody>
      </p:sp>
      <p:sp>
        <p:nvSpPr>
          <p:cNvPr id="717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3370" tIns="56689" rIns="113370" bIns="56689"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88"/>
            <a:ext cx="2743200" cy="365125"/>
          </a:xfrm>
          <a:prstGeom prst="rect">
            <a:avLst/>
          </a:prstGeom>
        </p:spPr>
        <p:txBody>
          <a:bodyPr vert="horz" lIns="113370" tIns="56689" rIns="113370" bIns="56689" rtlCol="0" anchor="ctr"/>
          <a:lstStyle>
            <a:lvl1pPr algn="l" defTabSz="1133698" eaLnBrk="1" fontAlgn="auto" hangingPunct="1">
              <a:spcBef>
                <a:spcPts val="0"/>
              </a:spcBef>
              <a:spcAft>
                <a:spcPts val="0"/>
              </a:spcAft>
              <a:defRPr sz="1300">
                <a:solidFill>
                  <a:prstClr val="black">
                    <a:tint val="75000"/>
                  </a:prstClr>
                </a:solidFill>
                <a:latin typeface="Arial"/>
              </a:defRPr>
            </a:lvl1pPr>
          </a:lstStyle>
          <a:p>
            <a:pPr>
              <a:defRPr/>
            </a:pPr>
            <a:fld id="{0736CC6F-7F9E-4CC9-BACA-459CC8D3DE61}" type="datetimeFigureOut">
              <a:rPr lang="vi-VN"/>
              <a:pPr>
                <a:defRPr/>
              </a:pPr>
              <a:t>30/11/2021</a:t>
            </a:fld>
            <a:endParaRPr lang="vi-VN"/>
          </a:p>
        </p:txBody>
      </p:sp>
      <p:sp>
        <p:nvSpPr>
          <p:cNvPr id="5" name="Footer Placeholder 4"/>
          <p:cNvSpPr>
            <a:spLocks noGrp="1"/>
          </p:cNvSpPr>
          <p:nvPr>
            <p:ph type="ftr" sz="quarter" idx="3"/>
          </p:nvPr>
        </p:nvSpPr>
        <p:spPr>
          <a:xfrm>
            <a:off x="4038600" y="6356388"/>
            <a:ext cx="4114800" cy="365125"/>
          </a:xfrm>
          <a:prstGeom prst="rect">
            <a:avLst/>
          </a:prstGeom>
        </p:spPr>
        <p:txBody>
          <a:bodyPr vert="horz" lIns="113370" tIns="56689" rIns="113370" bIns="56689" rtlCol="0" anchor="ctr"/>
          <a:lstStyle>
            <a:lvl1pPr algn="ctr" defTabSz="1133698" eaLnBrk="1" fontAlgn="auto" hangingPunct="1">
              <a:spcBef>
                <a:spcPts val="0"/>
              </a:spcBef>
              <a:spcAft>
                <a:spcPts val="0"/>
              </a:spcAft>
              <a:defRPr sz="1300">
                <a:solidFill>
                  <a:prstClr val="black">
                    <a:tint val="75000"/>
                  </a:prstClr>
                </a:solidFill>
                <a:latin typeface="Arial"/>
              </a:defRPr>
            </a:lvl1pPr>
          </a:lstStyle>
          <a:p>
            <a:pPr>
              <a:defRPr/>
            </a:pPr>
            <a:endParaRPr lang="vi-VN"/>
          </a:p>
        </p:txBody>
      </p:sp>
      <p:sp>
        <p:nvSpPr>
          <p:cNvPr id="6" name="Slide Number Placeholder 5"/>
          <p:cNvSpPr>
            <a:spLocks noGrp="1"/>
          </p:cNvSpPr>
          <p:nvPr>
            <p:ph type="sldNum" sz="quarter" idx="4"/>
          </p:nvPr>
        </p:nvSpPr>
        <p:spPr>
          <a:xfrm>
            <a:off x="8610600" y="6356388"/>
            <a:ext cx="2743200" cy="365125"/>
          </a:xfrm>
          <a:prstGeom prst="rect">
            <a:avLst/>
          </a:prstGeom>
        </p:spPr>
        <p:txBody>
          <a:bodyPr vert="horz" lIns="113370" tIns="56689" rIns="113370" bIns="56689" rtlCol="0" anchor="ctr"/>
          <a:lstStyle>
            <a:lvl1pPr algn="r" defTabSz="1133698" eaLnBrk="1" fontAlgn="auto" hangingPunct="1">
              <a:spcBef>
                <a:spcPts val="0"/>
              </a:spcBef>
              <a:spcAft>
                <a:spcPts val="0"/>
              </a:spcAft>
              <a:defRPr sz="1300">
                <a:solidFill>
                  <a:prstClr val="black">
                    <a:tint val="75000"/>
                  </a:prstClr>
                </a:solidFill>
                <a:latin typeface="Arial"/>
              </a:defRPr>
            </a:lvl1pPr>
          </a:lstStyle>
          <a:p>
            <a:pPr>
              <a:defRPr/>
            </a:pPr>
            <a:fld id="{7C7481CC-968E-4AD4-910A-16E65FDB2191}" type="slidenum">
              <a:rPr lang="vi-VN"/>
              <a:pPr>
                <a:defRPr/>
              </a:pPr>
              <a:t>‹#›</a:t>
            </a:fld>
            <a:endParaRPr lang="vi-VN"/>
          </a:p>
        </p:txBody>
      </p:sp>
    </p:spTree>
    <p:extLst>
      <p:ext uri="{BB962C8B-B14F-4D97-AF65-F5344CB8AC3E}">
        <p14:creationId xmlns:p14="http://schemas.microsoft.com/office/powerpoint/2010/main" val="56876941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1133475" rtl="0" eaLnBrk="0" fontAlgn="base" hangingPunct="0">
        <a:lnSpc>
          <a:spcPct val="90000"/>
        </a:lnSpc>
        <a:spcBef>
          <a:spcPct val="0"/>
        </a:spcBef>
        <a:spcAft>
          <a:spcPct val="0"/>
        </a:spcAft>
        <a:defRPr sz="5500" kern="1200">
          <a:solidFill>
            <a:schemeClr val="tx1"/>
          </a:solidFill>
          <a:latin typeface="+mj-lt"/>
          <a:ea typeface="+mj-ea"/>
          <a:cs typeface="+mj-cs"/>
        </a:defRPr>
      </a:lvl1pPr>
      <a:lvl2pPr algn="l" defTabSz="1133475" rtl="0" eaLnBrk="0" fontAlgn="base" hangingPunct="0">
        <a:lnSpc>
          <a:spcPct val="90000"/>
        </a:lnSpc>
        <a:spcBef>
          <a:spcPct val="0"/>
        </a:spcBef>
        <a:spcAft>
          <a:spcPct val="0"/>
        </a:spcAft>
        <a:defRPr sz="5500">
          <a:solidFill>
            <a:schemeClr val="tx1"/>
          </a:solidFill>
          <a:latin typeface="Calibri Light" pitchFamily="34" charset="0"/>
        </a:defRPr>
      </a:lvl2pPr>
      <a:lvl3pPr algn="l" defTabSz="1133475" rtl="0" eaLnBrk="0" fontAlgn="base" hangingPunct="0">
        <a:lnSpc>
          <a:spcPct val="90000"/>
        </a:lnSpc>
        <a:spcBef>
          <a:spcPct val="0"/>
        </a:spcBef>
        <a:spcAft>
          <a:spcPct val="0"/>
        </a:spcAft>
        <a:defRPr sz="5500">
          <a:solidFill>
            <a:schemeClr val="tx1"/>
          </a:solidFill>
          <a:latin typeface="Calibri Light" pitchFamily="34" charset="0"/>
        </a:defRPr>
      </a:lvl3pPr>
      <a:lvl4pPr algn="l" defTabSz="1133475" rtl="0" eaLnBrk="0" fontAlgn="base" hangingPunct="0">
        <a:lnSpc>
          <a:spcPct val="90000"/>
        </a:lnSpc>
        <a:spcBef>
          <a:spcPct val="0"/>
        </a:spcBef>
        <a:spcAft>
          <a:spcPct val="0"/>
        </a:spcAft>
        <a:defRPr sz="5500">
          <a:solidFill>
            <a:schemeClr val="tx1"/>
          </a:solidFill>
          <a:latin typeface="Calibri Light" pitchFamily="34" charset="0"/>
        </a:defRPr>
      </a:lvl4pPr>
      <a:lvl5pPr algn="l" defTabSz="1133475" rtl="0" eaLnBrk="0" fontAlgn="base" hangingPunct="0">
        <a:lnSpc>
          <a:spcPct val="90000"/>
        </a:lnSpc>
        <a:spcBef>
          <a:spcPct val="0"/>
        </a:spcBef>
        <a:spcAft>
          <a:spcPct val="0"/>
        </a:spcAft>
        <a:defRPr sz="5500">
          <a:solidFill>
            <a:schemeClr val="tx1"/>
          </a:solidFill>
          <a:latin typeface="Calibri Light" pitchFamily="34" charset="0"/>
        </a:defRPr>
      </a:lvl5pPr>
      <a:lvl6pPr marL="457200" algn="l" defTabSz="1133475" rtl="0" fontAlgn="base">
        <a:lnSpc>
          <a:spcPct val="90000"/>
        </a:lnSpc>
        <a:spcBef>
          <a:spcPct val="0"/>
        </a:spcBef>
        <a:spcAft>
          <a:spcPct val="0"/>
        </a:spcAft>
        <a:defRPr sz="5500">
          <a:solidFill>
            <a:schemeClr val="tx1"/>
          </a:solidFill>
          <a:latin typeface="Calibri Light" pitchFamily="34" charset="0"/>
        </a:defRPr>
      </a:lvl6pPr>
      <a:lvl7pPr marL="914400" algn="l" defTabSz="1133475" rtl="0" fontAlgn="base">
        <a:lnSpc>
          <a:spcPct val="90000"/>
        </a:lnSpc>
        <a:spcBef>
          <a:spcPct val="0"/>
        </a:spcBef>
        <a:spcAft>
          <a:spcPct val="0"/>
        </a:spcAft>
        <a:defRPr sz="5500">
          <a:solidFill>
            <a:schemeClr val="tx1"/>
          </a:solidFill>
          <a:latin typeface="Calibri Light" pitchFamily="34" charset="0"/>
        </a:defRPr>
      </a:lvl7pPr>
      <a:lvl8pPr marL="1371600" algn="l" defTabSz="1133475" rtl="0" fontAlgn="base">
        <a:lnSpc>
          <a:spcPct val="90000"/>
        </a:lnSpc>
        <a:spcBef>
          <a:spcPct val="0"/>
        </a:spcBef>
        <a:spcAft>
          <a:spcPct val="0"/>
        </a:spcAft>
        <a:defRPr sz="5500">
          <a:solidFill>
            <a:schemeClr val="tx1"/>
          </a:solidFill>
          <a:latin typeface="Calibri Light" pitchFamily="34" charset="0"/>
        </a:defRPr>
      </a:lvl8pPr>
      <a:lvl9pPr marL="1828800" algn="l" defTabSz="1133475" rtl="0" fontAlgn="base">
        <a:lnSpc>
          <a:spcPct val="90000"/>
        </a:lnSpc>
        <a:spcBef>
          <a:spcPct val="0"/>
        </a:spcBef>
        <a:spcAft>
          <a:spcPct val="0"/>
        </a:spcAft>
        <a:defRPr sz="5500">
          <a:solidFill>
            <a:schemeClr val="tx1"/>
          </a:solidFill>
          <a:latin typeface="Calibri Light" pitchFamily="34" charset="0"/>
        </a:defRPr>
      </a:lvl9pPr>
    </p:titleStyle>
    <p:bodyStyle>
      <a:lvl1pPr marL="282575" indent="-282575" algn="l" defTabSz="1133475" rtl="0" eaLnBrk="0" fontAlgn="base" hangingPunct="0">
        <a:lnSpc>
          <a:spcPct val="90000"/>
        </a:lnSpc>
        <a:spcBef>
          <a:spcPts val="1238"/>
        </a:spcBef>
        <a:spcAft>
          <a:spcPct val="0"/>
        </a:spcAft>
        <a:buFont typeface="Arial" pitchFamily="34" charset="0"/>
        <a:buChar char="•"/>
        <a:defRPr sz="3500" kern="1200">
          <a:solidFill>
            <a:schemeClr val="tx1"/>
          </a:solidFill>
          <a:latin typeface="+mn-lt"/>
          <a:ea typeface="+mn-ea"/>
          <a:cs typeface="+mn-cs"/>
        </a:defRPr>
      </a:lvl1pPr>
      <a:lvl2pPr marL="849313" indent="-282575" algn="l" defTabSz="1133475" rtl="0" eaLnBrk="0" fontAlgn="base" hangingPunct="0">
        <a:lnSpc>
          <a:spcPct val="90000"/>
        </a:lnSpc>
        <a:spcBef>
          <a:spcPts val="625"/>
        </a:spcBef>
        <a:spcAft>
          <a:spcPct val="0"/>
        </a:spcAft>
        <a:buFont typeface="Arial" pitchFamily="34" charset="0"/>
        <a:buChar char="•"/>
        <a:defRPr sz="3000" kern="1200">
          <a:solidFill>
            <a:schemeClr val="tx1"/>
          </a:solidFill>
          <a:latin typeface="+mn-lt"/>
          <a:ea typeface="+mn-ea"/>
          <a:cs typeface="+mn-cs"/>
        </a:defRPr>
      </a:lvl2pPr>
      <a:lvl3pPr marL="1416050" indent="-282575" algn="l" defTabSz="1133475" rtl="0" eaLnBrk="0" fontAlgn="base" hangingPunct="0">
        <a:lnSpc>
          <a:spcPct val="90000"/>
        </a:lnSpc>
        <a:spcBef>
          <a:spcPts val="625"/>
        </a:spcBef>
        <a:spcAft>
          <a:spcPct val="0"/>
        </a:spcAft>
        <a:buFont typeface="Arial" pitchFamily="34" charset="0"/>
        <a:buChar char="•"/>
        <a:defRPr sz="2500" kern="1200">
          <a:solidFill>
            <a:schemeClr val="tx1"/>
          </a:solidFill>
          <a:latin typeface="+mn-lt"/>
          <a:ea typeface="+mn-ea"/>
          <a:cs typeface="+mn-cs"/>
        </a:defRPr>
      </a:lvl3pPr>
      <a:lvl4pPr marL="1982788" indent="-282575" algn="l" defTabSz="1133475" rtl="0" eaLnBrk="0" fontAlgn="base" hangingPunct="0">
        <a:lnSpc>
          <a:spcPct val="90000"/>
        </a:lnSpc>
        <a:spcBef>
          <a:spcPts val="625"/>
        </a:spcBef>
        <a:spcAft>
          <a:spcPct val="0"/>
        </a:spcAft>
        <a:buFont typeface="Arial" pitchFamily="34" charset="0"/>
        <a:buChar char="•"/>
        <a:defRPr sz="2200" kern="1200">
          <a:solidFill>
            <a:schemeClr val="tx1"/>
          </a:solidFill>
          <a:latin typeface="+mn-lt"/>
          <a:ea typeface="+mn-ea"/>
          <a:cs typeface="+mn-cs"/>
        </a:defRPr>
      </a:lvl4pPr>
      <a:lvl5pPr marL="2549525" indent="-282575" algn="l" defTabSz="1133475" rtl="0" eaLnBrk="0" fontAlgn="base" hangingPunct="0">
        <a:lnSpc>
          <a:spcPct val="90000"/>
        </a:lnSpc>
        <a:spcBef>
          <a:spcPts val="625"/>
        </a:spcBef>
        <a:spcAft>
          <a:spcPct val="0"/>
        </a:spcAft>
        <a:buFont typeface="Arial" pitchFamily="34" charset="0"/>
        <a:buChar char="•"/>
        <a:defRPr sz="2200" kern="1200">
          <a:solidFill>
            <a:schemeClr val="tx1"/>
          </a:solidFill>
          <a:latin typeface="+mn-lt"/>
          <a:ea typeface="+mn-ea"/>
          <a:cs typeface="+mn-cs"/>
        </a:defRPr>
      </a:lvl5pPr>
      <a:lvl6pPr marL="3117665" indent="-283419" algn="l" defTabSz="1133698" rtl="0" eaLnBrk="1" latinLnBrk="0" hangingPunct="1">
        <a:lnSpc>
          <a:spcPct val="90000"/>
        </a:lnSpc>
        <a:spcBef>
          <a:spcPts val="621"/>
        </a:spcBef>
        <a:buFont typeface="Arial" panose="020B0604020202020204" pitchFamily="34" charset="0"/>
        <a:buChar char="•"/>
        <a:defRPr sz="2200" kern="1200">
          <a:solidFill>
            <a:schemeClr val="tx1"/>
          </a:solidFill>
          <a:latin typeface="+mn-lt"/>
          <a:ea typeface="+mn-ea"/>
          <a:cs typeface="+mn-cs"/>
        </a:defRPr>
      </a:lvl6pPr>
      <a:lvl7pPr marL="3684514" indent="-283419" algn="l" defTabSz="1133698" rtl="0" eaLnBrk="1" latinLnBrk="0" hangingPunct="1">
        <a:lnSpc>
          <a:spcPct val="90000"/>
        </a:lnSpc>
        <a:spcBef>
          <a:spcPts val="621"/>
        </a:spcBef>
        <a:buFont typeface="Arial" panose="020B0604020202020204" pitchFamily="34" charset="0"/>
        <a:buChar char="•"/>
        <a:defRPr sz="2200" kern="1200">
          <a:solidFill>
            <a:schemeClr val="tx1"/>
          </a:solidFill>
          <a:latin typeface="+mn-lt"/>
          <a:ea typeface="+mn-ea"/>
          <a:cs typeface="+mn-cs"/>
        </a:defRPr>
      </a:lvl7pPr>
      <a:lvl8pPr marL="4251363" indent="-283419" algn="l" defTabSz="1133698" rtl="0" eaLnBrk="1" latinLnBrk="0" hangingPunct="1">
        <a:lnSpc>
          <a:spcPct val="90000"/>
        </a:lnSpc>
        <a:spcBef>
          <a:spcPts val="621"/>
        </a:spcBef>
        <a:buFont typeface="Arial" panose="020B0604020202020204" pitchFamily="34" charset="0"/>
        <a:buChar char="•"/>
        <a:defRPr sz="2200" kern="1200">
          <a:solidFill>
            <a:schemeClr val="tx1"/>
          </a:solidFill>
          <a:latin typeface="+mn-lt"/>
          <a:ea typeface="+mn-ea"/>
          <a:cs typeface="+mn-cs"/>
        </a:defRPr>
      </a:lvl8pPr>
      <a:lvl9pPr marL="4818209" indent="-283419" algn="l" defTabSz="1133698" rtl="0" eaLnBrk="1" latinLnBrk="0" hangingPunct="1">
        <a:lnSpc>
          <a:spcPct val="90000"/>
        </a:lnSpc>
        <a:spcBef>
          <a:spcPts val="621"/>
        </a:spcBef>
        <a:buFont typeface="Arial" panose="020B0604020202020204" pitchFamily="34" charset="0"/>
        <a:buChar char="•"/>
        <a:defRPr sz="2200" kern="1200">
          <a:solidFill>
            <a:schemeClr val="tx1"/>
          </a:solidFill>
          <a:latin typeface="+mn-lt"/>
          <a:ea typeface="+mn-ea"/>
          <a:cs typeface="+mn-cs"/>
        </a:defRPr>
      </a:lvl9pPr>
    </p:bodyStyle>
    <p:otherStyle>
      <a:defPPr>
        <a:defRPr lang="vi-VN"/>
      </a:defPPr>
      <a:lvl1pPr marL="0" algn="l" defTabSz="1133698" rtl="0" eaLnBrk="1" latinLnBrk="0" hangingPunct="1">
        <a:defRPr sz="2200" kern="1200">
          <a:solidFill>
            <a:schemeClr val="tx1"/>
          </a:solidFill>
          <a:latin typeface="+mn-lt"/>
          <a:ea typeface="+mn-ea"/>
          <a:cs typeface="+mn-cs"/>
        </a:defRPr>
      </a:lvl1pPr>
      <a:lvl2pPr marL="566849" algn="l" defTabSz="1133698" rtl="0" eaLnBrk="1" latinLnBrk="0" hangingPunct="1">
        <a:defRPr sz="2200" kern="1200">
          <a:solidFill>
            <a:schemeClr val="tx1"/>
          </a:solidFill>
          <a:latin typeface="+mn-lt"/>
          <a:ea typeface="+mn-ea"/>
          <a:cs typeface="+mn-cs"/>
        </a:defRPr>
      </a:lvl2pPr>
      <a:lvl3pPr marL="1133698" algn="l" defTabSz="1133698" rtl="0" eaLnBrk="1" latinLnBrk="0" hangingPunct="1">
        <a:defRPr sz="2200" kern="1200">
          <a:solidFill>
            <a:schemeClr val="tx1"/>
          </a:solidFill>
          <a:latin typeface="+mn-lt"/>
          <a:ea typeface="+mn-ea"/>
          <a:cs typeface="+mn-cs"/>
        </a:defRPr>
      </a:lvl3pPr>
      <a:lvl4pPr marL="1700546" algn="l" defTabSz="1133698" rtl="0" eaLnBrk="1" latinLnBrk="0" hangingPunct="1">
        <a:defRPr sz="2200" kern="1200">
          <a:solidFill>
            <a:schemeClr val="tx1"/>
          </a:solidFill>
          <a:latin typeface="+mn-lt"/>
          <a:ea typeface="+mn-ea"/>
          <a:cs typeface="+mn-cs"/>
        </a:defRPr>
      </a:lvl4pPr>
      <a:lvl5pPr marL="2267395" algn="l" defTabSz="1133698" rtl="0" eaLnBrk="1" latinLnBrk="0" hangingPunct="1">
        <a:defRPr sz="2200" kern="1200">
          <a:solidFill>
            <a:schemeClr val="tx1"/>
          </a:solidFill>
          <a:latin typeface="+mn-lt"/>
          <a:ea typeface="+mn-ea"/>
          <a:cs typeface="+mn-cs"/>
        </a:defRPr>
      </a:lvl5pPr>
      <a:lvl6pPr marL="2834244" algn="l" defTabSz="1133698" rtl="0" eaLnBrk="1" latinLnBrk="0" hangingPunct="1">
        <a:defRPr sz="2200" kern="1200">
          <a:solidFill>
            <a:schemeClr val="tx1"/>
          </a:solidFill>
          <a:latin typeface="+mn-lt"/>
          <a:ea typeface="+mn-ea"/>
          <a:cs typeface="+mn-cs"/>
        </a:defRPr>
      </a:lvl6pPr>
      <a:lvl7pPr marL="3401087" algn="l" defTabSz="1133698" rtl="0" eaLnBrk="1" latinLnBrk="0" hangingPunct="1">
        <a:defRPr sz="2200" kern="1200">
          <a:solidFill>
            <a:schemeClr val="tx1"/>
          </a:solidFill>
          <a:latin typeface="+mn-lt"/>
          <a:ea typeface="+mn-ea"/>
          <a:cs typeface="+mn-cs"/>
        </a:defRPr>
      </a:lvl7pPr>
      <a:lvl8pPr marL="3967938" algn="l" defTabSz="1133698" rtl="0" eaLnBrk="1" latinLnBrk="0" hangingPunct="1">
        <a:defRPr sz="2200" kern="1200">
          <a:solidFill>
            <a:schemeClr val="tx1"/>
          </a:solidFill>
          <a:latin typeface="+mn-lt"/>
          <a:ea typeface="+mn-ea"/>
          <a:cs typeface="+mn-cs"/>
        </a:defRPr>
      </a:lvl8pPr>
      <a:lvl9pPr marL="4534787" algn="l" defTabSz="1133698" rtl="0" eaLnBrk="1" latinLnBrk="0" hangingPunct="1">
        <a:defRPr sz="2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20000"/>
            <a:lumOff val="80000"/>
            <a:alpha val="17000"/>
          </a:schemeClr>
        </a:solidFill>
        <a:effectLst/>
      </p:bgPr>
    </p:bg>
    <p:spTree>
      <p:nvGrpSpPr>
        <p:cNvPr id="1" name=""/>
        <p:cNvGrpSpPr/>
        <p:nvPr/>
      </p:nvGrpSpPr>
      <p:grpSpPr>
        <a:xfrm>
          <a:off x="0" y="0"/>
          <a:ext cx="0" cy="0"/>
          <a:chOff x="0" y="0"/>
          <a:chExt cx="0" cy="0"/>
        </a:xfrm>
      </p:grpSpPr>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667530"/>
            <a:ext cx="12191936" cy="190523"/>
          </a:xfrm>
          <a:prstGeom prst="rect">
            <a:avLst/>
          </a:prstGeom>
        </p:spPr>
      </p:pic>
      <p:sp>
        <p:nvSpPr>
          <p:cNvPr id="9" name="AutoShape 3"/>
          <p:cNvSpPr>
            <a:spLocks noChangeAspect="1" noChangeArrowheads="1" noTextEdit="1"/>
          </p:cNvSpPr>
          <p:nvPr/>
        </p:nvSpPr>
        <p:spPr bwMode="auto">
          <a:xfrm>
            <a:off x="4763" y="0"/>
            <a:ext cx="12192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8396" tIns="19198" rIns="38396" bIns="19198" numCol="1" anchor="t" anchorCtr="0" compatLnSpc="1">
            <a:prstTxWarp prst="textNoShape">
              <a:avLst/>
            </a:prstTxWarp>
          </a:bodyPr>
          <a:lstStyle/>
          <a:p>
            <a:pPr defTabSz="914239"/>
            <a:endParaRPr lang="en-US">
              <a:solidFill>
                <a:prstClr val="black"/>
              </a:solidFill>
            </a:endParaRPr>
          </a:p>
        </p:txBody>
      </p:sp>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56" y="15135"/>
            <a:ext cx="12192000"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6"/>
          <p:cNvSpPr>
            <a:spLocks/>
          </p:cNvSpPr>
          <p:nvPr/>
        </p:nvSpPr>
        <p:spPr bwMode="auto">
          <a:xfrm>
            <a:off x="4763" y="1641"/>
            <a:ext cx="12192000" cy="703263"/>
          </a:xfrm>
          <a:custGeom>
            <a:avLst/>
            <a:gdLst>
              <a:gd name="T0" fmla="*/ 0 w 7680"/>
              <a:gd name="T1" fmla="*/ 0 h 440"/>
              <a:gd name="T2" fmla="*/ 0 w 7680"/>
              <a:gd name="T3" fmla="*/ 40 h 440"/>
              <a:gd name="T4" fmla="*/ 0 w 7680"/>
              <a:gd name="T5" fmla="*/ 40 h 440"/>
              <a:gd name="T6" fmla="*/ 140 w 7680"/>
              <a:gd name="T7" fmla="*/ 40 h 440"/>
              <a:gd name="T8" fmla="*/ 200 w 7680"/>
              <a:gd name="T9" fmla="*/ 100 h 440"/>
              <a:gd name="T10" fmla="*/ 200 w 7680"/>
              <a:gd name="T11" fmla="*/ 380 h 440"/>
              <a:gd name="T12" fmla="*/ 201 w 7680"/>
              <a:gd name="T13" fmla="*/ 380 h 440"/>
              <a:gd name="T14" fmla="*/ 261 w 7680"/>
              <a:gd name="T15" fmla="*/ 440 h 440"/>
              <a:gd name="T16" fmla="*/ 541 w 7680"/>
              <a:gd name="T17" fmla="*/ 440 h 440"/>
              <a:gd name="T18" fmla="*/ 601 w 7680"/>
              <a:gd name="T19" fmla="*/ 380 h 440"/>
              <a:gd name="T20" fmla="*/ 601 w 7680"/>
              <a:gd name="T21" fmla="*/ 106 h 440"/>
              <a:gd name="T22" fmla="*/ 601 w 7680"/>
              <a:gd name="T23" fmla="*/ 106 h 440"/>
              <a:gd name="T24" fmla="*/ 601 w 7680"/>
              <a:gd name="T25" fmla="*/ 100 h 440"/>
              <a:gd name="T26" fmla="*/ 661 w 7680"/>
              <a:gd name="T27" fmla="*/ 40 h 440"/>
              <a:gd name="T28" fmla="*/ 676 w 7680"/>
              <a:gd name="T29" fmla="*/ 40 h 440"/>
              <a:gd name="T30" fmla="*/ 676 w 7680"/>
              <a:gd name="T31" fmla="*/ 40 h 440"/>
              <a:gd name="T32" fmla="*/ 7680 w 7680"/>
              <a:gd name="T33" fmla="*/ 40 h 440"/>
              <a:gd name="T34" fmla="*/ 7680 w 7680"/>
              <a:gd name="T35" fmla="*/ 0 h 440"/>
              <a:gd name="T36" fmla="*/ 0 w 7680"/>
              <a:gd name="T37" fmla="*/ 0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680" h="440">
                <a:moveTo>
                  <a:pt x="0" y="0"/>
                </a:moveTo>
                <a:cubicBezTo>
                  <a:pt x="0" y="40"/>
                  <a:pt x="0" y="40"/>
                  <a:pt x="0" y="40"/>
                </a:cubicBezTo>
                <a:cubicBezTo>
                  <a:pt x="0" y="40"/>
                  <a:pt x="0" y="40"/>
                  <a:pt x="0" y="40"/>
                </a:cubicBezTo>
                <a:cubicBezTo>
                  <a:pt x="140" y="40"/>
                  <a:pt x="140" y="40"/>
                  <a:pt x="140" y="40"/>
                </a:cubicBezTo>
                <a:cubicBezTo>
                  <a:pt x="173" y="40"/>
                  <a:pt x="200" y="67"/>
                  <a:pt x="200" y="100"/>
                </a:cubicBezTo>
                <a:cubicBezTo>
                  <a:pt x="200" y="380"/>
                  <a:pt x="200" y="380"/>
                  <a:pt x="200" y="380"/>
                </a:cubicBezTo>
                <a:cubicBezTo>
                  <a:pt x="201" y="380"/>
                  <a:pt x="201" y="380"/>
                  <a:pt x="201" y="380"/>
                </a:cubicBezTo>
                <a:cubicBezTo>
                  <a:pt x="201" y="414"/>
                  <a:pt x="227" y="440"/>
                  <a:pt x="261" y="440"/>
                </a:cubicBezTo>
                <a:cubicBezTo>
                  <a:pt x="541" y="440"/>
                  <a:pt x="541" y="440"/>
                  <a:pt x="541" y="440"/>
                </a:cubicBezTo>
                <a:cubicBezTo>
                  <a:pt x="574" y="440"/>
                  <a:pt x="601" y="414"/>
                  <a:pt x="601" y="380"/>
                </a:cubicBezTo>
                <a:cubicBezTo>
                  <a:pt x="601" y="106"/>
                  <a:pt x="601" y="106"/>
                  <a:pt x="601" y="106"/>
                </a:cubicBezTo>
                <a:cubicBezTo>
                  <a:pt x="601" y="106"/>
                  <a:pt x="601" y="106"/>
                  <a:pt x="601" y="106"/>
                </a:cubicBezTo>
                <a:cubicBezTo>
                  <a:pt x="601" y="100"/>
                  <a:pt x="601" y="100"/>
                  <a:pt x="601" y="100"/>
                </a:cubicBezTo>
                <a:cubicBezTo>
                  <a:pt x="601" y="67"/>
                  <a:pt x="627" y="40"/>
                  <a:pt x="661" y="40"/>
                </a:cubicBezTo>
                <a:cubicBezTo>
                  <a:pt x="676" y="40"/>
                  <a:pt x="676" y="40"/>
                  <a:pt x="676" y="40"/>
                </a:cubicBezTo>
                <a:cubicBezTo>
                  <a:pt x="676" y="40"/>
                  <a:pt x="676" y="40"/>
                  <a:pt x="676" y="40"/>
                </a:cubicBezTo>
                <a:cubicBezTo>
                  <a:pt x="7680" y="40"/>
                  <a:pt x="7680" y="40"/>
                  <a:pt x="7680" y="40"/>
                </a:cubicBezTo>
                <a:cubicBezTo>
                  <a:pt x="7680" y="0"/>
                  <a:pt x="7680" y="0"/>
                  <a:pt x="7680" y="0"/>
                </a:cubicBezTo>
                <a:lnTo>
                  <a:pt x="0" y="0"/>
                </a:lnTo>
                <a:close/>
              </a:path>
            </a:pathLst>
          </a:custGeom>
          <a:solidFill>
            <a:srgbClr val="CDC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8396" tIns="19198" rIns="38396" bIns="19198" numCol="1" anchor="t" anchorCtr="0" compatLnSpc="1">
            <a:prstTxWarp prst="textNoShape">
              <a:avLst/>
            </a:prstTxWarp>
          </a:bodyPr>
          <a:lstStyle/>
          <a:p>
            <a:pPr defTabSz="914239"/>
            <a:endParaRPr lang="en-US">
              <a:solidFill>
                <a:prstClr val="black"/>
              </a:solidFill>
            </a:endParaRPr>
          </a:p>
        </p:txBody>
      </p:sp>
      <p:sp>
        <p:nvSpPr>
          <p:cNvPr id="13" name="Freeform 7"/>
          <p:cNvSpPr>
            <a:spLocks/>
          </p:cNvSpPr>
          <p:nvPr/>
        </p:nvSpPr>
        <p:spPr bwMode="auto">
          <a:xfrm>
            <a:off x="1011107" y="116735"/>
            <a:ext cx="603172" cy="607219"/>
          </a:xfrm>
          <a:custGeom>
            <a:avLst/>
            <a:gdLst>
              <a:gd name="T0" fmla="*/ 380 w 380"/>
              <a:gd name="T1" fmla="*/ 320 h 380"/>
              <a:gd name="T2" fmla="*/ 320 w 380"/>
              <a:gd name="T3" fmla="*/ 380 h 380"/>
              <a:gd name="T4" fmla="*/ 60 w 380"/>
              <a:gd name="T5" fmla="*/ 380 h 380"/>
              <a:gd name="T6" fmla="*/ 0 w 380"/>
              <a:gd name="T7" fmla="*/ 320 h 380"/>
              <a:gd name="T8" fmla="*/ 0 w 380"/>
              <a:gd name="T9" fmla="*/ 60 h 380"/>
              <a:gd name="T10" fmla="*/ 60 w 380"/>
              <a:gd name="T11" fmla="*/ 0 h 380"/>
              <a:gd name="T12" fmla="*/ 320 w 380"/>
              <a:gd name="T13" fmla="*/ 0 h 380"/>
              <a:gd name="T14" fmla="*/ 380 w 380"/>
              <a:gd name="T15" fmla="*/ 60 h 380"/>
              <a:gd name="T16" fmla="*/ 380 w 380"/>
              <a:gd name="T17" fmla="*/ 32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0" h="380">
                <a:moveTo>
                  <a:pt x="380" y="320"/>
                </a:moveTo>
                <a:cubicBezTo>
                  <a:pt x="380" y="353"/>
                  <a:pt x="353" y="380"/>
                  <a:pt x="320" y="380"/>
                </a:cubicBezTo>
                <a:cubicBezTo>
                  <a:pt x="60" y="380"/>
                  <a:pt x="60" y="380"/>
                  <a:pt x="60" y="380"/>
                </a:cubicBezTo>
                <a:cubicBezTo>
                  <a:pt x="27" y="380"/>
                  <a:pt x="0" y="353"/>
                  <a:pt x="0" y="320"/>
                </a:cubicBezTo>
                <a:cubicBezTo>
                  <a:pt x="0" y="60"/>
                  <a:pt x="0" y="60"/>
                  <a:pt x="0" y="60"/>
                </a:cubicBezTo>
                <a:cubicBezTo>
                  <a:pt x="0" y="27"/>
                  <a:pt x="27" y="0"/>
                  <a:pt x="60" y="0"/>
                </a:cubicBezTo>
                <a:cubicBezTo>
                  <a:pt x="320" y="0"/>
                  <a:pt x="320" y="0"/>
                  <a:pt x="320" y="0"/>
                </a:cubicBezTo>
                <a:cubicBezTo>
                  <a:pt x="353" y="0"/>
                  <a:pt x="380" y="27"/>
                  <a:pt x="380" y="60"/>
                </a:cubicBezTo>
                <a:cubicBezTo>
                  <a:pt x="380" y="320"/>
                  <a:pt x="380" y="320"/>
                  <a:pt x="380" y="320"/>
                </a:cubicBezTo>
              </a:path>
            </a:pathLst>
          </a:custGeom>
          <a:solidFill>
            <a:srgbClr val="CDC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8396" tIns="19198" rIns="38396" bIns="19198" numCol="1" anchor="t" anchorCtr="0" compatLnSpc="1">
            <a:prstTxWarp prst="textNoShape">
              <a:avLst/>
            </a:prstTxWarp>
          </a:bodyPr>
          <a:lstStyle/>
          <a:p>
            <a:pPr defTabSz="914239"/>
            <a:endParaRPr lang="en-US">
              <a:solidFill>
                <a:prstClr val="black"/>
              </a:solidFill>
            </a:endParaRPr>
          </a:p>
        </p:txBody>
      </p:sp>
      <p:pic>
        <p:nvPicPr>
          <p:cNvPr id="103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4757" y="111178"/>
            <a:ext cx="614283" cy="613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reeform 9"/>
          <p:cNvSpPr>
            <a:spLocks/>
          </p:cNvSpPr>
          <p:nvPr/>
        </p:nvSpPr>
        <p:spPr bwMode="auto">
          <a:xfrm>
            <a:off x="1650799" y="116735"/>
            <a:ext cx="10545977" cy="607219"/>
          </a:xfrm>
          <a:custGeom>
            <a:avLst/>
            <a:gdLst>
              <a:gd name="T0" fmla="*/ 6643 w 6643"/>
              <a:gd name="T1" fmla="*/ 380 h 380"/>
              <a:gd name="T2" fmla="*/ 60 w 6643"/>
              <a:gd name="T3" fmla="*/ 380 h 380"/>
              <a:gd name="T4" fmla="*/ 0 w 6643"/>
              <a:gd name="T5" fmla="*/ 320 h 380"/>
              <a:gd name="T6" fmla="*/ 0 w 6643"/>
              <a:gd name="T7" fmla="*/ 60 h 380"/>
              <a:gd name="T8" fmla="*/ 60 w 6643"/>
              <a:gd name="T9" fmla="*/ 0 h 380"/>
              <a:gd name="T10" fmla="*/ 6643 w 6643"/>
              <a:gd name="T11" fmla="*/ 0 h 380"/>
              <a:gd name="T12" fmla="*/ 6643 w 6643"/>
              <a:gd name="T13" fmla="*/ 380 h 380"/>
            </a:gdLst>
            <a:ahLst/>
            <a:cxnLst>
              <a:cxn ang="0">
                <a:pos x="T0" y="T1"/>
              </a:cxn>
              <a:cxn ang="0">
                <a:pos x="T2" y="T3"/>
              </a:cxn>
              <a:cxn ang="0">
                <a:pos x="T4" y="T5"/>
              </a:cxn>
              <a:cxn ang="0">
                <a:pos x="T6" y="T7"/>
              </a:cxn>
              <a:cxn ang="0">
                <a:pos x="T8" y="T9"/>
              </a:cxn>
              <a:cxn ang="0">
                <a:pos x="T10" y="T11"/>
              </a:cxn>
              <a:cxn ang="0">
                <a:pos x="T12" y="T13"/>
              </a:cxn>
            </a:cxnLst>
            <a:rect l="0" t="0" r="r" b="b"/>
            <a:pathLst>
              <a:path w="6643" h="380">
                <a:moveTo>
                  <a:pt x="6643" y="380"/>
                </a:moveTo>
                <a:cubicBezTo>
                  <a:pt x="60" y="380"/>
                  <a:pt x="60" y="380"/>
                  <a:pt x="60" y="380"/>
                </a:cubicBezTo>
                <a:cubicBezTo>
                  <a:pt x="27" y="380"/>
                  <a:pt x="0" y="353"/>
                  <a:pt x="0" y="320"/>
                </a:cubicBezTo>
                <a:cubicBezTo>
                  <a:pt x="0" y="60"/>
                  <a:pt x="0" y="60"/>
                  <a:pt x="0" y="60"/>
                </a:cubicBezTo>
                <a:cubicBezTo>
                  <a:pt x="0" y="27"/>
                  <a:pt x="27" y="0"/>
                  <a:pt x="60" y="0"/>
                </a:cubicBezTo>
                <a:cubicBezTo>
                  <a:pt x="6643" y="0"/>
                  <a:pt x="6643" y="0"/>
                  <a:pt x="6643" y="0"/>
                </a:cubicBezTo>
                <a:cubicBezTo>
                  <a:pt x="6643" y="380"/>
                  <a:pt x="6643" y="380"/>
                  <a:pt x="6643" y="380"/>
                </a:cubicBezTo>
              </a:path>
            </a:pathLst>
          </a:custGeom>
          <a:solidFill>
            <a:srgbClr val="CDC2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8396" tIns="19198" rIns="38396" bIns="19198" numCol="1" anchor="t" anchorCtr="0" compatLnSpc="1">
            <a:prstTxWarp prst="textNoShape">
              <a:avLst/>
            </a:prstTxWarp>
          </a:bodyPr>
          <a:lstStyle/>
          <a:p>
            <a:pPr defTabSz="914239"/>
            <a:endParaRPr lang="en-US">
              <a:solidFill>
                <a:prstClr val="black"/>
              </a:solidFill>
            </a:endParaRPr>
          </a:p>
        </p:txBody>
      </p:sp>
      <p:pic>
        <p:nvPicPr>
          <p:cNvPr id="103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45266" y="111178"/>
            <a:ext cx="10553913" cy="613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45266" y="111178"/>
            <a:ext cx="10553913" cy="613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19785" y="125466"/>
            <a:ext cx="28571" cy="589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3"/>
          <p:cNvSpPr>
            <a:spLocks/>
          </p:cNvSpPr>
          <p:nvPr/>
        </p:nvSpPr>
        <p:spPr bwMode="auto">
          <a:xfrm>
            <a:off x="458728" y="235003"/>
            <a:ext cx="365077" cy="113507"/>
          </a:xfrm>
          <a:custGeom>
            <a:avLst/>
            <a:gdLst>
              <a:gd name="T0" fmla="*/ 135 w 230"/>
              <a:gd name="T1" fmla="*/ 64 h 71"/>
              <a:gd name="T2" fmla="*/ 120 w 230"/>
              <a:gd name="T3" fmla="*/ 71 h 71"/>
              <a:gd name="T4" fmla="*/ 2 w 230"/>
              <a:gd name="T5" fmla="*/ 62 h 71"/>
              <a:gd name="T6" fmla="*/ 11 w 230"/>
              <a:gd name="T7" fmla="*/ 54 h 71"/>
              <a:gd name="T8" fmla="*/ 105 w 230"/>
              <a:gd name="T9" fmla="*/ 2 h 71"/>
              <a:gd name="T10" fmla="*/ 115 w 230"/>
              <a:gd name="T11" fmla="*/ 0 h 71"/>
              <a:gd name="T12" fmla="*/ 227 w 230"/>
              <a:gd name="T13" fmla="*/ 9 h 71"/>
              <a:gd name="T14" fmla="*/ 228 w 230"/>
              <a:gd name="T15" fmla="*/ 12 h 71"/>
              <a:gd name="T16" fmla="*/ 135 w 230"/>
              <a:gd name="T17" fmla="*/ 6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71">
                <a:moveTo>
                  <a:pt x="135" y="64"/>
                </a:moveTo>
                <a:cubicBezTo>
                  <a:pt x="128" y="68"/>
                  <a:pt x="121" y="71"/>
                  <a:pt x="120" y="71"/>
                </a:cubicBezTo>
                <a:cubicBezTo>
                  <a:pt x="2" y="62"/>
                  <a:pt x="2" y="62"/>
                  <a:pt x="2" y="62"/>
                </a:cubicBezTo>
                <a:cubicBezTo>
                  <a:pt x="0" y="61"/>
                  <a:pt x="4" y="58"/>
                  <a:pt x="11" y="54"/>
                </a:cubicBezTo>
                <a:cubicBezTo>
                  <a:pt x="105" y="2"/>
                  <a:pt x="105" y="2"/>
                  <a:pt x="105" y="2"/>
                </a:cubicBezTo>
                <a:cubicBezTo>
                  <a:pt x="108" y="0"/>
                  <a:pt x="111" y="0"/>
                  <a:pt x="115" y="0"/>
                </a:cubicBezTo>
                <a:cubicBezTo>
                  <a:pt x="119" y="0"/>
                  <a:pt x="227" y="9"/>
                  <a:pt x="227" y="9"/>
                </a:cubicBezTo>
                <a:cubicBezTo>
                  <a:pt x="229" y="9"/>
                  <a:pt x="230" y="10"/>
                  <a:pt x="228" y="12"/>
                </a:cubicBezTo>
                <a:lnTo>
                  <a:pt x="135"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8396" tIns="19198" rIns="38396" bIns="19198" numCol="1" anchor="t" anchorCtr="0" compatLnSpc="1">
            <a:prstTxWarp prst="textNoShape">
              <a:avLst/>
            </a:prstTxWarp>
          </a:bodyPr>
          <a:lstStyle/>
          <a:p>
            <a:pPr defTabSz="914239"/>
            <a:endParaRPr lang="en-US">
              <a:solidFill>
                <a:prstClr val="black"/>
              </a:solidFill>
            </a:endParaRPr>
          </a:p>
        </p:txBody>
      </p:sp>
      <p:sp>
        <p:nvSpPr>
          <p:cNvPr id="16" name="Freeform 14"/>
          <p:cNvSpPr>
            <a:spLocks noEditPoints="1"/>
          </p:cNvSpPr>
          <p:nvPr/>
        </p:nvSpPr>
        <p:spPr bwMode="auto">
          <a:xfrm>
            <a:off x="525430" y="351632"/>
            <a:ext cx="92063" cy="116682"/>
          </a:xfrm>
          <a:custGeom>
            <a:avLst/>
            <a:gdLst>
              <a:gd name="T0" fmla="*/ 44 w 58"/>
              <a:gd name="T1" fmla="*/ 73 h 73"/>
              <a:gd name="T2" fmla="*/ 42 w 58"/>
              <a:gd name="T3" fmla="*/ 72 h 73"/>
              <a:gd name="T4" fmla="*/ 22 w 58"/>
              <a:gd name="T5" fmla="*/ 61 h 73"/>
              <a:gd name="T6" fmla="*/ 5 w 58"/>
              <a:gd name="T7" fmla="*/ 69 h 73"/>
              <a:gd name="T8" fmla="*/ 2 w 58"/>
              <a:gd name="T9" fmla="*/ 69 h 73"/>
              <a:gd name="T10" fmla="*/ 0 w 58"/>
              <a:gd name="T11" fmla="*/ 66 h 73"/>
              <a:gd name="T12" fmla="*/ 0 w 58"/>
              <a:gd name="T13" fmla="*/ 16 h 73"/>
              <a:gd name="T14" fmla="*/ 14 w 58"/>
              <a:gd name="T15" fmla="*/ 0 h 73"/>
              <a:gd name="T16" fmla="*/ 15 w 58"/>
              <a:gd name="T17" fmla="*/ 0 h 73"/>
              <a:gd name="T18" fmla="*/ 55 w 58"/>
              <a:gd name="T19" fmla="*/ 2 h 73"/>
              <a:gd name="T20" fmla="*/ 58 w 58"/>
              <a:gd name="T21" fmla="*/ 6 h 73"/>
              <a:gd name="T22" fmla="*/ 56 w 58"/>
              <a:gd name="T23" fmla="*/ 9 h 73"/>
              <a:gd name="T24" fmla="*/ 47 w 58"/>
              <a:gd name="T25" fmla="*/ 19 h 73"/>
              <a:gd name="T26" fmla="*/ 47 w 58"/>
              <a:gd name="T27" fmla="*/ 69 h 73"/>
              <a:gd name="T28" fmla="*/ 45 w 58"/>
              <a:gd name="T29" fmla="*/ 72 h 73"/>
              <a:gd name="T30" fmla="*/ 44 w 58"/>
              <a:gd name="T31" fmla="*/ 73 h 73"/>
              <a:gd name="T32" fmla="*/ 22 w 58"/>
              <a:gd name="T33" fmla="*/ 53 h 73"/>
              <a:gd name="T34" fmla="*/ 24 w 58"/>
              <a:gd name="T35" fmla="*/ 54 h 73"/>
              <a:gd name="T36" fmla="*/ 40 w 58"/>
              <a:gd name="T37" fmla="*/ 63 h 73"/>
              <a:gd name="T38" fmla="*/ 40 w 58"/>
              <a:gd name="T39" fmla="*/ 19 h 73"/>
              <a:gd name="T40" fmla="*/ 44 w 58"/>
              <a:gd name="T41" fmla="*/ 9 h 73"/>
              <a:gd name="T42" fmla="*/ 15 w 58"/>
              <a:gd name="T43" fmla="*/ 7 h 73"/>
              <a:gd name="T44" fmla="*/ 7 w 58"/>
              <a:gd name="T45" fmla="*/ 16 h 73"/>
              <a:gd name="T46" fmla="*/ 7 w 58"/>
              <a:gd name="T47" fmla="*/ 61 h 73"/>
              <a:gd name="T48" fmla="*/ 21 w 58"/>
              <a:gd name="T49" fmla="*/ 54 h 73"/>
              <a:gd name="T50" fmla="*/ 22 w 58"/>
              <a:gd name="T51" fmla="*/ 5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73">
                <a:moveTo>
                  <a:pt x="44" y="73"/>
                </a:moveTo>
                <a:cubicBezTo>
                  <a:pt x="43" y="73"/>
                  <a:pt x="43" y="72"/>
                  <a:pt x="42" y="72"/>
                </a:cubicBezTo>
                <a:cubicBezTo>
                  <a:pt x="22" y="61"/>
                  <a:pt x="22" y="61"/>
                  <a:pt x="22" y="61"/>
                </a:cubicBezTo>
                <a:cubicBezTo>
                  <a:pt x="5" y="69"/>
                  <a:pt x="5" y="69"/>
                  <a:pt x="5" y="69"/>
                </a:cubicBezTo>
                <a:cubicBezTo>
                  <a:pt x="4" y="70"/>
                  <a:pt x="3" y="70"/>
                  <a:pt x="2" y="69"/>
                </a:cubicBezTo>
                <a:cubicBezTo>
                  <a:pt x="1" y="69"/>
                  <a:pt x="0" y="67"/>
                  <a:pt x="0" y="66"/>
                </a:cubicBezTo>
                <a:cubicBezTo>
                  <a:pt x="0" y="16"/>
                  <a:pt x="0" y="16"/>
                  <a:pt x="0" y="16"/>
                </a:cubicBezTo>
                <a:cubicBezTo>
                  <a:pt x="0" y="6"/>
                  <a:pt x="9" y="1"/>
                  <a:pt x="14" y="0"/>
                </a:cubicBezTo>
                <a:cubicBezTo>
                  <a:pt x="15" y="0"/>
                  <a:pt x="15" y="0"/>
                  <a:pt x="15" y="0"/>
                </a:cubicBezTo>
                <a:cubicBezTo>
                  <a:pt x="55" y="2"/>
                  <a:pt x="55" y="2"/>
                  <a:pt x="55" y="2"/>
                </a:cubicBezTo>
                <a:cubicBezTo>
                  <a:pt x="57" y="3"/>
                  <a:pt x="58" y="4"/>
                  <a:pt x="58" y="6"/>
                </a:cubicBezTo>
                <a:cubicBezTo>
                  <a:pt x="58" y="7"/>
                  <a:pt x="57" y="9"/>
                  <a:pt x="56" y="9"/>
                </a:cubicBezTo>
                <a:cubicBezTo>
                  <a:pt x="55" y="9"/>
                  <a:pt x="47" y="12"/>
                  <a:pt x="47" y="19"/>
                </a:cubicBezTo>
                <a:cubicBezTo>
                  <a:pt x="47" y="69"/>
                  <a:pt x="47" y="69"/>
                  <a:pt x="47" y="69"/>
                </a:cubicBezTo>
                <a:cubicBezTo>
                  <a:pt x="47" y="70"/>
                  <a:pt x="47" y="71"/>
                  <a:pt x="45" y="72"/>
                </a:cubicBezTo>
                <a:cubicBezTo>
                  <a:pt x="45" y="72"/>
                  <a:pt x="44" y="73"/>
                  <a:pt x="44" y="73"/>
                </a:cubicBezTo>
                <a:close/>
                <a:moveTo>
                  <a:pt x="22" y="53"/>
                </a:moveTo>
                <a:cubicBezTo>
                  <a:pt x="23" y="53"/>
                  <a:pt x="23" y="53"/>
                  <a:pt x="24" y="54"/>
                </a:cubicBezTo>
                <a:cubicBezTo>
                  <a:pt x="40" y="63"/>
                  <a:pt x="40" y="63"/>
                  <a:pt x="40" y="63"/>
                </a:cubicBezTo>
                <a:cubicBezTo>
                  <a:pt x="40" y="19"/>
                  <a:pt x="40" y="19"/>
                  <a:pt x="40" y="19"/>
                </a:cubicBezTo>
                <a:cubicBezTo>
                  <a:pt x="40" y="14"/>
                  <a:pt x="42" y="11"/>
                  <a:pt x="44" y="9"/>
                </a:cubicBezTo>
                <a:cubicBezTo>
                  <a:pt x="15" y="7"/>
                  <a:pt x="15" y="7"/>
                  <a:pt x="15" y="7"/>
                </a:cubicBezTo>
                <a:cubicBezTo>
                  <a:pt x="13" y="7"/>
                  <a:pt x="7" y="9"/>
                  <a:pt x="7" y="16"/>
                </a:cubicBezTo>
                <a:cubicBezTo>
                  <a:pt x="7" y="61"/>
                  <a:pt x="7" y="61"/>
                  <a:pt x="7" y="61"/>
                </a:cubicBezTo>
                <a:cubicBezTo>
                  <a:pt x="21" y="54"/>
                  <a:pt x="21" y="54"/>
                  <a:pt x="21" y="54"/>
                </a:cubicBezTo>
                <a:cubicBezTo>
                  <a:pt x="21" y="53"/>
                  <a:pt x="22" y="53"/>
                  <a:pt x="22"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8396" tIns="19198" rIns="38396" bIns="19198" numCol="1" anchor="t" anchorCtr="0" compatLnSpc="1">
            <a:prstTxWarp prst="textNoShape">
              <a:avLst/>
            </a:prstTxWarp>
          </a:bodyPr>
          <a:lstStyle/>
          <a:p>
            <a:pPr defTabSz="914239"/>
            <a:endParaRPr lang="en-US">
              <a:solidFill>
                <a:prstClr val="black"/>
              </a:solidFill>
            </a:endParaRPr>
          </a:p>
        </p:txBody>
      </p:sp>
      <p:sp>
        <p:nvSpPr>
          <p:cNvPr id="17" name="Freeform 15"/>
          <p:cNvSpPr>
            <a:spLocks/>
          </p:cNvSpPr>
          <p:nvPr/>
        </p:nvSpPr>
        <p:spPr bwMode="auto">
          <a:xfrm>
            <a:off x="452414" y="323057"/>
            <a:ext cx="65079" cy="77788"/>
          </a:xfrm>
          <a:custGeom>
            <a:avLst/>
            <a:gdLst>
              <a:gd name="T0" fmla="*/ 41 w 41"/>
              <a:gd name="T1" fmla="*/ 42 h 49"/>
              <a:gd name="T2" fmla="*/ 16 w 41"/>
              <a:gd name="T3" fmla="*/ 40 h 49"/>
              <a:gd name="T4" fmla="*/ 7 w 41"/>
              <a:gd name="T5" fmla="*/ 24 h 49"/>
              <a:gd name="T6" fmla="*/ 17 w 41"/>
              <a:gd name="T7" fmla="*/ 7 h 49"/>
              <a:gd name="T8" fmla="*/ 20 w 41"/>
              <a:gd name="T9" fmla="*/ 3 h 49"/>
              <a:gd name="T10" fmla="*/ 16 w 41"/>
              <a:gd name="T11" fmla="*/ 0 h 49"/>
              <a:gd name="T12" fmla="*/ 0 w 41"/>
              <a:gd name="T13" fmla="*/ 24 h 49"/>
              <a:gd name="T14" fmla="*/ 15 w 41"/>
              <a:gd name="T15" fmla="*/ 47 h 49"/>
              <a:gd name="T16" fmla="*/ 41 w 41"/>
              <a:gd name="T17" fmla="*/ 49 h 49"/>
              <a:gd name="T18" fmla="*/ 41 w 41"/>
              <a:gd name="T19" fmla="*/ 4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9">
                <a:moveTo>
                  <a:pt x="41" y="42"/>
                </a:moveTo>
                <a:cubicBezTo>
                  <a:pt x="28" y="41"/>
                  <a:pt x="18" y="40"/>
                  <a:pt x="16" y="40"/>
                </a:cubicBezTo>
                <a:cubicBezTo>
                  <a:pt x="10" y="39"/>
                  <a:pt x="7" y="31"/>
                  <a:pt x="7" y="24"/>
                </a:cubicBezTo>
                <a:cubicBezTo>
                  <a:pt x="7" y="17"/>
                  <a:pt x="10" y="8"/>
                  <a:pt x="17" y="7"/>
                </a:cubicBezTo>
                <a:cubicBezTo>
                  <a:pt x="19" y="7"/>
                  <a:pt x="20" y="5"/>
                  <a:pt x="20" y="3"/>
                </a:cubicBezTo>
                <a:cubicBezTo>
                  <a:pt x="19" y="1"/>
                  <a:pt x="17" y="0"/>
                  <a:pt x="16" y="0"/>
                </a:cubicBezTo>
                <a:cubicBezTo>
                  <a:pt x="5" y="2"/>
                  <a:pt x="0" y="14"/>
                  <a:pt x="0" y="24"/>
                </a:cubicBezTo>
                <a:cubicBezTo>
                  <a:pt x="0" y="35"/>
                  <a:pt x="5" y="45"/>
                  <a:pt x="15" y="47"/>
                </a:cubicBezTo>
                <a:cubicBezTo>
                  <a:pt x="18" y="47"/>
                  <a:pt x="28" y="48"/>
                  <a:pt x="41" y="49"/>
                </a:cubicBezTo>
                <a:lnTo>
                  <a:pt x="41"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8396" tIns="19198" rIns="38396" bIns="19198" numCol="1" anchor="t" anchorCtr="0" compatLnSpc="1">
            <a:prstTxWarp prst="textNoShape">
              <a:avLst/>
            </a:prstTxWarp>
          </a:bodyPr>
          <a:lstStyle/>
          <a:p>
            <a:pPr defTabSz="914239"/>
            <a:endParaRPr lang="en-US">
              <a:solidFill>
                <a:prstClr val="black"/>
              </a:solidFill>
            </a:endParaRPr>
          </a:p>
        </p:txBody>
      </p:sp>
      <p:sp>
        <p:nvSpPr>
          <p:cNvPr id="18" name="Freeform 16"/>
          <p:cNvSpPr>
            <a:spLocks/>
          </p:cNvSpPr>
          <p:nvPr/>
        </p:nvSpPr>
        <p:spPr bwMode="auto">
          <a:xfrm>
            <a:off x="607936" y="302472"/>
            <a:ext cx="222221" cy="111125"/>
          </a:xfrm>
          <a:custGeom>
            <a:avLst/>
            <a:gdLst>
              <a:gd name="T0" fmla="*/ 139 w 140"/>
              <a:gd name="T1" fmla="*/ 2 h 70"/>
              <a:gd name="T2" fmla="*/ 135 w 140"/>
              <a:gd name="T3" fmla="*/ 1 h 70"/>
              <a:gd name="T4" fmla="*/ 41 w 140"/>
              <a:gd name="T5" fmla="*/ 61 h 70"/>
              <a:gd name="T6" fmla="*/ 29 w 140"/>
              <a:gd name="T7" fmla="*/ 63 h 70"/>
              <a:gd name="T8" fmla="*/ 0 w 140"/>
              <a:gd name="T9" fmla="*/ 60 h 70"/>
              <a:gd name="T10" fmla="*/ 0 w 140"/>
              <a:gd name="T11" fmla="*/ 67 h 70"/>
              <a:gd name="T12" fmla="*/ 28 w 140"/>
              <a:gd name="T13" fmla="*/ 70 h 70"/>
              <a:gd name="T14" fmla="*/ 30 w 140"/>
              <a:gd name="T15" fmla="*/ 70 h 70"/>
              <a:gd name="T16" fmla="*/ 44 w 140"/>
              <a:gd name="T17" fmla="*/ 67 h 70"/>
              <a:gd name="T18" fmla="*/ 138 w 140"/>
              <a:gd name="T19" fmla="*/ 7 h 70"/>
              <a:gd name="T20" fmla="*/ 139 w 140"/>
              <a:gd name="T21"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 h="70">
                <a:moveTo>
                  <a:pt x="139" y="2"/>
                </a:moveTo>
                <a:cubicBezTo>
                  <a:pt x="138" y="1"/>
                  <a:pt x="136" y="0"/>
                  <a:pt x="135" y="1"/>
                </a:cubicBezTo>
                <a:cubicBezTo>
                  <a:pt x="134" y="2"/>
                  <a:pt x="66" y="46"/>
                  <a:pt x="41" y="61"/>
                </a:cubicBezTo>
                <a:cubicBezTo>
                  <a:pt x="37" y="63"/>
                  <a:pt x="32" y="64"/>
                  <a:pt x="29" y="63"/>
                </a:cubicBezTo>
                <a:cubicBezTo>
                  <a:pt x="22" y="63"/>
                  <a:pt x="12" y="62"/>
                  <a:pt x="0" y="60"/>
                </a:cubicBezTo>
                <a:cubicBezTo>
                  <a:pt x="0" y="67"/>
                  <a:pt x="0" y="67"/>
                  <a:pt x="0" y="67"/>
                </a:cubicBezTo>
                <a:cubicBezTo>
                  <a:pt x="12" y="68"/>
                  <a:pt x="22" y="69"/>
                  <a:pt x="28" y="70"/>
                </a:cubicBezTo>
                <a:cubicBezTo>
                  <a:pt x="28" y="70"/>
                  <a:pt x="29" y="70"/>
                  <a:pt x="30" y="70"/>
                </a:cubicBezTo>
                <a:cubicBezTo>
                  <a:pt x="34" y="70"/>
                  <a:pt x="40" y="69"/>
                  <a:pt x="44" y="67"/>
                </a:cubicBezTo>
                <a:cubicBezTo>
                  <a:pt x="69" y="51"/>
                  <a:pt x="138" y="8"/>
                  <a:pt x="138" y="7"/>
                </a:cubicBezTo>
                <a:cubicBezTo>
                  <a:pt x="140" y="6"/>
                  <a:pt x="140" y="4"/>
                  <a:pt x="13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8396" tIns="19198" rIns="38396" bIns="19198" numCol="1" anchor="t" anchorCtr="0" compatLnSpc="1">
            <a:prstTxWarp prst="textNoShape">
              <a:avLst/>
            </a:prstTxWarp>
          </a:bodyPr>
          <a:lstStyle/>
          <a:p>
            <a:pPr defTabSz="914239"/>
            <a:endParaRPr lang="en-US">
              <a:solidFill>
                <a:prstClr val="black"/>
              </a:solidFill>
            </a:endParaRPr>
          </a:p>
        </p:txBody>
      </p:sp>
      <p:sp>
        <p:nvSpPr>
          <p:cNvPr id="23" name="Freeform 17"/>
          <p:cNvSpPr>
            <a:spLocks/>
          </p:cNvSpPr>
          <p:nvPr/>
        </p:nvSpPr>
        <p:spPr bwMode="auto">
          <a:xfrm>
            <a:off x="438093" y="573935"/>
            <a:ext cx="53968" cy="66675"/>
          </a:xfrm>
          <a:custGeom>
            <a:avLst/>
            <a:gdLst>
              <a:gd name="T0" fmla="*/ 0 w 68"/>
              <a:gd name="T1" fmla="*/ 84 h 84"/>
              <a:gd name="T2" fmla="*/ 0 w 68"/>
              <a:gd name="T3" fmla="*/ 0 h 84"/>
              <a:gd name="T4" fmla="*/ 18 w 68"/>
              <a:gd name="T5" fmla="*/ 0 h 84"/>
              <a:gd name="T6" fmla="*/ 52 w 68"/>
              <a:gd name="T7" fmla="*/ 62 h 84"/>
              <a:gd name="T8" fmla="*/ 52 w 68"/>
              <a:gd name="T9" fmla="*/ 0 h 84"/>
              <a:gd name="T10" fmla="*/ 68 w 68"/>
              <a:gd name="T11" fmla="*/ 0 h 84"/>
              <a:gd name="T12" fmla="*/ 68 w 68"/>
              <a:gd name="T13" fmla="*/ 84 h 84"/>
              <a:gd name="T14" fmla="*/ 50 w 68"/>
              <a:gd name="T15" fmla="*/ 84 h 84"/>
              <a:gd name="T16" fmla="*/ 16 w 68"/>
              <a:gd name="T17" fmla="*/ 24 h 84"/>
              <a:gd name="T18" fmla="*/ 16 w 68"/>
              <a:gd name="T19" fmla="*/ 84 h 84"/>
              <a:gd name="T20" fmla="*/ 0 w 68"/>
              <a:gd name="T2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84">
                <a:moveTo>
                  <a:pt x="0" y="84"/>
                </a:moveTo>
                <a:lnTo>
                  <a:pt x="0" y="0"/>
                </a:lnTo>
                <a:lnTo>
                  <a:pt x="18" y="0"/>
                </a:lnTo>
                <a:lnTo>
                  <a:pt x="52" y="62"/>
                </a:lnTo>
                <a:lnTo>
                  <a:pt x="52" y="0"/>
                </a:lnTo>
                <a:lnTo>
                  <a:pt x="68" y="0"/>
                </a:lnTo>
                <a:lnTo>
                  <a:pt x="68" y="84"/>
                </a:lnTo>
                <a:lnTo>
                  <a:pt x="50" y="84"/>
                </a:lnTo>
                <a:lnTo>
                  <a:pt x="16" y="24"/>
                </a:lnTo>
                <a:lnTo>
                  <a:pt x="16" y="84"/>
                </a:lnTo>
                <a:lnTo>
                  <a:pt x="0" y="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8396" tIns="19198" rIns="38396" bIns="19198" numCol="1" anchor="t" anchorCtr="0" compatLnSpc="1">
            <a:prstTxWarp prst="textNoShape">
              <a:avLst/>
            </a:prstTxWarp>
          </a:bodyPr>
          <a:lstStyle/>
          <a:p>
            <a:pPr defTabSz="914239"/>
            <a:endParaRPr lang="en-US">
              <a:solidFill>
                <a:prstClr val="black"/>
              </a:solidFill>
            </a:endParaRPr>
          </a:p>
        </p:txBody>
      </p:sp>
      <p:sp>
        <p:nvSpPr>
          <p:cNvPr id="24" name="Freeform 18"/>
          <p:cNvSpPr>
            <a:spLocks/>
          </p:cNvSpPr>
          <p:nvPr/>
        </p:nvSpPr>
        <p:spPr bwMode="auto">
          <a:xfrm>
            <a:off x="501620" y="573935"/>
            <a:ext cx="69841" cy="68263"/>
          </a:xfrm>
          <a:custGeom>
            <a:avLst/>
            <a:gdLst>
              <a:gd name="T0" fmla="*/ 42 w 44"/>
              <a:gd name="T1" fmla="*/ 13 h 43"/>
              <a:gd name="T2" fmla="*/ 33 w 44"/>
              <a:gd name="T3" fmla="*/ 13 h 43"/>
              <a:gd name="T4" fmla="*/ 30 w 44"/>
              <a:gd name="T5" fmla="*/ 10 h 43"/>
              <a:gd name="T6" fmla="*/ 26 w 44"/>
              <a:gd name="T7" fmla="*/ 8 h 43"/>
              <a:gd name="T8" fmla="*/ 22 w 44"/>
              <a:gd name="T9" fmla="*/ 7 h 43"/>
              <a:gd name="T10" fmla="*/ 12 w 44"/>
              <a:gd name="T11" fmla="*/ 11 h 43"/>
              <a:gd name="T12" fmla="*/ 10 w 44"/>
              <a:gd name="T13" fmla="*/ 14 h 43"/>
              <a:gd name="T14" fmla="*/ 8 w 44"/>
              <a:gd name="T15" fmla="*/ 17 h 43"/>
              <a:gd name="T16" fmla="*/ 7 w 44"/>
              <a:gd name="T17" fmla="*/ 21 h 43"/>
              <a:gd name="T18" fmla="*/ 8 w 44"/>
              <a:gd name="T19" fmla="*/ 26 h 43"/>
              <a:gd name="T20" fmla="*/ 11 w 44"/>
              <a:gd name="T21" fmla="*/ 31 h 43"/>
              <a:gd name="T22" fmla="*/ 16 w 44"/>
              <a:gd name="T23" fmla="*/ 34 h 43"/>
              <a:gd name="T24" fmla="*/ 22 w 44"/>
              <a:gd name="T25" fmla="*/ 35 h 43"/>
              <a:gd name="T26" fmla="*/ 29 w 44"/>
              <a:gd name="T27" fmla="*/ 33 h 43"/>
              <a:gd name="T28" fmla="*/ 34 w 44"/>
              <a:gd name="T29" fmla="*/ 28 h 43"/>
              <a:gd name="T30" fmla="*/ 17 w 44"/>
              <a:gd name="T31" fmla="*/ 28 h 43"/>
              <a:gd name="T32" fmla="*/ 17 w 44"/>
              <a:gd name="T33" fmla="*/ 21 h 43"/>
              <a:gd name="T34" fmla="*/ 44 w 44"/>
              <a:gd name="T35" fmla="*/ 21 h 43"/>
              <a:gd name="T36" fmla="*/ 44 w 44"/>
              <a:gd name="T37" fmla="*/ 22 h 43"/>
              <a:gd name="T38" fmla="*/ 41 w 44"/>
              <a:gd name="T39" fmla="*/ 32 h 43"/>
              <a:gd name="T40" fmla="*/ 33 w 44"/>
              <a:gd name="T41" fmla="*/ 40 h 43"/>
              <a:gd name="T42" fmla="*/ 22 w 44"/>
              <a:gd name="T43" fmla="*/ 43 h 43"/>
              <a:gd name="T44" fmla="*/ 13 w 44"/>
              <a:gd name="T45" fmla="*/ 41 h 43"/>
              <a:gd name="T46" fmla="*/ 6 w 44"/>
              <a:gd name="T47" fmla="*/ 37 h 43"/>
              <a:gd name="T48" fmla="*/ 1 w 44"/>
              <a:gd name="T49" fmla="*/ 30 h 43"/>
              <a:gd name="T50" fmla="*/ 0 w 44"/>
              <a:gd name="T51" fmla="*/ 21 h 43"/>
              <a:gd name="T52" fmla="*/ 1 w 44"/>
              <a:gd name="T53" fmla="*/ 13 h 43"/>
              <a:gd name="T54" fmla="*/ 6 w 44"/>
              <a:gd name="T55" fmla="*/ 6 h 43"/>
              <a:gd name="T56" fmla="*/ 13 w 44"/>
              <a:gd name="T57" fmla="*/ 1 h 43"/>
              <a:gd name="T58" fmla="*/ 22 w 44"/>
              <a:gd name="T59" fmla="*/ 0 h 43"/>
              <a:gd name="T60" fmla="*/ 30 w 44"/>
              <a:gd name="T61" fmla="*/ 1 h 43"/>
              <a:gd name="T62" fmla="*/ 37 w 44"/>
              <a:gd name="T63" fmla="*/ 6 h 43"/>
              <a:gd name="T64" fmla="*/ 42 w 44"/>
              <a:gd name="T65" fmla="*/ 1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 h="43">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8396" tIns="19198" rIns="38396" bIns="19198" numCol="1" anchor="t" anchorCtr="0" compatLnSpc="1">
            <a:prstTxWarp prst="textNoShape">
              <a:avLst/>
            </a:prstTxWarp>
          </a:bodyPr>
          <a:lstStyle/>
          <a:p>
            <a:pPr defTabSz="914239"/>
            <a:endParaRPr lang="en-US">
              <a:solidFill>
                <a:prstClr val="black"/>
              </a:solidFill>
            </a:endParaRPr>
          </a:p>
        </p:txBody>
      </p:sp>
      <p:sp>
        <p:nvSpPr>
          <p:cNvPr id="25" name="Freeform 19"/>
          <p:cNvSpPr>
            <a:spLocks noEditPoints="1"/>
          </p:cNvSpPr>
          <p:nvPr/>
        </p:nvSpPr>
        <p:spPr bwMode="auto">
          <a:xfrm>
            <a:off x="577777" y="561235"/>
            <a:ext cx="55555" cy="80963"/>
          </a:xfrm>
          <a:custGeom>
            <a:avLst/>
            <a:gdLst>
              <a:gd name="T0" fmla="*/ 0 w 35"/>
              <a:gd name="T1" fmla="*/ 8 h 51"/>
              <a:gd name="T2" fmla="*/ 8 w 35"/>
              <a:gd name="T3" fmla="*/ 8 h 51"/>
              <a:gd name="T4" fmla="*/ 8 w 35"/>
              <a:gd name="T5" fmla="*/ 34 h 51"/>
              <a:gd name="T6" fmla="*/ 8 w 35"/>
              <a:gd name="T7" fmla="*/ 37 h 51"/>
              <a:gd name="T8" fmla="*/ 9 w 35"/>
              <a:gd name="T9" fmla="*/ 40 h 51"/>
              <a:gd name="T10" fmla="*/ 11 w 35"/>
              <a:gd name="T11" fmla="*/ 42 h 51"/>
              <a:gd name="T12" fmla="*/ 14 w 35"/>
              <a:gd name="T13" fmla="*/ 43 h 51"/>
              <a:gd name="T14" fmla="*/ 17 w 35"/>
              <a:gd name="T15" fmla="*/ 43 h 51"/>
              <a:gd name="T16" fmla="*/ 20 w 35"/>
              <a:gd name="T17" fmla="*/ 40 h 51"/>
              <a:gd name="T18" fmla="*/ 20 w 35"/>
              <a:gd name="T19" fmla="*/ 38 h 51"/>
              <a:gd name="T20" fmla="*/ 21 w 35"/>
              <a:gd name="T21" fmla="*/ 34 h 51"/>
              <a:gd name="T22" fmla="*/ 21 w 35"/>
              <a:gd name="T23" fmla="*/ 8 h 51"/>
              <a:gd name="T24" fmla="*/ 28 w 35"/>
              <a:gd name="T25" fmla="*/ 8 h 51"/>
              <a:gd name="T26" fmla="*/ 28 w 35"/>
              <a:gd name="T27" fmla="*/ 16 h 51"/>
              <a:gd name="T28" fmla="*/ 31 w 35"/>
              <a:gd name="T29" fmla="*/ 14 h 51"/>
              <a:gd name="T30" fmla="*/ 31 w 35"/>
              <a:gd name="T31" fmla="*/ 8 h 51"/>
              <a:gd name="T32" fmla="*/ 35 w 35"/>
              <a:gd name="T33" fmla="*/ 8 h 51"/>
              <a:gd name="T34" fmla="*/ 33 w 35"/>
              <a:gd name="T35" fmla="*/ 16 h 51"/>
              <a:gd name="T36" fmla="*/ 28 w 35"/>
              <a:gd name="T37" fmla="*/ 19 h 51"/>
              <a:gd name="T38" fmla="*/ 28 w 35"/>
              <a:gd name="T39" fmla="*/ 34 h 51"/>
              <a:gd name="T40" fmla="*/ 28 w 35"/>
              <a:gd name="T41" fmla="*/ 41 h 51"/>
              <a:gd name="T42" fmla="*/ 25 w 35"/>
              <a:gd name="T43" fmla="*/ 45 h 51"/>
              <a:gd name="T44" fmla="*/ 20 w 35"/>
              <a:gd name="T45" fmla="*/ 49 h 51"/>
              <a:gd name="T46" fmla="*/ 14 w 35"/>
              <a:gd name="T47" fmla="*/ 51 h 51"/>
              <a:gd name="T48" fmla="*/ 9 w 35"/>
              <a:gd name="T49" fmla="*/ 49 h 51"/>
              <a:gd name="T50" fmla="*/ 4 w 35"/>
              <a:gd name="T51" fmla="*/ 46 h 51"/>
              <a:gd name="T52" fmla="*/ 2 w 35"/>
              <a:gd name="T53" fmla="*/ 42 h 51"/>
              <a:gd name="T54" fmla="*/ 1 w 35"/>
              <a:gd name="T55" fmla="*/ 39 h 51"/>
              <a:gd name="T56" fmla="*/ 0 w 35"/>
              <a:gd name="T57" fmla="*/ 34 h 51"/>
              <a:gd name="T58" fmla="*/ 0 w 35"/>
              <a:gd name="T59" fmla="*/ 8 h 51"/>
              <a:gd name="T60" fmla="*/ 10 w 35"/>
              <a:gd name="T61" fmla="*/ 5 h 51"/>
              <a:gd name="T62" fmla="*/ 8 w 35"/>
              <a:gd name="T63" fmla="*/ 1 h 51"/>
              <a:gd name="T64" fmla="*/ 12 w 35"/>
              <a:gd name="T65" fmla="*/ 0 h 51"/>
              <a:gd name="T66" fmla="*/ 14 w 35"/>
              <a:gd name="T67" fmla="*/ 0 h 51"/>
              <a:gd name="T68" fmla="*/ 16 w 35"/>
              <a:gd name="T69" fmla="*/ 1 h 51"/>
              <a:gd name="T70" fmla="*/ 19 w 35"/>
              <a:gd name="T71" fmla="*/ 0 h 51"/>
              <a:gd name="T72" fmla="*/ 21 w 35"/>
              <a:gd name="T73" fmla="*/ 3 h 51"/>
              <a:gd name="T74" fmla="*/ 20 w 35"/>
              <a:gd name="T75" fmla="*/ 4 h 51"/>
              <a:gd name="T76" fmla="*/ 19 w 35"/>
              <a:gd name="T77" fmla="*/ 5 h 51"/>
              <a:gd name="T78" fmla="*/ 17 w 35"/>
              <a:gd name="T79" fmla="*/ 5 h 51"/>
              <a:gd name="T80" fmla="*/ 16 w 35"/>
              <a:gd name="T81" fmla="*/ 5 h 51"/>
              <a:gd name="T82" fmla="*/ 14 w 35"/>
              <a:gd name="T83" fmla="*/ 4 h 51"/>
              <a:gd name="T84" fmla="*/ 12 w 35"/>
              <a:gd name="T85" fmla="*/ 4 h 51"/>
              <a:gd name="T86" fmla="*/ 10 w 35"/>
              <a:gd name="T87" fmla="*/ 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 h="51">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8396" tIns="19198" rIns="38396" bIns="19198" numCol="1" anchor="t" anchorCtr="0" compatLnSpc="1">
            <a:prstTxWarp prst="textNoShape">
              <a:avLst/>
            </a:prstTxWarp>
          </a:bodyPr>
          <a:lstStyle/>
          <a:p>
            <a:pPr defTabSz="914239"/>
            <a:endParaRPr lang="en-US">
              <a:solidFill>
                <a:prstClr val="black"/>
              </a:solidFill>
            </a:endParaRPr>
          </a:p>
        </p:txBody>
      </p:sp>
      <p:sp>
        <p:nvSpPr>
          <p:cNvPr id="26" name="Freeform 20"/>
          <p:cNvSpPr>
            <a:spLocks/>
          </p:cNvSpPr>
          <p:nvPr/>
        </p:nvSpPr>
        <p:spPr bwMode="auto">
          <a:xfrm>
            <a:off x="657140" y="573935"/>
            <a:ext cx="60317" cy="66675"/>
          </a:xfrm>
          <a:custGeom>
            <a:avLst/>
            <a:gdLst>
              <a:gd name="T0" fmla="*/ 32 w 76"/>
              <a:gd name="T1" fmla="*/ 84 h 84"/>
              <a:gd name="T2" fmla="*/ 0 w 76"/>
              <a:gd name="T3" fmla="*/ 0 h 84"/>
              <a:gd name="T4" fmla="*/ 16 w 76"/>
              <a:gd name="T5" fmla="*/ 0 h 84"/>
              <a:gd name="T6" fmla="*/ 38 w 76"/>
              <a:gd name="T7" fmla="*/ 64 h 84"/>
              <a:gd name="T8" fmla="*/ 60 w 76"/>
              <a:gd name="T9" fmla="*/ 0 h 84"/>
              <a:gd name="T10" fmla="*/ 76 w 76"/>
              <a:gd name="T11" fmla="*/ 0 h 84"/>
              <a:gd name="T12" fmla="*/ 44 w 76"/>
              <a:gd name="T13" fmla="*/ 84 h 84"/>
              <a:gd name="T14" fmla="*/ 32 w 76"/>
              <a:gd name="T15" fmla="*/ 84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8396" tIns="19198" rIns="38396" bIns="19198" numCol="1" anchor="t" anchorCtr="0" compatLnSpc="1">
            <a:prstTxWarp prst="textNoShape">
              <a:avLst/>
            </a:prstTxWarp>
          </a:bodyPr>
          <a:lstStyle/>
          <a:p>
            <a:pPr defTabSz="914239"/>
            <a:endParaRPr lang="en-US">
              <a:solidFill>
                <a:prstClr val="black"/>
              </a:solidFill>
            </a:endParaRPr>
          </a:p>
        </p:txBody>
      </p:sp>
      <p:sp>
        <p:nvSpPr>
          <p:cNvPr id="27" name="Freeform 21"/>
          <p:cNvSpPr>
            <a:spLocks noEditPoints="1"/>
          </p:cNvSpPr>
          <p:nvPr/>
        </p:nvSpPr>
        <p:spPr bwMode="auto">
          <a:xfrm>
            <a:off x="719047" y="562769"/>
            <a:ext cx="63492" cy="77788"/>
          </a:xfrm>
          <a:custGeom>
            <a:avLst/>
            <a:gdLst>
              <a:gd name="T0" fmla="*/ 0 w 40"/>
              <a:gd name="T1" fmla="*/ 49 h 49"/>
              <a:gd name="T2" fmla="*/ 17 w 40"/>
              <a:gd name="T3" fmla="*/ 7 h 49"/>
              <a:gd name="T4" fmla="*/ 23 w 40"/>
              <a:gd name="T5" fmla="*/ 7 h 49"/>
              <a:gd name="T6" fmla="*/ 40 w 40"/>
              <a:gd name="T7" fmla="*/ 49 h 49"/>
              <a:gd name="T8" fmla="*/ 32 w 40"/>
              <a:gd name="T9" fmla="*/ 49 h 49"/>
              <a:gd name="T10" fmla="*/ 27 w 40"/>
              <a:gd name="T11" fmla="*/ 38 h 49"/>
              <a:gd name="T12" fmla="*/ 13 w 40"/>
              <a:gd name="T13" fmla="*/ 38 h 49"/>
              <a:gd name="T14" fmla="*/ 8 w 40"/>
              <a:gd name="T15" fmla="*/ 49 h 49"/>
              <a:gd name="T16" fmla="*/ 0 w 40"/>
              <a:gd name="T17" fmla="*/ 49 h 49"/>
              <a:gd name="T18" fmla="*/ 13 w 40"/>
              <a:gd name="T19" fmla="*/ 0 h 49"/>
              <a:gd name="T20" fmla="*/ 17 w 40"/>
              <a:gd name="T21" fmla="*/ 0 h 49"/>
              <a:gd name="T22" fmla="*/ 18 w 40"/>
              <a:gd name="T23" fmla="*/ 1 h 49"/>
              <a:gd name="T24" fmla="*/ 20 w 40"/>
              <a:gd name="T25" fmla="*/ 1 h 49"/>
              <a:gd name="T26" fmla="*/ 22 w 40"/>
              <a:gd name="T27" fmla="*/ 1 h 49"/>
              <a:gd name="T28" fmla="*/ 23 w 40"/>
              <a:gd name="T29" fmla="*/ 0 h 49"/>
              <a:gd name="T30" fmla="*/ 27 w 40"/>
              <a:gd name="T31" fmla="*/ 0 h 49"/>
              <a:gd name="T32" fmla="*/ 25 w 40"/>
              <a:gd name="T33" fmla="*/ 4 h 49"/>
              <a:gd name="T34" fmla="*/ 20 w 40"/>
              <a:gd name="T35" fmla="*/ 5 h 49"/>
              <a:gd name="T36" fmla="*/ 15 w 40"/>
              <a:gd name="T37" fmla="*/ 4 h 49"/>
              <a:gd name="T38" fmla="*/ 13 w 40"/>
              <a:gd name="T39" fmla="*/ 0 h 49"/>
              <a:gd name="T40" fmla="*/ 16 w 40"/>
              <a:gd name="T41" fmla="*/ 31 h 49"/>
              <a:gd name="T42" fmla="*/ 24 w 40"/>
              <a:gd name="T43" fmla="*/ 31 h 49"/>
              <a:gd name="T44" fmla="*/ 20 w 40"/>
              <a:gd name="T45" fmla="*/ 18 h 49"/>
              <a:gd name="T46" fmla="*/ 16 w 40"/>
              <a:gd name="T47" fmla="*/ 3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 h="49">
                <a:moveTo>
                  <a:pt x="0" y="49"/>
                </a:moveTo>
                <a:cubicBezTo>
                  <a:pt x="17" y="7"/>
                  <a:pt x="17" y="7"/>
                  <a:pt x="17" y="7"/>
                </a:cubicBezTo>
                <a:cubicBezTo>
                  <a:pt x="23" y="7"/>
                  <a:pt x="23" y="7"/>
                  <a:pt x="23" y="7"/>
                </a:cubicBezTo>
                <a:cubicBezTo>
                  <a:pt x="40" y="49"/>
                  <a:pt x="40" y="49"/>
                  <a:pt x="40" y="49"/>
                </a:cubicBezTo>
                <a:cubicBezTo>
                  <a:pt x="32" y="49"/>
                  <a:pt x="32" y="49"/>
                  <a:pt x="32" y="49"/>
                </a:cubicBezTo>
                <a:cubicBezTo>
                  <a:pt x="27" y="38"/>
                  <a:pt x="27" y="38"/>
                  <a:pt x="27" y="38"/>
                </a:cubicBezTo>
                <a:cubicBezTo>
                  <a:pt x="13" y="38"/>
                  <a:pt x="13" y="38"/>
                  <a:pt x="13" y="38"/>
                </a:cubicBezTo>
                <a:cubicBezTo>
                  <a:pt x="8" y="49"/>
                  <a:pt x="8" y="49"/>
                  <a:pt x="8" y="49"/>
                </a:cubicBezTo>
                <a:lnTo>
                  <a:pt x="0" y="49"/>
                </a:lnTo>
                <a:close/>
                <a:moveTo>
                  <a:pt x="13" y="0"/>
                </a:moveTo>
                <a:cubicBezTo>
                  <a:pt x="17" y="0"/>
                  <a:pt x="17" y="0"/>
                  <a:pt x="17" y="0"/>
                </a:cubicBezTo>
                <a:cubicBezTo>
                  <a:pt x="18" y="0"/>
                  <a:pt x="18" y="0"/>
                  <a:pt x="18" y="1"/>
                </a:cubicBezTo>
                <a:cubicBezTo>
                  <a:pt x="19" y="1"/>
                  <a:pt x="20" y="1"/>
                  <a:pt x="20" y="1"/>
                </a:cubicBezTo>
                <a:cubicBezTo>
                  <a:pt x="21" y="1"/>
                  <a:pt x="21" y="1"/>
                  <a:pt x="22" y="1"/>
                </a:cubicBezTo>
                <a:cubicBezTo>
                  <a:pt x="22" y="0"/>
                  <a:pt x="23" y="0"/>
                  <a:pt x="23" y="0"/>
                </a:cubicBezTo>
                <a:cubicBezTo>
                  <a:pt x="27" y="0"/>
                  <a:pt x="27" y="0"/>
                  <a:pt x="27" y="0"/>
                </a:cubicBezTo>
                <a:cubicBezTo>
                  <a:pt x="27" y="1"/>
                  <a:pt x="26" y="3"/>
                  <a:pt x="25" y="4"/>
                </a:cubicBezTo>
                <a:cubicBezTo>
                  <a:pt x="24" y="5"/>
                  <a:pt x="22" y="5"/>
                  <a:pt x="20" y="5"/>
                </a:cubicBezTo>
                <a:cubicBezTo>
                  <a:pt x="18" y="5"/>
                  <a:pt x="17" y="5"/>
                  <a:pt x="15" y="4"/>
                </a:cubicBezTo>
                <a:cubicBezTo>
                  <a:pt x="14" y="3"/>
                  <a:pt x="13" y="1"/>
                  <a:pt x="13" y="0"/>
                </a:cubicBezTo>
                <a:close/>
                <a:moveTo>
                  <a:pt x="16" y="31"/>
                </a:moveTo>
                <a:cubicBezTo>
                  <a:pt x="24" y="31"/>
                  <a:pt x="24" y="31"/>
                  <a:pt x="24" y="31"/>
                </a:cubicBezTo>
                <a:cubicBezTo>
                  <a:pt x="20" y="18"/>
                  <a:pt x="20" y="18"/>
                  <a:pt x="20" y="18"/>
                </a:cubicBezTo>
                <a:lnTo>
                  <a:pt x="16" y="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8396" tIns="19198" rIns="38396" bIns="19198" numCol="1" anchor="t" anchorCtr="0" compatLnSpc="1">
            <a:prstTxWarp prst="textNoShape">
              <a:avLst/>
            </a:prstTxWarp>
          </a:bodyPr>
          <a:lstStyle/>
          <a:p>
            <a:pPr defTabSz="914239"/>
            <a:endParaRPr lang="en-US">
              <a:solidFill>
                <a:prstClr val="black"/>
              </a:solidFill>
            </a:endParaRPr>
          </a:p>
        </p:txBody>
      </p:sp>
      <p:sp>
        <p:nvSpPr>
          <p:cNvPr id="28" name="Freeform 22"/>
          <p:cNvSpPr>
            <a:spLocks/>
          </p:cNvSpPr>
          <p:nvPr/>
        </p:nvSpPr>
        <p:spPr bwMode="auto">
          <a:xfrm>
            <a:off x="790472" y="573935"/>
            <a:ext cx="52381" cy="66675"/>
          </a:xfrm>
          <a:custGeom>
            <a:avLst/>
            <a:gdLst>
              <a:gd name="T0" fmla="*/ 0 w 66"/>
              <a:gd name="T1" fmla="*/ 84 h 84"/>
              <a:gd name="T2" fmla="*/ 0 w 66"/>
              <a:gd name="T3" fmla="*/ 0 h 84"/>
              <a:gd name="T4" fmla="*/ 16 w 66"/>
              <a:gd name="T5" fmla="*/ 0 h 84"/>
              <a:gd name="T6" fmla="*/ 50 w 66"/>
              <a:gd name="T7" fmla="*/ 62 h 84"/>
              <a:gd name="T8" fmla="*/ 50 w 66"/>
              <a:gd name="T9" fmla="*/ 0 h 84"/>
              <a:gd name="T10" fmla="*/ 66 w 66"/>
              <a:gd name="T11" fmla="*/ 0 h 84"/>
              <a:gd name="T12" fmla="*/ 66 w 66"/>
              <a:gd name="T13" fmla="*/ 84 h 84"/>
              <a:gd name="T14" fmla="*/ 50 w 66"/>
              <a:gd name="T15" fmla="*/ 84 h 84"/>
              <a:gd name="T16" fmla="*/ 14 w 66"/>
              <a:gd name="T17" fmla="*/ 24 h 84"/>
              <a:gd name="T18" fmla="*/ 14 w 66"/>
              <a:gd name="T19" fmla="*/ 84 h 84"/>
              <a:gd name="T20" fmla="*/ 0 w 66"/>
              <a:gd name="T2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84">
                <a:moveTo>
                  <a:pt x="0" y="84"/>
                </a:moveTo>
                <a:lnTo>
                  <a:pt x="0" y="0"/>
                </a:lnTo>
                <a:lnTo>
                  <a:pt x="16" y="0"/>
                </a:lnTo>
                <a:lnTo>
                  <a:pt x="50" y="62"/>
                </a:lnTo>
                <a:lnTo>
                  <a:pt x="50" y="0"/>
                </a:lnTo>
                <a:lnTo>
                  <a:pt x="66" y="0"/>
                </a:lnTo>
                <a:lnTo>
                  <a:pt x="66" y="84"/>
                </a:lnTo>
                <a:lnTo>
                  <a:pt x="50" y="84"/>
                </a:lnTo>
                <a:lnTo>
                  <a:pt x="14" y="24"/>
                </a:lnTo>
                <a:lnTo>
                  <a:pt x="14" y="84"/>
                </a:lnTo>
                <a:lnTo>
                  <a:pt x="0" y="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8396" tIns="19198" rIns="38396" bIns="19198" numCol="1" anchor="t" anchorCtr="0" compatLnSpc="1">
            <a:prstTxWarp prst="textNoShape">
              <a:avLst/>
            </a:prstTxWarp>
          </a:bodyPr>
          <a:lstStyle/>
          <a:p>
            <a:pPr defTabSz="914239"/>
            <a:endParaRPr lang="en-US">
              <a:solidFill>
                <a:prstClr val="black"/>
              </a:solidFill>
            </a:endParaRPr>
          </a:p>
        </p:txBody>
      </p:sp>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8396" tIns="19198" rIns="38396" bIns="19198" rtlCol="0" anchor="ctr"/>
          <a:lstStyle/>
          <a:p>
            <a:pPr algn="ctr" defTabSz="914239"/>
            <a:endParaRPr lang="en-US">
              <a:solidFill>
                <a:prstClr val="white"/>
              </a:solidFill>
            </a:endParaRPr>
          </a:p>
        </p:txBody>
      </p:sp>
      <p:sp>
        <p:nvSpPr>
          <p:cNvPr id="20" name="TextBox 19"/>
          <p:cNvSpPr txBox="1"/>
          <p:nvPr/>
        </p:nvSpPr>
        <p:spPr>
          <a:xfrm>
            <a:off x="5885411" y="163994"/>
            <a:ext cx="2505193" cy="500436"/>
          </a:xfrm>
          <a:prstGeom prst="rect">
            <a:avLst/>
          </a:prstGeom>
          <a:noFill/>
        </p:spPr>
        <p:txBody>
          <a:bodyPr wrap="none" lIns="38396" tIns="19198" rIns="38396" bIns="19198" rtlCol="0">
            <a:spAutoFit/>
          </a:bodyPr>
          <a:lstStyle/>
          <a:p>
            <a:pPr algn="ctr" defTabSz="914239"/>
            <a:r>
              <a:rPr lang="en-US" sz="3000" dirty="0">
                <a:solidFill>
                  <a:prstClr val="white"/>
                </a:solidFill>
                <a:latin typeface="AvantGarde-Demi" pitchFamily="18" charset="0"/>
                <a:ea typeface="AvantGarde-Demi" pitchFamily="18" charset="0"/>
                <a:cs typeface="AvantGarde-Demi" pitchFamily="18" charset="0"/>
              </a:rPr>
              <a:t>HAI ĐỨA TRẺ</a:t>
            </a:r>
          </a:p>
        </p:txBody>
      </p:sp>
      <p:sp>
        <p:nvSpPr>
          <p:cNvPr id="21" name="TextBox 20"/>
          <p:cNvSpPr txBox="1"/>
          <p:nvPr/>
        </p:nvSpPr>
        <p:spPr>
          <a:xfrm>
            <a:off x="1775677" y="190553"/>
            <a:ext cx="855447" cy="408103"/>
          </a:xfrm>
          <a:prstGeom prst="rect">
            <a:avLst/>
          </a:prstGeom>
          <a:noFill/>
        </p:spPr>
        <p:txBody>
          <a:bodyPr wrap="none" lIns="38396" tIns="19198" rIns="38396" bIns="19198" rtlCol="0">
            <a:spAutoFit/>
          </a:bodyPr>
          <a:lstStyle/>
          <a:p>
            <a:pPr algn="ctr" defTabSz="914239"/>
            <a:r>
              <a:rPr lang="en-US" sz="1200" b="1">
                <a:solidFill>
                  <a:prstClr val="white"/>
                </a:solidFill>
                <a:latin typeface="AvantGarde-Demi" pitchFamily="18" charset="0"/>
                <a:ea typeface="AvantGarde-Demi" pitchFamily="18" charset="0"/>
                <a:cs typeface="AvantGarde-Demi" pitchFamily="18" charset="0"/>
              </a:rPr>
              <a:t>VĂN HỌC</a:t>
            </a:r>
          </a:p>
          <a:p>
            <a:pPr algn="ctr" defTabSz="914239"/>
            <a:r>
              <a:rPr lang="en-US" sz="1200" b="1">
                <a:solidFill>
                  <a:prstClr val="white"/>
                </a:solidFill>
                <a:latin typeface="AvantGarde-Demi" pitchFamily="18" charset="0"/>
                <a:ea typeface="AvantGarde-Demi" pitchFamily="18" charset="0"/>
                <a:cs typeface="AvantGarde-Demi" pitchFamily="18" charset="0"/>
              </a:rPr>
              <a:t>VIỆT NAM</a:t>
            </a:r>
          </a:p>
        </p:txBody>
      </p:sp>
      <p:sp>
        <p:nvSpPr>
          <p:cNvPr id="22" name="TextBox 21"/>
          <p:cNvSpPr txBox="1"/>
          <p:nvPr/>
        </p:nvSpPr>
        <p:spPr>
          <a:xfrm>
            <a:off x="1099634" y="74633"/>
            <a:ext cx="393334" cy="577380"/>
          </a:xfrm>
          <a:prstGeom prst="rect">
            <a:avLst/>
          </a:prstGeom>
          <a:noFill/>
        </p:spPr>
        <p:txBody>
          <a:bodyPr wrap="none" lIns="38396" tIns="19198" rIns="38396" bIns="19198" rtlCol="0">
            <a:spAutoFit/>
          </a:bodyPr>
          <a:lstStyle/>
          <a:p>
            <a:pPr algn="ctr" defTabSz="914239">
              <a:lnSpc>
                <a:spcPts val="2100"/>
              </a:lnSpc>
            </a:pPr>
            <a:r>
              <a:rPr lang="en-US" sz="1300">
                <a:solidFill>
                  <a:prstClr val="white"/>
                </a:solidFill>
                <a:latin typeface="AvantGarde-Demi" pitchFamily="18" charset="0"/>
                <a:ea typeface="AvantGarde-Demi" pitchFamily="18" charset="0"/>
                <a:cs typeface="AvantGarde-Demi" pitchFamily="18" charset="0"/>
              </a:rPr>
              <a:t>LỚP</a:t>
            </a:r>
          </a:p>
          <a:p>
            <a:pPr algn="ctr" defTabSz="914239">
              <a:lnSpc>
                <a:spcPts val="2100"/>
              </a:lnSpc>
            </a:pPr>
            <a:r>
              <a:rPr lang="en-US" sz="2300">
                <a:solidFill>
                  <a:prstClr val="white"/>
                </a:solidFill>
                <a:latin typeface="AvantGarde-Demi" pitchFamily="18" charset="0"/>
                <a:ea typeface="AvantGarde-Demi" pitchFamily="18" charset="0"/>
                <a:cs typeface="AvantGarde-Demi" pitchFamily="18" charset="0"/>
              </a:rPr>
              <a:t>11</a:t>
            </a:r>
          </a:p>
        </p:txBody>
      </p:sp>
      <p:sp>
        <p:nvSpPr>
          <p:cNvPr id="29" name="TextBox 28"/>
          <p:cNvSpPr txBox="1"/>
          <p:nvPr/>
        </p:nvSpPr>
        <p:spPr>
          <a:xfrm>
            <a:off x="2837532" y="190553"/>
            <a:ext cx="552031" cy="408103"/>
          </a:xfrm>
          <a:prstGeom prst="rect">
            <a:avLst/>
          </a:prstGeom>
          <a:noFill/>
        </p:spPr>
        <p:txBody>
          <a:bodyPr wrap="none" lIns="38396" tIns="19198" rIns="38396" bIns="19198" rtlCol="0">
            <a:spAutoFit/>
          </a:bodyPr>
          <a:lstStyle/>
          <a:p>
            <a:pPr algn="ctr" defTabSz="914239"/>
            <a:r>
              <a:rPr lang="en-US" sz="1200" b="1" dirty="0">
                <a:solidFill>
                  <a:prstClr val="white"/>
                </a:solidFill>
                <a:latin typeface="AvantGarde-Demi" pitchFamily="18" charset="0"/>
                <a:ea typeface="AvantGarde-Demi" pitchFamily="18" charset="0"/>
                <a:cs typeface="AvantGarde-Demi" pitchFamily="18" charset="0"/>
              </a:rPr>
              <a:t>PHẦN </a:t>
            </a:r>
            <a:br>
              <a:rPr lang="en-US" sz="1200" b="1" dirty="0">
                <a:solidFill>
                  <a:prstClr val="white"/>
                </a:solidFill>
                <a:latin typeface="AvantGarde-Demi" pitchFamily="18" charset="0"/>
                <a:ea typeface="AvantGarde-Demi" pitchFamily="18" charset="0"/>
                <a:cs typeface="AvantGarde-Demi" pitchFamily="18" charset="0"/>
              </a:rPr>
            </a:br>
            <a:r>
              <a:rPr lang="en-US" sz="1200" b="1" dirty="0">
                <a:solidFill>
                  <a:prstClr val="white"/>
                </a:solidFill>
                <a:latin typeface="AvantGarde-Demi" pitchFamily="18" charset="0"/>
                <a:ea typeface="AvantGarde-Demi" pitchFamily="18" charset="0"/>
                <a:cs typeface="AvantGarde-Demi" pitchFamily="18" charset="0"/>
              </a:rPr>
              <a:t>1/2</a:t>
            </a:r>
          </a:p>
        </p:txBody>
      </p:sp>
    </p:spTree>
    <p:extLst>
      <p:ext uri="{BB962C8B-B14F-4D97-AF65-F5344CB8AC3E}">
        <p14:creationId xmlns:p14="http://schemas.microsoft.com/office/powerpoint/2010/main" val="3664637817"/>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Lst>
  <p:txStyles>
    <p:titleStyle>
      <a:lvl1pPr algn="ctr" defTabSz="914239" rtl="0" eaLnBrk="1" latinLnBrk="0" hangingPunct="1">
        <a:spcBef>
          <a:spcPct val="0"/>
        </a:spcBef>
        <a:buNone/>
        <a:defRPr sz="4400" kern="1200">
          <a:solidFill>
            <a:schemeClr val="tx1"/>
          </a:solidFill>
          <a:latin typeface="+mj-lt"/>
          <a:ea typeface="+mj-ea"/>
          <a:cs typeface="+mj-cs"/>
        </a:defRPr>
      </a:lvl1pPr>
    </p:titleStyle>
    <p:bodyStyle>
      <a:lvl1pPr marL="342840" indent="-342840" algn="l" defTabSz="91423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19" indent="-285700" algn="l" defTabSz="91423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99" indent="-228560" algn="l" defTabSz="91423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18"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038"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157"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77"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96"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16"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39" rtl="0" eaLnBrk="1" latinLnBrk="0" hangingPunct="1">
        <a:defRPr sz="1800" kern="1200">
          <a:solidFill>
            <a:schemeClr val="tx1"/>
          </a:solidFill>
          <a:latin typeface="+mn-lt"/>
          <a:ea typeface="+mn-ea"/>
          <a:cs typeface="+mn-cs"/>
        </a:defRPr>
      </a:lvl1pPr>
      <a:lvl2pPr marL="457120" algn="l" defTabSz="914239" rtl="0" eaLnBrk="1" latinLnBrk="0" hangingPunct="1">
        <a:defRPr sz="1800" kern="1200">
          <a:solidFill>
            <a:schemeClr val="tx1"/>
          </a:solidFill>
          <a:latin typeface="+mn-lt"/>
          <a:ea typeface="+mn-ea"/>
          <a:cs typeface="+mn-cs"/>
        </a:defRPr>
      </a:lvl2pPr>
      <a:lvl3pPr marL="914239" algn="l" defTabSz="914239" rtl="0" eaLnBrk="1" latinLnBrk="0" hangingPunct="1">
        <a:defRPr sz="1800" kern="1200">
          <a:solidFill>
            <a:schemeClr val="tx1"/>
          </a:solidFill>
          <a:latin typeface="+mn-lt"/>
          <a:ea typeface="+mn-ea"/>
          <a:cs typeface="+mn-cs"/>
        </a:defRPr>
      </a:lvl3pPr>
      <a:lvl4pPr marL="1371359" algn="l" defTabSz="914239" rtl="0" eaLnBrk="1" latinLnBrk="0" hangingPunct="1">
        <a:defRPr sz="1800" kern="1200">
          <a:solidFill>
            <a:schemeClr val="tx1"/>
          </a:solidFill>
          <a:latin typeface="+mn-lt"/>
          <a:ea typeface="+mn-ea"/>
          <a:cs typeface="+mn-cs"/>
        </a:defRPr>
      </a:lvl4pPr>
      <a:lvl5pPr marL="1828478" algn="l" defTabSz="914239" rtl="0" eaLnBrk="1" latinLnBrk="0" hangingPunct="1">
        <a:defRPr sz="1800" kern="1200">
          <a:solidFill>
            <a:schemeClr val="tx1"/>
          </a:solidFill>
          <a:latin typeface="+mn-lt"/>
          <a:ea typeface="+mn-ea"/>
          <a:cs typeface="+mn-cs"/>
        </a:defRPr>
      </a:lvl5pPr>
      <a:lvl6pPr marL="2285598" algn="l" defTabSz="914239" rtl="0" eaLnBrk="1" latinLnBrk="0" hangingPunct="1">
        <a:defRPr sz="1800" kern="1200">
          <a:solidFill>
            <a:schemeClr val="tx1"/>
          </a:solidFill>
          <a:latin typeface="+mn-lt"/>
          <a:ea typeface="+mn-ea"/>
          <a:cs typeface="+mn-cs"/>
        </a:defRPr>
      </a:lvl6pPr>
      <a:lvl7pPr marL="2742717" algn="l" defTabSz="914239" rtl="0" eaLnBrk="1" latinLnBrk="0" hangingPunct="1">
        <a:defRPr sz="1800" kern="1200">
          <a:solidFill>
            <a:schemeClr val="tx1"/>
          </a:solidFill>
          <a:latin typeface="+mn-lt"/>
          <a:ea typeface="+mn-ea"/>
          <a:cs typeface="+mn-cs"/>
        </a:defRPr>
      </a:lvl7pPr>
      <a:lvl8pPr marL="3199836" algn="l" defTabSz="914239" rtl="0" eaLnBrk="1" latinLnBrk="0" hangingPunct="1">
        <a:defRPr sz="1800" kern="1200">
          <a:solidFill>
            <a:schemeClr val="tx1"/>
          </a:solidFill>
          <a:latin typeface="+mn-lt"/>
          <a:ea typeface="+mn-ea"/>
          <a:cs typeface="+mn-cs"/>
        </a:defRPr>
      </a:lvl8pPr>
      <a:lvl9pPr marL="3656956" algn="l" defTabSz="91423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86" tIns="45643" rIns="91286" bIns="45643"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286" tIns="45643" rIns="91286" bIns="4564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88"/>
            <a:ext cx="2743200" cy="365125"/>
          </a:xfrm>
          <a:prstGeom prst="rect">
            <a:avLst/>
          </a:prstGeom>
        </p:spPr>
        <p:txBody>
          <a:bodyPr vert="horz" lIns="91286" tIns="45643" rIns="91286" bIns="45643" rtlCol="0" anchor="ctr"/>
          <a:lstStyle>
            <a:lvl1pPr algn="l">
              <a:defRPr sz="1200">
                <a:solidFill>
                  <a:schemeClr val="tx1">
                    <a:tint val="75000"/>
                  </a:schemeClr>
                </a:solidFill>
                <a:latin typeface="Arial" pitchFamily="34" charset="0"/>
              </a:defRPr>
            </a:lvl1pPr>
          </a:lstStyle>
          <a:p>
            <a:pPr eaLnBrk="0" fontAlgn="base" hangingPunct="0">
              <a:spcBef>
                <a:spcPct val="0"/>
              </a:spcBef>
              <a:spcAft>
                <a:spcPct val="0"/>
              </a:spcAft>
              <a:defRPr/>
            </a:pPr>
            <a:endParaRPr lang="en-US" altLang="en-US">
              <a:solidFill>
                <a:prstClr val="black">
                  <a:tint val="75000"/>
                </a:prstClr>
              </a:solidFill>
            </a:endParaRPr>
          </a:p>
        </p:txBody>
      </p:sp>
      <p:sp>
        <p:nvSpPr>
          <p:cNvPr id="5" name="Footer Placeholder 4"/>
          <p:cNvSpPr>
            <a:spLocks noGrp="1"/>
          </p:cNvSpPr>
          <p:nvPr>
            <p:ph type="ftr" sz="quarter" idx="3"/>
          </p:nvPr>
        </p:nvSpPr>
        <p:spPr>
          <a:xfrm>
            <a:off x="4038600" y="6356388"/>
            <a:ext cx="4114800" cy="365125"/>
          </a:xfrm>
          <a:prstGeom prst="rect">
            <a:avLst/>
          </a:prstGeom>
        </p:spPr>
        <p:txBody>
          <a:bodyPr vert="horz" lIns="91286" tIns="45643" rIns="91286" bIns="45643" rtlCol="0" anchor="ctr"/>
          <a:lstStyle>
            <a:lvl1pPr algn="ctr">
              <a:defRPr sz="1200">
                <a:solidFill>
                  <a:schemeClr val="tx1">
                    <a:tint val="75000"/>
                  </a:schemeClr>
                </a:solidFill>
                <a:latin typeface="Arial" pitchFamily="34" charset="0"/>
              </a:defRPr>
            </a:lvl1pPr>
          </a:lstStyle>
          <a:p>
            <a:pPr eaLnBrk="0" fontAlgn="base" hangingPunct="0">
              <a:spcBef>
                <a:spcPct val="0"/>
              </a:spcBef>
              <a:spcAft>
                <a:spcPct val="0"/>
              </a:spcAft>
              <a:defRPr/>
            </a:pPr>
            <a:endParaRPr lang="en-US" altLang="en-US">
              <a:solidFill>
                <a:prstClr val="black">
                  <a:tint val="75000"/>
                </a:prstClr>
              </a:solidFill>
            </a:endParaRPr>
          </a:p>
        </p:txBody>
      </p:sp>
      <p:sp>
        <p:nvSpPr>
          <p:cNvPr id="6" name="Slide Number Placeholder 5"/>
          <p:cNvSpPr>
            <a:spLocks noGrp="1"/>
          </p:cNvSpPr>
          <p:nvPr>
            <p:ph type="sldNum" sz="quarter" idx="4"/>
          </p:nvPr>
        </p:nvSpPr>
        <p:spPr>
          <a:xfrm>
            <a:off x="8610600" y="6356388"/>
            <a:ext cx="2743200" cy="365125"/>
          </a:xfrm>
          <a:prstGeom prst="rect">
            <a:avLst/>
          </a:prstGeom>
        </p:spPr>
        <p:txBody>
          <a:bodyPr vert="horz" wrap="square" lIns="91286" tIns="45643" rIns="91286" bIns="45643" numCol="1" anchor="ctr" anchorCtr="0" compatLnSpc="1">
            <a:prstTxWarp prst="textNoShape">
              <a:avLst/>
            </a:prstTxWarp>
          </a:bodyPr>
          <a:lstStyle>
            <a:lvl1pPr algn="r">
              <a:defRPr sz="1200">
                <a:solidFill>
                  <a:srgbClr val="898989"/>
                </a:solidFill>
                <a:latin typeface="Arial" pitchFamily="34" charset="0"/>
              </a:defRPr>
            </a:lvl1pPr>
          </a:lstStyle>
          <a:p>
            <a:pPr eaLnBrk="0" fontAlgn="base" hangingPunct="0">
              <a:spcBef>
                <a:spcPct val="0"/>
              </a:spcBef>
              <a:spcAft>
                <a:spcPct val="0"/>
              </a:spcAft>
              <a:defRPr/>
            </a:pPr>
            <a:fld id="{C13BD0E6-D8F5-44D2-81D0-F52FC2C8D402}" type="slidenum">
              <a:rPr lang="en-US" altLang="en-US"/>
              <a:pPr eaLnBrk="0" fontAlgn="base" hangingPunct="0">
                <a:spcBef>
                  <a:spcPct val="0"/>
                </a:spcBef>
                <a:spcAft>
                  <a:spcPct val="0"/>
                </a:spcAft>
                <a:defRPr/>
              </a:pPr>
              <a:t>‹#›</a:t>
            </a:fld>
            <a:endParaRPr lang="en-US" altLang="en-US"/>
          </a:p>
        </p:txBody>
      </p:sp>
    </p:spTree>
    <p:extLst>
      <p:ext uri="{BB962C8B-B14F-4D97-AF65-F5344CB8AC3E}">
        <p14:creationId xmlns:p14="http://schemas.microsoft.com/office/powerpoint/2010/main" val="137168422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6452" algn="l" rtl="0" fontAlgn="base">
        <a:lnSpc>
          <a:spcPct val="90000"/>
        </a:lnSpc>
        <a:spcBef>
          <a:spcPct val="0"/>
        </a:spcBef>
        <a:spcAft>
          <a:spcPct val="0"/>
        </a:spcAft>
        <a:defRPr sz="4400">
          <a:solidFill>
            <a:schemeClr val="tx1"/>
          </a:solidFill>
          <a:latin typeface="Calibri Light" pitchFamily="34" charset="0"/>
        </a:defRPr>
      </a:lvl6pPr>
      <a:lvl7pPr marL="912893" algn="l" rtl="0" fontAlgn="base">
        <a:lnSpc>
          <a:spcPct val="90000"/>
        </a:lnSpc>
        <a:spcBef>
          <a:spcPct val="0"/>
        </a:spcBef>
        <a:spcAft>
          <a:spcPct val="0"/>
        </a:spcAft>
        <a:defRPr sz="4400">
          <a:solidFill>
            <a:schemeClr val="tx1"/>
          </a:solidFill>
          <a:latin typeface="Calibri Light" pitchFamily="34" charset="0"/>
        </a:defRPr>
      </a:lvl7pPr>
      <a:lvl8pPr marL="1369336" algn="l" rtl="0" fontAlgn="base">
        <a:lnSpc>
          <a:spcPct val="90000"/>
        </a:lnSpc>
        <a:spcBef>
          <a:spcPct val="0"/>
        </a:spcBef>
        <a:spcAft>
          <a:spcPct val="0"/>
        </a:spcAft>
        <a:defRPr sz="4400">
          <a:solidFill>
            <a:schemeClr val="tx1"/>
          </a:solidFill>
          <a:latin typeface="Calibri Light" pitchFamily="34" charset="0"/>
        </a:defRPr>
      </a:lvl8pPr>
      <a:lvl9pPr marL="1825786" algn="l" rtl="0" fontAlgn="base">
        <a:lnSpc>
          <a:spcPct val="90000"/>
        </a:lnSpc>
        <a:spcBef>
          <a:spcPct val="0"/>
        </a:spcBef>
        <a:spcAft>
          <a:spcPct val="0"/>
        </a:spcAft>
        <a:defRPr sz="4400">
          <a:solidFill>
            <a:schemeClr val="tx1"/>
          </a:solidFill>
          <a:latin typeface="Calibri Light" pitchFamily="34" charset="0"/>
        </a:defRPr>
      </a:lvl9pPr>
    </p:titleStyle>
    <p:bodyStyle>
      <a:lvl1pPr marL="227013" indent="-227013"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4213" indent="-227013"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39825" indent="-227013"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597025" indent="-227013"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2638" indent="-227013"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0453" indent="-228226" algn="l" defTabSz="91289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6900" indent="-228226" algn="l" defTabSz="91289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3346" indent="-228226" algn="l" defTabSz="91289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79791" indent="-228226" algn="l" defTabSz="91289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2893" rtl="0" eaLnBrk="1" latinLnBrk="0" hangingPunct="1">
        <a:defRPr sz="1800" kern="1200">
          <a:solidFill>
            <a:schemeClr val="tx1"/>
          </a:solidFill>
          <a:latin typeface="+mn-lt"/>
          <a:ea typeface="+mn-ea"/>
          <a:cs typeface="+mn-cs"/>
        </a:defRPr>
      </a:lvl1pPr>
      <a:lvl2pPr marL="456452" algn="l" defTabSz="912893" rtl="0" eaLnBrk="1" latinLnBrk="0" hangingPunct="1">
        <a:defRPr sz="1800" kern="1200">
          <a:solidFill>
            <a:schemeClr val="tx1"/>
          </a:solidFill>
          <a:latin typeface="+mn-lt"/>
          <a:ea typeface="+mn-ea"/>
          <a:cs typeface="+mn-cs"/>
        </a:defRPr>
      </a:lvl2pPr>
      <a:lvl3pPr marL="912893" algn="l" defTabSz="912893" rtl="0" eaLnBrk="1" latinLnBrk="0" hangingPunct="1">
        <a:defRPr sz="1800" kern="1200">
          <a:solidFill>
            <a:schemeClr val="tx1"/>
          </a:solidFill>
          <a:latin typeface="+mn-lt"/>
          <a:ea typeface="+mn-ea"/>
          <a:cs typeface="+mn-cs"/>
        </a:defRPr>
      </a:lvl3pPr>
      <a:lvl4pPr marL="1369336" algn="l" defTabSz="912893" rtl="0" eaLnBrk="1" latinLnBrk="0" hangingPunct="1">
        <a:defRPr sz="1800" kern="1200">
          <a:solidFill>
            <a:schemeClr val="tx1"/>
          </a:solidFill>
          <a:latin typeface="+mn-lt"/>
          <a:ea typeface="+mn-ea"/>
          <a:cs typeface="+mn-cs"/>
        </a:defRPr>
      </a:lvl4pPr>
      <a:lvl5pPr marL="1825786" algn="l" defTabSz="912893" rtl="0" eaLnBrk="1" latinLnBrk="0" hangingPunct="1">
        <a:defRPr sz="1800" kern="1200">
          <a:solidFill>
            <a:schemeClr val="tx1"/>
          </a:solidFill>
          <a:latin typeface="+mn-lt"/>
          <a:ea typeface="+mn-ea"/>
          <a:cs typeface="+mn-cs"/>
        </a:defRPr>
      </a:lvl5pPr>
      <a:lvl6pPr marL="2282227" algn="l" defTabSz="912893" rtl="0" eaLnBrk="1" latinLnBrk="0" hangingPunct="1">
        <a:defRPr sz="1800" kern="1200">
          <a:solidFill>
            <a:schemeClr val="tx1"/>
          </a:solidFill>
          <a:latin typeface="+mn-lt"/>
          <a:ea typeface="+mn-ea"/>
          <a:cs typeface="+mn-cs"/>
        </a:defRPr>
      </a:lvl6pPr>
      <a:lvl7pPr marL="2738676" algn="l" defTabSz="912893" rtl="0" eaLnBrk="1" latinLnBrk="0" hangingPunct="1">
        <a:defRPr sz="1800" kern="1200">
          <a:solidFill>
            <a:schemeClr val="tx1"/>
          </a:solidFill>
          <a:latin typeface="+mn-lt"/>
          <a:ea typeface="+mn-ea"/>
          <a:cs typeface="+mn-cs"/>
        </a:defRPr>
      </a:lvl7pPr>
      <a:lvl8pPr marL="3195124" algn="l" defTabSz="912893" rtl="0" eaLnBrk="1" latinLnBrk="0" hangingPunct="1">
        <a:defRPr sz="1800" kern="1200">
          <a:solidFill>
            <a:schemeClr val="tx1"/>
          </a:solidFill>
          <a:latin typeface="+mn-lt"/>
          <a:ea typeface="+mn-ea"/>
          <a:cs typeface="+mn-cs"/>
        </a:defRPr>
      </a:lvl8pPr>
      <a:lvl9pPr marL="3651570" algn="l" defTabSz="91289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428777" y="304800"/>
            <a:ext cx="10153649" cy="1106488"/>
            <a:chOff x="675" y="192"/>
            <a:chExt cx="4797" cy="697"/>
          </a:xfrm>
        </p:grpSpPr>
        <p:sp>
          <p:nvSpPr>
            <p:cNvPr id="1032" name="Oval 3"/>
            <p:cNvSpPr>
              <a:spLocks noChangeArrowheads="1"/>
            </p:cNvSpPr>
            <p:nvPr/>
          </p:nvSpPr>
          <p:spPr bwMode="hidden">
            <a:xfrm flipH="1">
              <a:off x="3067" y="192"/>
              <a:ext cx="696"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1033" name="Oval 4"/>
            <p:cNvSpPr>
              <a:spLocks noChangeArrowheads="1"/>
            </p:cNvSpPr>
            <p:nvPr/>
          </p:nvSpPr>
          <p:spPr bwMode="hidden">
            <a:xfrm flipH="1">
              <a:off x="4777" y="192"/>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1034" name="Oval 5"/>
            <p:cNvSpPr>
              <a:spLocks noChangeArrowheads="1"/>
            </p:cNvSpPr>
            <p:nvPr/>
          </p:nvSpPr>
          <p:spPr bwMode="hidden">
            <a:xfrm flipH="1">
              <a:off x="675" y="193"/>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1035" name="Oval 6"/>
            <p:cNvSpPr>
              <a:spLocks noChangeArrowheads="1"/>
            </p:cNvSpPr>
            <p:nvPr/>
          </p:nvSpPr>
          <p:spPr bwMode="hidden">
            <a:xfrm flipH="1">
              <a:off x="3984"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1036" name="Oval 7"/>
            <p:cNvSpPr>
              <a:spLocks noChangeArrowheads="1"/>
            </p:cNvSpPr>
            <p:nvPr/>
          </p:nvSpPr>
          <p:spPr bwMode="hidden">
            <a:xfrm flipH="1">
              <a:off x="1486"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grpSp>
      <p:sp>
        <p:nvSpPr>
          <p:cNvPr id="1027" name="Rectangle 8"/>
          <p:cNvSpPr>
            <a:spLocks noGrp="1" noChangeArrowheads="1"/>
          </p:cNvSpPr>
          <p:nvPr>
            <p:ph type="body" idx="1"/>
          </p:nvPr>
        </p:nvSpPr>
        <p:spPr bwMode="auto">
          <a:xfrm>
            <a:off x="609600" y="1600206"/>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7" name="Rectangle 9"/>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atin typeface="+mn-lt"/>
              </a:defRPr>
            </a:lvl1pPr>
          </a:lstStyle>
          <a:p>
            <a:pPr fontAlgn="base">
              <a:spcBef>
                <a:spcPct val="0"/>
              </a:spcBef>
              <a:spcAft>
                <a:spcPct val="0"/>
              </a:spcAft>
              <a:defRPr/>
            </a:pPr>
            <a:endParaRPr lang="en-US">
              <a:solidFill>
                <a:srgbClr val="000000"/>
              </a:solidFill>
            </a:endParaRPr>
          </a:p>
        </p:txBody>
      </p:sp>
      <p:sp>
        <p:nvSpPr>
          <p:cNvPr id="7178" name="Rectangle 10"/>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atin typeface="+mn-lt"/>
              </a:defRPr>
            </a:lvl1pPr>
          </a:lstStyle>
          <a:p>
            <a:pPr fontAlgn="base">
              <a:spcBef>
                <a:spcPct val="0"/>
              </a:spcBef>
              <a:spcAft>
                <a:spcPct val="0"/>
              </a:spcAft>
              <a:defRPr/>
            </a:pPr>
            <a:endParaRPr lang="en-US">
              <a:solidFill>
                <a:srgbClr val="000000"/>
              </a:solidFill>
            </a:endParaRPr>
          </a:p>
        </p:txBody>
      </p:sp>
      <p:sp>
        <p:nvSpPr>
          <p:cNvPr id="7179" name="Rectangle 11"/>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atin typeface="+mn-lt"/>
              </a:defRPr>
            </a:lvl1pPr>
          </a:lstStyle>
          <a:p>
            <a:pPr fontAlgn="base">
              <a:spcBef>
                <a:spcPct val="0"/>
              </a:spcBef>
              <a:spcAft>
                <a:spcPct val="0"/>
              </a:spcAft>
              <a:defRPr/>
            </a:pPr>
            <a:fld id="{E75D1911-A132-4E35-B5D5-7D823FCE3F05}"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1031" name="Rectangle 1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133670963"/>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charset="0"/>
        </a:defRPr>
      </a:lvl2pPr>
      <a:lvl3pPr algn="l" rtl="0" eaLnBrk="0" fontAlgn="base" hangingPunct="0">
        <a:spcBef>
          <a:spcPct val="0"/>
        </a:spcBef>
        <a:spcAft>
          <a:spcPct val="0"/>
        </a:spcAft>
        <a:defRPr sz="3800">
          <a:solidFill>
            <a:schemeClr val="tx2"/>
          </a:solidFill>
          <a:latin typeface="Arial" charset="0"/>
        </a:defRPr>
      </a:lvl3pPr>
      <a:lvl4pPr algn="l" rtl="0" eaLnBrk="0" fontAlgn="base" hangingPunct="0">
        <a:spcBef>
          <a:spcPct val="0"/>
        </a:spcBef>
        <a:spcAft>
          <a:spcPct val="0"/>
        </a:spcAft>
        <a:defRPr sz="3800">
          <a:solidFill>
            <a:schemeClr val="tx2"/>
          </a:solidFill>
          <a:latin typeface="Arial" charset="0"/>
        </a:defRPr>
      </a:lvl4pPr>
      <a:lvl5pPr algn="l" rtl="0" eaLnBrk="0" fontAlgn="base" hangingPunct="0">
        <a:spcBef>
          <a:spcPct val="0"/>
        </a:spcBef>
        <a:spcAft>
          <a:spcPct val="0"/>
        </a:spcAft>
        <a:defRPr sz="3800">
          <a:solidFill>
            <a:schemeClr val="tx2"/>
          </a:solidFill>
          <a:latin typeface="Arial" charset="0"/>
        </a:defRPr>
      </a:lvl5pPr>
      <a:lvl6pPr marL="457200" algn="l" rtl="0" fontAlgn="base">
        <a:spcBef>
          <a:spcPct val="0"/>
        </a:spcBef>
        <a:spcAft>
          <a:spcPct val="0"/>
        </a:spcAft>
        <a:defRPr sz="3800">
          <a:solidFill>
            <a:schemeClr val="tx2"/>
          </a:solidFill>
          <a:latin typeface="Arial" charset="0"/>
        </a:defRPr>
      </a:lvl6pPr>
      <a:lvl7pPr marL="914400" algn="l" rtl="0" fontAlgn="base">
        <a:spcBef>
          <a:spcPct val="0"/>
        </a:spcBef>
        <a:spcAft>
          <a:spcPct val="0"/>
        </a:spcAft>
        <a:defRPr sz="3800">
          <a:solidFill>
            <a:schemeClr val="tx2"/>
          </a:solidFill>
          <a:latin typeface="Arial" charset="0"/>
        </a:defRPr>
      </a:lvl7pPr>
      <a:lvl8pPr marL="1371600" algn="l" rtl="0" fontAlgn="base">
        <a:spcBef>
          <a:spcPct val="0"/>
        </a:spcBef>
        <a:spcAft>
          <a:spcPct val="0"/>
        </a:spcAft>
        <a:defRPr sz="3800">
          <a:solidFill>
            <a:schemeClr val="tx2"/>
          </a:solidFill>
          <a:latin typeface="Arial" charset="0"/>
        </a:defRPr>
      </a:lvl8pPr>
      <a:lvl9pPr marL="1828800" algn="l" rtl="0" fontAlgn="base">
        <a:spcBef>
          <a:spcPct val="0"/>
        </a:spcBef>
        <a:spcAft>
          <a:spcPct val="0"/>
        </a:spcAft>
        <a:defRPr sz="3800">
          <a:solidFill>
            <a:schemeClr val="tx2"/>
          </a:solidFill>
          <a:latin typeface="Arial" charset="0"/>
        </a:defRPr>
      </a:lvl9pPr>
    </p:titleStyle>
    <p:bodyStyle>
      <a:lvl1pPr marL="342900" indent="-342900" algn="l" rtl="0" eaLnBrk="0" fontAlgn="base" hangingPunct="0">
        <a:spcBef>
          <a:spcPct val="20000"/>
        </a:spcBef>
        <a:spcAft>
          <a:spcPct val="0"/>
        </a:spcAft>
        <a:buClr>
          <a:schemeClr val="accent1"/>
        </a:buClr>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700">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pitchFamily="2" charset="2"/>
        <a:buChar char="l"/>
        <a:defRPr sz="2300">
          <a:solidFill>
            <a:schemeClr val="tx1"/>
          </a:solidFill>
          <a:latin typeface="+mn-lt"/>
        </a:defRPr>
      </a:lvl3pPr>
      <a:lvl4pPr marL="1600200" indent="-228600" algn="l" rtl="0" eaLnBrk="0" fontAlgn="base" hangingPunct="0">
        <a:spcBef>
          <a:spcPct val="20000"/>
        </a:spcBef>
        <a:spcAft>
          <a:spcPct val="0"/>
        </a:spcAft>
        <a:buClr>
          <a:schemeClr val="accent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5882"/>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8346" tIns="19172" rIns="38346" bIns="19172" anchor="ctr"/>
          <a:lstStyle/>
          <a:p>
            <a:pPr algn="ctr" defTabSz="913050">
              <a:defRPr/>
            </a:pPr>
            <a:endParaRPr lang="en-US" sz="1900">
              <a:solidFill>
                <a:prstClr val="white"/>
              </a:solidFill>
            </a:endParaRPr>
          </a:p>
        </p:txBody>
      </p:sp>
    </p:spTree>
    <p:extLst>
      <p:ext uri="{BB962C8B-B14F-4D97-AF65-F5344CB8AC3E}">
        <p14:creationId xmlns:p14="http://schemas.microsoft.com/office/powerpoint/2010/main" val="2993759725"/>
      </p:ext>
    </p:extLst>
  </p:cSld>
  <p:clrMap bg1="lt1" tx1="dk1" bg2="lt2" tx2="dk2" accent1="accent1" accent2="accent2" accent3="accent3" accent4="accent4" accent5="accent5" accent6="accent6" hlink="hlink" folHlink="folHlink"/>
  <p:sldLayoutIdLst>
    <p:sldLayoutId id="2147483686" r:id="rId1"/>
  </p:sldLayoutIdLst>
  <p:txStyles>
    <p:titleStyle>
      <a:lvl1pPr algn="ctr" defTabSz="911946" rtl="0" eaLnBrk="0" fontAlgn="base" hangingPunct="0">
        <a:spcBef>
          <a:spcPct val="0"/>
        </a:spcBef>
        <a:spcAft>
          <a:spcPct val="0"/>
        </a:spcAft>
        <a:defRPr sz="4400" kern="1200">
          <a:solidFill>
            <a:schemeClr val="tx1"/>
          </a:solidFill>
          <a:latin typeface="+mj-lt"/>
          <a:ea typeface="+mj-ea"/>
          <a:cs typeface="+mj-cs"/>
        </a:defRPr>
      </a:lvl1pPr>
      <a:lvl2pPr algn="ctr" defTabSz="911946" rtl="0" eaLnBrk="0" fontAlgn="base" hangingPunct="0">
        <a:spcBef>
          <a:spcPct val="0"/>
        </a:spcBef>
        <a:spcAft>
          <a:spcPct val="0"/>
        </a:spcAft>
        <a:defRPr sz="4400">
          <a:solidFill>
            <a:schemeClr val="tx1"/>
          </a:solidFill>
          <a:latin typeface="Calibri" pitchFamily="34" charset="0"/>
        </a:defRPr>
      </a:lvl2pPr>
      <a:lvl3pPr algn="ctr" defTabSz="911946" rtl="0" eaLnBrk="0" fontAlgn="base" hangingPunct="0">
        <a:spcBef>
          <a:spcPct val="0"/>
        </a:spcBef>
        <a:spcAft>
          <a:spcPct val="0"/>
        </a:spcAft>
        <a:defRPr sz="4400">
          <a:solidFill>
            <a:schemeClr val="tx1"/>
          </a:solidFill>
          <a:latin typeface="Calibri" pitchFamily="34" charset="0"/>
        </a:defRPr>
      </a:lvl3pPr>
      <a:lvl4pPr algn="ctr" defTabSz="911946" rtl="0" eaLnBrk="0" fontAlgn="base" hangingPunct="0">
        <a:spcBef>
          <a:spcPct val="0"/>
        </a:spcBef>
        <a:spcAft>
          <a:spcPct val="0"/>
        </a:spcAft>
        <a:defRPr sz="4400">
          <a:solidFill>
            <a:schemeClr val="tx1"/>
          </a:solidFill>
          <a:latin typeface="Calibri" pitchFamily="34" charset="0"/>
        </a:defRPr>
      </a:lvl4pPr>
      <a:lvl5pPr algn="ctr" defTabSz="911946" rtl="0" eaLnBrk="0" fontAlgn="base" hangingPunct="0">
        <a:spcBef>
          <a:spcPct val="0"/>
        </a:spcBef>
        <a:spcAft>
          <a:spcPct val="0"/>
        </a:spcAft>
        <a:defRPr sz="4400">
          <a:solidFill>
            <a:schemeClr val="tx1"/>
          </a:solidFill>
          <a:latin typeface="Calibri" pitchFamily="34" charset="0"/>
        </a:defRPr>
      </a:lvl5pPr>
      <a:lvl6pPr marL="456770" algn="ctr" defTabSz="911946" rtl="0" fontAlgn="base">
        <a:spcBef>
          <a:spcPct val="0"/>
        </a:spcBef>
        <a:spcAft>
          <a:spcPct val="0"/>
        </a:spcAft>
        <a:defRPr sz="4400">
          <a:solidFill>
            <a:schemeClr val="tx1"/>
          </a:solidFill>
          <a:latin typeface="Calibri" pitchFamily="34" charset="0"/>
        </a:defRPr>
      </a:lvl6pPr>
      <a:lvl7pPr marL="913532" algn="ctr" defTabSz="911946" rtl="0" fontAlgn="base">
        <a:spcBef>
          <a:spcPct val="0"/>
        </a:spcBef>
        <a:spcAft>
          <a:spcPct val="0"/>
        </a:spcAft>
        <a:defRPr sz="4400">
          <a:solidFill>
            <a:schemeClr val="tx1"/>
          </a:solidFill>
          <a:latin typeface="Calibri" pitchFamily="34" charset="0"/>
        </a:defRPr>
      </a:lvl7pPr>
      <a:lvl8pPr marL="1370296" algn="ctr" defTabSz="911946" rtl="0" fontAlgn="base">
        <a:spcBef>
          <a:spcPct val="0"/>
        </a:spcBef>
        <a:spcAft>
          <a:spcPct val="0"/>
        </a:spcAft>
        <a:defRPr sz="4400">
          <a:solidFill>
            <a:schemeClr val="tx1"/>
          </a:solidFill>
          <a:latin typeface="Calibri" pitchFamily="34" charset="0"/>
        </a:defRPr>
      </a:lvl8pPr>
      <a:lvl9pPr marL="1827065" algn="ctr" defTabSz="911946" rtl="0" fontAlgn="base">
        <a:spcBef>
          <a:spcPct val="0"/>
        </a:spcBef>
        <a:spcAft>
          <a:spcPct val="0"/>
        </a:spcAft>
        <a:defRPr sz="4400">
          <a:solidFill>
            <a:schemeClr val="tx1"/>
          </a:solidFill>
          <a:latin typeface="Calibri" pitchFamily="34" charset="0"/>
        </a:defRPr>
      </a:lvl9pPr>
    </p:titleStyle>
    <p:bodyStyle>
      <a:lvl1pPr marL="340991" indent="-340991" algn="l" defTabSz="911946"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0659" indent="-283891" algn="l" defTabSz="911946"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0331" indent="-226798" algn="l" defTabSz="911946"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7094" indent="-226798" algn="l" defTabSz="911946"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3863" indent="-226798" algn="l" defTabSz="911946"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0883"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411"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34"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59"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050" rtl="0" eaLnBrk="1" latinLnBrk="0" hangingPunct="1">
        <a:defRPr sz="1900" kern="1200">
          <a:solidFill>
            <a:schemeClr val="tx1"/>
          </a:solidFill>
          <a:latin typeface="+mn-lt"/>
          <a:ea typeface="+mn-ea"/>
          <a:cs typeface="+mn-cs"/>
        </a:defRPr>
      </a:lvl1pPr>
      <a:lvl2pPr marL="456527" algn="l" defTabSz="913050" rtl="0" eaLnBrk="1" latinLnBrk="0" hangingPunct="1">
        <a:defRPr sz="1900" kern="1200">
          <a:solidFill>
            <a:schemeClr val="tx1"/>
          </a:solidFill>
          <a:latin typeface="+mn-lt"/>
          <a:ea typeface="+mn-ea"/>
          <a:cs typeface="+mn-cs"/>
        </a:defRPr>
      </a:lvl2pPr>
      <a:lvl3pPr marL="913050" algn="l" defTabSz="913050" rtl="0" eaLnBrk="1" latinLnBrk="0" hangingPunct="1">
        <a:defRPr sz="1900" kern="1200">
          <a:solidFill>
            <a:schemeClr val="tx1"/>
          </a:solidFill>
          <a:latin typeface="+mn-lt"/>
          <a:ea typeface="+mn-ea"/>
          <a:cs typeface="+mn-cs"/>
        </a:defRPr>
      </a:lvl3pPr>
      <a:lvl4pPr marL="1369573" algn="l" defTabSz="913050" rtl="0" eaLnBrk="1" latinLnBrk="0" hangingPunct="1">
        <a:defRPr sz="1900" kern="1200">
          <a:solidFill>
            <a:schemeClr val="tx1"/>
          </a:solidFill>
          <a:latin typeface="+mn-lt"/>
          <a:ea typeface="+mn-ea"/>
          <a:cs typeface="+mn-cs"/>
        </a:defRPr>
      </a:lvl4pPr>
      <a:lvl5pPr marL="1826100" algn="l" defTabSz="913050" rtl="0" eaLnBrk="1" latinLnBrk="0" hangingPunct="1">
        <a:defRPr sz="1900" kern="1200">
          <a:solidFill>
            <a:schemeClr val="tx1"/>
          </a:solidFill>
          <a:latin typeface="+mn-lt"/>
          <a:ea typeface="+mn-ea"/>
          <a:cs typeface="+mn-cs"/>
        </a:defRPr>
      </a:lvl5pPr>
      <a:lvl6pPr marL="2282621" algn="l" defTabSz="913050" rtl="0" eaLnBrk="1" latinLnBrk="0" hangingPunct="1">
        <a:defRPr sz="1900" kern="1200">
          <a:solidFill>
            <a:schemeClr val="tx1"/>
          </a:solidFill>
          <a:latin typeface="+mn-lt"/>
          <a:ea typeface="+mn-ea"/>
          <a:cs typeface="+mn-cs"/>
        </a:defRPr>
      </a:lvl6pPr>
      <a:lvl7pPr marL="2739148" algn="l" defTabSz="913050" rtl="0" eaLnBrk="1" latinLnBrk="0" hangingPunct="1">
        <a:defRPr sz="1900" kern="1200">
          <a:solidFill>
            <a:schemeClr val="tx1"/>
          </a:solidFill>
          <a:latin typeface="+mn-lt"/>
          <a:ea typeface="+mn-ea"/>
          <a:cs typeface="+mn-cs"/>
        </a:defRPr>
      </a:lvl7pPr>
      <a:lvl8pPr marL="3195672" algn="l" defTabSz="913050" rtl="0" eaLnBrk="1" latinLnBrk="0" hangingPunct="1">
        <a:defRPr sz="1900" kern="1200">
          <a:solidFill>
            <a:schemeClr val="tx1"/>
          </a:solidFill>
          <a:latin typeface="+mn-lt"/>
          <a:ea typeface="+mn-ea"/>
          <a:cs typeface="+mn-cs"/>
        </a:defRPr>
      </a:lvl8pPr>
      <a:lvl9pPr marL="3652197" algn="l" defTabSz="913050"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5882"/>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8382" tIns="19191" rIns="38382" bIns="19191" anchor="ctr"/>
          <a:lstStyle/>
          <a:p>
            <a:pPr algn="ctr" defTabSz="913917">
              <a:defRPr/>
            </a:pPr>
            <a:endParaRPr lang="en-US">
              <a:solidFill>
                <a:prstClr val="white"/>
              </a:solidFill>
            </a:endParaRPr>
          </a:p>
        </p:txBody>
      </p:sp>
    </p:spTree>
    <p:extLst>
      <p:ext uri="{BB962C8B-B14F-4D97-AF65-F5344CB8AC3E}">
        <p14:creationId xmlns:p14="http://schemas.microsoft.com/office/powerpoint/2010/main" val="1037801717"/>
      </p:ext>
    </p:extLst>
  </p:cSld>
  <p:clrMap bg1="lt1" tx1="dk1" bg2="lt2" tx2="dk2" accent1="accent1" accent2="accent2" accent3="accent3" accent4="accent4" accent5="accent5" accent6="accent6" hlink="hlink" folHlink="folHlink"/>
  <p:sldLayoutIdLst>
    <p:sldLayoutId id="2147483688" r:id="rId1"/>
  </p:sldLayoutIdLst>
  <p:txStyles>
    <p:titleStyle>
      <a:lvl1pPr algn="ctr" defTabSz="912813" rtl="0" fontAlgn="base">
        <a:spcBef>
          <a:spcPct val="0"/>
        </a:spcBef>
        <a:spcAft>
          <a:spcPct val="0"/>
        </a:spcAft>
        <a:defRPr sz="4400" kern="1200">
          <a:solidFill>
            <a:schemeClr val="tx1"/>
          </a:solidFill>
          <a:latin typeface="+mj-lt"/>
          <a:ea typeface="+mj-ea"/>
          <a:cs typeface="+mj-cs"/>
        </a:defRPr>
      </a:lvl1pPr>
      <a:lvl2pPr algn="ctr" defTabSz="912813" rtl="0" fontAlgn="base">
        <a:spcBef>
          <a:spcPct val="0"/>
        </a:spcBef>
        <a:spcAft>
          <a:spcPct val="0"/>
        </a:spcAft>
        <a:defRPr sz="4400">
          <a:solidFill>
            <a:schemeClr val="tx1"/>
          </a:solidFill>
          <a:latin typeface="Calibri" pitchFamily="34" charset="0"/>
        </a:defRPr>
      </a:lvl2pPr>
      <a:lvl3pPr algn="ctr" defTabSz="912813" rtl="0" fontAlgn="base">
        <a:spcBef>
          <a:spcPct val="0"/>
        </a:spcBef>
        <a:spcAft>
          <a:spcPct val="0"/>
        </a:spcAft>
        <a:defRPr sz="4400">
          <a:solidFill>
            <a:schemeClr val="tx1"/>
          </a:solidFill>
          <a:latin typeface="Calibri" pitchFamily="34" charset="0"/>
        </a:defRPr>
      </a:lvl3pPr>
      <a:lvl4pPr algn="ctr" defTabSz="912813" rtl="0" fontAlgn="base">
        <a:spcBef>
          <a:spcPct val="0"/>
        </a:spcBef>
        <a:spcAft>
          <a:spcPct val="0"/>
        </a:spcAft>
        <a:defRPr sz="4400">
          <a:solidFill>
            <a:schemeClr val="tx1"/>
          </a:solidFill>
          <a:latin typeface="Calibri" pitchFamily="34" charset="0"/>
        </a:defRPr>
      </a:lvl4pPr>
      <a:lvl5pPr algn="ctr" defTabSz="912813" rtl="0" fontAlgn="base">
        <a:spcBef>
          <a:spcPct val="0"/>
        </a:spcBef>
        <a:spcAft>
          <a:spcPct val="0"/>
        </a:spcAft>
        <a:defRPr sz="4400">
          <a:solidFill>
            <a:schemeClr val="tx1"/>
          </a:solidFill>
          <a:latin typeface="Calibri" pitchFamily="34" charset="0"/>
        </a:defRPr>
      </a:lvl5pPr>
      <a:lvl6pPr marL="457200" algn="ctr" defTabSz="912813" rtl="0" fontAlgn="base">
        <a:spcBef>
          <a:spcPct val="0"/>
        </a:spcBef>
        <a:spcAft>
          <a:spcPct val="0"/>
        </a:spcAft>
        <a:defRPr sz="4400">
          <a:solidFill>
            <a:schemeClr val="tx1"/>
          </a:solidFill>
          <a:latin typeface="Calibri" pitchFamily="34" charset="0"/>
        </a:defRPr>
      </a:lvl6pPr>
      <a:lvl7pPr marL="914400" algn="ctr" defTabSz="912813" rtl="0" fontAlgn="base">
        <a:spcBef>
          <a:spcPct val="0"/>
        </a:spcBef>
        <a:spcAft>
          <a:spcPct val="0"/>
        </a:spcAft>
        <a:defRPr sz="4400">
          <a:solidFill>
            <a:schemeClr val="tx1"/>
          </a:solidFill>
          <a:latin typeface="Calibri" pitchFamily="34" charset="0"/>
        </a:defRPr>
      </a:lvl7pPr>
      <a:lvl8pPr marL="1371600" algn="ctr" defTabSz="912813" rtl="0" fontAlgn="base">
        <a:spcBef>
          <a:spcPct val="0"/>
        </a:spcBef>
        <a:spcAft>
          <a:spcPct val="0"/>
        </a:spcAft>
        <a:defRPr sz="4400">
          <a:solidFill>
            <a:schemeClr val="tx1"/>
          </a:solidFill>
          <a:latin typeface="Calibri" pitchFamily="34" charset="0"/>
        </a:defRPr>
      </a:lvl8pPr>
      <a:lvl9pPr marL="1828800" algn="ctr" defTabSz="912813" rtl="0" fontAlgn="base">
        <a:spcBef>
          <a:spcPct val="0"/>
        </a:spcBef>
        <a:spcAft>
          <a:spcPct val="0"/>
        </a:spcAft>
        <a:defRPr sz="4400">
          <a:solidFill>
            <a:schemeClr val="tx1"/>
          </a:solidFill>
          <a:latin typeface="Calibri" pitchFamily="34" charset="0"/>
        </a:defRPr>
      </a:lvl9pPr>
    </p:titleStyle>
    <p:bodyStyle>
      <a:lvl1pPr marL="341313" indent="-341313" algn="l" defTabSz="912813"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1363" indent="-284163" algn="l" defTabSz="912813"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1413" indent="-227013" algn="l" defTabSz="912813"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598613" indent="-227013" algn="l" defTabSz="912813"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5813" indent="-227013" algn="l" defTabSz="912813"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3271" indent="-228480" algn="l" defTabSz="91391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231" indent="-228480" algn="l" defTabSz="91391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89" indent="-228480" algn="l" defTabSz="91391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148" indent="-228480" algn="l" defTabSz="91391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17" rtl="0" eaLnBrk="1" latinLnBrk="0" hangingPunct="1">
        <a:defRPr sz="1800" kern="1200">
          <a:solidFill>
            <a:schemeClr val="tx1"/>
          </a:solidFill>
          <a:latin typeface="+mn-lt"/>
          <a:ea typeface="+mn-ea"/>
          <a:cs typeface="+mn-cs"/>
        </a:defRPr>
      </a:lvl1pPr>
      <a:lvl2pPr marL="456959" algn="l" defTabSz="913917" rtl="0" eaLnBrk="1" latinLnBrk="0" hangingPunct="1">
        <a:defRPr sz="1800" kern="1200">
          <a:solidFill>
            <a:schemeClr val="tx1"/>
          </a:solidFill>
          <a:latin typeface="+mn-lt"/>
          <a:ea typeface="+mn-ea"/>
          <a:cs typeface="+mn-cs"/>
        </a:defRPr>
      </a:lvl2pPr>
      <a:lvl3pPr marL="913917" algn="l" defTabSz="913917" rtl="0" eaLnBrk="1" latinLnBrk="0" hangingPunct="1">
        <a:defRPr sz="1800" kern="1200">
          <a:solidFill>
            <a:schemeClr val="tx1"/>
          </a:solidFill>
          <a:latin typeface="+mn-lt"/>
          <a:ea typeface="+mn-ea"/>
          <a:cs typeface="+mn-cs"/>
        </a:defRPr>
      </a:lvl3pPr>
      <a:lvl4pPr marL="1370877" algn="l" defTabSz="913917" rtl="0" eaLnBrk="1" latinLnBrk="0" hangingPunct="1">
        <a:defRPr sz="1800" kern="1200">
          <a:solidFill>
            <a:schemeClr val="tx1"/>
          </a:solidFill>
          <a:latin typeface="+mn-lt"/>
          <a:ea typeface="+mn-ea"/>
          <a:cs typeface="+mn-cs"/>
        </a:defRPr>
      </a:lvl4pPr>
      <a:lvl5pPr marL="1827834" algn="l" defTabSz="913917" rtl="0" eaLnBrk="1" latinLnBrk="0" hangingPunct="1">
        <a:defRPr sz="1800" kern="1200">
          <a:solidFill>
            <a:schemeClr val="tx1"/>
          </a:solidFill>
          <a:latin typeface="+mn-lt"/>
          <a:ea typeface="+mn-ea"/>
          <a:cs typeface="+mn-cs"/>
        </a:defRPr>
      </a:lvl5pPr>
      <a:lvl6pPr marL="2284793" algn="l" defTabSz="913917" rtl="0" eaLnBrk="1" latinLnBrk="0" hangingPunct="1">
        <a:defRPr sz="1800" kern="1200">
          <a:solidFill>
            <a:schemeClr val="tx1"/>
          </a:solidFill>
          <a:latin typeface="+mn-lt"/>
          <a:ea typeface="+mn-ea"/>
          <a:cs typeface="+mn-cs"/>
        </a:defRPr>
      </a:lvl6pPr>
      <a:lvl7pPr marL="2741751" algn="l" defTabSz="913917" rtl="0" eaLnBrk="1" latinLnBrk="0" hangingPunct="1">
        <a:defRPr sz="1800" kern="1200">
          <a:solidFill>
            <a:schemeClr val="tx1"/>
          </a:solidFill>
          <a:latin typeface="+mn-lt"/>
          <a:ea typeface="+mn-ea"/>
          <a:cs typeface="+mn-cs"/>
        </a:defRPr>
      </a:lvl7pPr>
      <a:lvl8pPr marL="3198709" algn="l" defTabSz="913917" rtl="0" eaLnBrk="1" latinLnBrk="0" hangingPunct="1">
        <a:defRPr sz="1800" kern="1200">
          <a:solidFill>
            <a:schemeClr val="tx1"/>
          </a:solidFill>
          <a:latin typeface="+mn-lt"/>
          <a:ea typeface="+mn-ea"/>
          <a:cs typeface="+mn-cs"/>
        </a:defRPr>
      </a:lvl8pPr>
      <a:lvl9pPr marL="3655668" algn="l" defTabSz="91391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95000"/>
            <a:alpha val="63000"/>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94" tIns="22846" rIns="45694" bIns="22846" rtlCol="0" anchor="ctr"/>
          <a:lstStyle/>
          <a:p>
            <a:pPr algn="ctr" defTabSz="1088011"/>
            <a:endParaRPr lang="en-US" sz="2100">
              <a:solidFill>
                <a:prstClr val="white"/>
              </a:solidFill>
            </a:endParaRPr>
          </a:p>
        </p:txBody>
      </p:sp>
    </p:spTree>
    <p:extLst>
      <p:ext uri="{BB962C8B-B14F-4D97-AF65-F5344CB8AC3E}">
        <p14:creationId xmlns:p14="http://schemas.microsoft.com/office/powerpoint/2010/main" val="99077197"/>
      </p:ext>
    </p:extLst>
  </p:cSld>
  <p:clrMap bg1="lt1" tx1="dk1" bg2="lt2" tx2="dk2" accent1="accent1" accent2="accent2" accent3="accent3" accent4="accent4" accent5="accent5" accent6="accent6" hlink="hlink" folHlink="folHlink"/>
  <p:sldLayoutIdLst>
    <p:sldLayoutId id="2147483690" r:id="rId1"/>
  </p:sldLayoutIdLst>
  <p:txStyles>
    <p:titleStyle>
      <a:lvl1pPr algn="ctr" defTabSz="1088011" rtl="0" eaLnBrk="1" latinLnBrk="0" hangingPunct="1">
        <a:spcBef>
          <a:spcPct val="0"/>
        </a:spcBef>
        <a:buNone/>
        <a:defRPr sz="5200" kern="1200">
          <a:solidFill>
            <a:schemeClr val="tx1"/>
          </a:solidFill>
          <a:latin typeface="+mj-lt"/>
          <a:ea typeface="+mj-ea"/>
          <a:cs typeface="+mj-cs"/>
        </a:defRPr>
      </a:lvl1pPr>
    </p:titleStyle>
    <p:bodyStyle>
      <a:lvl1pPr marL="408004" indent="-408004" algn="l" defTabSz="1088011" rtl="0" eaLnBrk="1" latinLnBrk="0" hangingPunct="1">
        <a:spcBef>
          <a:spcPct val="20000"/>
        </a:spcBef>
        <a:buFont typeface="Arial" pitchFamily="34" charset="0"/>
        <a:buChar char="•"/>
        <a:defRPr sz="3900" kern="1200">
          <a:solidFill>
            <a:schemeClr val="tx1"/>
          </a:solidFill>
          <a:latin typeface="+mn-lt"/>
          <a:ea typeface="+mn-ea"/>
          <a:cs typeface="+mn-cs"/>
        </a:defRPr>
      </a:lvl1pPr>
      <a:lvl2pPr marL="884009" indent="-340003" algn="l" defTabSz="1088011"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0014" indent="-272004" algn="l" defTabSz="1088011"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904019"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025"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2028"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036"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0041"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4046"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011" rtl="0" eaLnBrk="1" latinLnBrk="0" hangingPunct="1">
        <a:defRPr sz="2100" kern="1200">
          <a:solidFill>
            <a:schemeClr val="tx1"/>
          </a:solidFill>
          <a:latin typeface="+mn-lt"/>
          <a:ea typeface="+mn-ea"/>
          <a:cs typeface="+mn-cs"/>
        </a:defRPr>
      </a:lvl1pPr>
      <a:lvl2pPr marL="544005" algn="l" defTabSz="1088011" rtl="0" eaLnBrk="1" latinLnBrk="0" hangingPunct="1">
        <a:defRPr sz="2100" kern="1200">
          <a:solidFill>
            <a:schemeClr val="tx1"/>
          </a:solidFill>
          <a:latin typeface="+mn-lt"/>
          <a:ea typeface="+mn-ea"/>
          <a:cs typeface="+mn-cs"/>
        </a:defRPr>
      </a:lvl2pPr>
      <a:lvl3pPr marL="1088011" algn="l" defTabSz="1088011" rtl="0" eaLnBrk="1" latinLnBrk="0" hangingPunct="1">
        <a:defRPr sz="2100" kern="1200">
          <a:solidFill>
            <a:schemeClr val="tx1"/>
          </a:solidFill>
          <a:latin typeface="+mn-lt"/>
          <a:ea typeface="+mn-ea"/>
          <a:cs typeface="+mn-cs"/>
        </a:defRPr>
      </a:lvl3pPr>
      <a:lvl4pPr marL="1632018" algn="l" defTabSz="1088011" rtl="0" eaLnBrk="1" latinLnBrk="0" hangingPunct="1">
        <a:defRPr sz="2100" kern="1200">
          <a:solidFill>
            <a:schemeClr val="tx1"/>
          </a:solidFill>
          <a:latin typeface="+mn-lt"/>
          <a:ea typeface="+mn-ea"/>
          <a:cs typeface="+mn-cs"/>
        </a:defRPr>
      </a:lvl4pPr>
      <a:lvl5pPr marL="2176022" algn="l" defTabSz="1088011" rtl="0" eaLnBrk="1" latinLnBrk="0" hangingPunct="1">
        <a:defRPr sz="2100" kern="1200">
          <a:solidFill>
            <a:schemeClr val="tx1"/>
          </a:solidFill>
          <a:latin typeface="+mn-lt"/>
          <a:ea typeface="+mn-ea"/>
          <a:cs typeface="+mn-cs"/>
        </a:defRPr>
      </a:lvl5pPr>
      <a:lvl6pPr marL="2720027" algn="l" defTabSz="1088011" rtl="0" eaLnBrk="1" latinLnBrk="0" hangingPunct="1">
        <a:defRPr sz="2100" kern="1200">
          <a:solidFill>
            <a:schemeClr val="tx1"/>
          </a:solidFill>
          <a:latin typeface="+mn-lt"/>
          <a:ea typeface="+mn-ea"/>
          <a:cs typeface="+mn-cs"/>
        </a:defRPr>
      </a:lvl6pPr>
      <a:lvl7pPr marL="3264033" algn="l" defTabSz="1088011" rtl="0" eaLnBrk="1" latinLnBrk="0" hangingPunct="1">
        <a:defRPr sz="2100" kern="1200">
          <a:solidFill>
            <a:schemeClr val="tx1"/>
          </a:solidFill>
          <a:latin typeface="+mn-lt"/>
          <a:ea typeface="+mn-ea"/>
          <a:cs typeface="+mn-cs"/>
        </a:defRPr>
      </a:lvl7pPr>
      <a:lvl8pPr marL="3808037" algn="l" defTabSz="1088011" rtl="0" eaLnBrk="1" latinLnBrk="0" hangingPunct="1">
        <a:defRPr sz="2100" kern="1200">
          <a:solidFill>
            <a:schemeClr val="tx1"/>
          </a:solidFill>
          <a:latin typeface="+mn-lt"/>
          <a:ea typeface="+mn-ea"/>
          <a:cs typeface="+mn-cs"/>
        </a:defRPr>
      </a:lvl8pPr>
      <a:lvl9pPr marL="4352043" algn="l" defTabSz="1088011" rtl="0" eaLnBrk="1" latinLnBrk="0" hangingPunct="1">
        <a:defRPr sz="21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chemeClr val="accent6">
            <a:lumMod val="75000"/>
            <a:alpha val="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gray">
          <a:xfrm>
            <a:off x="16052800" y="198438"/>
            <a:ext cx="8331200" cy="5635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Freeform 190"/>
          <p:cNvSpPr>
            <a:spLocks/>
          </p:cNvSpPr>
          <p:nvPr/>
        </p:nvSpPr>
        <p:spPr bwMode="gray">
          <a:xfrm>
            <a:off x="9144000" y="5257800"/>
            <a:ext cx="3048000" cy="1600200"/>
          </a:xfrm>
          <a:custGeom>
            <a:avLst/>
            <a:gdLst>
              <a:gd name="T0" fmla="*/ 2147483647 w 1440"/>
              <a:gd name="T1" fmla="*/ 0 h 1008"/>
              <a:gd name="T2" fmla="*/ 0 w 1440"/>
              <a:gd name="T3" fmla="*/ 2147483647 h 1008"/>
              <a:gd name="T4" fmla="*/ 2147483647 w 1440"/>
              <a:gd name="T5" fmla="*/ 2147483647 h 1008"/>
              <a:gd name="T6" fmla="*/ 2147483647 w 1440"/>
              <a:gd name="T7" fmla="*/ 0 h 10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0" h="1008">
                <a:moveTo>
                  <a:pt x="1440" y="0"/>
                </a:moveTo>
                <a:lnTo>
                  <a:pt x="0" y="1008"/>
                </a:lnTo>
                <a:lnTo>
                  <a:pt x="1440" y="1008"/>
                </a:lnTo>
                <a:lnTo>
                  <a:pt x="144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imes New Roman" pitchFamily="18" charset="0"/>
            </a:endParaRPr>
          </a:p>
        </p:txBody>
      </p:sp>
      <p:sp>
        <p:nvSpPr>
          <p:cNvPr id="11268" name="Freeform 126"/>
          <p:cNvSpPr>
            <a:spLocks/>
          </p:cNvSpPr>
          <p:nvPr/>
        </p:nvSpPr>
        <p:spPr bwMode="gray">
          <a:xfrm>
            <a:off x="-16933" y="342900"/>
            <a:ext cx="8043333" cy="679450"/>
          </a:xfrm>
          <a:custGeom>
            <a:avLst/>
            <a:gdLst>
              <a:gd name="T0" fmla="*/ 0 w 3800"/>
              <a:gd name="T1" fmla="*/ 0 h 428"/>
              <a:gd name="T2" fmla="*/ 2147483647 w 3800"/>
              <a:gd name="T3" fmla="*/ 0 h 428"/>
              <a:gd name="T4" fmla="*/ 2147483647 w 3800"/>
              <a:gd name="T5" fmla="*/ 2147483647 h 428"/>
              <a:gd name="T6" fmla="*/ 0 60000 65536"/>
              <a:gd name="T7" fmla="*/ 0 60000 65536"/>
              <a:gd name="T8" fmla="*/ 0 60000 65536"/>
            </a:gdLst>
            <a:ahLst/>
            <a:cxnLst>
              <a:cxn ang="T6">
                <a:pos x="T0" y="T1"/>
              </a:cxn>
              <a:cxn ang="T7">
                <a:pos x="T2" y="T3"/>
              </a:cxn>
              <a:cxn ang="T8">
                <a:pos x="T4" y="T5"/>
              </a:cxn>
            </a:cxnLst>
            <a:rect l="0" t="0" r="r" b="b"/>
            <a:pathLst>
              <a:path w="3800" h="428">
                <a:moveTo>
                  <a:pt x="0" y="0"/>
                </a:moveTo>
                <a:lnTo>
                  <a:pt x="3800" y="0"/>
                </a:lnTo>
                <a:lnTo>
                  <a:pt x="3456" y="428"/>
                </a:lnTo>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Times New Roman" pitchFamily="18" charset="0"/>
            </a:endParaRPr>
          </a:p>
        </p:txBody>
      </p:sp>
      <p:sp>
        <p:nvSpPr>
          <p:cNvPr id="11269" name="Rectangle 127"/>
          <p:cNvSpPr>
            <a:spLocks noChangeArrowheads="1"/>
          </p:cNvSpPr>
          <p:nvPr/>
        </p:nvSpPr>
        <p:spPr bwMode="gray">
          <a:xfrm>
            <a:off x="9821333" y="6448425"/>
            <a:ext cx="1828800" cy="30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fontAlgn="base">
              <a:spcBef>
                <a:spcPct val="0"/>
              </a:spcBef>
              <a:spcAft>
                <a:spcPct val="0"/>
              </a:spcAft>
            </a:pPr>
            <a:r>
              <a:rPr lang="en-US" sz="2000" b="1" i="1">
                <a:solidFill>
                  <a:srgbClr val="D7181F"/>
                </a:solidFill>
                <a:cs typeface="Arial" charset="0"/>
              </a:rPr>
              <a:t>LOGO</a:t>
            </a:r>
          </a:p>
        </p:txBody>
      </p:sp>
      <p:sp>
        <p:nvSpPr>
          <p:cNvPr id="1029" name="Rectangle 5"/>
          <p:cNvSpPr>
            <a:spLocks noGrp="1" noChangeArrowheads="1"/>
          </p:cNvSpPr>
          <p:nvPr>
            <p:ph type="ftr" sz="quarter" idx="3"/>
          </p:nvPr>
        </p:nvSpPr>
        <p:spPr bwMode="gray">
          <a:xfrm>
            <a:off x="7704667" y="6531044"/>
            <a:ext cx="2844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b="1">
                <a:solidFill>
                  <a:srgbClr val="000000"/>
                </a:solidFill>
                <a:latin typeface="Arial"/>
                <a:cs typeface="+mn-cs"/>
              </a:defRPr>
            </a:lvl1pPr>
          </a:lstStyle>
          <a:p>
            <a:pPr fontAlgn="base">
              <a:spcBef>
                <a:spcPct val="0"/>
              </a:spcBef>
              <a:spcAft>
                <a:spcPct val="0"/>
              </a:spcAft>
              <a:defRPr/>
            </a:pPr>
            <a:r>
              <a:rPr lang="en-US"/>
              <a:t>www.themegallery.com</a:t>
            </a:r>
          </a:p>
        </p:txBody>
      </p:sp>
      <p:sp>
        <p:nvSpPr>
          <p:cNvPr id="1030" name="Rectangle 6"/>
          <p:cNvSpPr>
            <a:spLocks noGrp="1" noChangeArrowheads="1"/>
          </p:cNvSpPr>
          <p:nvPr>
            <p:ph type="sldNum" sz="quarter" idx="4"/>
          </p:nvPr>
        </p:nvSpPr>
        <p:spPr bwMode="gray">
          <a:xfrm>
            <a:off x="5181600" y="6505575"/>
            <a:ext cx="111760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b="0">
                <a:solidFill>
                  <a:srgbClr val="000000"/>
                </a:solidFill>
                <a:latin typeface="Arial"/>
                <a:cs typeface="+mn-cs"/>
              </a:defRPr>
            </a:lvl1pPr>
          </a:lstStyle>
          <a:p>
            <a:pPr fontAlgn="base">
              <a:spcBef>
                <a:spcPct val="0"/>
              </a:spcBef>
              <a:spcAft>
                <a:spcPct val="0"/>
              </a:spcAft>
              <a:defRPr/>
            </a:pPr>
            <a:fld id="{F4C18570-CB20-4672-9175-2F1A562E1E9E}" type="slidenum">
              <a:rPr lang="en-US"/>
              <a:pPr fontAlgn="base">
                <a:spcBef>
                  <a:spcPct val="0"/>
                </a:spcBef>
                <a:spcAft>
                  <a:spcPct val="0"/>
                </a:spcAft>
                <a:defRPr/>
              </a:pPr>
              <a:t>‹#›</a:t>
            </a:fld>
            <a:endParaRPr lang="en-US"/>
          </a:p>
        </p:txBody>
      </p:sp>
      <p:sp>
        <p:nvSpPr>
          <p:cNvPr id="1028" name="Rectangle 4"/>
          <p:cNvSpPr>
            <a:spLocks noGrp="1" noChangeArrowheads="1"/>
          </p:cNvSpPr>
          <p:nvPr>
            <p:ph type="dt" sz="half" idx="2"/>
          </p:nvPr>
        </p:nvSpPr>
        <p:spPr bwMode="gray">
          <a:xfrm>
            <a:off x="508000" y="6505575"/>
            <a:ext cx="254000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b="0">
                <a:solidFill>
                  <a:srgbClr val="000000"/>
                </a:solidFill>
                <a:latin typeface="Arial"/>
                <a:cs typeface="+mn-cs"/>
              </a:defRPr>
            </a:lvl1pPr>
          </a:lstStyle>
          <a:p>
            <a:pPr fontAlgn="base">
              <a:spcBef>
                <a:spcPct val="0"/>
              </a:spcBef>
              <a:spcAft>
                <a:spcPct val="0"/>
              </a:spcAft>
              <a:defRPr/>
            </a:pPr>
            <a:endParaRPr lang="en-US"/>
          </a:p>
        </p:txBody>
      </p:sp>
      <p:pic>
        <p:nvPicPr>
          <p:cNvPr id="11273" name="Picture 189" descr="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3203" y="219144"/>
            <a:ext cx="7493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9" name="Freeform 185"/>
          <p:cNvSpPr>
            <a:spLocks/>
          </p:cNvSpPr>
          <p:nvPr/>
        </p:nvSpPr>
        <p:spPr bwMode="gray">
          <a:xfrm>
            <a:off x="10058400" y="0"/>
            <a:ext cx="2133600" cy="2076450"/>
          </a:xfrm>
          <a:custGeom>
            <a:avLst/>
            <a:gdLst>
              <a:gd name="T0" fmla="*/ 0 w 1008"/>
              <a:gd name="T1" fmla="*/ 0 h 1308"/>
              <a:gd name="T2" fmla="*/ 2147483647 w 1008"/>
              <a:gd name="T3" fmla="*/ 2147483647 h 1308"/>
              <a:gd name="T4" fmla="*/ 2147483647 w 1008"/>
              <a:gd name="T5" fmla="*/ 2147483647 h 1308"/>
              <a:gd name="T6" fmla="*/ 2147483647 w 1008"/>
              <a:gd name="T7" fmla="*/ 0 h 1308"/>
              <a:gd name="T8" fmla="*/ 0 w 1008"/>
              <a:gd name="T9" fmla="*/ 0 h 13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8" h="1308">
                <a:moveTo>
                  <a:pt x="0" y="0"/>
                </a:moveTo>
                <a:lnTo>
                  <a:pt x="570" y="1308"/>
                </a:lnTo>
                <a:lnTo>
                  <a:pt x="1008" y="1170"/>
                </a:lnTo>
                <a:lnTo>
                  <a:pt x="1008" y="0"/>
                </a:lnTo>
                <a:lnTo>
                  <a:pt x="0" y="0"/>
                </a:lnTo>
                <a:close/>
              </a:path>
            </a:pathLst>
          </a:cu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imes New Roman" pitchFamily="18" charset="0"/>
            </a:endParaRPr>
          </a:p>
        </p:txBody>
      </p:sp>
      <p:sp>
        <p:nvSpPr>
          <p:cNvPr id="1211" name="Freeform 187"/>
          <p:cNvSpPr>
            <a:spLocks/>
          </p:cNvSpPr>
          <p:nvPr/>
        </p:nvSpPr>
        <p:spPr bwMode="gray">
          <a:xfrm>
            <a:off x="11319933" y="1993900"/>
            <a:ext cx="872067" cy="1016000"/>
          </a:xfrm>
          <a:custGeom>
            <a:avLst/>
            <a:gdLst>
              <a:gd name="T0" fmla="*/ 0 w 412"/>
              <a:gd name="T1" fmla="*/ 2147483647 h 640"/>
              <a:gd name="T2" fmla="*/ 2147483647 w 412"/>
              <a:gd name="T3" fmla="*/ 2147483647 h 640"/>
              <a:gd name="T4" fmla="*/ 2147483647 w 412"/>
              <a:gd name="T5" fmla="*/ 2147483647 h 640"/>
              <a:gd name="T6" fmla="*/ 2147483647 w 412"/>
              <a:gd name="T7" fmla="*/ 0 h 640"/>
              <a:gd name="T8" fmla="*/ 0 w 412"/>
              <a:gd name="T9" fmla="*/ 2147483647 h 6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 h="640">
                <a:moveTo>
                  <a:pt x="0" y="122"/>
                </a:moveTo>
                <a:lnTo>
                  <a:pt x="222" y="640"/>
                </a:lnTo>
                <a:lnTo>
                  <a:pt x="412" y="638"/>
                </a:lnTo>
                <a:lnTo>
                  <a:pt x="412" y="0"/>
                </a:lnTo>
                <a:lnTo>
                  <a:pt x="0" y="122"/>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000000"/>
              </a:solidFill>
              <a:latin typeface="Times New Roman" pitchFamily="18" charset="0"/>
            </a:endParaRPr>
          </a:p>
        </p:txBody>
      </p:sp>
      <p:sp>
        <p:nvSpPr>
          <p:cNvPr id="1215" name="Picture 191" descr="2"/>
          <p:cNvSpPr>
            <a:spLocks noChangeAspect="1" noChangeArrowheads="1"/>
          </p:cNvSpPr>
          <p:nvPr/>
        </p:nvSpPr>
        <p:spPr bwMode="auto">
          <a:xfrm>
            <a:off x="9855246" y="50800"/>
            <a:ext cx="1513417"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z="2800" b="1">
              <a:solidFill>
                <a:srgbClr val="000000"/>
              </a:solidFill>
              <a:cs typeface="Arial" charset="0"/>
            </a:endParaRPr>
          </a:p>
        </p:txBody>
      </p:sp>
      <p:sp>
        <p:nvSpPr>
          <p:cNvPr id="11277" name="Rectangle 3"/>
          <p:cNvSpPr>
            <a:spLocks noGrp="1" noChangeArrowheads="1"/>
          </p:cNvSpPr>
          <p:nvPr>
            <p:ph type="body" idx="1"/>
          </p:nvPr>
        </p:nvSpPr>
        <p:spPr bwMode="black">
          <a:xfrm>
            <a:off x="304800" y="1066800"/>
            <a:ext cx="112776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265837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209"/>
                                        </p:tgtEl>
                                        <p:attrNameLst>
                                          <p:attrName>style.visibility</p:attrName>
                                        </p:attrNameLst>
                                      </p:cBhvr>
                                      <p:to>
                                        <p:strVal val="visible"/>
                                      </p:to>
                                    </p:set>
                                    <p:animEffect transition="in" filter="wipe(up)">
                                      <p:cBhvr>
                                        <p:cTn id="7" dur="500"/>
                                        <p:tgtEl>
                                          <p:spTgt spid="1209"/>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11"/>
                                        </p:tgtEl>
                                        <p:attrNameLst>
                                          <p:attrName>style.visibility</p:attrName>
                                        </p:attrNameLst>
                                      </p:cBhvr>
                                      <p:to>
                                        <p:strVal val="visible"/>
                                      </p:to>
                                    </p:set>
                                    <p:animEffect transition="in" filter="wipe(down)">
                                      <p:cBhvr>
                                        <p:cTn id="11" dur="500"/>
                                        <p:tgtEl>
                                          <p:spTgt spid="1211"/>
                                        </p:tgtEl>
                                      </p:cBhvr>
                                    </p:animEffect>
                                  </p:childTnLst>
                                </p:cTn>
                              </p:par>
                            </p:childTnLst>
                          </p:cTn>
                        </p:par>
                        <p:par>
                          <p:cTn id="12" fill="hold" nodeType="afterGroup">
                            <p:stCondLst>
                              <p:cond delay="1000"/>
                            </p:stCondLst>
                            <p:childTnLst>
                              <p:par>
                                <p:cTn id="13" presetID="3" presetClass="entr" presetSubtype="5" fill="hold" nodeType="afterEffect">
                                  <p:stCondLst>
                                    <p:cond delay="0"/>
                                  </p:stCondLst>
                                  <p:childTnLst>
                                    <p:set>
                                      <p:cBhvr>
                                        <p:cTn id="14" dur="1" fill="hold">
                                          <p:stCondLst>
                                            <p:cond delay="0"/>
                                          </p:stCondLst>
                                        </p:cTn>
                                        <p:tgtEl>
                                          <p:spTgt spid="1215"/>
                                        </p:tgtEl>
                                        <p:attrNameLst>
                                          <p:attrName>style.visibility</p:attrName>
                                        </p:attrNameLst>
                                      </p:cBhvr>
                                      <p:to>
                                        <p:strVal val="visible"/>
                                      </p:to>
                                    </p:set>
                                    <p:animEffect transition="in" filter="blinds(vertical)">
                                      <p:cBhvr>
                                        <p:cTn id="15" dur="500"/>
                                        <p:tgtEl>
                                          <p:spTgt spid="1215"/>
                                        </p:tgtEl>
                                      </p:cBhvr>
                                    </p:animEffect>
                                  </p:childTnLst>
                                </p:cTn>
                              </p:par>
                            </p:childTnLst>
                          </p:cTn>
                        </p:par>
                        <p:par>
                          <p:cTn id="16" fill="hold" nodeType="afterGroup">
                            <p:stCondLst>
                              <p:cond delay="1500"/>
                            </p:stCondLst>
                            <p:childTnLst>
                              <p:par>
                                <p:cTn id="17" presetID="35" presetClass="path" presetSubtype="0" accel="50000" decel="50000" fill="hold" grpId="0" nodeType="afterEffect">
                                  <p:stCondLst>
                                    <p:cond delay="0"/>
                                  </p:stCondLst>
                                  <p:childTnLst>
                                    <p:animMotion origin="layout" path="M -0.34166 0.00787 L -1.21666 0.00787 " pathEditMode="relative" rAng="0" ptsTypes="AA">
                                      <p:cBhvr>
                                        <p:cTn id="18" dur="500" fill="hold"/>
                                        <p:tgtEl>
                                          <p:spTgt spid="1026"/>
                                        </p:tgtEl>
                                        <p:attrNameLst>
                                          <p:attrName>ppt_x</p:attrName>
                                          <p:attrName>ppt_y</p:attrName>
                                        </p:attrNameLst>
                                      </p:cBhvr>
                                      <p:rCtr x="-4375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209" grpId="0" animBg="1"/>
      <p:bldP spid="1211" grpId="0" animBg="1"/>
    </p:bldLst>
  </p:timing>
  <p:hf sldNum="0" hdr="0" dt="0"/>
  <p:txStyles>
    <p:titleStyle>
      <a:lvl1pPr algn="l" rtl="0" eaLnBrk="0" fontAlgn="base" hangingPunct="0">
        <a:spcBef>
          <a:spcPct val="0"/>
        </a:spcBef>
        <a:spcAft>
          <a:spcPct val="0"/>
        </a:spcAft>
        <a:defRPr sz="3200">
          <a:solidFill>
            <a:srgbClr val="000000"/>
          </a:solidFill>
          <a:latin typeface="+mj-lt"/>
          <a:ea typeface="+mj-ea"/>
          <a:cs typeface="+mj-cs"/>
        </a:defRPr>
      </a:lvl1pPr>
      <a:lvl2pPr algn="l" rtl="0" eaLnBrk="0" fontAlgn="base" hangingPunct="0">
        <a:spcBef>
          <a:spcPct val="0"/>
        </a:spcBef>
        <a:spcAft>
          <a:spcPct val="0"/>
        </a:spcAft>
        <a:defRPr sz="3200">
          <a:solidFill>
            <a:srgbClr val="000000"/>
          </a:solidFill>
          <a:latin typeface="Arial" charset="0"/>
        </a:defRPr>
      </a:lvl2pPr>
      <a:lvl3pPr algn="l" rtl="0" eaLnBrk="0" fontAlgn="base" hangingPunct="0">
        <a:spcBef>
          <a:spcPct val="0"/>
        </a:spcBef>
        <a:spcAft>
          <a:spcPct val="0"/>
        </a:spcAft>
        <a:defRPr sz="3200">
          <a:solidFill>
            <a:srgbClr val="000000"/>
          </a:solidFill>
          <a:latin typeface="Arial" charset="0"/>
        </a:defRPr>
      </a:lvl3pPr>
      <a:lvl4pPr algn="l" rtl="0" eaLnBrk="0" fontAlgn="base" hangingPunct="0">
        <a:spcBef>
          <a:spcPct val="0"/>
        </a:spcBef>
        <a:spcAft>
          <a:spcPct val="0"/>
        </a:spcAft>
        <a:defRPr sz="3200">
          <a:solidFill>
            <a:srgbClr val="000000"/>
          </a:solidFill>
          <a:latin typeface="Arial" charset="0"/>
        </a:defRPr>
      </a:lvl4pPr>
      <a:lvl5pPr algn="l" rtl="0" eaLnBrk="0" fontAlgn="base" hangingPunct="0">
        <a:spcBef>
          <a:spcPct val="0"/>
        </a:spcBef>
        <a:spcAft>
          <a:spcPct val="0"/>
        </a:spcAft>
        <a:defRPr sz="3200">
          <a:solidFill>
            <a:srgbClr val="000000"/>
          </a:solidFill>
          <a:latin typeface="Arial" charset="0"/>
        </a:defRPr>
      </a:lvl5pPr>
      <a:lvl6pPr marL="457200" algn="l" rtl="0" eaLnBrk="1" fontAlgn="base" hangingPunct="1">
        <a:spcBef>
          <a:spcPct val="0"/>
        </a:spcBef>
        <a:spcAft>
          <a:spcPct val="0"/>
        </a:spcAft>
        <a:defRPr sz="3200">
          <a:solidFill>
            <a:srgbClr val="000000"/>
          </a:solidFill>
          <a:latin typeface="Arial" charset="0"/>
        </a:defRPr>
      </a:lvl6pPr>
      <a:lvl7pPr marL="914400" algn="l" rtl="0" eaLnBrk="1" fontAlgn="base" hangingPunct="1">
        <a:spcBef>
          <a:spcPct val="0"/>
        </a:spcBef>
        <a:spcAft>
          <a:spcPct val="0"/>
        </a:spcAft>
        <a:defRPr sz="3200">
          <a:solidFill>
            <a:srgbClr val="000000"/>
          </a:solidFill>
          <a:latin typeface="Arial" charset="0"/>
        </a:defRPr>
      </a:lvl7pPr>
      <a:lvl8pPr marL="1371600" algn="l" rtl="0" eaLnBrk="1" fontAlgn="base" hangingPunct="1">
        <a:spcBef>
          <a:spcPct val="0"/>
        </a:spcBef>
        <a:spcAft>
          <a:spcPct val="0"/>
        </a:spcAft>
        <a:defRPr sz="3200">
          <a:solidFill>
            <a:srgbClr val="000000"/>
          </a:solidFill>
          <a:latin typeface="Arial" charset="0"/>
        </a:defRPr>
      </a:lvl8pPr>
      <a:lvl9pPr marL="1828800" algn="l" rtl="0" eaLnBrk="1" fontAlgn="base" hangingPunct="1">
        <a:spcBef>
          <a:spcPct val="0"/>
        </a:spcBef>
        <a:spcAft>
          <a:spcPct val="0"/>
        </a:spcAft>
        <a:defRPr sz="3200">
          <a:solidFill>
            <a:srgbClr val="000000"/>
          </a:solidFill>
          <a:latin typeface="Arial"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v"/>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6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585" tIns="22783" rIns="45585" bIns="22783" anchor="ctr"/>
          <a:lstStyle/>
          <a:p>
            <a:pPr algn="ctr" defTabSz="1085487">
              <a:defRPr/>
            </a:pPr>
            <a:endParaRPr lang="en-US" sz="2100">
              <a:solidFill>
                <a:prstClr val="white"/>
              </a:solidFill>
            </a:endParaRPr>
          </a:p>
        </p:txBody>
      </p:sp>
    </p:spTree>
    <p:extLst>
      <p:ext uri="{BB962C8B-B14F-4D97-AF65-F5344CB8AC3E}">
        <p14:creationId xmlns:p14="http://schemas.microsoft.com/office/powerpoint/2010/main" val="2476238699"/>
      </p:ext>
    </p:extLst>
  </p:cSld>
  <p:clrMap bg1="lt1" tx1="dk1" bg2="lt2" tx2="dk2" accent1="accent1" accent2="accent2" accent3="accent3" accent4="accent4" accent5="accent5" accent6="accent6" hlink="hlink" folHlink="folHlink"/>
  <p:sldLayoutIdLst>
    <p:sldLayoutId id="2147483705" r:id="rId1"/>
  </p:sldLayoutIdLst>
  <p:txStyles>
    <p:titleStyle>
      <a:lvl1pPr algn="ctr" defTabSz="1084263" rtl="0" eaLnBrk="0" fontAlgn="base" hangingPunct="0">
        <a:spcBef>
          <a:spcPct val="0"/>
        </a:spcBef>
        <a:spcAft>
          <a:spcPct val="0"/>
        </a:spcAft>
        <a:defRPr sz="5200" kern="1200">
          <a:solidFill>
            <a:schemeClr val="tx1"/>
          </a:solidFill>
          <a:latin typeface="+mj-lt"/>
          <a:ea typeface="+mj-ea"/>
          <a:cs typeface="+mj-cs"/>
        </a:defRPr>
      </a:lvl1pPr>
      <a:lvl2pPr algn="ctr" defTabSz="1084263" rtl="0" eaLnBrk="0" fontAlgn="base" hangingPunct="0">
        <a:spcBef>
          <a:spcPct val="0"/>
        </a:spcBef>
        <a:spcAft>
          <a:spcPct val="0"/>
        </a:spcAft>
        <a:defRPr sz="5200">
          <a:solidFill>
            <a:schemeClr val="tx1"/>
          </a:solidFill>
          <a:latin typeface="Calibri" pitchFamily="34" charset="0"/>
        </a:defRPr>
      </a:lvl2pPr>
      <a:lvl3pPr algn="ctr" defTabSz="1084263" rtl="0" eaLnBrk="0" fontAlgn="base" hangingPunct="0">
        <a:spcBef>
          <a:spcPct val="0"/>
        </a:spcBef>
        <a:spcAft>
          <a:spcPct val="0"/>
        </a:spcAft>
        <a:defRPr sz="5200">
          <a:solidFill>
            <a:schemeClr val="tx1"/>
          </a:solidFill>
          <a:latin typeface="Calibri" pitchFamily="34" charset="0"/>
        </a:defRPr>
      </a:lvl3pPr>
      <a:lvl4pPr algn="ctr" defTabSz="1084263" rtl="0" eaLnBrk="0" fontAlgn="base" hangingPunct="0">
        <a:spcBef>
          <a:spcPct val="0"/>
        </a:spcBef>
        <a:spcAft>
          <a:spcPct val="0"/>
        </a:spcAft>
        <a:defRPr sz="5200">
          <a:solidFill>
            <a:schemeClr val="tx1"/>
          </a:solidFill>
          <a:latin typeface="Calibri" pitchFamily="34" charset="0"/>
        </a:defRPr>
      </a:lvl4pPr>
      <a:lvl5pPr algn="ctr" defTabSz="1084263" rtl="0" eaLnBrk="0" fontAlgn="base" hangingPunct="0">
        <a:spcBef>
          <a:spcPct val="0"/>
        </a:spcBef>
        <a:spcAft>
          <a:spcPct val="0"/>
        </a:spcAft>
        <a:defRPr sz="5200">
          <a:solidFill>
            <a:schemeClr val="tx1"/>
          </a:solidFill>
          <a:latin typeface="Calibri" pitchFamily="34" charset="0"/>
        </a:defRPr>
      </a:lvl5pPr>
      <a:lvl6pPr marL="457200" algn="ctr" defTabSz="1084263" rtl="0" fontAlgn="base">
        <a:spcBef>
          <a:spcPct val="0"/>
        </a:spcBef>
        <a:spcAft>
          <a:spcPct val="0"/>
        </a:spcAft>
        <a:defRPr sz="5200">
          <a:solidFill>
            <a:schemeClr val="tx1"/>
          </a:solidFill>
          <a:latin typeface="Calibri" pitchFamily="34" charset="0"/>
        </a:defRPr>
      </a:lvl6pPr>
      <a:lvl7pPr marL="914400" algn="ctr" defTabSz="1084263" rtl="0" fontAlgn="base">
        <a:spcBef>
          <a:spcPct val="0"/>
        </a:spcBef>
        <a:spcAft>
          <a:spcPct val="0"/>
        </a:spcAft>
        <a:defRPr sz="5200">
          <a:solidFill>
            <a:schemeClr val="tx1"/>
          </a:solidFill>
          <a:latin typeface="Calibri" pitchFamily="34" charset="0"/>
        </a:defRPr>
      </a:lvl7pPr>
      <a:lvl8pPr marL="1371600" algn="ctr" defTabSz="1084263" rtl="0" fontAlgn="base">
        <a:spcBef>
          <a:spcPct val="0"/>
        </a:spcBef>
        <a:spcAft>
          <a:spcPct val="0"/>
        </a:spcAft>
        <a:defRPr sz="5200">
          <a:solidFill>
            <a:schemeClr val="tx1"/>
          </a:solidFill>
          <a:latin typeface="Calibri" pitchFamily="34" charset="0"/>
        </a:defRPr>
      </a:lvl8pPr>
      <a:lvl9pPr marL="1828800" algn="ctr" defTabSz="1084263" rtl="0" fontAlgn="base">
        <a:spcBef>
          <a:spcPct val="0"/>
        </a:spcBef>
        <a:spcAft>
          <a:spcPct val="0"/>
        </a:spcAft>
        <a:defRPr sz="5200">
          <a:solidFill>
            <a:schemeClr val="tx1"/>
          </a:solidFill>
          <a:latin typeface="Calibri" pitchFamily="34" charset="0"/>
        </a:defRPr>
      </a:lvl9pPr>
    </p:titleStyle>
    <p:bodyStyle>
      <a:lvl1pPr marL="406400" indent="-406400" algn="l" defTabSz="1084263" rtl="0" eaLnBrk="0" fontAlgn="base" hangingPunct="0">
        <a:spcBef>
          <a:spcPct val="20000"/>
        </a:spcBef>
        <a:spcAft>
          <a:spcPct val="0"/>
        </a:spcAft>
        <a:buFont typeface="Arial" pitchFamily="34" charset="0"/>
        <a:buChar char="•"/>
        <a:defRPr sz="3800" kern="1200">
          <a:solidFill>
            <a:schemeClr val="tx1"/>
          </a:solidFill>
          <a:latin typeface="+mn-lt"/>
          <a:ea typeface="+mn-ea"/>
          <a:cs typeface="+mn-cs"/>
        </a:defRPr>
      </a:lvl1pPr>
      <a:lvl2pPr marL="881063" indent="-338138" algn="l" defTabSz="1084263" rtl="0" eaLnBrk="0" fontAlgn="base" hangingPunct="0">
        <a:spcBef>
          <a:spcPct val="20000"/>
        </a:spcBef>
        <a:spcAft>
          <a:spcPct val="0"/>
        </a:spcAft>
        <a:buFont typeface="Arial" pitchFamily="34" charset="0"/>
        <a:buChar char="–"/>
        <a:defRPr sz="3300" kern="1200">
          <a:solidFill>
            <a:schemeClr val="tx1"/>
          </a:solidFill>
          <a:latin typeface="+mn-lt"/>
          <a:ea typeface="+mn-ea"/>
          <a:cs typeface="+mn-cs"/>
        </a:defRPr>
      </a:lvl2pPr>
      <a:lvl3pPr marL="1355725" indent="-269875" algn="l" defTabSz="1084263"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3pPr>
      <a:lvl4pPr marL="1898650" indent="-269875" algn="l" defTabSz="1084263"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4pPr>
      <a:lvl5pPr marL="2441575" indent="-269875" algn="l" defTabSz="1084263"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5pPr>
      <a:lvl6pPr marL="2985086" indent="-271367" algn="l" defTabSz="1085487"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27831" indent="-271367" algn="l" defTabSz="1085487"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0574" indent="-271367" algn="l" defTabSz="1085487"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3315" indent="-271367" algn="l" defTabSz="1085487"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5487" rtl="0" eaLnBrk="1" latinLnBrk="0" hangingPunct="1">
        <a:defRPr sz="2100" kern="1200">
          <a:solidFill>
            <a:schemeClr val="tx1"/>
          </a:solidFill>
          <a:latin typeface="+mn-lt"/>
          <a:ea typeface="+mn-ea"/>
          <a:cs typeface="+mn-cs"/>
        </a:defRPr>
      </a:lvl1pPr>
      <a:lvl2pPr marL="542735" algn="l" defTabSz="1085487" rtl="0" eaLnBrk="1" latinLnBrk="0" hangingPunct="1">
        <a:defRPr sz="2100" kern="1200">
          <a:solidFill>
            <a:schemeClr val="tx1"/>
          </a:solidFill>
          <a:latin typeface="+mn-lt"/>
          <a:ea typeface="+mn-ea"/>
          <a:cs typeface="+mn-cs"/>
        </a:defRPr>
      </a:lvl2pPr>
      <a:lvl3pPr marL="1085487" algn="l" defTabSz="1085487" rtl="0" eaLnBrk="1" latinLnBrk="0" hangingPunct="1">
        <a:defRPr sz="2100" kern="1200">
          <a:solidFill>
            <a:schemeClr val="tx1"/>
          </a:solidFill>
          <a:latin typeface="+mn-lt"/>
          <a:ea typeface="+mn-ea"/>
          <a:cs typeface="+mn-cs"/>
        </a:defRPr>
      </a:lvl3pPr>
      <a:lvl4pPr marL="1628228" algn="l" defTabSz="1085487" rtl="0" eaLnBrk="1" latinLnBrk="0" hangingPunct="1">
        <a:defRPr sz="2100" kern="1200">
          <a:solidFill>
            <a:schemeClr val="tx1"/>
          </a:solidFill>
          <a:latin typeface="+mn-lt"/>
          <a:ea typeface="+mn-ea"/>
          <a:cs typeface="+mn-cs"/>
        </a:defRPr>
      </a:lvl4pPr>
      <a:lvl5pPr marL="2170975" algn="l" defTabSz="1085487" rtl="0" eaLnBrk="1" latinLnBrk="0" hangingPunct="1">
        <a:defRPr sz="2100" kern="1200">
          <a:solidFill>
            <a:schemeClr val="tx1"/>
          </a:solidFill>
          <a:latin typeface="+mn-lt"/>
          <a:ea typeface="+mn-ea"/>
          <a:cs typeface="+mn-cs"/>
        </a:defRPr>
      </a:lvl5pPr>
      <a:lvl6pPr marL="2713716" algn="l" defTabSz="1085487" rtl="0" eaLnBrk="1" latinLnBrk="0" hangingPunct="1">
        <a:defRPr sz="2100" kern="1200">
          <a:solidFill>
            <a:schemeClr val="tx1"/>
          </a:solidFill>
          <a:latin typeface="+mn-lt"/>
          <a:ea typeface="+mn-ea"/>
          <a:cs typeface="+mn-cs"/>
        </a:defRPr>
      </a:lvl6pPr>
      <a:lvl7pPr marL="3256457" algn="l" defTabSz="1085487" rtl="0" eaLnBrk="1" latinLnBrk="0" hangingPunct="1">
        <a:defRPr sz="2100" kern="1200">
          <a:solidFill>
            <a:schemeClr val="tx1"/>
          </a:solidFill>
          <a:latin typeface="+mn-lt"/>
          <a:ea typeface="+mn-ea"/>
          <a:cs typeface="+mn-cs"/>
        </a:defRPr>
      </a:lvl7pPr>
      <a:lvl8pPr marL="3799201" algn="l" defTabSz="1085487" rtl="0" eaLnBrk="1" latinLnBrk="0" hangingPunct="1">
        <a:defRPr sz="2100" kern="1200">
          <a:solidFill>
            <a:schemeClr val="tx1"/>
          </a:solidFill>
          <a:latin typeface="+mn-lt"/>
          <a:ea typeface="+mn-ea"/>
          <a:cs typeface="+mn-cs"/>
        </a:defRPr>
      </a:lvl8pPr>
      <a:lvl9pPr marL="4341943" algn="l" defTabSz="1085487" rtl="0" eaLnBrk="1" latinLnBrk="0" hangingPunct="1">
        <a:defRPr sz="21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597" tIns="50789" rIns="101597" bIns="50789" numCol="1" anchor="ctr" anchorCtr="0" compatLnSpc="1">
            <a:prstTxWarp prst="textNoShape">
              <a:avLst/>
            </a:prstTxWarp>
          </a:bodyPr>
          <a:lstStyle/>
          <a:p>
            <a:pPr lvl="0"/>
            <a:r>
              <a:rPr lang="en-US"/>
              <a:t>Click to edit Master title style</a:t>
            </a:r>
          </a:p>
        </p:txBody>
      </p:sp>
      <p:sp>
        <p:nvSpPr>
          <p:cNvPr id="4099"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597" tIns="50789" rIns="101597" bIns="507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12"/>
            <a:ext cx="2844800" cy="365125"/>
          </a:xfrm>
          <a:prstGeom prst="rect">
            <a:avLst/>
          </a:prstGeom>
        </p:spPr>
        <p:txBody>
          <a:bodyPr vert="horz" lIns="101597" tIns="50789" rIns="101597" bIns="50789" rtlCol="0" anchor="ctr"/>
          <a:lstStyle>
            <a:lvl1pPr algn="l" defTabSz="1015927" eaLnBrk="1" fontAlgn="auto" hangingPunct="1">
              <a:spcBef>
                <a:spcPts val="0"/>
              </a:spcBef>
              <a:spcAft>
                <a:spcPts val="0"/>
              </a:spcAft>
              <a:defRPr sz="1300">
                <a:solidFill>
                  <a:prstClr val="black">
                    <a:tint val="75000"/>
                  </a:prstClr>
                </a:solidFill>
                <a:latin typeface="Calibri"/>
              </a:defRPr>
            </a:lvl1pPr>
          </a:lstStyle>
          <a:p>
            <a:pPr>
              <a:defRPr/>
            </a:pPr>
            <a:fld id="{70D17970-D770-4C72-9E16-58D7127D7644}" type="datetimeFigureOut">
              <a:rPr lang="en-US"/>
              <a:pPr>
                <a:defRPr/>
              </a:pPr>
              <a:t>11/30/21</a:t>
            </a:fld>
            <a:endParaRPr lang="en-US"/>
          </a:p>
        </p:txBody>
      </p:sp>
      <p:sp>
        <p:nvSpPr>
          <p:cNvPr id="5" name="Footer Placeholder 4"/>
          <p:cNvSpPr>
            <a:spLocks noGrp="1"/>
          </p:cNvSpPr>
          <p:nvPr>
            <p:ph type="ftr" sz="quarter" idx="3"/>
          </p:nvPr>
        </p:nvSpPr>
        <p:spPr>
          <a:xfrm>
            <a:off x="4165600" y="6356412"/>
            <a:ext cx="3860800" cy="365125"/>
          </a:xfrm>
          <a:prstGeom prst="rect">
            <a:avLst/>
          </a:prstGeom>
        </p:spPr>
        <p:txBody>
          <a:bodyPr vert="horz" lIns="101597" tIns="50789" rIns="101597" bIns="50789" rtlCol="0" anchor="ctr"/>
          <a:lstStyle>
            <a:lvl1pPr algn="ctr" defTabSz="1015927" eaLnBrk="1" fontAlgn="auto" hangingPunct="1">
              <a:spcBef>
                <a:spcPts val="0"/>
              </a:spcBef>
              <a:spcAft>
                <a:spcPts val="0"/>
              </a:spcAft>
              <a:defRPr sz="13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8737600" y="6356412"/>
            <a:ext cx="2844800" cy="365125"/>
          </a:xfrm>
          <a:prstGeom prst="rect">
            <a:avLst/>
          </a:prstGeom>
        </p:spPr>
        <p:txBody>
          <a:bodyPr vert="horz" lIns="101597" tIns="50789" rIns="101597" bIns="50789" rtlCol="0" anchor="ctr"/>
          <a:lstStyle>
            <a:lvl1pPr algn="r" defTabSz="1015927" eaLnBrk="1" fontAlgn="auto" hangingPunct="1">
              <a:spcBef>
                <a:spcPts val="0"/>
              </a:spcBef>
              <a:spcAft>
                <a:spcPts val="0"/>
              </a:spcAft>
              <a:defRPr sz="1300">
                <a:solidFill>
                  <a:prstClr val="black">
                    <a:tint val="75000"/>
                  </a:prstClr>
                </a:solidFill>
                <a:latin typeface="Calibri"/>
              </a:defRPr>
            </a:lvl1pPr>
          </a:lstStyle>
          <a:p>
            <a:pPr>
              <a:defRPr/>
            </a:pPr>
            <a:fld id="{2B9108C0-2FFF-4D10-8A0C-772E54F7CCC5}" type="slidenum">
              <a:rPr lang="en-US"/>
              <a:pPr>
                <a:defRPr/>
              </a:pPr>
              <a:t>‹#›</a:t>
            </a:fld>
            <a:endParaRPr lang="en-US"/>
          </a:p>
        </p:txBody>
      </p:sp>
    </p:spTree>
    <p:extLst>
      <p:ext uri="{BB962C8B-B14F-4D97-AF65-F5344CB8AC3E}">
        <p14:creationId xmlns:p14="http://schemas.microsoft.com/office/powerpoint/2010/main" val="400319419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defTabSz="1014413" rtl="0" eaLnBrk="0" fontAlgn="base" hangingPunct="0">
        <a:spcBef>
          <a:spcPct val="0"/>
        </a:spcBef>
        <a:spcAft>
          <a:spcPct val="0"/>
        </a:spcAft>
        <a:defRPr sz="4900" kern="1200">
          <a:solidFill>
            <a:schemeClr val="tx1"/>
          </a:solidFill>
          <a:latin typeface="+mj-lt"/>
          <a:ea typeface="+mj-ea"/>
          <a:cs typeface="+mj-cs"/>
        </a:defRPr>
      </a:lvl1pPr>
      <a:lvl2pPr algn="ctr" defTabSz="1014413" rtl="0" eaLnBrk="0" fontAlgn="base" hangingPunct="0">
        <a:spcBef>
          <a:spcPct val="0"/>
        </a:spcBef>
        <a:spcAft>
          <a:spcPct val="0"/>
        </a:spcAft>
        <a:defRPr sz="4900">
          <a:solidFill>
            <a:schemeClr val="tx1"/>
          </a:solidFill>
          <a:latin typeface="Calibri" pitchFamily="34" charset="0"/>
        </a:defRPr>
      </a:lvl2pPr>
      <a:lvl3pPr algn="ctr" defTabSz="1014413" rtl="0" eaLnBrk="0" fontAlgn="base" hangingPunct="0">
        <a:spcBef>
          <a:spcPct val="0"/>
        </a:spcBef>
        <a:spcAft>
          <a:spcPct val="0"/>
        </a:spcAft>
        <a:defRPr sz="4900">
          <a:solidFill>
            <a:schemeClr val="tx1"/>
          </a:solidFill>
          <a:latin typeface="Calibri" pitchFamily="34" charset="0"/>
        </a:defRPr>
      </a:lvl3pPr>
      <a:lvl4pPr algn="ctr" defTabSz="1014413" rtl="0" eaLnBrk="0" fontAlgn="base" hangingPunct="0">
        <a:spcBef>
          <a:spcPct val="0"/>
        </a:spcBef>
        <a:spcAft>
          <a:spcPct val="0"/>
        </a:spcAft>
        <a:defRPr sz="4900">
          <a:solidFill>
            <a:schemeClr val="tx1"/>
          </a:solidFill>
          <a:latin typeface="Calibri" pitchFamily="34" charset="0"/>
        </a:defRPr>
      </a:lvl4pPr>
      <a:lvl5pPr algn="ctr" defTabSz="1014413" rtl="0" eaLnBrk="0" fontAlgn="base" hangingPunct="0">
        <a:spcBef>
          <a:spcPct val="0"/>
        </a:spcBef>
        <a:spcAft>
          <a:spcPct val="0"/>
        </a:spcAft>
        <a:defRPr sz="4900">
          <a:solidFill>
            <a:schemeClr val="tx1"/>
          </a:solidFill>
          <a:latin typeface="Calibri" pitchFamily="34" charset="0"/>
        </a:defRPr>
      </a:lvl5pPr>
      <a:lvl6pPr marL="457200" algn="ctr" defTabSz="1014413" rtl="0" fontAlgn="base">
        <a:spcBef>
          <a:spcPct val="0"/>
        </a:spcBef>
        <a:spcAft>
          <a:spcPct val="0"/>
        </a:spcAft>
        <a:defRPr sz="4900">
          <a:solidFill>
            <a:schemeClr val="tx1"/>
          </a:solidFill>
          <a:latin typeface="Calibri" pitchFamily="34" charset="0"/>
        </a:defRPr>
      </a:lvl6pPr>
      <a:lvl7pPr marL="914400" algn="ctr" defTabSz="1014413" rtl="0" fontAlgn="base">
        <a:spcBef>
          <a:spcPct val="0"/>
        </a:spcBef>
        <a:spcAft>
          <a:spcPct val="0"/>
        </a:spcAft>
        <a:defRPr sz="4900">
          <a:solidFill>
            <a:schemeClr val="tx1"/>
          </a:solidFill>
          <a:latin typeface="Calibri" pitchFamily="34" charset="0"/>
        </a:defRPr>
      </a:lvl7pPr>
      <a:lvl8pPr marL="1371600" algn="ctr" defTabSz="1014413" rtl="0" fontAlgn="base">
        <a:spcBef>
          <a:spcPct val="0"/>
        </a:spcBef>
        <a:spcAft>
          <a:spcPct val="0"/>
        </a:spcAft>
        <a:defRPr sz="4900">
          <a:solidFill>
            <a:schemeClr val="tx1"/>
          </a:solidFill>
          <a:latin typeface="Calibri" pitchFamily="34" charset="0"/>
        </a:defRPr>
      </a:lvl8pPr>
      <a:lvl9pPr marL="1828800" algn="ctr" defTabSz="1014413" rtl="0" fontAlgn="base">
        <a:spcBef>
          <a:spcPct val="0"/>
        </a:spcBef>
        <a:spcAft>
          <a:spcPct val="0"/>
        </a:spcAft>
        <a:defRPr sz="4900">
          <a:solidFill>
            <a:schemeClr val="tx1"/>
          </a:solidFill>
          <a:latin typeface="Calibri" pitchFamily="34" charset="0"/>
        </a:defRPr>
      </a:lvl9pPr>
    </p:titleStyle>
    <p:bodyStyle>
      <a:lvl1pPr marL="379413" indent="-379413" algn="l" defTabSz="1014413" rtl="0" eaLnBrk="0" fontAlgn="base" hangingPunct="0">
        <a:spcBef>
          <a:spcPct val="20000"/>
        </a:spcBef>
        <a:spcAft>
          <a:spcPct val="0"/>
        </a:spcAft>
        <a:buFont typeface="Arial" pitchFamily="34" charset="0"/>
        <a:buChar char="•"/>
        <a:defRPr sz="3600" kern="1200">
          <a:solidFill>
            <a:schemeClr val="tx1"/>
          </a:solidFill>
          <a:latin typeface="+mn-lt"/>
          <a:ea typeface="+mn-ea"/>
          <a:cs typeface="+mn-cs"/>
        </a:defRPr>
      </a:lvl1pPr>
      <a:lvl2pPr marL="823913" indent="-315913" algn="l" defTabSz="1014413" rtl="0" eaLnBrk="0" fontAlgn="base" hangingPunct="0">
        <a:spcBef>
          <a:spcPct val="20000"/>
        </a:spcBef>
        <a:spcAft>
          <a:spcPct val="0"/>
        </a:spcAft>
        <a:buFont typeface="Arial" pitchFamily="34" charset="0"/>
        <a:buChar char="–"/>
        <a:defRPr sz="3100" kern="1200">
          <a:solidFill>
            <a:schemeClr val="tx1"/>
          </a:solidFill>
          <a:latin typeface="+mn-lt"/>
          <a:ea typeface="+mn-ea"/>
          <a:cs typeface="+mn-cs"/>
        </a:defRPr>
      </a:lvl2pPr>
      <a:lvl3pPr marL="1268413" indent="-252413" algn="l" defTabSz="1014413" rtl="0" eaLnBrk="0" fontAlgn="base" hangingPunct="0">
        <a:spcBef>
          <a:spcPct val="20000"/>
        </a:spcBef>
        <a:spcAft>
          <a:spcPct val="0"/>
        </a:spcAft>
        <a:buFont typeface="Arial" pitchFamily="34" charset="0"/>
        <a:buChar char="•"/>
        <a:defRPr sz="2700" kern="1200">
          <a:solidFill>
            <a:schemeClr val="tx1"/>
          </a:solidFill>
          <a:latin typeface="+mn-lt"/>
          <a:ea typeface="+mn-ea"/>
          <a:cs typeface="+mn-cs"/>
        </a:defRPr>
      </a:lvl3pPr>
      <a:lvl4pPr marL="1776413" indent="-252413" algn="l" defTabSz="1014413" rtl="0" eaLnBrk="0" fontAlgn="base" hangingPunct="0">
        <a:spcBef>
          <a:spcPct val="20000"/>
        </a:spcBef>
        <a:spcAft>
          <a:spcPct val="0"/>
        </a:spcAft>
        <a:buFont typeface="Arial" pitchFamily="34" charset="0"/>
        <a:buChar char="–"/>
        <a:defRPr sz="2200" kern="1200">
          <a:solidFill>
            <a:schemeClr val="tx1"/>
          </a:solidFill>
          <a:latin typeface="+mn-lt"/>
          <a:ea typeface="+mn-ea"/>
          <a:cs typeface="+mn-cs"/>
        </a:defRPr>
      </a:lvl4pPr>
      <a:lvl5pPr marL="2284413" indent="-252413" algn="l" defTabSz="1014413" rtl="0" eaLnBrk="0" fontAlgn="base" hangingPunct="0">
        <a:spcBef>
          <a:spcPct val="20000"/>
        </a:spcBef>
        <a:spcAft>
          <a:spcPct val="0"/>
        </a:spcAft>
        <a:buFont typeface="Arial" pitchFamily="34" charset="0"/>
        <a:buChar char="»"/>
        <a:defRPr sz="2200" kern="1200">
          <a:solidFill>
            <a:schemeClr val="tx1"/>
          </a:solidFill>
          <a:latin typeface="+mn-lt"/>
          <a:ea typeface="+mn-ea"/>
          <a:cs typeface="+mn-cs"/>
        </a:defRPr>
      </a:lvl5pPr>
      <a:lvl6pPr marL="2793795" indent="-253984" algn="l" defTabSz="1015927"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01754" indent="-253984" algn="l" defTabSz="1015927"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09717" indent="-253984" algn="l" defTabSz="1015927"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17679" indent="-253984" algn="l" defTabSz="1015927"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5927" rtl="0" eaLnBrk="1" latinLnBrk="0" hangingPunct="1">
        <a:defRPr sz="2000" kern="1200">
          <a:solidFill>
            <a:schemeClr val="tx1"/>
          </a:solidFill>
          <a:latin typeface="+mn-lt"/>
          <a:ea typeface="+mn-ea"/>
          <a:cs typeface="+mn-cs"/>
        </a:defRPr>
      </a:lvl1pPr>
      <a:lvl2pPr marL="507968" algn="l" defTabSz="1015927" rtl="0" eaLnBrk="1" latinLnBrk="0" hangingPunct="1">
        <a:defRPr sz="2000" kern="1200">
          <a:solidFill>
            <a:schemeClr val="tx1"/>
          </a:solidFill>
          <a:latin typeface="+mn-lt"/>
          <a:ea typeface="+mn-ea"/>
          <a:cs typeface="+mn-cs"/>
        </a:defRPr>
      </a:lvl2pPr>
      <a:lvl3pPr marL="1015927" algn="l" defTabSz="1015927" rtl="0" eaLnBrk="1" latinLnBrk="0" hangingPunct="1">
        <a:defRPr sz="2000" kern="1200">
          <a:solidFill>
            <a:schemeClr val="tx1"/>
          </a:solidFill>
          <a:latin typeface="+mn-lt"/>
          <a:ea typeface="+mn-ea"/>
          <a:cs typeface="+mn-cs"/>
        </a:defRPr>
      </a:lvl3pPr>
      <a:lvl4pPr marL="1523886" algn="l" defTabSz="1015927" rtl="0" eaLnBrk="1" latinLnBrk="0" hangingPunct="1">
        <a:defRPr sz="2000" kern="1200">
          <a:solidFill>
            <a:schemeClr val="tx1"/>
          </a:solidFill>
          <a:latin typeface="+mn-lt"/>
          <a:ea typeface="+mn-ea"/>
          <a:cs typeface="+mn-cs"/>
        </a:defRPr>
      </a:lvl4pPr>
      <a:lvl5pPr marL="2031852" algn="l" defTabSz="1015927" rtl="0" eaLnBrk="1" latinLnBrk="0" hangingPunct="1">
        <a:defRPr sz="2000" kern="1200">
          <a:solidFill>
            <a:schemeClr val="tx1"/>
          </a:solidFill>
          <a:latin typeface="+mn-lt"/>
          <a:ea typeface="+mn-ea"/>
          <a:cs typeface="+mn-cs"/>
        </a:defRPr>
      </a:lvl5pPr>
      <a:lvl6pPr marL="2539809" algn="l" defTabSz="1015927" rtl="0" eaLnBrk="1" latinLnBrk="0" hangingPunct="1">
        <a:defRPr sz="2000" kern="1200">
          <a:solidFill>
            <a:schemeClr val="tx1"/>
          </a:solidFill>
          <a:latin typeface="+mn-lt"/>
          <a:ea typeface="+mn-ea"/>
          <a:cs typeface="+mn-cs"/>
        </a:defRPr>
      </a:lvl6pPr>
      <a:lvl7pPr marL="3047775" algn="l" defTabSz="1015927" rtl="0" eaLnBrk="1" latinLnBrk="0" hangingPunct="1">
        <a:defRPr sz="2000" kern="1200">
          <a:solidFill>
            <a:schemeClr val="tx1"/>
          </a:solidFill>
          <a:latin typeface="+mn-lt"/>
          <a:ea typeface="+mn-ea"/>
          <a:cs typeface="+mn-cs"/>
        </a:defRPr>
      </a:lvl7pPr>
      <a:lvl8pPr marL="3555735" algn="l" defTabSz="1015927" rtl="0" eaLnBrk="1" latinLnBrk="0" hangingPunct="1">
        <a:defRPr sz="2000" kern="1200">
          <a:solidFill>
            <a:schemeClr val="tx1"/>
          </a:solidFill>
          <a:latin typeface="+mn-lt"/>
          <a:ea typeface="+mn-ea"/>
          <a:cs typeface="+mn-cs"/>
        </a:defRPr>
      </a:lvl8pPr>
      <a:lvl9pPr marL="4063698" algn="l" defTabSz="1015927" rtl="0" eaLnBrk="1" latinLnBrk="0" hangingPunct="1">
        <a:defRPr sz="20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3200" tIns="56609" rIns="113200" bIns="56609" numCol="1" anchor="ctr" anchorCtr="0" compatLnSpc="1">
            <a:prstTxWarp prst="textNoShape">
              <a:avLst/>
            </a:prstTxWarp>
          </a:bodyPr>
          <a:lstStyle/>
          <a:p>
            <a:pPr lvl="0"/>
            <a:r>
              <a:rPr lang="en-US"/>
              <a:t>Click to edit Master title style</a:t>
            </a:r>
            <a:endParaRPr lang="vi-VN"/>
          </a:p>
        </p:txBody>
      </p:sp>
      <p:sp>
        <p:nvSpPr>
          <p:cNvPr id="5123"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3200" tIns="56609" rIns="113200" bIns="56609"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408"/>
            <a:ext cx="2743200" cy="365125"/>
          </a:xfrm>
          <a:prstGeom prst="rect">
            <a:avLst/>
          </a:prstGeom>
        </p:spPr>
        <p:txBody>
          <a:bodyPr vert="horz" lIns="113200" tIns="56609" rIns="113200" bIns="56609" rtlCol="0" anchor="ctr"/>
          <a:lstStyle>
            <a:lvl1pPr algn="l" defTabSz="1131998" eaLnBrk="1" fontAlgn="auto" hangingPunct="1">
              <a:spcBef>
                <a:spcPts val="0"/>
              </a:spcBef>
              <a:spcAft>
                <a:spcPts val="0"/>
              </a:spcAft>
              <a:defRPr sz="1300">
                <a:solidFill>
                  <a:prstClr val="black">
                    <a:tint val="75000"/>
                  </a:prstClr>
                </a:solidFill>
                <a:latin typeface="Arial"/>
              </a:defRPr>
            </a:lvl1pPr>
          </a:lstStyle>
          <a:p>
            <a:pPr>
              <a:defRPr/>
            </a:pPr>
            <a:fld id="{3EB2108A-99FB-43DC-8A9D-5319AEAE5B6B}" type="datetimeFigureOut">
              <a:rPr lang="vi-VN"/>
              <a:pPr>
                <a:defRPr/>
              </a:pPr>
              <a:t>30/11/2021</a:t>
            </a:fld>
            <a:endParaRPr lang="vi-VN"/>
          </a:p>
        </p:txBody>
      </p:sp>
      <p:sp>
        <p:nvSpPr>
          <p:cNvPr id="5" name="Footer Placeholder 4"/>
          <p:cNvSpPr>
            <a:spLocks noGrp="1"/>
          </p:cNvSpPr>
          <p:nvPr>
            <p:ph type="ftr" sz="quarter" idx="3"/>
          </p:nvPr>
        </p:nvSpPr>
        <p:spPr>
          <a:xfrm>
            <a:off x="4038600" y="6356408"/>
            <a:ext cx="4114800" cy="365125"/>
          </a:xfrm>
          <a:prstGeom prst="rect">
            <a:avLst/>
          </a:prstGeom>
        </p:spPr>
        <p:txBody>
          <a:bodyPr vert="horz" lIns="113200" tIns="56609" rIns="113200" bIns="56609" rtlCol="0" anchor="ctr"/>
          <a:lstStyle>
            <a:lvl1pPr algn="ctr" defTabSz="1131998" eaLnBrk="1" fontAlgn="auto" hangingPunct="1">
              <a:spcBef>
                <a:spcPts val="0"/>
              </a:spcBef>
              <a:spcAft>
                <a:spcPts val="0"/>
              </a:spcAft>
              <a:defRPr sz="1300">
                <a:solidFill>
                  <a:prstClr val="black">
                    <a:tint val="75000"/>
                  </a:prstClr>
                </a:solidFill>
                <a:latin typeface="Arial"/>
              </a:defRPr>
            </a:lvl1pPr>
          </a:lstStyle>
          <a:p>
            <a:pPr>
              <a:defRPr/>
            </a:pPr>
            <a:endParaRPr lang="vi-VN"/>
          </a:p>
        </p:txBody>
      </p:sp>
      <p:sp>
        <p:nvSpPr>
          <p:cNvPr id="6" name="Slide Number Placeholder 5"/>
          <p:cNvSpPr>
            <a:spLocks noGrp="1"/>
          </p:cNvSpPr>
          <p:nvPr>
            <p:ph type="sldNum" sz="quarter" idx="4"/>
          </p:nvPr>
        </p:nvSpPr>
        <p:spPr>
          <a:xfrm>
            <a:off x="8610600" y="6356408"/>
            <a:ext cx="2743200" cy="365125"/>
          </a:xfrm>
          <a:prstGeom prst="rect">
            <a:avLst/>
          </a:prstGeom>
        </p:spPr>
        <p:txBody>
          <a:bodyPr vert="horz" lIns="113200" tIns="56609" rIns="113200" bIns="56609" rtlCol="0" anchor="ctr"/>
          <a:lstStyle>
            <a:lvl1pPr algn="r" defTabSz="1131998" eaLnBrk="1" fontAlgn="auto" hangingPunct="1">
              <a:spcBef>
                <a:spcPts val="0"/>
              </a:spcBef>
              <a:spcAft>
                <a:spcPts val="0"/>
              </a:spcAft>
              <a:defRPr sz="1300">
                <a:solidFill>
                  <a:prstClr val="black">
                    <a:tint val="75000"/>
                  </a:prstClr>
                </a:solidFill>
                <a:latin typeface="Arial"/>
              </a:defRPr>
            </a:lvl1pPr>
          </a:lstStyle>
          <a:p>
            <a:pPr>
              <a:defRPr/>
            </a:pPr>
            <a:fld id="{95C20254-5F58-44A4-A324-BD9D42F617CE}" type="slidenum">
              <a:rPr lang="vi-VN"/>
              <a:pPr>
                <a:defRPr/>
              </a:pPr>
              <a:t>‹#›</a:t>
            </a:fld>
            <a:endParaRPr lang="vi-VN"/>
          </a:p>
        </p:txBody>
      </p:sp>
    </p:spTree>
    <p:extLst>
      <p:ext uri="{BB962C8B-B14F-4D97-AF65-F5344CB8AC3E}">
        <p14:creationId xmlns:p14="http://schemas.microsoft.com/office/powerpoint/2010/main" val="411611549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1131888" rtl="0" eaLnBrk="0" fontAlgn="base" hangingPunct="0">
        <a:lnSpc>
          <a:spcPct val="90000"/>
        </a:lnSpc>
        <a:spcBef>
          <a:spcPct val="0"/>
        </a:spcBef>
        <a:spcAft>
          <a:spcPct val="0"/>
        </a:spcAft>
        <a:defRPr sz="5500" kern="1200">
          <a:solidFill>
            <a:schemeClr val="tx1"/>
          </a:solidFill>
          <a:latin typeface="+mj-lt"/>
          <a:ea typeface="+mj-ea"/>
          <a:cs typeface="+mj-cs"/>
        </a:defRPr>
      </a:lvl1pPr>
      <a:lvl2pPr algn="l" defTabSz="1131888" rtl="0" eaLnBrk="0" fontAlgn="base" hangingPunct="0">
        <a:lnSpc>
          <a:spcPct val="90000"/>
        </a:lnSpc>
        <a:spcBef>
          <a:spcPct val="0"/>
        </a:spcBef>
        <a:spcAft>
          <a:spcPct val="0"/>
        </a:spcAft>
        <a:defRPr sz="5500">
          <a:solidFill>
            <a:schemeClr val="tx1"/>
          </a:solidFill>
          <a:latin typeface="Calibri Light" pitchFamily="34" charset="0"/>
        </a:defRPr>
      </a:lvl2pPr>
      <a:lvl3pPr algn="l" defTabSz="1131888" rtl="0" eaLnBrk="0" fontAlgn="base" hangingPunct="0">
        <a:lnSpc>
          <a:spcPct val="90000"/>
        </a:lnSpc>
        <a:spcBef>
          <a:spcPct val="0"/>
        </a:spcBef>
        <a:spcAft>
          <a:spcPct val="0"/>
        </a:spcAft>
        <a:defRPr sz="5500">
          <a:solidFill>
            <a:schemeClr val="tx1"/>
          </a:solidFill>
          <a:latin typeface="Calibri Light" pitchFamily="34" charset="0"/>
        </a:defRPr>
      </a:lvl3pPr>
      <a:lvl4pPr algn="l" defTabSz="1131888" rtl="0" eaLnBrk="0" fontAlgn="base" hangingPunct="0">
        <a:lnSpc>
          <a:spcPct val="90000"/>
        </a:lnSpc>
        <a:spcBef>
          <a:spcPct val="0"/>
        </a:spcBef>
        <a:spcAft>
          <a:spcPct val="0"/>
        </a:spcAft>
        <a:defRPr sz="5500">
          <a:solidFill>
            <a:schemeClr val="tx1"/>
          </a:solidFill>
          <a:latin typeface="Calibri Light" pitchFamily="34" charset="0"/>
        </a:defRPr>
      </a:lvl4pPr>
      <a:lvl5pPr algn="l" defTabSz="1131888" rtl="0" eaLnBrk="0" fontAlgn="base" hangingPunct="0">
        <a:lnSpc>
          <a:spcPct val="90000"/>
        </a:lnSpc>
        <a:spcBef>
          <a:spcPct val="0"/>
        </a:spcBef>
        <a:spcAft>
          <a:spcPct val="0"/>
        </a:spcAft>
        <a:defRPr sz="5500">
          <a:solidFill>
            <a:schemeClr val="tx1"/>
          </a:solidFill>
          <a:latin typeface="Calibri Light" pitchFamily="34" charset="0"/>
        </a:defRPr>
      </a:lvl5pPr>
      <a:lvl6pPr marL="457200" algn="l" defTabSz="1131888" rtl="0" fontAlgn="base">
        <a:lnSpc>
          <a:spcPct val="90000"/>
        </a:lnSpc>
        <a:spcBef>
          <a:spcPct val="0"/>
        </a:spcBef>
        <a:spcAft>
          <a:spcPct val="0"/>
        </a:spcAft>
        <a:defRPr sz="5500">
          <a:solidFill>
            <a:schemeClr val="tx1"/>
          </a:solidFill>
          <a:latin typeface="Calibri Light" pitchFamily="34" charset="0"/>
        </a:defRPr>
      </a:lvl6pPr>
      <a:lvl7pPr marL="914400" algn="l" defTabSz="1131888" rtl="0" fontAlgn="base">
        <a:lnSpc>
          <a:spcPct val="90000"/>
        </a:lnSpc>
        <a:spcBef>
          <a:spcPct val="0"/>
        </a:spcBef>
        <a:spcAft>
          <a:spcPct val="0"/>
        </a:spcAft>
        <a:defRPr sz="5500">
          <a:solidFill>
            <a:schemeClr val="tx1"/>
          </a:solidFill>
          <a:latin typeface="Calibri Light" pitchFamily="34" charset="0"/>
        </a:defRPr>
      </a:lvl7pPr>
      <a:lvl8pPr marL="1371600" algn="l" defTabSz="1131888" rtl="0" fontAlgn="base">
        <a:lnSpc>
          <a:spcPct val="90000"/>
        </a:lnSpc>
        <a:spcBef>
          <a:spcPct val="0"/>
        </a:spcBef>
        <a:spcAft>
          <a:spcPct val="0"/>
        </a:spcAft>
        <a:defRPr sz="5500">
          <a:solidFill>
            <a:schemeClr val="tx1"/>
          </a:solidFill>
          <a:latin typeface="Calibri Light" pitchFamily="34" charset="0"/>
        </a:defRPr>
      </a:lvl8pPr>
      <a:lvl9pPr marL="1828800" algn="l" defTabSz="1131888" rtl="0" fontAlgn="base">
        <a:lnSpc>
          <a:spcPct val="90000"/>
        </a:lnSpc>
        <a:spcBef>
          <a:spcPct val="0"/>
        </a:spcBef>
        <a:spcAft>
          <a:spcPct val="0"/>
        </a:spcAft>
        <a:defRPr sz="5500">
          <a:solidFill>
            <a:schemeClr val="tx1"/>
          </a:solidFill>
          <a:latin typeface="Calibri Light" pitchFamily="34" charset="0"/>
        </a:defRPr>
      </a:lvl9pPr>
    </p:titleStyle>
    <p:bodyStyle>
      <a:lvl1pPr marL="282575" indent="-282575" algn="l" defTabSz="1131888" rtl="0" eaLnBrk="0" fontAlgn="base" hangingPunct="0">
        <a:lnSpc>
          <a:spcPct val="90000"/>
        </a:lnSpc>
        <a:spcBef>
          <a:spcPts val="1238"/>
        </a:spcBef>
        <a:spcAft>
          <a:spcPct val="0"/>
        </a:spcAft>
        <a:buFont typeface="Arial" pitchFamily="34" charset="0"/>
        <a:buChar char="•"/>
        <a:defRPr sz="3500" kern="1200">
          <a:solidFill>
            <a:schemeClr val="tx1"/>
          </a:solidFill>
          <a:latin typeface="+mn-lt"/>
          <a:ea typeface="+mn-ea"/>
          <a:cs typeface="+mn-cs"/>
        </a:defRPr>
      </a:lvl1pPr>
      <a:lvl2pPr marL="847725" indent="-282575" algn="l" defTabSz="1131888" rtl="0" eaLnBrk="0" fontAlgn="base" hangingPunct="0">
        <a:lnSpc>
          <a:spcPct val="90000"/>
        </a:lnSpc>
        <a:spcBef>
          <a:spcPts val="625"/>
        </a:spcBef>
        <a:spcAft>
          <a:spcPct val="0"/>
        </a:spcAft>
        <a:buFont typeface="Arial" pitchFamily="34" charset="0"/>
        <a:buChar char="•"/>
        <a:defRPr sz="3000" kern="1200">
          <a:solidFill>
            <a:schemeClr val="tx1"/>
          </a:solidFill>
          <a:latin typeface="+mn-lt"/>
          <a:ea typeface="+mn-ea"/>
          <a:cs typeface="+mn-cs"/>
        </a:defRPr>
      </a:lvl2pPr>
      <a:lvl3pPr marL="1414463" indent="-282575" algn="l" defTabSz="1131888" rtl="0" eaLnBrk="0" fontAlgn="base" hangingPunct="0">
        <a:lnSpc>
          <a:spcPct val="90000"/>
        </a:lnSpc>
        <a:spcBef>
          <a:spcPts val="625"/>
        </a:spcBef>
        <a:spcAft>
          <a:spcPct val="0"/>
        </a:spcAft>
        <a:buFont typeface="Arial" pitchFamily="34" charset="0"/>
        <a:buChar char="•"/>
        <a:defRPr sz="2500" kern="1200">
          <a:solidFill>
            <a:schemeClr val="tx1"/>
          </a:solidFill>
          <a:latin typeface="+mn-lt"/>
          <a:ea typeface="+mn-ea"/>
          <a:cs typeface="+mn-cs"/>
        </a:defRPr>
      </a:lvl3pPr>
      <a:lvl4pPr marL="1979613" indent="-282575" algn="l" defTabSz="1131888" rtl="0" eaLnBrk="0" fontAlgn="base" hangingPunct="0">
        <a:lnSpc>
          <a:spcPct val="90000"/>
        </a:lnSpc>
        <a:spcBef>
          <a:spcPts val="625"/>
        </a:spcBef>
        <a:spcAft>
          <a:spcPct val="0"/>
        </a:spcAft>
        <a:buFont typeface="Arial" pitchFamily="34" charset="0"/>
        <a:buChar char="•"/>
        <a:defRPr sz="2200" kern="1200">
          <a:solidFill>
            <a:schemeClr val="tx1"/>
          </a:solidFill>
          <a:latin typeface="+mn-lt"/>
          <a:ea typeface="+mn-ea"/>
          <a:cs typeface="+mn-cs"/>
        </a:defRPr>
      </a:lvl4pPr>
      <a:lvl5pPr marL="2546350" indent="-282575" algn="l" defTabSz="1131888" rtl="0" eaLnBrk="0" fontAlgn="base" hangingPunct="0">
        <a:lnSpc>
          <a:spcPct val="90000"/>
        </a:lnSpc>
        <a:spcBef>
          <a:spcPts val="625"/>
        </a:spcBef>
        <a:spcAft>
          <a:spcPct val="0"/>
        </a:spcAft>
        <a:buFont typeface="Arial" pitchFamily="34" charset="0"/>
        <a:buChar char="•"/>
        <a:defRPr sz="2200" kern="1200">
          <a:solidFill>
            <a:schemeClr val="tx1"/>
          </a:solidFill>
          <a:latin typeface="+mn-lt"/>
          <a:ea typeface="+mn-ea"/>
          <a:cs typeface="+mn-cs"/>
        </a:defRPr>
      </a:lvl5pPr>
      <a:lvl6pPr marL="3112993" indent="-282989" algn="l" defTabSz="1131998" rtl="0" eaLnBrk="1" latinLnBrk="0" hangingPunct="1">
        <a:lnSpc>
          <a:spcPct val="90000"/>
        </a:lnSpc>
        <a:spcBef>
          <a:spcPts val="621"/>
        </a:spcBef>
        <a:buFont typeface="Arial" panose="020B0604020202020204" pitchFamily="34" charset="0"/>
        <a:buChar char="•"/>
        <a:defRPr sz="2200" kern="1200">
          <a:solidFill>
            <a:schemeClr val="tx1"/>
          </a:solidFill>
          <a:latin typeface="+mn-lt"/>
          <a:ea typeface="+mn-ea"/>
          <a:cs typeface="+mn-cs"/>
        </a:defRPr>
      </a:lvl6pPr>
      <a:lvl7pPr marL="3678990" indent="-282989" algn="l" defTabSz="1131998" rtl="0" eaLnBrk="1" latinLnBrk="0" hangingPunct="1">
        <a:lnSpc>
          <a:spcPct val="90000"/>
        </a:lnSpc>
        <a:spcBef>
          <a:spcPts val="621"/>
        </a:spcBef>
        <a:buFont typeface="Arial" panose="020B0604020202020204" pitchFamily="34" charset="0"/>
        <a:buChar char="•"/>
        <a:defRPr sz="2200" kern="1200">
          <a:solidFill>
            <a:schemeClr val="tx1"/>
          </a:solidFill>
          <a:latin typeface="+mn-lt"/>
          <a:ea typeface="+mn-ea"/>
          <a:cs typeface="+mn-cs"/>
        </a:defRPr>
      </a:lvl7pPr>
      <a:lvl8pPr marL="4244990" indent="-282989" algn="l" defTabSz="1131998" rtl="0" eaLnBrk="1" latinLnBrk="0" hangingPunct="1">
        <a:lnSpc>
          <a:spcPct val="90000"/>
        </a:lnSpc>
        <a:spcBef>
          <a:spcPts val="621"/>
        </a:spcBef>
        <a:buFont typeface="Arial" panose="020B0604020202020204" pitchFamily="34" charset="0"/>
        <a:buChar char="•"/>
        <a:defRPr sz="2200" kern="1200">
          <a:solidFill>
            <a:schemeClr val="tx1"/>
          </a:solidFill>
          <a:latin typeface="+mn-lt"/>
          <a:ea typeface="+mn-ea"/>
          <a:cs typeface="+mn-cs"/>
        </a:defRPr>
      </a:lvl8pPr>
      <a:lvl9pPr marL="4810987" indent="-282989" algn="l" defTabSz="1131998" rtl="0" eaLnBrk="1" latinLnBrk="0" hangingPunct="1">
        <a:lnSpc>
          <a:spcPct val="90000"/>
        </a:lnSpc>
        <a:spcBef>
          <a:spcPts val="621"/>
        </a:spcBef>
        <a:buFont typeface="Arial" panose="020B0604020202020204" pitchFamily="34" charset="0"/>
        <a:buChar char="•"/>
        <a:defRPr sz="2200" kern="1200">
          <a:solidFill>
            <a:schemeClr val="tx1"/>
          </a:solidFill>
          <a:latin typeface="+mn-lt"/>
          <a:ea typeface="+mn-ea"/>
          <a:cs typeface="+mn-cs"/>
        </a:defRPr>
      </a:lvl9pPr>
    </p:bodyStyle>
    <p:otherStyle>
      <a:defPPr>
        <a:defRPr lang="vi-VN"/>
      </a:defPPr>
      <a:lvl1pPr marL="0" algn="l" defTabSz="1131998" rtl="0" eaLnBrk="1" latinLnBrk="0" hangingPunct="1">
        <a:defRPr sz="2200" kern="1200">
          <a:solidFill>
            <a:schemeClr val="tx1"/>
          </a:solidFill>
          <a:latin typeface="+mn-lt"/>
          <a:ea typeface="+mn-ea"/>
          <a:cs typeface="+mn-cs"/>
        </a:defRPr>
      </a:lvl1pPr>
      <a:lvl2pPr marL="565999" algn="l" defTabSz="1131998" rtl="0" eaLnBrk="1" latinLnBrk="0" hangingPunct="1">
        <a:defRPr sz="2200" kern="1200">
          <a:solidFill>
            <a:schemeClr val="tx1"/>
          </a:solidFill>
          <a:latin typeface="+mn-lt"/>
          <a:ea typeface="+mn-ea"/>
          <a:cs typeface="+mn-cs"/>
        </a:defRPr>
      </a:lvl2pPr>
      <a:lvl3pPr marL="1131998" algn="l" defTabSz="1131998" rtl="0" eaLnBrk="1" latinLnBrk="0" hangingPunct="1">
        <a:defRPr sz="2200" kern="1200">
          <a:solidFill>
            <a:schemeClr val="tx1"/>
          </a:solidFill>
          <a:latin typeface="+mn-lt"/>
          <a:ea typeface="+mn-ea"/>
          <a:cs typeface="+mn-cs"/>
        </a:defRPr>
      </a:lvl3pPr>
      <a:lvl4pPr marL="1697996" algn="l" defTabSz="1131998" rtl="0" eaLnBrk="1" latinLnBrk="0" hangingPunct="1">
        <a:defRPr sz="2200" kern="1200">
          <a:solidFill>
            <a:schemeClr val="tx1"/>
          </a:solidFill>
          <a:latin typeface="+mn-lt"/>
          <a:ea typeface="+mn-ea"/>
          <a:cs typeface="+mn-cs"/>
        </a:defRPr>
      </a:lvl4pPr>
      <a:lvl5pPr marL="2263995" algn="l" defTabSz="1131998" rtl="0" eaLnBrk="1" latinLnBrk="0" hangingPunct="1">
        <a:defRPr sz="2200" kern="1200">
          <a:solidFill>
            <a:schemeClr val="tx1"/>
          </a:solidFill>
          <a:latin typeface="+mn-lt"/>
          <a:ea typeface="+mn-ea"/>
          <a:cs typeface="+mn-cs"/>
        </a:defRPr>
      </a:lvl5pPr>
      <a:lvl6pPr marL="2829994" algn="l" defTabSz="1131998" rtl="0" eaLnBrk="1" latinLnBrk="0" hangingPunct="1">
        <a:defRPr sz="2200" kern="1200">
          <a:solidFill>
            <a:schemeClr val="tx1"/>
          </a:solidFill>
          <a:latin typeface="+mn-lt"/>
          <a:ea typeface="+mn-ea"/>
          <a:cs typeface="+mn-cs"/>
        </a:defRPr>
      </a:lvl6pPr>
      <a:lvl7pPr marL="3395989" algn="l" defTabSz="1131998" rtl="0" eaLnBrk="1" latinLnBrk="0" hangingPunct="1">
        <a:defRPr sz="2200" kern="1200">
          <a:solidFill>
            <a:schemeClr val="tx1"/>
          </a:solidFill>
          <a:latin typeface="+mn-lt"/>
          <a:ea typeface="+mn-ea"/>
          <a:cs typeface="+mn-cs"/>
        </a:defRPr>
      </a:lvl7pPr>
      <a:lvl8pPr marL="3961988" algn="l" defTabSz="1131998" rtl="0" eaLnBrk="1" latinLnBrk="0" hangingPunct="1">
        <a:defRPr sz="2200" kern="1200">
          <a:solidFill>
            <a:schemeClr val="tx1"/>
          </a:solidFill>
          <a:latin typeface="+mn-lt"/>
          <a:ea typeface="+mn-ea"/>
          <a:cs typeface="+mn-cs"/>
        </a:defRPr>
      </a:lvl8pPr>
      <a:lvl9pPr marL="4527988" algn="l" defTabSz="1131998" rtl="0" eaLnBrk="1" latinLnBrk="0" hangingPunct="1">
        <a:defRPr sz="2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3268" tIns="56641" rIns="113268" bIns="56641" numCol="1" anchor="ctr" anchorCtr="0" compatLnSpc="1">
            <a:prstTxWarp prst="textNoShape">
              <a:avLst/>
            </a:prstTxWarp>
          </a:bodyPr>
          <a:lstStyle/>
          <a:p>
            <a:pPr lvl="0"/>
            <a:r>
              <a:rPr lang="en-US"/>
              <a:t>Click to edit Master title style</a:t>
            </a:r>
            <a:endParaRPr lang="vi-VN"/>
          </a:p>
        </p:txBody>
      </p:sp>
      <p:sp>
        <p:nvSpPr>
          <p:cNvPr id="614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3268" tIns="56641" rIns="113268" bIns="56641"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400"/>
            <a:ext cx="2743200" cy="365125"/>
          </a:xfrm>
          <a:prstGeom prst="rect">
            <a:avLst/>
          </a:prstGeom>
        </p:spPr>
        <p:txBody>
          <a:bodyPr vert="horz" lIns="113268" tIns="56641" rIns="113268" bIns="56641" rtlCol="0" anchor="ctr"/>
          <a:lstStyle>
            <a:lvl1pPr algn="l" defTabSz="1132678" eaLnBrk="1" fontAlgn="auto" hangingPunct="1">
              <a:spcBef>
                <a:spcPts val="0"/>
              </a:spcBef>
              <a:spcAft>
                <a:spcPts val="0"/>
              </a:spcAft>
              <a:defRPr sz="1300">
                <a:solidFill>
                  <a:prstClr val="black">
                    <a:tint val="75000"/>
                  </a:prstClr>
                </a:solidFill>
                <a:latin typeface="Arial"/>
              </a:defRPr>
            </a:lvl1pPr>
          </a:lstStyle>
          <a:p>
            <a:pPr>
              <a:defRPr/>
            </a:pPr>
            <a:fld id="{0B39F2C4-D277-4B10-A2EC-1D820A3D5543}" type="datetimeFigureOut">
              <a:rPr lang="vi-VN"/>
              <a:pPr>
                <a:defRPr/>
              </a:pPr>
              <a:t>30/11/2021</a:t>
            </a:fld>
            <a:endParaRPr lang="vi-VN"/>
          </a:p>
        </p:txBody>
      </p:sp>
      <p:sp>
        <p:nvSpPr>
          <p:cNvPr id="5" name="Footer Placeholder 4"/>
          <p:cNvSpPr>
            <a:spLocks noGrp="1"/>
          </p:cNvSpPr>
          <p:nvPr>
            <p:ph type="ftr" sz="quarter" idx="3"/>
          </p:nvPr>
        </p:nvSpPr>
        <p:spPr>
          <a:xfrm>
            <a:off x="4038600" y="6356400"/>
            <a:ext cx="4114800" cy="365125"/>
          </a:xfrm>
          <a:prstGeom prst="rect">
            <a:avLst/>
          </a:prstGeom>
        </p:spPr>
        <p:txBody>
          <a:bodyPr vert="horz" lIns="113268" tIns="56641" rIns="113268" bIns="56641" rtlCol="0" anchor="ctr"/>
          <a:lstStyle>
            <a:lvl1pPr algn="ctr" defTabSz="1132678" eaLnBrk="1" fontAlgn="auto" hangingPunct="1">
              <a:spcBef>
                <a:spcPts val="0"/>
              </a:spcBef>
              <a:spcAft>
                <a:spcPts val="0"/>
              </a:spcAft>
              <a:defRPr sz="1300">
                <a:solidFill>
                  <a:prstClr val="black">
                    <a:tint val="75000"/>
                  </a:prstClr>
                </a:solidFill>
                <a:latin typeface="Arial"/>
              </a:defRPr>
            </a:lvl1pPr>
          </a:lstStyle>
          <a:p>
            <a:pPr>
              <a:defRPr/>
            </a:pPr>
            <a:endParaRPr lang="vi-VN"/>
          </a:p>
        </p:txBody>
      </p:sp>
      <p:sp>
        <p:nvSpPr>
          <p:cNvPr id="6" name="Slide Number Placeholder 5"/>
          <p:cNvSpPr>
            <a:spLocks noGrp="1"/>
          </p:cNvSpPr>
          <p:nvPr>
            <p:ph type="sldNum" sz="quarter" idx="4"/>
          </p:nvPr>
        </p:nvSpPr>
        <p:spPr>
          <a:xfrm>
            <a:off x="8610600" y="6356400"/>
            <a:ext cx="2743200" cy="365125"/>
          </a:xfrm>
          <a:prstGeom prst="rect">
            <a:avLst/>
          </a:prstGeom>
        </p:spPr>
        <p:txBody>
          <a:bodyPr vert="horz" lIns="113268" tIns="56641" rIns="113268" bIns="56641" rtlCol="0" anchor="ctr"/>
          <a:lstStyle>
            <a:lvl1pPr algn="r" defTabSz="1132678" eaLnBrk="1" fontAlgn="auto" hangingPunct="1">
              <a:spcBef>
                <a:spcPts val="0"/>
              </a:spcBef>
              <a:spcAft>
                <a:spcPts val="0"/>
              </a:spcAft>
              <a:defRPr sz="1300">
                <a:solidFill>
                  <a:prstClr val="black">
                    <a:tint val="75000"/>
                  </a:prstClr>
                </a:solidFill>
                <a:latin typeface="Arial"/>
              </a:defRPr>
            </a:lvl1pPr>
          </a:lstStyle>
          <a:p>
            <a:pPr>
              <a:defRPr/>
            </a:pPr>
            <a:fld id="{3B37B8DA-2F5B-457E-9DFB-9C4B206C10D1}" type="slidenum">
              <a:rPr lang="vi-VN"/>
              <a:pPr>
                <a:defRPr/>
              </a:pPr>
              <a:t>‹#›</a:t>
            </a:fld>
            <a:endParaRPr lang="vi-VN"/>
          </a:p>
        </p:txBody>
      </p:sp>
    </p:spTree>
    <p:extLst>
      <p:ext uri="{BB962C8B-B14F-4D97-AF65-F5344CB8AC3E}">
        <p14:creationId xmlns:p14="http://schemas.microsoft.com/office/powerpoint/2010/main" val="188141411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1131888" rtl="0" eaLnBrk="0" fontAlgn="base" hangingPunct="0">
        <a:lnSpc>
          <a:spcPct val="90000"/>
        </a:lnSpc>
        <a:spcBef>
          <a:spcPct val="0"/>
        </a:spcBef>
        <a:spcAft>
          <a:spcPct val="0"/>
        </a:spcAft>
        <a:defRPr sz="5500" kern="1200">
          <a:solidFill>
            <a:schemeClr val="tx1"/>
          </a:solidFill>
          <a:latin typeface="+mj-lt"/>
          <a:ea typeface="+mj-ea"/>
          <a:cs typeface="+mj-cs"/>
        </a:defRPr>
      </a:lvl1pPr>
      <a:lvl2pPr algn="l" defTabSz="1131888" rtl="0" eaLnBrk="0" fontAlgn="base" hangingPunct="0">
        <a:lnSpc>
          <a:spcPct val="90000"/>
        </a:lnSpc>
        <a:spcBef>
          <a:spcPct val="0"/>
        </a:spcBef>
        <a:spcAft>
          <a:spcPct val="0"/>
        </a:spcAft>
        <a:defRPr sz="5500">
          <a:solidFill>
            <a:schemeClr val="tx1"/>
          </a:solidFill>
          <a:latin typeface="Calibri Light" pitchFamily="34" charset="0"/>
        </a:defRPr>
      </a:lvl2pPr>
      <a:lvl3pPr algn="l" defTabSz="1131888" rtl="0" eaLnBrk="0" fontAlgn="base" hangingPunct="0">
        <a:lnSpc>
          <a:spcPct val="90000"/>
        </a:lnSpc>
        <a:spcBef>
          <a:spcPct val="0"/>
        </a:spcBef>
        <a:spcAft>
          <a:spcPct val="0"/>
        </a:spcAft>
        <a:defRPr sz="5500">
          <a:solidFill>
            <a:schemeClr val="tx1"/>
          </a:solidFill>
          <a:latin typeface="Calibri Light" pitchFamily="34" charset="0"/>
        </a:defRPr>
      </a:lvl3pPr>
      <a:lvl4pPr algn="l" defTabSz="1131888" rtl="0" eaLnBrk="0" fontAlgn="base" hangingPunct="0">
        <a:lnSpc>
          <a:spcPct val="90000"/>
        </a:lnSpc>
        <a:spcBef>
          <a:spcPct val="0"/>
        </a:spcBef>
        <a:spcAft>
          <a:spcPct val="0"/>
        </a:spcAft>
        <a:defRPr sz="5500">
          <a:solidFill>
            <a:schemeClr val="tx1"/>
          </a:solidFill>
          <a:latin typeface="Calibri Light" pitchFamily="34" charset="0"/>
        </a:defRPr>
      </a:lvl4pPr>
      <a:lvl5pPr algn="l" defTabSz="1131888" rtl="0" eaLnBrk="0" fontAlgn="base" hangingPunct="0">
        <a:lnSpc>
          <a:spcPct val="90000"/>
        </a:lnSpc>
        <a:spcBef>
          <a:spcPct val="0"/>
        </a:spcBef>
        <a:spcAft>
          <a:spcPct val="0"/>
        </a:spcAft>
        <a:defRPr sz="5500">
          <a:solidFill>
            <a:schemeClr val="tx1"/>
          </a:solidFill>
          <a:latin typeface="Calibri Light" pitchFamily="34" charset="0"/>
        </a:defRPr>
      </a:lvl5pPr>
      <a:lvl6pPr marL="457200" algn="l" defTabSz="1131888" rtl="0" fontAlgn="base">
        <a:lnSpc>
          <a:spcPct val="90000"/>
        </a:lnSpc>
        <a:spcBef>
          <a:spcPct val="0"/>
        </a:spcBef>
        <a:spcAft>
          <a:spcPct val="0"/>
        </a:spcAft>
        <a:defRPr sz="5500">
          <a:solidFill>
            <a:schemeClr val="tx1"/>
          </a:solidFill>
          <a:latin typeface="Calibri Light" pitchFamily="34" charset="0"/>
        </a:defRPr>
      </a:lvl6pPr>
      <a:lvl7pPr marL="914400" algn="l" defTabSz="1131888" rtl="0" fontAlgn="base">
        <a:lnSpc>
          <a:spcPct val="90000"/>
        </a:lnSpc>
        <a:spcBef>
          <a:spcPct val="0"/>
        </a:spcBef>
        <a:spcAft>
          <a:spcPct val="0"/>
        </a:spcAft>
        <a:defRPr sz="5500">
          <a:solidFill>
            <a:schemeClr val="tx1"/>
          </a:solidFill>
          <a:latin typeface="Calibri Light" pitchFamily="34" charset="0"/>
        </a:defRPr>
      </a:lvl7pPr>
      <a:lvl8pPr marL="1371600" algn="l" defTabSz="1131888" rtl="0" fontAlgn="base">
        <a:lnSpc>
          <a:spcPct val="90000"/>
        </a:lnSpc>
        <a:spcBef>
          <a:spcPct val="0"/>
        </a:spcBef>
        <a:spcAft>
          <a:spcPct val="0"/>
        </a:spcAft>
        <a:defRPr sz="5500">
          <a:solidFill>
            <a:schemeClr val="tx1"/>
          </a:solidFill>
          <a:latin typeface="Calibri Light" pitchFamily="34" charset="0"/>
        </a:defRPr>
      </a:lvl8pPr>
      <a:lvl9pPr marL="1828800" algn="l" defTabSz="1131888" rtl="0" fontAlgn="base">
        <a:lnSpc>
          <a:spcPct val="90000"/>
        </a:lnSpc>
        <a:spcBef>
          <a:spcPct val="0"/>
        </a:spcBef>
        <a:spcAft>
          <a:spcPct val="0"/>
        </a:spcAft>
        <a:defRPr sz="5500">
          <a:solidFill>
            <a:schemeClr val="tx1"/>
          </a:solidFill>
          <a:latin typeface="Calibri Light" pitchFamily="34" charset="0"/>
        </a:defRPr>
      </a:lvl9pPr>
    </p:titleStyle>
    <p:bodyStyle>
      <a:lvl1pPr marL="282575" indent="-282575" algn="l" defTabSz="1131888" rtl="0" eaLnBrk="0" fontAlgn="base" hangingPunct="0">
        <a:lnSpc>
          <a:spcPct val="90000"/>
        </a:lnSpc>
        <a:spcBef>
          <a:spcPts val="1238"/>
        </a:spcBef>
        <a:spcAft>
          <a:spcPct val="0"/>
        </a:spcAft>
        <a:buFont typeface="Arial" pitchFamily="34" charset="0"/>
        <a:buChar char="•"/>
        <a:defRPr sz="3500" kern="1200">
          <a:solidFill>
            <a:schemeClr val="tx1"/>
          </a:solidFill>
          <a:latin typeface="+mn-lt"/>
          <a:ea typeface="+mn-ea"/>
          <a:cs typeface="+mn-cs"/>
        </a:defRPr>
      </a:lvl1pPr>
      <a:lvl2pPr marL="849313" indent="-282575" algn="l" defTabSz="1131888" rtl="0" eaLnBrk="0" fontAlgn="base" hangingPunct="0">
        <a:lnSpc>
          <a:spcPct val="90000"/>
        </a:lnSpc>
        <a:spcBef>
          <a:spcPts val="625"/>
        </a:spcBef>
        <a:spcAft>
          <a:spcPct val="0"/>
        </a:spcAft>
        <a:buFont typeface="Arial" pitchFamily="34" charset="0"/>
        <a:buChar char="•"/>
        <a:defRPr sz="3000" kern="1200">
          <a:solidFill>
            <a:schemeClr val="tx1"/>
          </a:solidFill>
          <a:latin typeface="+mn-lt"/>
          <a:ea typeface="+mn-ea"/>
          <a:cs typeface="+mn-cs"/>
        </a:defRPr>
      </a:lvl2pPr>
      <a:lvl3pPr marL="1414463" indent="-282575" algn="l" defTabSz="1131888" rtl="0" eaLnBrk="0" fontAlgn="base" hangingPunct="0">
        <a:lnSpc>
          <a:spcPct val="90000"/>
        </a:lnSpc>
        <a:spcBef>
          <a:spcPts val="625"/>
        </a:spcBef>
        <a:spcAft>
          <a:spcPct val="0"/>
        </a:spcAft>
        <a:buFont typeface="Arial" pitchFamily="34" charset="0"/>
        <a:buChar char="•"/>
        <a:defRPr sz="2500" kern="1200">
          <a:solidFill>
            <a:schemeClr val="tx1"/>
          </a:solidFill>
          <a:latin typeface="+mn-lt"/>
          <a:ea typeface="+mn-ea"/>
          <a:cs typeface="+mn-cs"/>
        </a:defRPr>
      </a:lvl3pPr>
      <a:lvl4pPr marL="1981200" indent="-282575" algn="l" defTabSz="1131888" rtl="0" eaLnBrk="0" fontAlgn="base" hangingPunct="0">
        <a:lnSpc>
          <a:spcPct val="90000"/>
        </a:lnSpc>
        <a:spcBef>
          <a:spcPts val="625"/>
        </a:spcBef>
        <a:spcAft>
          <a:spcPct val="0"/>
        </a:spcAft>
        <a:buFont typeface="Arial" pitchFamily="34" charset="0"/>
        <a:buChar char="•"/>
        <a:defRPr sz="2200" kern="1200">
          <a:solidFill>
            <a:schemeClr val="tx1"/>
          </a:solidFill>
          <a:latin typeface="+mn-lt"/>
          <a:ea typeface="+mn-ea"/>
          <a:cs typeface="+mn-cs"/>
        </a:defRPr>
      </a:lvl4pPr>
      <a:lvl5pPr marL="2547938" indent="-282575" algn="l" defTabSz="1131888" rtl="0" eaLnBrk="0" fontAlgn="base" hangingPunct="0">
        <a:lnSpc>
          <a:spcPct val="90000"/>
        </a:lnSpc>
        <a:spcBef>
          <a:spcPts val="625"/>
        </a:spcBef>
        <a:spcAft>
          <a:spcPct val="0"/>
        </a:spcAft>
        <a:buFont typeface="Arial" pitchFamily="34" charset="0"/>
        <a:buChar char="•"/>
        <a:defRPr sz="2200" kern="1200">
          <a:solidFill>
            <a:schemeClr val="tx1"/>
          </a:solidFill>
          <a:latin typeface="+mn-lt"/>
          <a:ea typeface="+mn-ea"/>
          <a:cs typeface="+mn-cs"/>
        </a:defRPr>
      </a:lvl5pPr>
      <a:lvl6pPr marL="3114862" indent="-283161" algn="l" defTabSz="1132678" rtl="0" eaLnBrk="1" latinLnBrk="0" hangingPunct="1">
        <a:lnSpc>
          <a:spcPct val="90000"/>
        </a:lnSpc>
        <a:spcBef>
          <a:spcPts val="621"/>
        </a:spcBef>
        <a:buFont typeface="Arial" panose="020B0604020202020204" pitchFamily="34" charset="0"/>
        <a:buChar char="•"/>
        <a:defRPr sz="2200" kern="1200">
          <a:solidFill>
            <a:schemeClr val="tx1"/>
          </a:solidFill>
          <a:latin typeface="+mn-lt"/>
          <a:ea typeface="+mn-ea"/>
          <a:cs typeface="+mn-cs"/>
        </a:defRPr>
      </a:lvl6pPr>
      <a:lvl7pPr marL="3681198" indent="-283161" algn="l" defTabSz="1132678" rtl="0" eaLnBrk="1" latinLnBrk="0" hangingPunct="1">
        <a:lnSpc>
          <a:spcPct val="90000"/>
        </a:lnSpc>
        <a:spcBef>
          <a:spcPts val="621"/>
        </a:spcBef>
        <a:buFont typeface="Arial" panose="020B0604020202020204" pitchFamily="34" charset="0"/>
        <a:buChar char="•"/>
        <a:defRPr sz="2200" kern="1200">
          <a:solidFill>
            <a:schemeClr val="tx1"/>
          </a:solidFill>
          <a:latin typeface="+mn-lt"/>
          <a:ea typeface="+mn-ea"/>
          <a:cs typeface="+mn-cs"/>
        </a:defRPr>
      </a:lvl7pPr>
      <a:lvl8pPr marL="4247538" indent="-283161" algn="l" defTabSz="1132678" rtl="0" eaLnBrk="1" latinLnBrk="0" hangingPunct="1">
        <a:lnSpc>
          <a:spcPct val="90000"/>
        </a:lnSpc>
        <a:spcBef>
          <a:spcPts val="621"/>
        </a:spcBef>
        <a:buFont typeface="Arial" panose="020B0604020202020204" pitchFamily="34" charset="0"/>
        <a:buChar char="•"/>
        <a:defRPr sz="2200" kern="1200">
          <a:solidFill>
            <a:schemeClr val="tx1"/>
          </a:solidFill>
          <a:latin typeface="+mn-lt"/>
          <a:ea typeface="+mn-ea"/>
          <a:cs typeface="+mn-cs"/>
        </a:defRPr>
      </a:lvl8pPr>
      <a:lvl9pPr marL="4813875" indent="-283161" algn="l" defTabSz="1132678" rtl="0" eaLnBrk="1" latinLnBrk="0" hangingPunct="1">
        <a:lnSpc>
          <a:spcPct val="90000"/>
        </a:lnSpc>
        <a:spcBef>
          <a:spcPts val="621"/>
        </a:spcBef>
        <a:buFont typeface="Arial" panose="020B0604020202020204" pitchFamily="34" charset="0"/>
        <a:buChar char="•"/>
        <a:defRPr sz="2200" kern="1200">
          <a:solidFill>
            <a:schemeClr val="tx1"/>
          </a:solidFill>
          <a:latin typeface="+mn-lt"/>
          <a:ea typeface="+mn-ea"/>
          <a:cs typeface="+mn-cs"/>
        </a:defRPr>
      </a:lvl9pPr>
    </p:bodyStyle>
    <p:otherStyle>
      <a:defPPr>
        <a:defRPr lang="vi-VN"/>
      </a:defPPr>
      <a:lvl1pPr marL="0" algn="l" defTabSz="1132678" rtl="0" eaLnBrk="1" latinLnBrk="0" hangingPunct="1">
        <a:defRPr sz="2200" kern="1200">
          <a:solidFill>
            <a:schemeClr val="tx1"/>
          </a:solidFill>
          <a:latin typeface="+mn-lt"/>
          <a:ea typeface="+mn-ea"/>
          <a:cs typeface="+mn-cs"/>
        </a:defRPr>
      </a:lvl1pPr>
      <a:lvl2pPr marL="566339" algn="l" defTabSz="1132678" rtl="0" eaLnBrk="1" latinLnBrk="0" hangingPunct="1">
        <a:defRPr sz="2200" kern="1200">
          <a:solidFill>
            <a:schemeClr val="tx1"/>
          </a:solidFill>
          <a:latin typeface="+mn-lt"/>
          <a:ea typeface="+mn-ea"/>
          <a:cs typeface="+mn-cs"/>
        </a:defRPr>
      </a:lvl2pPr>
      <a:lvl3pPr marL="1132678" algn="l" defTabSz="1132678" rtl="0" eaLnBrk="1" latinLnBrk="0" hangingPunct="1">
        <a:defRPr sz="2200" kern="1200">
          <a:solidFill>
            <a:schemeClr val="tx1"/>
          </a:solidFill>
          <a:latin typeface="+mn-lt"/>
          <a:ea typeface="+mn-ea"/>
          <a:cs typeface="+mn-cs"/>
        </a:defRPr>
      </a:lvl3pPr>
      <a:lvl4pPr marL="1699016" algn="l" defTabSz="1132678" rtl="0" eaLnBrk="1" latinLnBrk="0" hangingPunct="1">
        <a:defRPr sz="2200" kern="1200">
          <a:solidFill>
            <a:schemeClr val="tx1"/>
          </a:solidFill>
          <a:latin typeface="+mn-lt"/>
          <a:ea typeface="+mn-ea"/>
          <a:cs typeface="+mn-cs"/>
        </a:defRPr>
      </a:lvl4pPr>
      <a:lvl5pPr marL="2265355" algn="l" defTabSz="1132678" rtl="0" eaLnBrk="1" latinLnBrk="0" hangingPunct="1">
        <a:defRPr sz="2200" kern="1200">
          <a:solidFill>
            <a:schemeClr val="tx1"/>
          </a:solidFill>
          <a:latin typeface="+mn-lt"/>
          <a:ea typeface="+mn-ea"/>
          <a:cs typeface="+mn-cs"/>
        </a:defRPr>
      </a:lvl5pPr>
      <a:lvl6pPr marL="2831694" algn="l" defTabSz="1132678" rtl="0" eaLnBrk="1" latinLnBrk="0" hangingPunct="1">
        <a:defRPr sz="2200" kern="1200">
          <a:solidFill>
            <a:schemeClr val="tx1"/>
          </a:solidFill>
          <a:latin typeface="+mn-lt"/>
          <a:ea typeface="+mn-ea"/>
          <a:cs typeface="+mn-cs"/>
        </a:defRPr>
      </a:lvl6pPr>
      <a:lvl7pPr marL="3398027" algn="l" defTabSz="1132678" rtl="0" eaLnBrk="1" latinLnBrk="0" hangingPunct="1">
        <a:defRPr sz="2200" kern="1200">
          <a:solidFill>
            <a:schemeClr val="tx1"/>
          </a:solidFill>
          <a:latin typeface="+mn-lt"/>
          <a:ea typeface="+mn-ea"/>
          <a:cs typeface="+mn-cs"/>
        </a:defRPr>
      </a:lvl7pPr>
      <a:lvl8pPr marL="3964368" algn="l" defTabSz="1132678" rtl="0" eaLnBrk="1" latinLnBrk="0" hangingPunct="1">
        <a:defRPr sz="2200" kern="1200">
          <a:solidFill>
            <a:schemeClr val="tx1"/>
          </a:solidFill>
          <a:latin typeface="+mn-lt"/>
          <a:ea typeface="+mn-ea"/>
          <a:cs typeface="+mn-cs"/>
        </a:defRPr>
      </a:lvl8pPr>
      <a:lvl9pPr marL="4530706" algn="l" defTabSz="1132678"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16.xml"/><Relationship Id="rId4" Type="http://schemas.openxmlformats.org/officeDocument/2006/relationships/slide" Target="slide3.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3.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3.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3.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5.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5.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5.xml"/></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5.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5.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5.xml"/></Relationships>
</file>

<file path=ppt/slides/_rels/slide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5.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5.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5.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5.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3.xml"/></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21.gif"/><Relationship Id="rId3" Type="http://schemas.openxmlformats.org/officeDocument/2006/relationships/image" Target="../media/image17.png"/><Relationship Id="rId7" Type="http://schemas.openxmlformats.org/officeDocument/2006/relationships/slide" Target="slide6.xml"/><Relationship Id="rId12" Type="http://schemas.openxmlformats.org/officeDocument/2006/relationships/image" Target="../media/image20.gif"/><Relationship Id="rId2" Type="http://schemas.openxmlformats.org/officeDocument/2006/relationships/slideLayout" Target="../slideLayouts/slideLayout40.xml"/><Relationship Id="rId1" Type="http://schemas.openxmlformats.org/officeDocument/2006/relationships/audio" Target="../media/audio1.wav"/><Relationship Id="rId6" Type="http://schemas.openxmlformats.org/officeDocument/2006/relationships/slide" Target="slide5.xml"/><Relationship Id="rId11" Type="http://schemas.openxmlformats.org/officeDocument/2006/relationships/image" Target="../media/image19.gif"/><Relationship Id="rId5" Type="http://schemas.openxmlformats.org/officeDocument/2006/relationships/image" Target="../media/image18.png"/><Relationship Id="rId15" Type="http://schemas.openxmlformats.org/officeDocument/2006/relationships/slide" Target="slide10.xml"/><Relationship Id="rId10" Type="http://schemas.openxmlformats.org/officeDocument/2006/relationships/slide" Target="slide9.xml"/><Relationship Id="rId4" Type="http://schemas.openxmlformats.org/officeDocument/2006/relationships/slide" Target="slide27.xml"/><Relationship Id="rId9" Type="http://schemas.openxmlformats.org/officeDocument/2006/relationships/slide" Target="slide8.xml"/><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3.wav"/><Relationship Id="rId7"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50.xml"/><Relationship Id="rId6" Type="http://schemas.openxmlformats.org/officeDocument/2006/relationships/image" Target="../media/image24.png"/><Relationship Id="rId11" Type="http://schemas.openxmlformats.org/officeDocument/2006/relationships/slide" Target="slide4.xml"/><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audio" Target="../media/audio4.wav"/><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4.wav"/><Relationship Id="rId7"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61.xml"/><Relationship Id="rId6" Type="http://schemas.openxmlformats.org/officeDocument/2006/relationships/image" Target="../media/image24.png"/><Relationship Id="rId11" Type="http://schemas.openxmlformats.org/officeDocument/2006/relationships/slide" Target="slide4.xml"/><Relationship Id="rId5" Type="http://schemas.openxmlformats.org/officeDocument/2006/relationships/image" Target="../media/image23.png"/><Relationship Id="rId10" Type="http://schemas.openxmlformats.org/officeDocument/2006/relationships/image" Target="../media/image29.png"/><Relationship Id="rId4" Type="http://schemas.openxmlformats.org/officeDocument/2006/relationships/audio" Target="../media/audio3.wav"/><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3.wav"/><Relationship Id="rId7"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61.xml"/><Relationship Id="rId6" Type="http://schemas.openxmlformats.org/officeDocument/2006/relationships/image" Target="../media/image24.png"/><Relationship Id="rId11" Type="http://schemas.openxmlformats.org/officeDocument/2006/relationships/slide" Target="slide4.xml"/><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audio" Target="../media/audio4.wav"/><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4.wav"/><Relationship Id="rId7"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61.xml"/><Relationship Id="rId6" Type="http://schemas.openxmlformats.org/officeDocument/2006/relationships/image" Target="../media/image24.png"/><Relationship Id="rId11" Type="http://schemas.openxmlformats.org/officeDocument/2006/relationships/slide" Target="slide4.xml"/><Relationship Id="rId5" Type="http://schemas.openxmlformats.org/officeDocument/2006/relationships/image" Target="../media/image23.png"/><Relationship Id="rId10" Type="http://schemas.openxmlformats.org/officeDocument/2006/relationships/image" Target="../media/image29.png"/><Relationship Id="rId4" Type="http://schemas.openxmlformats.org/officeDocument/2006/relationships/audio" Target="../media/audio3.wav"/><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4.wav"/><Relationship Id="rId7" Type="http://schemas.openxmlformats.org/officeDocument/2006/relationships/image" Target="../media/image25.png"/><Relationship Id="rId2" Type="http://schemas.openxmlformats.org/officeDocument/2006/relationships/audio" Target="../media/audio2.wav"/><Relationship Id="rId1" Type="http://schemas.openxmlformats.org/officeDocument/2006/relationships/slideLayout" Target="../slideLayouts/slideLayout61.xml"/><Relationship Id="rId6" Type="http://schemas.openxmlformats.org/officeDocument/2006/relationships/image" Target="../media/image24.png"/><Relationship Id="rId11" Type="http://schemas.openxmlformats.org/officeDocument/2006/relationships/slide" Target="slide4.xml"/><Relationship Id="rId5" Type="http://schemas.openxmlformats.org/officeDocument/2006/relationships/image" Target="../media/image23.png"/><Relationship Id="rId10" Type="http://schemas.openxmlformats.org/officeDocument/2006/relationships/image" Target="../media/image29.png"/><Relationship Id="rId4" Type="http://schemas.openxmlformats.org/officeDocument/2006/relationships/audio" Target="../media/audio3.wav"/><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8242" name="Content Placeholder 2"/>
          <p:cNvSpPr>
            <a:spLocks noGrp="1"/>
          </p:cNvSpPr>
          <p:nvPr>
            <p:ph idx="1"/>
          </p:nvPr>
        </p:nvSpPr>
        <p:spPr/>
        <p:txBody>
          <a:bodyPr/>
          <a:lstStyle/>
          <a:p>
            <a:pPr eaLnBrk="1" hangingPunct="1"/>
            <a:endParaRPr lang="en-US"/>
          </a:p>
        </p:txBody>
      </p:sp>
      <p:sp>
        <p:nvSpPr>
          <p:cNvPr id="138243" name="Footer Placeholder 3"/>
          <p:cNvSpPr>
            <a:spLocks noGrp="1"/>
          </p:cNvSpPr>
          <p:nvPr>
            <p:ph type="ftr" sz="quarter" idx="10"/>
          </p:nvPr>
        </p:nvSpPr>
        <p:spPr>
          <a:noFill/>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r>
              <a:rPr lang="en-US">
                <a:solidFill>
                  <a:srgbClr val="000000"/>
                </a:solidFill>
                <a:latin typeface="Arial" charset="0"/>
                <a:cs typeface="Arial" charset="0"/>
              </a:rPr>
              <a:t>www.themegallery.com</a:t>
            </a:r>
          </a:p>
        </p:txBody>
      </p:sp>
      <p:pic>
        <p:nvPicPr>
          <p:cNvPr id="1382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8245" name="Rectangle 4"/>
          <p:cNvSpPr txBox="1">
            <a:spLocks noChangeArrowheads="1"/>
          </p:cNvSpPr>
          <p:nvPr/>
        </p:nvSpPr>
        <p:spPr bwMode="gray">
          <a:xfrm>
            <a:off x="609600" y="1676400"/>
            <a:ext cx="12903200" cy="2971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anchor="ct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fontAlgn="base">
              <a:lnSpc>
                <a:spcPct val="150000"/>
              </a:lnSpc>
              <a:spcBef>
                <a:spcPct val="0"/>
              </a:spcBef>
              <a:spcAft>
                <a:spcPct val="0"/>
              </a:spcAft>
            </a:pPr>
            <a:r>
              <a:rPr lang="en-US" sz="5400" b="1" i="1" dirty="0" err="1">
                <a:solidFill>
                  <a:srgbClr val="002060"/>
                </a:solidFill>
                <a:cs typeface="Times New Roman" pitchFamily="18" charset="0"/>
              </a:rPr>
              <a:t>Kính</a:t>
            </a:r>
            <a:r>
              <a:rPr lang="en-US" sz="5400" b="1" i="1" dirty="0">
                <a:solidFill>
                  <a:srgbClr val="002060"/>
                </a:solidFill>
                <a:cs typeface="Times New Roman" pitchFamily="18" charset="0"/>
              </a:rPr>
              <a:t> </a:t>
            </a:r>
            <a:r>
              <a:rPr lang="en-US" sz="5400" b="1" i="1" dirty="0" err="1">
                <a:solidFill>
                  <a:srgbClr val="002060"/>
                </a:solidFill>
                <a:cs typeface="Times New Roman" pitchFamily="18" charset="0"/>
              </a:rPr>
              <a:t>chào</a:t>
            </a:r>
            <a:r>
              <a:rPr lang="en-US" sz="5400" b="1" i="1" dirty="0">
                <a:solidFill>
                  <a:srgbClr val="002060"/>
                </a:solidFill>
                <a:cs typeface="Times New Roman" pitchFamily="18" charset="0"/>
              </a:rPr>
              <a:t> </a:t>
            </a:r>
            <a:r>
              <a:rPr lang="en-US" sz="5400" b="1" i="1" dirty="0" err="1">
                <a:solidFill>
                  <a:srgbClr val="002060"/>
                </a:solidFill>
                <a:cs typeface="Times New Roman" pitchFamily="18" charset="0"/>
              </a:rPr>
              <a:t>quý</a:t>
            </a:r>
            <a:r>
              <a:rPr lang="en-US" sz="5400" b="1" i="1" dirty="0">
                <a:solidFill>
                  <a:srgbClr val="002060"/>
                </a:solidFill>
                <a:cs typeface="Times New Roman" pitchFamily="18" charset="0"/>
              </a:rPr>
              <a:t> </a:t>
            </a:r>
            <a:r>
              <a:rPr lang="en-US" sz="5400" b="1" i="1" dirty="0" err="1">
                <a:solidFill>
                  <a:srgbClr val="002060"/>
                </a:solidFill>
                <a:cs typeface="Times New Roman" pitchFamily="18" charset="0"/>
              </a:rPr>
              <a:t>thầy</a:t>
            </a:r>
            <a:r>
              <a:rPr lang="en-US" sz="5400" b="1" i="1" dirty="0">
                <a:solidFill>
                  <a:srgbClr val="002060"/>
                </a:solidFill>
                <a:cs typeface="Times New Roman" pitchFamily="18" charset="0"/>
              </a:rPr>
              <a:t> </a:t>
            </a:r>
            <a:r>
              <a:rPr lang="en-US" sz="5400" b="1" i="1" dirty="0" err="1">
                <a:solidFill>
                  <a:srgbClr val="002060"/>
                </a:solidFill>
                <a:cs typeface="Times New Roman" pitchFamily="18" charset="0"/>
              </a:rPr>
              <a:t>cô</a:t>
            </a:r>
            <a:r>
              <a:rPr lang="en-US" sz="5400" b="1" i="1" dirty="0">
                <a:solidFill>
                  <a:srgbClr val="002060"/>
                </a:solidFill>
                <a:cs typeface="Times New Roman" pitchFamily="18" charset="0"/>
              </a:rPr>
              <a:t> </a:t>
            </a:r>
          </a:p>
          <a:p>
            <a:pPr algn="ctr" fontAlgn="base">
              <a:lnSpc>
                <a:spcPct val="150000"/>
              </a:lnSpc>
              <a:spcBef>
                <a:spcPct val="0"/>
              </a:spcBef>
              <a:spcAft>
                <a:spcPct val="0"/>
              </a:spcAft>
            </a:pPr>
            <a:r>
              <a:rPr lang="en-US" sz="5400" b="1" i="1" dirty="0" err="1">
                <a:solidFill>
                  <a:srgbClr val="002060"/>
                </a:solidFill>
                <a:cs typeface="Times New Roman" pitchFamily="18" charset="0"/>
              </a:rPr>
              <a:t>và</a:t>
            </a:r>
            <a:r>
              <a:rPr lang="en-US" sz="5400" b="1" i="1" dirty="0">
                <a:solidFill>
                  <a:srgbClr val="002060"/>
                </a:solidFill>
                <a:cs typeface="Times New Roman" pitchFamily="18" charset="0"/>
              </a:rPr>
              <a:t> </a:t>
            </a:r>
            <a:r>
              <a:rPr lang="en-US" sz="5400" b="1" i="1" dirty="0" err="1">
                <a:solidFill>
                  <a:srgbClr val="002060"/>
                </a:solidFill>
                <a:cs typeface="Times New Roman" pitchFamily="18" charset="0"/>
              </a:rPr>
              <a:t>các</a:t>
            </a:r>
            <a:r>
              <a:rPr lang="en-US" sz="5400" b="1" i="1" dirty="0">
                <a:solidFill>
                  <a:srgbClr val="002060"/>
                </a:solidFill>
                <a:cs typeface="Times New Roman" pitchFamily="18" charset="0"/>
              </a:rPr>
              <a:t> </a:t>
            </a:r>
            <a:r>
              <a:rPr lang="en-US" sz="5400" b="1" i="1" dirty="0" err="1">
                <a:solidFill>
                  <a:srgbClr val="002060"/>
                </a:solidFill>
                <a:cs typeface="Times New Roman" pitchFamily="18" charset="0"/>
              </a:rPr>
              <a:t>em</a:t>
            </a:r>
            <a:r>
              <a:rPr lang="en-US" sz="5400" b="1" i="1" dirty="0">
                <a:solidFill>
                  <a:srgbClr val="002060"/>
                </a:solidFill>
                <a:cs typeface="Times New Roman" pitchFamily="18" charset="0"/>
              </a:rPr>
              <a:t>!</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329267" y="609671"/>
            <a:ext cx="214630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7" name="1">
            <a:hlinkClick r:id="rId4" action="ppaction://hlinksldjump"/>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3282950"/>
            <a:ext cx="2118784"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39812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0" fill="hold"/>
                                        <p:tgtEl>
                                          <p:spTgt spid="6"/>
                                        </p:tgtEl>
                                        <p:attrNameLst>
                                          <p:attrName>ppt_x</p:attrName>
                                        </p:attrNameLst>
                                      </p:cBhvr>
                                      <p:tavLst>
                                        <p:tav tm="0">
                                          <p:val>
                                            <p:strVal val="1+#ppt_w/2"/>
                                          </p:val>
                                        </p:tav>
                                        <p:tav tm="100000">
                                          <p:val>
                                            <p:strVal val="#ppt_x"/>
                                          </p:val>
                                        </p:tav>
                                      </p:tavLst>
                                    </p:anim>
                                    <p:anim calcmode="lin" valueType="num">
                                      <p:cBhvr additive="base">
                                        <p:cTn id="8" dur="3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Freeform 51"/>
          <p:cNvSpPr>
            <a:spLocks/>
          </p:cNvSpPr>
          <p:nvPr/>
        </p:nvSpPr>
        <p:spPr bwMode="auto">
          <a:xfrm>
            <a:off x="0" y="1"/>
            <a:ext cx="3556000" cy="6858000"/>
          </a:xfrm>
          <a:custGeom>
            <a:avLst/>
            <a:gdLst>
              <a:gd name="T0" fmla="*/ 3066 w 3066"/>
              <a:gd name="T1" fmla="*/ 0 h 4320"/>
              <a:gd name="T2" fmla="*/ 3054 w 3066"/>
              <a:gd name="T3" fmla="*/ 0 h 4320"/>
              <a:gd name="T4" fmla="*/ 2984 w 3066"/>
              <a:gd name="T5" fmla="*/ 0 h 4320"/>
              <a:gd name="T6" fmla="*/ 2729 w 3066"/>
              <a:gd name="T7" fmla="*/ 0 h 4320"/>
              <a:gd name="T8" fmla="*/ 0 w 3066"/>
              <a:gd name="T9" fmla="*/ 0 h 4320"/>
              <a:gd name="T10" fmla="*/ 0 w 3066"/>
              <a:gd name="T11" fmla="*/ 4320 h 4320"/>
              <a:gd name="T12" fmla="*/ 1787 w 3066"/>
              <a:gd name="T13" fmla="*/ 4320 h 4320"/>
              <a:gd name="T14" fmla="*/ 1857 w 3066"/>
              <a:gd name="T15" fmla="*/ 4320 h 4320"/>
              <a:gd name="T16" fmla="*/ 2072 w 3066"/>
              <a:gd name="T17" fmla="*/ 4320 h 4320"/>
              <a:gd name="T18" fmla="*/ 1824 w 3066"/>
              <a:gd name="T19" fmla="*/ 2776 h 4320"/>
              <a:gd name="T20" fmla="*/ 1891 w 3066"/>
              <a:gd name="T21" fmla="*/ 1962 h 4320"/>
              <a:gd name="T22" fmla="*/ 1891 w 3066"/>
              <a:gd name="T23" fmla="*/ 1962 h 4320"/>
              <a:gd name="T24" fmla="*/ 1891 w 3066"/>
              <a:gd name="T25" fmla="*/ 1962 h 4320"/>
              <a:gd name="T26" fmla="*/ 3066 w 3066"/>
              <a:gd name="T2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66" h="4320">
                <a:moveTo>
                  <a:pt x="3066" y="0"/>
                </a:moveTo>
                <a:cubicBezTo>
                  <a:pt x="3054" y="0"/>
                  <a:pt x="3054" y="0"/>
                  <a:pt x="3054" y="0"/>
                </a:cubicBezTo>
                <a:cubicBezTo>
                  <a:pt x="2984" y="0"/>
                  <a:pt x="2984" y="0"/>
                  <a:pt x="2984" y="0"/>
                </a:cubicBezTo>
                <a:cubicBezTo>
                  <a:pt x="2729" y="0"/>
                  <a:pt x="2729" y="0"/>
                  <a:pt x="2729" y="0"/>
                </a:cubicBezTo>
                <a:cubicBezTo>
                  <a:pt x="0" y="0"/>
                  <a:pt x="0" y="0"/>
                  <a:pt x="0" y="0"/>
                </a:cubicBezTo>
                <a:cubicBezTo>
                  <a:pt x="0" y="4320"/>
                  <a:pt x="0" y="4320"/>
                  <a:pt x="0" y="4320"/>
                </a:cubicBezTo>
                <a:cubicBezTo>
                  <a:pt x="1787" y="4320"/>
                  <a:pt x="1787" y="4320"/>
                  <a:pt x="1787" y="4320"/>
                </a:cubicBezTo>
                <a:cubicBezTo>
                  <a:pt x="1857" y="4320"/>
                  <a:pt x="1857" y="4320"/>
                  <a:pt x="1857" y="4320"/>
                </a:cubicBezTo>
                <a:cubicBezTo>
                  <a:pt x="2072" y="4320"/>
                  <a:pt x="2072" y="4320"/>
                  <a:pt x="2072" y="4320"/>
                </a:cubicBezTo>
                <a:cubicBezTo>
                  <a:pt x="1913" y="3847"/>
                  <a:pt x="1824" y="3325"/>
                  <a:pt x="1824" y="2776"/>
                </a:cubicBezTo>
                <a:cubicBezTo>
                  <a:pt x="1824" y="2497"/>
                  <a:pt x="1847" y="2224"/>
                  <a:pt x="1891" y="1962"/>
                </a:cubicBezTo>
                <a:cubicBezTo>
                  <a:pt x="1891" y="1962"/>
                  <a:pt x="1891" y="1962"/>
                  <a:pt x="1891" y="1962"/>
                </a:cubicBezTo>
                <a:cubicBezTo>
                  <a:pt x="1891" y="1962"/>
                  <a:pt x="1891" y="1962"/>
                  <a:pt x="1891" y="1962"/>
                </a:cubicBezTo>
                <a:cubicBezTo>
                  <a:pt x="2115" y="1154"/>
                  <a:pt x="2538" y="468"/>
                  <a:pt x="3066" y="0"/>
                </a:cubicBezTo>
                <a:close/>
              </a:path>
            </a:pathLst>
          </a:custGeom>
          <a:solidFill>
            <a:srgbClr val="FFFFFF"/>
          </a:solidFill>
          <a:ln>
            <a:noFill/>
          </a:ln>
          <a:effectLst>
            <a:outerShdw blurRad="635000" dist="38100" algn="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38389" tIns="19194" rIns="38389" bIns="19194" numCol="1" anchor="t" anchorCtr="0" compatLnSpc="1">
            <a:prstTxWarp prst="textNoShape">
              <a:avLst/>
            </a:prstTxWarp>
          </a:bodyPr>
          <a:lstStyle/>
          <a:p>
            <a:pPr defTabSz="914078"/>
            <a:endParaRPr lang="en-US">
              <a:solidFill>
                <a:prstClr val="black"/>
              </a:solidFill>
            </a:endParaRPr>
          </a:p>
        </p:txBody>
      </p:sp>
      <p:sp>
        <p:nvSpPr>
          <p:cNvPr id="24" name="TextBox 23"/>
          <p:cNvSpPr txBox="1"/>
          <p:nvPr/>
        </p:nvSpPr>
        <p:spPr>
          <a:xfrm>
            <a:off x="406400" y="2057400"/>
            <a:ext cx="1625600" cy="2808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38389" tIns="19194" rIns="38389" bIns="19194" rtlCol="0">
            <a:spAutoFit/>
          </a:bodyPr>
          <a:lstStyle/>
          <a:p>
            <a:pPr defTabSz="914078">
              <a:lnSpc>
                <a:spcPct val="150000"/>
              </a:lnSpc>
            </a:pPr>
            <a:r>
              <a:rPr lang="en-US" sz="2000" b="1" i="1" dirty="0">
                <a:solidFill>
                  <a:srgbClr val="135F82"/>
                </a:solidFill>
                <a:effectLst>
                  <a:outerShdw blurRad="38100" dist="38100" dir="2700000" algn="tl">
                    <a:srgbClr val="000000">
                      <a:alpha val="43137"/>
                    </a:srgbClr>
                  </a:outerShdw>
                </a:effectLst>
                <a:latin typeface="Times New Roman" pitchFamily="18" charset="0"/>
                <a:ea typeface="Tahoma" pitchFamily="34" charset="0"/>
                <a:cs typeface="Times New Roman" pitchFamily="18" charset="0"/>
              </a:rPr>
              <a:t>VĂN </a:t>
            </a:r>
          </a:p>
          <a:p>
            <a:pPr defTabSz="914078">
              <a:lnSpc>
                <a:spcPct val="150000"/>
              </a:lnSpc>
            </a:pPr>
            <a:r>
              <a:rPr lang="en-US" sz="2000" b="1" i="1" dirty="0">
                <a:solidFill>
                  <a:srgbClr val="135F82"/>
                </a:solidFill>
                <a:effectLst>
                  <a:outerShdw blurRad="38100" dist="38100" dir="2700000" algn="tl">
                    <a:srgbClr val="000000">
                      <a:alpha val="43137"/>
                    </a:srgbClr>
                  </a:outerShdw>
                </a:effectLst>
                <a:latin typeface="Times New Roman" pitchFamily="18" charset="0"/>
                <a:ea typeface="Tahoma" pitchFamily="34" charset="0"/>
                <a:cs typeface="Times New Roman" pitchFamily="18" charset="0"/>
              </a:rPr>
              <a:t>HỌC </a:t>
            </a:r>
          </a:p>
          <a:p>
            <a:pPr defTabSz="914078">
              <a:lnSpc>
                <a:spcPct val="150000"/>
              </a:lnSpc>
            </a:pPr>
            <a:r>
              <a:rPr lang="en-US" sz="2000" b="1" i="1" dirty="0">
                <a:solidFill>
                  <a:srgbClr val="135F82"/>
                </a:solidFill>
                <a:effectLst>
                  <a:outerShdw blurRad="38100" dist="38100" dir="2700000" algn="tl">
                    <a:srgbClr val="000000">
                      <a:alpha val="43137"/>
                    </a:srgbClr>
                  </a:outerShdw>
                </a:effectLst>
                <a:latin typeface="Times New Roman" pitchFamily="18" charset="0"/>
                <a:ea typeface="Tahoma" pitchFamily="34" charset="0"/>
                <a:cs typeface="Times New Roman" pitchFamily="18" charset="0"/>
              </a:rPr>
              <a:t>TRUNG </a:t>
            </a:r>
          </a:p>
          <a:p>
            <a:pPr defTabSz="914078">
              <a:lnSpc>
                <a:spcPct val="150000"/>
              </a:lnSpc>
            </a:pPr>
            <a:r>
              <a:rPr lang="en-US" sz="2000" b="1" i="1" dirty="0">
                <a:solidFill>
                  <a:srgbClr val="135F82"/>
                </a:solidFill>
                <a:effectLst>
                  <a:outerShdw blurRad="38100" dist="38100" dir="2700000" algn="tl">
                    <a:srgbClr val="000000">
                      <a:alpha val="43137"/>
                    </a:srgbClr>
                  </a:outerShdw>
                </a:effectLst>
                <a:latin typeface="Times New Roman" pitchFamily="18" charset="0"/>
                <a:ea typeface="Tahoma" pitchFamily="34" charset="0"/>
                <a:cs typeface="Times New Roman" pitchFamily="18" charset="0"/>
              </a:rPr>
              <a:t>ĐẠI </a:t>
            </a:r>
          </a:p>
          <a:p>
            <a:pPr defTabSz="914078">
              <a:lnSpc>
                <a:spcPct val="150000"/>
              </a:lnSpc>
            </a:pPr>
            <a:r>
              <a:rPr lang="en-US" sz="2000" b="1" i="1" dirty="0">
                <a:solidFill>
                  <a:srgbClr val="135F82"/>
                </a:solidFill>
                <a:effectLst>
                  <a:outerShdw blurRad="38100" dist="38100" dir="2700000" algn="tl">
                    <a:srgbClr val="000000">
                      <a:alpha val="43137"/>
                    </a:srgbClr>
                  </a:outerShdw>
                </a:effectLst>
                <a:latin typeface="Times New Roman" pitchFamily="18" charset="0"/>
                <a:ea typeface="Tahoma" pitchFamily="34" charset="0"/>
                <a:cs typeface="Times New Roman" pitchFamily="18" charset="0"/>
              </a:rPr>
              <a:t>VIỆT </a:t>
            </a:r>
          </a:p>
          <a:p>
            <a:pPr defTabSz="914078">
              <a:lnSpc>
                <a:spcPct val="150000"/>
              </a:lnSpc>
            </a:pPr>
            <a:r>
              <a:rPr lang="en-US" sz="2000" b="1" i="1" dirty="0">
                <a:solidFill>
                  <a:srgbClr val="135F82"/>
                </a:solidFill>
                <a:effectLst>
                  <a:outerShdw blurRad="38100" dist="38100" dir="2700000" algn="tl">
                    <a:srgbClr val="000000">
                      <a:alpha val="43137"/>
                    </a:srgbClr>
                  </a:outerShdw>
                </a:effectLst>
                <a:latin typeface="Times New Roman" pitchFamily="18" charset="0"/>
                <a:ea typeface="Tahoma" pitchFamily="34" charset="0"/>
                <a:cs typeface="Times New Roman" pitchFamily="18" charset="0"/>
              </a:rPr>
              <a:t>NAM</a:t>
            </a:r>
          </a:p>
        </p:txBody>
      </p:sp>
      <p:sp>
        <p:nvSpPr>
          <p:cNvPr id="25" name="Rectangle 24"/>
          <p:cNvSpPr/>
          <p:nvPr/>
        </p:nvSpPr>
        <p:spPr>
          <a:xfrm>
            <a:off x="8233176" y="3310979"/>
            <a:ext cx="1329473" cy="315762"/>
          </a:xfrm>
          <a:prstGeom prst="rect">
            <a:avLst/>
          </a:prstGeom>
        </p:spPr>
        <p:txBody>
          <a:bodyPr wrap="none" lIns="38389" tIns="19194" rIns="38389" bIns="19194">
            <a:spAutoFit/>
          </a:bodyPr>
          <a:lstStyle/>
          <a:p>
            <a:pPr algn="r" defTabSz="914078"/>
            <a:r>
              <a:rPr lang="en-US" b="1" i="1">
                <a:solidFill>
                  <a:srgbClr val="135F82"/>
                </a:solidFill>
                <a:latin typeface="Tahoma" pitchFamily="34" charset="0"/>
                <a:ea typeface="Tahoma" pitchFamily="34" charset="0"/>
                <a:cs typeface="Tahoma" pitchFamily="34" charset="0"/>
              </a:rPr>
              <a:t>Thạch Lam</a:t>
            </a:r>
          </a:p>
        </p:txBody>
      </p:sp>
      <p:sp>
        <p:nvSpPr>
          <p:cNvPr id="23" name="Rectangle 22"/>
          <p:cNvSpPr/>
          <p:nvPr/>
        </p:nvSpPr>
        <p:spPr>
          <a:xfrm>
            <a:off x="4572001" y="900736"/>
            <a:ext cx="5947035" cy="10805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8389" tIns="19194" rIns="38389" bIns="19194" rtlCol="0" anchor="ctr"/>
          <a:lstStyle/>
          <a:p>
            <a:pPr algn="ctr" defTabSz="914078"/>
            <a:r>
              <a:rPr lang="en-US" sz="4400" b="1" dirty="0">
                <a:ln w="10541" cmpd="sng">
                  <a:solidFill>
                    <a:srgbClr val="7D7D7D">
                      <a:tint val="100000"/>
                      <a:shade val="100000"/>
                      <a:satMod val="110000"/>
                    </a:srgbClr>
                  </a:solidFill>
                  <a:prstDash val="solid"/>
                </a:ln>
                <a:solidFill>
                  <a:srgbClr val="0070C0"/>
                </a:solidFill>
                <a:effectLst>
                  <a:outerShdw blurRad="38100" dist="38100" dir="2700000" algn="tl">
                    <a:srgbClr val="000000">
                      <a:alpha val="43137"/>
                    </a:srgbClr>
                  </a:outerShdw>
                </a:effectLst>
                <a:latin typeface="AvantGarde-Demi" pitchFamily="18" charset="0"/>
                <a:ea typeface="AvantGarde-Demi" pitchFamily="18" charset="0"/>
                <a:cs typeface="AvantGarde-Demi" pitchFamily="18" charset="0"/>
              </a:rPr>
              <a:t>TỎ LÒNG</a:t>
            </a:r>
          </a:p>
        </p:txBody>
      </p:sp>
      <p:pic>
        <p:nvPicPr>
          <p:cNvPr id="14" name="Picture 13" descr="Pham Ngu Lao dan s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819455"/>
            <a:ext cx="9448005" cy="39205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8905302" y="2286055"/>
            <a:ext cx="3286735" cy="408095"/>
          </a:xfrm>
          <a:prstGeom prst="rect">
            <a:avLst/>
          </a:prstGeom>
          <a:noFill/>
        </p:spPr>
        <p:txBody>
          <a:bodyPr wrap="square" lIns="38389" tIns="19194" rIns="38389" bIns="19194">
            <a:spAutoFit/>
          </a:bodyPr>
          <a:lstStyle/>
          <a:p>
            <a:pPr defTabSz="383889">
              <a:spcBef>
                <a:spcPts val="504"/>
              </a:spcBef>
              <a:defRPr/>
            </a:pPr>
            <a:r>
              <a:rPr lang="en-US" sz="2400" b="1" i="1" kern="0" dirty="0" err="1">
                <a:solidFill>
                  <a:srgbClr val="4F81BD"/>
                </a:solidFill>
                <a:latin typeface="Times New Roman" pitchFamily="18" charset="0"/>
                <a:cs typeface="Times New Roman" pitchFamily="18" charset="0"/>
              </a:rPr>
              <a:t>Phạm</a:t>
            </a:r>
            <a:r>
              <a:rPr lang="en-US" sz="2400" b="1" i="1" kern="0" dirty="0">
                <a:solidFill>
                  <a:srgbClr val="4F81BD"/>
                </a:solidFill>
                <a:latin typeface="Times New Roman" pitchFamily="18" charset="0"/>
                <a:cs typeface="Times New Roman" pitchFamily="18" charset="0"/>
              </a:rPr>
              <a:t> </a:t>
            </a:r>
            <a:r>
              <a:rPr lang="en-US" sz="2400" b="1" i="1" kern="0" dirty="0" err="1">
                <a:solidFill>
                  <a:srgbClr val="4F81BD"/>
                </a:solidFill>
                <a:latin typeface="Times New Roman" pitchFamily="18" charset="0"/>
                <a:cs typeface="Times New Roman" pitchFamily="18" charset="0"/>
              </a:rPr>
              <a:t>Ngũ</a:t>
            </a:r>
            <a:r>
              <a:rPr lang="en-US" sz="2400" b="1" i="1" kern="0" dirty="0">
                <a:solidFill>
                  <a:srgbClr val="4F81BD"/>
                </a:solidFill>
                <a:latin typeface="Times New Roman" pitchFamily="18" charset="0"/>
                <a:cs typeface="Times New Roman" pitchFamily="18" charset="0"/>
              </a:rPr>
              <a:t> </a:t>
            </a:r>
            <a:r>
              <a:rPr lang="en-US" sz="2400" b="1" i="1" kern="0" dirty="0" err="1">
                <a:solidFill>
                  <a:srgbClr val="4F81BD"/>
                </a:solidFill>
                <a:latin typeface="Times New Roman" pitchFamily="18" charset="0"/>
                <a:cs typeface="Times New Roman" pitchFamily="18" charset="0"/>
              </a:rPr>
              <a:t>Lão</a:t>
            </a:r>
            <a:endParaRPr lang="en-US" sz="2400" b="1" i="1" kern="0" dirty="0">
              <a:solidFill>
                <a:srgbClr val="4F81BD"/>
              </a:solidFill>
              <a:latin typeface="Times New Roman" pitchFamily="18" charset="0"/>
              <a:cs typeface="Times New Roman" pitchFamily="18" charset="0"/>
            </a:endParaRPr>
          </a:p>
        </p:txBody>
      </p:sp>
    </p:spTree>
    <p:extLst>
      <p:ext uri="{BB962C8B-B14F-4D97-AF65-F5344CB8AC3E}">
        <p14:creationId xmlns:p14="http://schemas.microsoft.com/office/powerpoint/2010/main" val="3430040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228601"/>
            <a:ext cx="8432800" cy="770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38389" tIns="19194" rIns="38389" bIns="19194" rtlCol="0">
            <a:spAutoFit/>
          </a:bodyPr>
          <a:lstStyle/>
          <a:p>
            <a:pPr algn="ctr" defTabSz="914078">
              <a:lnSpc>
                <a:spcPct val="150000"/>
              </a:lnSpc>
            </a:pPr>
            <a:r>
              <a:rPr lang="en-US" sz="3600" b="1" i="1" dirty="0">
                <a:solidFill>
                  <a:srgbClr val="135F82"/>
                </a:solidFill>
                <a:latin typeface="Times New Roman" pitchFamily="18" charset="0"/>
                <a:ea typeface="Tahoma" pitchFamily="34" charset="0"/>
                <a:cs typeface="Times New Roman" pitchFamily="18" charset="0"/>
              </a:rPr>
              <a:t>CẤU TRÚC BÀI HỌC</a:t>
            </a:r>
          </a:p>
        </p:txBody>
      </p:sp>
      <p:sp>
        <p:nvSpPr>
          <p:cNvPr id="3" name="Rectangle 2"/>
          <p:cNvSpPr/>
          <p:nvPr/>
        </p:nvSpPr>
        <p:spPr>
          <a:xfrm>
            <a:off x="817592" y="1450476"/>
            <a:ext cx="6718325" cy="4350649"/>
          </a:xfrm>
          <a:prstGeom prst="rect">
            <a:avLst/>
          </a:prstGeom>
          <a:noFill/>
        </p:spPr>
        <p:txBody>
          <a:bodyPr wrap="square" lIns="38389" tIns="19194" rIns="38389" bIns="19194">
            <a:spAutoFit/>
          </a:bodyPr>
          <a:lstStyle/>
          <a:p>
            <a:pPr marL="514350" indent="-514350" defTabSz="383889">
              <a:lnSpc>
                <a:spcPct val="150000"/>
              </a:lnSpc>
              <a:spcBef>
                <a:spcPts val="504"/>
              </a:spcBef>
              <a:buAutoNum type="romanUcPeriod"/>
              <a:defRPr/>
            </a:pPr>
            <a:r>
              <a:rPr lang="en-US" sz="3600" b="1" i="1" kern="0" dirty="0" err="1">
                <a:solidFill>
                  <a:srgbClr val="4F81BD"/>
                </a:solidFill>
                <a:latin typeface="Times New Roman" pitchFamily="18" charset="0"/>
                <a:cs typeface="Times New Roman" pitchFamily="18" charset="0"/>
              </a:rPr>
              <a:t>Tìm</a:t>
            </a:r>
            <a:r>
              <a:rPr lang="en-US" sz="3600" b="1" i="1" kern="0" dirty="0">
                <a:solidFill>
                  <a:srgbClr val="4F81BD"/>
                </a:solidFill>
                <a:latin typeface="Times New Roman" pitchFamily="18" charset="0"/>
                <a:cs typeface="Times New Roman" pitchFamily="18" charset="0"/>
              </a:rPr>
              <a:t> </a:t>
            </a:r>
            <a:r>
              <a:rPr lang="en-US" sz="3600" b="1" i="1" kern="0" dirty="0" err="1">
                <a:solidFill>
                  <a:srgbClr val="4F81BD"/>
                </a:solidFill>
                <a:latin typeface="Times New Roman" pitchFamily="18" charset="0"/>
                <a:cs typeface="Times New Roman" pitchFamily="18" charset="0"/>
              </a:rPr>
              <a:t>hiểu</a:t>
            </a:r>
            <a:r>
              <a:rPr lang="en-US" sz="3600" b="1" i="1" kern="0" dirty="0">
                <a:solidFill>
                  <a:srgbClr val="4F81BD"/>
                </a:solidFill>
                <a:latin typeface="Times New Roman" pitchFamily="18" charset="0"/>
                <a:cs typeface="Times New Roman" pitchFamily="18" charset="0"/>
              </a:rPr>
              <a:t> </a:t>
            </a:r>
            <a:r>
              <a:rPr lang="en-US" sz="3600" b="1" i="1" kern="0" dirty="0" err="1">
                <a:solidFill>
                  <a:srgbClr val="4F81BD"/>
                </a:solidFill>
                <a:latin typeface="Times New Roman" pitchFamily="18" charset="0"/>
                <a:cs typeface="Times New Roman" pitchFamily="18" charset="0"/>
              </a:rPr>
              <a:t>chung</a:t>
            </a:r>
            <a:endParaRPr lang="en-US" sz="3600" b="1" i="1" kern="0" dirty="0">
              <a:solidFill>
                <a:srgbClr val="4F81BD"/>
              </a:solidFill>
              <a:latin typeface="Times New Roman" pitchFamily="18" charset="0"/>
              <a:cs typeface="Times New Roman" pitchFamily="18" charset="0"/>
            </a:endParaRPr>
          </a:p>
          <a:p>
            <a:pPr marL="514350" indent="-514350" defTabSz="383889">
              <a:lnSpc>
                <a:spcPct val="150000"/>
              </a:lnSpc>
              <a:spcBef>
                <a:spcPts val="504"/>
              </a:spcBef>
              <a:buAutoNum type="romanUcPeriod"/>
              <a:defRPr/>
            </a:pPr>
            <a:r>
              <a:rPr lang="en-US" sz="3600" b="1" i="1" kern="0" dirty="0" err="1">
                <a:solidFill>
                  <a:srgbClr val="4F81BD"/>
                </a:solidFill>
                <a:latin typeface="Times New Roman" pitchFamily="18" charset="0"/>
                <a:cs typeface="Times New Roman" pitchFamily="18" charset="0"/>
              </a:rPr>
              <a:t>Đọc</a:t>
            </a:r>
            <a:r>
              <a:rPr lang="en-US" sz="3600" b="1" i="1" kern="0" dirty="0">
                <a:solidFill>
                  <a:srgbClr val="4F81BD"/>
                </a:solidFill>
                <a:latin typeface="Times New Roman" pitchFamily="18" charset="0"/>
                <a:cs typeface="Times New Roman" pitchFamily="18" charset="0"/>
              </a:rPr>
              <a:t> </a:t>
            </a:r>
            <a:r>
              <a:rPr lang="en-US" sz="3600" b="1" i="1" kern="0" dirty="0" err="1">
                <a:solidFill>
                  <a:srgbClr val="4F81BD"/>
                </a:solidFill>
                <a:latin typeface="Times New Roman" pitchFamily="18" charset="0"/>
                <a:cs typeface="Times New Roman" pitchFamily="18" charset="0"/>
              </a:rPr>
              <a:t>hiểu</a:t>
            </a:r>
            <a:r>
              <a:rPr lang="en-US" sz="3600" b="1" i="1" kern="0" dirty="0">
                <a:solidFill>
                  <a:srgbClr val="4F81BD"/>
                </a:solidFill>
                <a:latin typeface="Times New Roman" pitchFamily="18" charset="0"/>
                <a:cs typeface="Times New Roman" pitchFamily="18" charset="0"/>
              </a:rPr>
              <a:t> </a:t>
            </a:r>
            <a:r>
              <a:rPr lang="en-US" sz="3600" b="1" i="1" kern="0" dirty="0" err="1">
                <a:solidFill>
                  <a:srgbClr val="4F81BD"/>
                </a:solidFill>
                <a:latin typeface="Times New Roman" pitchFamily="18" charset="0"/>
                <a:cs typeface="Times New Roman" pitchFamily="18" charset="0"/>
              </a:rPr>
              <a:t>văn</a:t>
            </a:r>
            <a:r>
              <a:rPr lang="en-US" sz="3600" b="1" i="1" kern="0" dirty="0">
                <a:solidFill>
                  <a:srgbClr val="4F81BD"/>
                </a:solidFill>
                <a:latin typeface="Times New Roman" pitchFamily="18" charset="0"/>
                <a:cs typeface="Times New Roman" pitchFamily="18" charset="0"/>
              </a:rPr>
              <a:t> </a:t>
            </a:r>
            <a:r>
              <a:rPr lang="en-US" sz="3600" b="1" i="1" kern="0" dirty="0" err="1">
                <a:solidFill>
                  <a:srgbClr val="4F81BD"/>
                </a:solidFill>
                <a:latin typeface="Times New Roman" pitchFamily="18" charset="0"/>
                <a:cs typeface="Times New Roman" pitchFamily="18" charset="0"/>
              </a:rPr>
              <a:t>bản</a:t>
            </a:r>
            <a:endParaRPr lang="en-US" sz="3600" b="1" i="1" kern="0" dirty="0">
              <a:solidFill>
                <a:srgbClr val="4F81BD"/>
              </a:solidFill>
              <a:latin typeface="Times New Roman" pitchFamily="18" charset="0"/>
              <a:cs typeface="Times New Roman" pitchFamily="18" charset="0"/>
            </a:endParaRPr>
          </a:p>
          <a:p>
            <a:pPr marL="514350" indent="-514350" defTabSz="383889">
              <a:lnSpc>
                <a:spcPct val="150000"/>
              </a:lnSpc>
              <a:spcBef>
                <a:spcPts val="504"/>
              </a:spcBef>
              <a:buAutoNum type="romanUcPeriod"/>
              <a:defRPr/>
            </a:pPr>
            <a:r>
              <a:rPr lang="en-US" sz="3600" b="1" i="1" kern="0" dirty="0" err="1">
                <a:solidFill>
                  <a:srgbClr val="4F81BD"/>
                </a:solidFill>
                <a:latin typeface="Times New Roman" pitchFamily="18" charset="0"/>
                <a:cs typeface="Times New Roman" pitchFamily="18" charset="0"/>
              </a:rPr>
              <a:t>Tổng</a:t>
            </a:r>
            <a:r>
              <a:rPr lang="en-US" sz="3600" b="1" i="1" kern="0" dirty="0">
                <a:solidFill>
                  <a:srgbClr val="4F81BD"/>
                </a:solidFill>
                <a:latin typeface="Times New Roman" pitchFamily="18" charset="0"/>
                <a:cs typeface="Times New Roman" pitchFamily="18" charset="0"/>
              </a:rPr>
              <a:t> </a:t>
            </a:r>
            <a:r>
              <a:rPr lang="en-US" sz="3600" b="1" i="1" kern="0" dirty="0" err="1">
                <a:solidFill>
                  <a:srgbClr val="4F81BD"/>
                </a:solidFill>
                <a:latin typeface="Times New Roman" pitchFamily="18" charset="0"/>
                <a:cs typeface="Times New Roman" pitchFamily="18" charset="0"/>
              </a:rPr>
              <a:t>kết</a:t>
            </a:r>
            <a:endParaRPr lang="en-US" sz="3600" b="1" i="1" kern="0" dirty="0">
              <a:solidFill>
                <a:srgbClr val="4F81BD"/>
              </a:solidFill>
              <a:latin typeface="Times New Roman" pitchFamily="18" charset="0"/>
              <a:cs typeface="Times New Roman" pitchFamily="18" charset="0"/>
            </a:endParaRPr>
          </a:p>
          <a:p>
            <a:pPr marL="514350" indent="-514350" defTabSz="383889">
              <a:lnSpc>
                <a:spcPct val="150000"/>
              </a:lnSpc>
              <a:spcBef>
                <a:spcPts val="504"/>
              </a:spcBef>
              <a:buAutoNum type="romanUcPeriod"/>
              <a:defRPr/>
            </a:pPr>
            <a:r>
              <a:rPr lang="en-US" sz="3600" b="1" i="1" kern="0" dirty="0" err="1">
                <a:solidFill>
                  <a:srgbClr val="4F81BD"/>
                </a:solidFill>
                <a:latin typeface="Times New Roman" pitchFamily="18" charset="0"/>
                <a:cs typeface="Times New Roman" pitchFamily="18" charset="0"/>
              </a:rPr>
              <a:t>Luyện</a:t>
            </a:r>
            <a:r>
              <a:rPr lang="en-US" sz="3600" b="1" i="1" kern="0" dirty="0">
                <a:solidFill>
                  <a:srgbClr val="4F81BD"/>
                </a:solidFill>
                <a:latin typeface="Times New Roman" pitchFamily="18" charset="0"/>
                <a:cs typeface="Times New Roman" pitchFamily="18" charset="0"/>
              </a:rPr>
              <a:t> </a:t>
            </a:r>
            <a:r>
              <a:rPr lang="en-US" sz="3600" b="1" i="1" kern="0" dirty="0" err="1">
                <a:solidFill>
                  <a:srgbClr val="4F81BD"/>
                </a:solidFill>
                <a:latin typeface="Times New Roman" pitchFamily="18" charset="0"/>
                <a:cs typeface="Times New Roman" pitchFamily="18" charset="0"/>
              </a:rPr>
              <a:t>tập</a:t>
            </a:r>
            <a:endParaRPr lang="en-US" sz="3600" b="1" i="1" kern="0" dirty="0">
              <a:solidFill>
                <a:srgbClr val="4F81BD"/>
              </a:solidFill>
              <a:latin typeface="Times New Roman" pitchFamily="18" charset="0"/>
              <a:cs typeface="Times New Roman" pitchFamily="18" charset="0"/>
            </a:endParaRPr>
          </a:p>
          <a:p>
            <a:pPr marL="514350" indent="-514350" defTabSz="383889">
              <a:lnSpc>
                <a:spcPct val="150000"/>
              </a:lnSpc>
              <a:spcBef>
                <a:spcPts val="504"/>
              </a:spcBef>
              <a:buAutoNum type="romanUcPeriod"/>
              <a:defRPr/>
            </a:pPr>
            <a:r>
              <a:rPr lang="en-US" sz="3600" b="1" i="1" kern="0" dirty="0" err="1">
                <a:solidFill>
                  <a:srgbClr val="4F81BD"/>
                </a:solidFill>
                <a:latin typeface="Times New Roman" pitchFamily="18" charset="0"/>
                <a:cs typeface="Times New Roman" pitchFamily="18" charset="0"/>
              </a:rPr>
              <a:t>Vận</a:t>
            </a:r>
            <a:r>
              <a:rPr lang="en-US" sz="3600" b="1" i="1" kern="0" dirty="0">
                <a:solidFill>
                  <a:srgbClr val="4F81BD"/>
                </a:solidFill>
                <a:latin typeface="Times New Roman" pitchFamily="18" charset="0"/>
                <a:cs typeface="Times New Roman" pitchFamily="18" charset="0"/>
              </a:rPr>
              <a:t> </a:t>
            </a:r>
            <a:r>
              <a:rPr lang="en-US" sz="3600" b="1" i="1" kern="0" dirty="0" err="1">
                <a:solidFill>
                  <a:srgbClr val="4F81BD"/>
                </a:solidFill>
                <a:latin typeface="Times New Roman" pitchFamily="18" charset="0"/>
                <a:cs typeface="Times New Roman" pitchFamily="18" charset="0"/>
              </a:rPr>
              <a:t>dụng</a:t>
            </a:r>
            <a:endParaRPr lang="en-US" sz="3600" b="1" i="1" kern="0" dirty="0">
              <a:solidFill>
                <a:srgbClr val="4F81BD"/>
              </a:solidFill>
              <a:latin typeface="Times New Roman" pitchFamily="18" charset="0"/>
              <a:cs typeface="Times New Roman" pitchFamily="18" charset="0"/>
            </a:endParaRPr>
          </a:p>
        </p:txBody>
      </p:sp>
      <p:pic>
        <p:nvPicPr>
          <p:cNvPr id="1028" name="Picture 4" descr="Anh hùng Phạm Ngũ Lão và bài thơ nghĩa khí lưu danh thiên cổ – Tin tức giáo  dục ĐK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580" y="1768529"/>
            <a:ext cx="5709929" cy="4158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72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circle(in)">
                                      <p:cBhvr>
                                        <p:cTn id="17"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228601"/>
            <a:ext cx="8432800" cy="607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38389" tIns="19194" rIns="38389" bIns="19194" rtlCol="0">
            <a:spAutoFit/>
          </a:bodyPr>
          <a:lstStyle/>
          <a:p>
            <a:pPr algn="ctr" defTabSz="914078">
              <a:lnSpc>
                <a:spcPct val="150000"/>
              </a:lnSpc>
            </a:pPr>
            <a:r>
              <a:rPr lang="en-US" sz="2800" b="1" i="1" dirty="0">
                <a:solidFill>
                  <a:srgbClr val="135F82"/>
                </a:solidFill>
                <a:latin typeface="Times New Roman" pitchFamily="18" charset="0"/>
                <a:ea typeface="Tahoma" pitchFamily="34" charset="0"/>
                <a:cs typeface="Times New Roman" pitchFamily="18" charset="0"/>
              </a:rPr>
              <a:t>CÂU CHUYỆN VỀ PHẠM NGŨ LÃO</a:t>
            </a:r>
          </a:p>
        </p:txBody>
      </p:sp>
      <p:sp>
        <p:nvSpPr>
          <p:cNvPr id="4" name="TextBox 3"/>
          <p:cNvSpPr txBox="1"/>
          <p:nvPr/>
        </p:nvSpPr>
        <p:spPr>
          <a:xfrm>
            <a:off x="1930400" y="5819230"/>
            <a:ext cx="8432800" cy="685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38389" tIns="19194" rIns="38389" bIns="19194" rtlCol="0">
            <a:spAutoFit/>
          </a:bodyPr>
          <a:lstStyle/>
          <a:p>
            <a:pPr algn="ctr" defTabSz="914078">
              <a:lnSpc>
                <a:spcPct val="150000"/>
              </a:lnSpc>
            </a:pPr>
            <a:r>
              <a:rPr lang="en-US" sz="2800" b="1" i="1" dirty="0" err="1">
                <a:solidFill>
                  <a:srgbClr val="FF0000"/>
                </a:solidFill>
                <a:effectLst>
                  <a:outerShdw blurRad="38100" dist="38100" dir="2700000" algn="tl">
                    <a:srgbClr val="000000">
                      <a:alpha val="43137"/>
                    </a:srgbClr>
                  </a:outerShdw>
                </a:effectLst>
                <a:latin typeface="Times New Roman" pitchFamily="18" charset="0"/>
                <a:ea typeface="Tahoma" pitchFamily="34" charset="0"/>
                <a:cs typeface="Times New Roman" pitchFamily="18" charset="0"/>
              </a:rPr>
              <a:t>Ngồi</a:t>
            </a:r>
            <a:r>
              <a:rPr lang="en-US" sz="2800" b="1" i="1" dirty="0">
                <a:solidFill>
                  <a:srgbClr val="FF0000"/>
                </a:solidFill>
                <a:effectLst>
                  <a:outerShdw blurRad="38100" dist="38100" dir="2700000" algn="tl">
                    <a:srgbClr val="000000">
                      <a:alpha val="43137"/>
                    </a:srgbClr>
                  </a:outerShdw>
                </a:effectLst>
                <a:latin typeface="Times New Roman" pitchFamily="18" charset="0"/>
                <a:ea typeface="Tahoma" pitchFamily="34" charset="0"/>
                <a:cs typeface="Times New Roman" pitchFamily="18" charset="0"/>
              </a:rPr>
              <a:t> </a:t>
            </a:r>
            <a:r>
              <a:rPr lang="en-US" sz="2800" b="1" i="1" dirty="0" err="1">
                <a:solidFill>
                  <a:srgbClr val="FF0000"/>
                </a:solidFill>
                <a:effectLst>
                  <a:outerShdw blurRad="38100" dist="38100" dir="2700000" algn="tl">
                    <a:srgbClr val="000000">
                      <a:alpha val="43137"/>
                    </a:srgbClr>
                  </a:outerShdw>
                </a:effectLst>
                <a:latin typeface="Times New Roman" pitchFamily="18" charset="0"/>
                <a:ea typeface="Tahoma" pitchFamily="34" charset="0"/>
                <a:cs typeface="Times New Roman" pitchFamily="18" charset="0"/>
              </a:rPr>
              <a:t>đan</a:t>
            </a:r>
            <a:r>
              <a:rPr lang="en-US" sz="2800" b="1" i="1" dirty="0">
                <a:solidFill>
                  <a:srgbClr val="FF0000"/>
                </a:solidFill>
                <a:effectLst>
                  <a:outerShdw blurRad="38100" dist="38100" dir="2700000" algn="tl">
                    <a:srgbClr val="000000">
                      <a:alpha val="43137"/>
                    </a:srgbClr>
                  </a:outerShdw>
                </a:effectLst>
                <a:latin typeface="Times New Roman" pitchFamily="18" charset="0"/>
                <a:ea typeface="Tahoma" pitchFamily="34" charset="0"/>
                <a:cs typeface="Times New Roman" pitchFamily="18" charset="0"/>
              </a:rPr>
              <a:t> </a:t>
            </a:r>
            <a:r>
              <a:rPr lang="en-US" sz="2800" b="1" i="1" dirty="0" err="1">
                <a:solidFill>
                  <a:srgbClr val="FF0000"/>
                </a:solidFill>
                <a:effectLst>
                  <a:outerShdw blurRad="38100" dist="38100" dir="2700000" algn="tl">
                    <a:srgbClr val="000000">
                      <a:alpha val="43137"/>
                    </a:srgbClr>
                  </a:outerShdw>
                </a:effectLst>
                <a:latin typeface="Times New Roman" pitchFamily="18" charset="0"/>
                <a:ea typeface="Tahoma" pitchFamily="34" charset="0"/>
                <a:cs typeface="Times New Roman" pitchFamily="18" charset="0"/>
              </a:rPr>
              <a:t>sọt</a:t>
            </a:r>
            <a:r>
              <a:rPr lang="en-US" sz="2800" b="1" i="1" dirty="0">
                <a:solidFill>
                  <a:srgbClr val="FF0000"/>
                </a:solidFill>
                <a:effectLst>
                  <a:outerShdw blurRad="38100" dist="38100" dir="2700000" algn="tl">
                    <a:srgbClr val="000000">
                      <a:alpha val="43137"/>
                    </a:srgbClr>
                  </a:outerShdw>
                </a:effectLst>
                <a:latin typeface="Times New Roman" pitchFamily="18" charset="0"/>
                <a:ea typeface="Tahoma" pitchFamily="34" charset="0"/>
                <a:cs typeface="Times New Roman" pitchFamily="18" charset="0"/>
              </a:rPr>
              <a:t> lo </a:t>
            </a:r>
            <a:r>
              <a:rPr lang="en-US" sz="2800" b="1" i="1" dirty="0" err="1">
                <a:solidFill>
                  <a:srgbClr val="FF0000"/>
                </a:solidFill>
                <a:effectLst>
                  <a:outerShdw blurRad="38100" dist="38100" dir="2700000" algn="tl">
                    <a:srgbClr val="000000">
                      <a:alpha val="43137"/>
                    </a:srgbClr>
                  </a:outerShdw>
                </a:effectLst>
                <a:latin typeface="Times New Roman" pitchFamily="18" charset="0"/>
                <a:ea typeface="Tahoma" pitchFamily="34" charset="0"/>
                <a:cs typeface="Times New Roman" pitchFamily="18" charset="0"/>
              </a:rPr>
              <a:t>việc</a:t>
            </a:r>
            <a:r>
              <a:rPr lang="en-US" sz="2800" b="1" i="1" dirty="0">
                <a:solidFill>
                  <a:srgbClr val="FF0000"/>
                </a:solidFill>
                <a:effectLst>
                  <a:outerShdw blurRad="38100" dist="38100" dir="2700000" algn="tl">
                    <a:srgbClr val="000000">
                      <a:alpha val="43137"/>
                    </a:srgbClr>
                  </a:outerShdw>
                </a:effectLst>
                <a:latin typeface="Times New Roman" pitchFamily="18" charset="0"/>
                <a:ea typeface="Tahoma" pitchFamily="34" charset="0"/>
                <a:cs typeface="Times New Roman" pitchFamily="18" charset="0"/>
              </a:rPr>
              <a:t> </a:t>
            </a:r>
            <a:r>
              <a:rPr lang="en-US" sz="2800" b="1" i="1" dirty="0" err="1">
                <a:solidFill>
                  <a:srgbClr val="FF0000"/>
                </a:solidFill>
                <a:effectLst>
                  <a:outerShdw blurRad="38100" dist="38100" dir="2700000" algn="tl">
                    <a:srgbClr val="000000">
                      <a:alpha val="43137"/>
                    </a:srgbClr>
                  </a:outerShdw>
                </a:effectLst>
                <a:latin typeface="Times New Roman" pitchFamily="18" charset="0"/>
                <a:ea typeface="Tahoma" pitchFamily="34" charset="0"/>
                <a:cs typeface="Times New Roman" pitchFamily="18" charset="0"/>
              </a:rPr>
              <a:t>nước</a:t>
            </a:r>
            <a:endParaRPr lang="en-US" sz="2800" b="1" i="1" dirty="0">
              <a:solidFill>
                <a:srgbClr val="FF0000"/>
              </a:solidFill>
              <a:effectLst>
                <a:outerShdw blurRad="38100" dist="38100" dir="2700000" algn="tl">
                  <a:srgbClr val="000000">
                    <a:alpha val="43137"/>
                  </a:srgbClr>
                </a:outerShdw>
              </a:effectLst>
              <a:latin typeface="Times New Roman" pitchFamily="18" charset="0"/>
              <a:ea typeface="Tahoma" pitchFamily="34" charset="0"/>
              <a:cs typeface="Times New Roman" pitchFamily="18" charset="0"/>
            </a:endParaRPr>
          </a:p>
        </p:txBody>
      </p:sp>
      <p:pic>
        <p:nvPicPr>
          <p:cNvPr id="2050" name="Picture 2" descr="Sách Tranh Truyện Lịch Sử Việt Nam: Phạm Ngũ Lão (Tái Bản 2019) - FAHASA.CO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9710" y="1255670"/>
            <a:ext cx="3266637" cy="439013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ách Tranh Truyện Lịch Sử Việt Nam: Phạm Ngũ Lão (Tái Bản 2019) - FAHASA.CO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4144" y="1255670"/>
            <a:ext cx="3213657" cy="43901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cdn0.fahasa.com/media/flashmagazine/images/page_images/tranh_truyen_lich_su_viet_nam_pham_ngu_lao_tai_ban_2019/2020_10_03_11_13_53_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7801" y="1255670"/>
            <a:ext cx="3153911" cy="4486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59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wipe(down)">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wipe(down)">
                                      <p:cBhvr>
                                        <p:cTn id="22" dur="500"/>
                                        <p:tgtEl>
                                          <p:spTgt spid="205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054"/>
                                        </p:tgtEl>
                                        <p:attrNameLst>
                                          <p:attrName>style.visibility</p:attrName>
                                        </p:attrNameLst>
                                      </p:cBhvr>
                                      <p:to>
                                        <p:strVal val="visible"/>
                                      </p:to>
                                    </p:set>
                                    <p:animEffect transition="in" filter="wipe(down)">
                                      <p:cBhvr>
                                        <p:cTn id="27"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228601"/>
            <a:ext cx="8432800" cy="607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38389" tIns="19194" rIns="38389" bIns="19194" rtlCol="0">
            <a:spAutoFit/>
          </a:bodyPr>
          <a:lstStyle/>
          <a:p>
            <a:pPr algn="ctr" defTabSz="914078">
              <a:lnSpc>
                <a:spcPct val="150000"/>
              </a:lnSpc>
            </a:pPr>
            <a:r>
              <a:rPr lang="en-US" sz="2800" b="1" i="1" dirty="0">
                <a:solidFill>
                  <a:srgbClr val="135F82"/>
                </a:solidFill>
                <a:latin typeface="Times New Roman" pitchFamily="18" charset="0"/>
                <a:ea typeface="Tahoma" pitchFamily="34" charset="0"/>
                <a:cs typeface="Times New Roman" pitchFamily="18" charset="0"/>
              </a:rPr>
              <a:t>ĐÌNH  THỜ  PHẠM NGŨ LÃO VÀ LỄ HỘI  </a:t>
            </a:r>
          </a:p>
        </p:txBody>
      </p:sp>
      <p:pic>
        <p:nvPicPr>
          <p:cNvPr id="3" name="Picture 5" descr="hian anh pham ngu lao_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371600"/>
            <a:ext cx="5689600" cy="3733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11" descr="LH_01phu%20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5200" y="1371600"/>
            <a:ext cx="5943600" cy="3733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angle 6"/>
          <p:cNvSpPr>
            <a:spLocks noChangeArrowheads="1"/>
          </p:cNvSpPr>
          <p:nvPr/>
        </p:nvSpPr>
        <p:spPr bwMode="auto">
          <a:xfrm>
            <a:off x="304800" y="5334055"/>
            <a:ext cx="5588000" cy="83099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2400" i="1" dirty="0" err="1">
                <a:solidFill>
                  <a:srgbClr val="1F497D">
                    <a:lumMod val="75000"/>
                  </a:srgbClr>
                </a:solidFill>
                <a:latin typeface="Times New Roman" pitchFamily="18" charset="0"/>
                <a:cs typeface="Times New Roman" pitchFamily="18" charset="0"/>
              </a:rPr>
              <a:t>Cổng</a:t>
            </a:r>
            <a:r>
              <a:rPr lang="en-US" sz="2400" i="1" dirty="0">
                <a:solidFill>
                  <a:srgbClr val="1F497D">
                    <a:lumMod val="75000"/>
                  </a:srgbClr>
                </a:solidFill>
                <a:latin typeface="Times New Roman" pitchFamily="18" charset="0"/>
                <a:cs typeface="Times New Roman" pitchFamily="18" charset="0"/>
              </a:rPr>
              <a:t> </a:t>
            </a:r>
            <a:r>
              <a:rPr lang="en-US" sz="2400" i="1" dirty="0" err="1">
                <a:solidFill>
                  <a:srgbClr val="1F497D">
                    <a:lumMod val="75000"/>
                  </a:srgbClr>
                </a:solidFill>
                <a:latin typeface="Times New Roman" pitchFamily="18" charset="0"/>
                <a:cs typeface="Times New Roman" pitchFamily="18" charset="0"/>
              </a:rPr>
              <a:t>Đình</a:t>
            </a:r>
            <a:r>
              <a:rPr lang="en-US" sz="2400" i="1" dirty="0">
                <a:solidFill>
                  <a:srgbClr val="1F497D">
                    <a:lumMod val="75000"/>
                  </a:srgbClr>
                </a:solidFill>
                <a:latin typeface="Times New Roman" pitchFamily="18" charset="0"/>
                <a:cs typeface="Times New Roman" pitchFamily="18" charset="0"/>
              </a:rPr>
              <a:t> </a:t>
            </a:r>
            <a:r>
              <a:rPr lang="en-US" sz="2400" i="1" dirty="0" err="1">
                <a:solidFill>
                  <a:srgbClr val="1F497D">
                    <a:lumMod val="75000"/>
                  </a:srgbClr>
                </a:solidFill>
                <a:latin typeface="Times New Roman" pitchFamily="18" charset="0"/>
                <a:cs typeface="Times New Roman" pitchFamily="18" charset="0"/>
              </a:rPr>
              <a:t>thôn</a:t>
            </a:r>
            <a:r>
              <a:rPr lang="en-US" sz="2400" i="1" dirty="0">
                <a:solidFill>
                  <a:srgbClr val="1F497D">
                    <a:lumMod val="75000"/>
                  </a:srgbClr>
                </a:solidFill>
                <a:latin typeface="Times New Roman" pitchFamily="18" charset="0"/>
                <a:cs typeface="Times New Roman" pitchFamily="18" charset="0"/>
              </a:rPr>
              <a:t> </a:t>
            </a:r>
            <a:r>
              <a:rPr lang="en-US" sz="2400" i="1" dirty="0" err="1">
                <a:solidFill>
                  <a:srgbClr val="1F497D">
                    <a:lumMod val="75000"/>
                  </a:srgbClr>
                </a:solidFill>
                <a:latin typeface="Times New Roman" pitchFamily="18" charset="0"/>
                <a:cs typeface="Times New Roman" pitchFamily="18" charset="0"/>
              </a:rPr>
              <a:t>Châu</a:t>
            </a:r>
            <a:r>
              <a:rPr lang="en-US" sz="2400" i="1" dirty="0">
                <a:solidFill>
                  <a:srgbClr val="1F497D">
                    <a:lumMod val="75000"/>
                  </a:srgbClr>
                </a:solidFill>
                <a:latin typeface="Times New Roman" pitchFamily="18" charset="0"/>
                <a:cs typeface="Times New Roman" pitchFamily="18" charset="0"/>
              </a:rPr>
              <a:t> </a:t>
            </a:r>
            <a:r>
              <a:rPr lang="en-US" sz="2400" i="1" dirty="0" err="1">
                <a:solidFill>
                  <a:srgbClr val="1F497D">
                    <a:lumMod val="75000"/>
                  </a:srgbClr>
                </a:solidFill>
                <a:latin typeface="Times New Roman" pitchFamily="18" charset="0"/>
                <a:cs typeface="Times New Roman" pitchFamily="18" charset="0"/>
              </a:rPr>
              <a:t>thờ</a:t>
            </a:r>
            <a:r>
              <a:rPr lang="en-US" sz="2400" i="1" dirty="0">
                <a:solidFill>
                  <a:srgbClr val="1F497D">
                    <a:lumMod val="75000"/>
                  </a:srgbClr>
                </a:solidFill>
                <a:latin typeface="Times New Roman" pitchFamily="18" charset="0"/>
                <a:cs typeface="Times New Roman" pitchFamily="18" charset="0"/>
              </a:rPr>
              <a:t>  </a:t>
            </a:r>
          </a:p>
          <a:p>
            <a:pPr algn="ctr"/>
            <a:r>
              <a:rPr lang="en-US" sz="2400" i="1" dirty="0" err="1">
                <a:solidFill>
                  <a:srgbClr val="1F497D">
                    <a:lumMod val="75000"/>
                  </a:srgbClr>
                </a:solidFill>
                <a:latin typeface="Times New Roman" pitchFamily="18" charset="0"/>
                <a:cs typeface="Times New Roman" pitchFamily="18" charset="0"/>
              </a:rPr>
              <a:t>Tướng</a:t>
            </a:r>
            <a:r>
              <a:rPr lang="en-US" sz="2400" i="1" dirty="0">
                <a:solidFill>
                  <a:srgbClr val="1F497D">
                    <a:lumMod val="75000"/>
                  </a:srgbClr>
                </a:solidFill>
                <a:latin typeface="Times New Roman" pitchFamily="18" charset="0"/>
                <a:cs typeface="Times New Roman" pitchFamily="18" charset="0"/>
              </a:rPr>
              <a:t> </a:t>
            </a:r>
            <a:r>
              <a:rPr lang="en-US" sz="2400" i="1" dirty="0" err="1">
                <a:solidFill>
                  <a:srgbClr val="1F497D">
                    <a:lumMod val="75000"/>
                  </a:srgbClr>
                </a:solidFill>
                <a:latin typeface="Times New Roman" pitchFamily="18" charset="0"/>
                <a:cs typeface="Times New Roman" pitchFamily="18" charset="0"/>
              </a:rPr>
              <a:t>quân</a:t>
            </a:r>
            <a:r>
              <a:rPr lang="en-US" sz="2400" i="1" dirty="0">
                <a:solidFill>
                  <a:srgbClr val="1F497D">
                    <a:lumMod val="75000"/>
                  </a:srgbClr>
                </a:solidFill>
                <a:latin typeface="Times New Roman" pitchFamily="18" charset="0"/>
                <a:cs typeface="Times New Roman" pitchFamily="18" charset="0"/>
              </a:rPr>
              <a:t> </a:t>
            </a:r>
            <a:r>
              <a:rPr lang="en-US" sz="2400" i="1" dirty="0" err="1">
                <a:solidFill>
                  <a:srgbClr val="1F497D">
                    <a:lumMod val="75000"/>
                  </a:srgbClr>
                </a:solidFill>
                <a:latin typeface="Times New Roman" pitchFamily="18" charset="0"/>
                <a:cs typeface="Times New Roman" pitchFamily="18" charset="0"/>
              </a:rPr>
              <a:t>Phạm</a:t>
            </a:r>
            <a:r>
              <a:rPr lang="en-US" sz="2400" i="1" dirty="0">
                <a:solidFill>
                  <a:srgbClr val="1F497D">
                    <a:lumMod val="75000"/>
                  </a:srgbClr>
                </a:solidFill>
                <a:latin typeface="Times New Roman" pitchFamily="18" charset="0"/>
                <a:cs typeface="Times New Roman" pitchFamily="18" charset="0"/>
              </a:rPr>
              <a:t> </a:t>
            </a:r>
            <a:r>
              <a:rPr lang="en-US" sz="2400" i="1" dirty="0" err="1">
                <a:solidFill>
                  <a:srgbClr val="1F497D">
                    <a:lumMod val="75000"/>
                  </a:srgbClr>
                </a:solidFill>
                <a:latin typeface="Times New Roman" pitchFamily="18" charset="0"/>
                <a:cs typeface="Times New Roman" pitchFamily="18" charset="0"/>
              </a:rPr>
              <a:t>Ngũ</a:t>
            </a:r>
            <a:r>
              <a:rPr lang="en-US" sz="2400" i="1" dirty="0">
                <a:solidFill>
                  <a:srgbClr val="1F497D">
                    <a:lumMod val="75000"/>
                  </a:srgbClr>
                </a:solidFill>
                <a:latin typeface="Times New Roman" pitchFamily="18" charset="0"/>
                <a:cs typeface="Times New Roman" pitchFamily="18" charset="0"/>
              </a:rPr>
              <a:t> </a:t>
            </a:r>
            <a:r>
              <a:rPr lang="en-US" sz="2400" i="1" dirty="0" err="1">
                <a:solidFill>
                  <a:srgbClr val="1F497D">
                    <a:lumMod val="75000"/>
                  </a:srgbClr>
                </a:solidFill>
                <a:latin typeface="Times New Roman" pitchFamily="18" charset="0"/>
                <a:cs typeface="Times New Roman" pitchFamily="18" charset="0"/>
              </a:rPr>
              <a:t>Lão</a:t>
            </a:r>
            <a:r>
              <a:rPr lang="en-US" sz="2400" i="1" dirty="0">
                <a:solidFill>
                  <a:srgbClr val="1F497D">
                    <a:lumMod val="75000"/>
                  </a:srgbClr>
                </a:solidFill>
                <a:latin typeface="Times New Roman" pitchFamily="18" charset="0"/>
                <a:cs typeface="Times New Roman" pitchFamily="18" charset="0"/>
              </a:rPr>
              <a:t> </a:t>
            </a:r>
          </a:p>
        </p:txBody>
      </p:sp>
      <p:sp>
        <p:nvSpPr>
          <p:cNvPr id="6" name="Text Box 8"/>
          <p:cNvSpPr txBox="1">
            <a:spLocks noChangeArrowheads="1"/>
          </p:cNvSpPr>
          <p:nvPr/>
        </p:nvSpPr>
        <p:spPr bwMode="auto">
          <a:xfrm>
            <a:off x="7225878" y="5539013"/>
            <a:ext cx="3635932" cy="46166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i="1" dirty="0" err="1">
                <a:solidFill>
                  <a:srgbClr val="1F497D">
                    <a:lumMod val="75000"/>
                  </a:srgbClr>
                </a:solidFill>
                <a:latin typeface="Times New Roman" pitchFamily="18" charset="0"/>
                <a:cs typeface="Times New Roman" pitchFamily="18" charset="0"/>
              </a:rPr>
              <a:t>Lễ</a:t>
            </a:r>
            <a:r>
              <a:rPr lang="en-US" sz="2400" i="1" dirty="0">
                <a:solidFill>
                  <a:srgbClr val="1F497D">
                    <a:lumMod val="75000"/>
                  </a:srgbClr>
                </a:solidFill>
                <a:latin typeface="Times New Roman" pitchFamily="18" charset="0"/>
                <a:cs typeface="Times New Roman" pitchFamily="18" charset="0"/>
              </a:rPr>
              <a:t> </a:t>
            </a:r>
            <a:r>
              <a:rPr lang="en-US" sz="2400" i="1" dirty="0" err="1">
                <a:solidFill>
                  <a:srgbClr val="1F497D">
                    <a:lumMod val="75000"/>
                  </a:srgbClr>
                </a:solidFill>
                <a:latin typeface="Times New Roman" pitchFamily="18" charset="0"/>
                <a:cs typeface="Times New Roman" pitchFamily="18" charset="0"/>
              </a:rPr>
              <a:t>hội</a:t>
            </a:r>
            <a:r>
              <a:rPr lang="en-US" sz="2400" i="1" dirty="0">
                <a:solidFill>
                  <a:srgbClr val="1F497D">
                    <a:lumMod val="75000"/>
                  </a:srgbClr>
                </a:solidFill>
                <a:latin typeface="Times New Roman" pitchFamily="18" charset="0"/>
                <a:cs typeface="Times New Roman" pitchFamily="18" charset="0"/>
              </a:rPr>
              <a:t> </a:t>
            </a:r>
            <a:r>
              <a:rPr lang="en-US" sz="2400" i="1" dirty="0" err="1">
                <a:solidFill>
                  <a:srgbClr val="1F497D">
                    <a:lumMod val="75000"/>
                  </a:srgbClr>
                </a:solidFill>
                <a:latin typeface="Times New Roman" pitchFamily="18" charset="0"/>
                <a:cs typeface="Times New Roman" pitchFamily="18" charset="0"/>
              </a:rPr>
              <a:t>Phù</a:t>
            </a:r>
            <a:r>
              <a:rPr lang="en-US" sz="2400" i="1" dirty="0">
                <a:solidFill>
                  <a:srgbClr val="1F497D">
                    <a:lumMod val="75000"/>
                  </a:srgbClr>
                </a:solidFill>
                <a:latin typeface="Times New Roman" pitchFamily="18" charset="0"/>
                <a:cs typeface="Times New Roman" pitchFamily="18" charset="0"/>
              </a:rPr>
              <a:t> </a:t>
            </a:r>
            <a:r>
              <a:rPr lang="en-US" sz="2400" i="1" dirty="0" err="1">
                <a:solidFill>
                  <a:srgbClr val="1F497D">
                    <a:lumMod val="75000"/>
                  </a:srgbClr>
                </a:solidFill>
                <a:latin typeface="Times New Roman" pitchFamily="18" charset="0"/>
                <a:cs typeface="Times New Roman" pitchFamily="18" charset="0"/>
              </a:rPr>
              <a:t>Ủng</a:t>
            </a:r>
            <a:r>
              <a:rPr lang="en-US" sz="2400" i="1" dirty="0">
                <a:solidFill>
                  <a:srgbClr val="1F497D">
                    <a:lumMod val="75000"/>
                  </a:srgbClr>
                </a:solidFill>
                <a:latin typeface="Times New Roman" pitchFamily="18" charset="0"/>
                <a:cs typeface="Times New Roman" pitchFamily="18" charset="0"/>
              </a:rPr>
              <a:t> - </a:t>
            </a:r>
            <a:r>
              <a:rPr lang="en-US" sz="2400" i="1" dirty="0" err="1">
                <a:solidFill>
                  <a:srgbClr val="1F497D">
                    <a:lumMod val="75000"/>
                  </a:srgbClr>
                </a:solidFill>
                <a:latin typeface="Times New Roman" pitchFamily="18" charset="0"/>
                <a:cs typeface="Times New Roman" pitchFamily="18" charset="0"/>
              </a:rPr>
              <a:t>Hưng</a:t>
            </a:r>
            <a:r>
              <a:rPr lang="en-US" sz="2400" i="1" dirty="0">
                <a:solidFill>
                  <a:srgbClr val="1F497D">
                    <a:lumMod val="75000"/>
                  </a:srgbClr>
                </a:solidFill>
                <a:latin typeface="Times New Roman" pitchFamily="18" charset="0"/>
                <a:cs typeface="Times New Roman" pitchFamily="18" charset="0"/>
              </a:rPr>
              <a:t> </a:t>
            </a:r>
            <a:r>
              <a:rPr lang="en-US" sz="2400" i="1" dirty="0" err="1">
                <a:solidFill>
                  <a:srgbClr val="1F497D">
                    <a:lumMod val="75000"/>
                  </a:srgbClr>
                </a:solidFill>
                <a:latin typeface="Times New Roman" pitchFamily="18" charset="0"/>
                <a:cs typeface="Times New Roman" pitchFamily="18" charset="0"/>
              </a:rPr>
              <a:t>Yên</a:t>
            </a:r>
            <a:endParaRPr lang="en-US" sz="2400" i="1" dirty="0">
              <a:solidFill>
                <a:srgbClr val="1F497D">
                  <a:lumMod val="75000"/>
                </a:srgbClr>
              </a:solidFill>
              <a:latin typeface="Times New Roman" pitchFamily="18" charset="0"/>
              <a:cs typeface="Times New Roman" pitchFamily="18" charset="0"/>
            </a:endParaRPr>
          </a:p>
        </p:txBody>
      </p:sp>
    </p:spTree>
    <p:extLst>
      <p:ext uri="{BB962C8B-B14F-4D97-AF65-F5344CB8AC3E}">
        <p14:creationId xmlns:p14="http://schemas.microsoft.com/office/powerpoint/2010/main" val="256422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heckerboard(across)">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04800" y="152455"/>
            <a:ext cx="8944173" cy="964657"/>
          </a:xfrm>
          <a:prstGeom prst="rect">
            <a:avLst/>
          </a:prstGeom>
        </p:spPr>
        <p:txBody>
          <a:bodyPr wrap="square" lIns="38389" tIns="19194" rIns="38389" bIns="19194">
            <a:spAutoFit/>
          </a:bodyPr>
          <a:lstStyle/>
          <a:p>
            <a:pPr marL="400050" indent="-400050" defTabSz="383889">
              <a:spcBef>
                <a:spcPts val="504"/>
              </a:spcBef>
              <a:buFontTx/>
              <a:buAutoNum type="romanUcPeriod"/>
              <a:defRPr/>
            </a:pPr>
            <a:r>
              <a:rPr lang="en-US" sz="2800" b="1" kern="0" dirty="0">
                <a:solidFill>
                  <a:srgbClr val="1F497D"/>
                </a:solidFill>
                <a:latin typeface="Times New Roman" pitchFamily="18" charset="0"/>
                <a:cs typeface="Times New Roman" pitchFamily="18" charset="0"/>
              </a:rPr>
              <a:t>TÌM HIỂU CHUNG</a:t>
            </a:r>
          </a:p>
          <a:p>
            <a:pPr defTabSz="383889">
              <a:spcBef>
                <a:spcPts val="504"/>
              </a:spcBef>
              <a:defRPr/>
            </a:pPr>
            <a:r>
              <a:rPr lang="en-US" sz="2800" b="1" kern="0" dirty="0">
                <a:solidFill>
                  <a:srgbClr val="1F497D"/>
                </a:solidFill>
                <a:latin typeface="Times New Roman" pitchFamily="18" charset="0"/>
                <a:cs typeface="Times New Roman" pitchFamily="18" charset="0"/>
              </a:rPr>
              <a:t>1. </a:t>
            </a:r>
            <a:r>
              <a:rPr lang="en-US" sz="2800" b="1" kern="0" dirty="0" err="1">
                <a:solidFill>
                  <a:srgbClr val="1F497D"/>
                </a:solidFill>
                <a:latin typeface="Times New Roman" pitchFamily="18" charset="0"/>
                <a:cs typeface="Times New Roman" pitchFamily="18" charset="0"/>
              </a:rPr>
              <a:t>Tác</a:t>
            </a:r>
            <a:r>
              <a:rPr lang="en-US" sz="2800" b="1" kern="0" dirty="0">
                <a:solidFill>
                  <a:srgbClr val="1F497D"/>
                </a:solidFill>
                <a:latin typeface="Times New Roman" pitchFamily="18" charset="0"/>
                <a:cs typeface="Times New Roman" pitchFamily="18" charset="0"/>
              </a:rPr>
              <a:t> </a:t>
            </a:r>
            <a:r>
              <a:rPr lang="en-US" sz="2800" b="1" kern="0" dirty="0" err="1">
                <a:solidFill>
                  <a:srgbClr val="1F497D"/>
                </a:solidFill>
                <a:latin typeface="Times New Roman" pitchFamily="18" charset="0"/>
                <a:cs typeface="Times New Roman" pitchFamily="18" charset="0"/>
              </a:rPr>
              <a:t>giả</a:t>
            </a:r>
            <a:endParaRPr lang="en-US" sz="2800" b="1" kern="0" dirty="0">
              <a:solidFill>
                <a:srgbClr val="1F497D"/>
              </a:solidFill>
              <a:latin typeface="Times New Roman" pitchFamily="18" charset="0"/>
              <a:cs typeface="Times New Roman" pitchFamily="18" charset="0"/>
            </a:endParaRPr>
          </a:p>
        </p:txBody>
      </p:sp>
      <p:sp>
        <p:nvSpPr>
          <p:cNvPr id="3" name="Text Box 33"/>
          <p:cNvSpPr txBox="1">
            <a:spLocks noChangeArrowheads="1"/>
          </p:cNvSpPr>
          <p:nvPr/>
        </p:nvSpPr>
        <p:spPr bwMode="auto">
          <a:xfrm>
            <a:off x="308077" y="1175810"/>
            <a:ext cx="680392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algn="just" eaLnBrk="0" hangingPunct="0">
              <a:lnSpc>
                <a:spcPct val="150000"/>
              </a:lnSpc>
              <a:buFontTx/>
              <a:buAutoNum type="alphaLcPeriod"/>
            </a:pPr>
            <a:r>
              <a:rPr lang="en-US" sz="2800" b="1" i="1" dirty="0" err="1">
                <a:solidFill>
                  <a:srgbClr val="1F497D"/>
                </a:solidFill>
                <a:latin typeface="Times New Roman" pitchFamily="18" charset="0"/>
                <a:cs typeface="Times New Roman" pitchFamily="18" charset="0"/>
              </a:rPr>
              <a:t>Cuộc</a:t>
            </a:r>
            <a:r>
              <a:rPr lang="en-US" sz="2800" b="1" i="1" dirty="0">
                <a:solidFill>
                  <a:srgbClr val="1F497D"/>
                </a:solidFill>
                <a:latin typeface="Times New Roman" pitchFamily="18" charset="0"/>
                <a:cs typeface="Times New Roman" pitchFamily="18" charset="0"/>
              </a:rPr>
              <a:t> </a:t>
            </a:r>
            <a:r>
              <a:rPr lang="en-US" sz="2800" b="1" i="1" dirty="0" err="1">
                <a:solidFill>
                  <a:srgbClr val="1F497D"/>
                </a:solidFill>
                <a:latin typeface="Times New Roman" pitchFamily="18" charset="0"/>
                <a:cs typeface="Times New Roman" pitchFamily="18" charset="0"/>
              </a:rPr>
              <a:t>đời</a:t>
            </a:r>
            <a:r>
              <a:rPr lang="en-US" sz="2800" b="1" i="1" dirty="0">
                <a:solidFill>
                  <a:srgbClr val="1F497D"/>
                </a:solidFill>
                <a:latin typeface="Times New Roman" pitchFamily="18" charset="0"/>
                <a:cs typeface="Times New Roman" pitchFamily="18" charset="0"/>
              </a:rPr>
              <a:t> </a:t>
            </a:r>
            <a:r>
              <a:rPr lang="en-US" sz="2800" b="1" i="1" dirty="0" err="1">
                <a:solidFill>
                  <a:srgbClr val="1F497D"/>
                </a:solidFill>
                <a:latin typeface="Times New Roman" pitchFamily="18" charset="0"/>
                <a:cs typeface="Times New Roman" pitchFamily="18" charset="0"/>
              </a:rPr>
              <a:t>và</a:t>
            </a:r>
            <a:r>
              <a:rPr lang="en-US" sz="2800" b="1" i="1" dirty="0">
                <a:solidFill>
                  <a:srgbClr val="1F497D"/>
                </a:solidFill>
                <a:latin typeface="Times New Roman" pitchFamily="18" charset="0"/>
                <a:cs typeface="Times New Roman" pitchFamily="18" charset="0"/>
              </a:rPr>
              <a:t> con </a:t>
            </a:r>
            <a:r>
              <a:rPr lang="en-US" sz="2800" b="1" i="1" dirty="0" err="1">
                <a:solidFill>
                  <a:srgbClr val="1F497D"/>
                </a:solidFill>
                <a:latin typeface="Times New Roman" pitchFamily="18" charset="0"/>
                <a:cs typeface="Times New Roman" pitchFamily="18" charset="0"/>
              </a:rPr>
              <a:t>người</a:t>
            </a:r>
            <a:endParaRPr lang="en-US" sz="2800" b="1" i="1" dirty="0">
              <a:solidFill>
                <a:srgbClr val="1F497D"/>
              </a:solidFill>
              <a:latin typeface="Times New Roman" pitchFamily="18" charset="0"/>
              <a:cs typeface="Times New Roman" pitchFamily="18" charset="0"/>
            </a:endParaRPr>
          </a:p>
        </p:txBody>
      </p:sp>
      <p:pic>
        <p:nvPicPr>
          <p:cNvPr id="1030" name="Picture 6" descr="TIỂU SỬ DANH TƯỚNG PHẠM NGŨ LÃO | Tiểu Học Phạm Ngũ Lã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9599" y="1900736"/>
            <a:ext cx="3962403" cy="41344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 Box 33"/>
          <p:cNvSpPr txBox="1">
            <a:spLocks noChangeArrowheads="1"/>
          </p:cNvSpPr>
          <p:nvPr/>
        </p:nvSpPr>
        <p:spPr bwMode="auto">
          <a:xfrm>
            <a:off x="308077" y="1765281"/>
            <a:ext cx="7748102"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lnSpc>
                <a:spcPct val="200000"/>
              </a:lnSpc>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Phạm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Lão</a:t>
            </a:r>
            <a:r>
              <a:rPr lang="en-US" sz="2800" dirty="0">
                <a:latin typeface="Times New Roman" pitchFamily="18" charset="0"/>
                <a:cs typeface="Times New Roman" pitchFamily="18" charset="0"/>
              </a:rPr>
              <a:t> (1255 - 1320)</a:t>
            </a:r>
          </a:p>
          <a:p>
            <a:pPr algn="just" eaLnBrk="0" hangingPunct="0">
              <a:lnSpc>
                <a:spcPct val="200000"/>
              </a:lnSpc>
              <a:buFontTx/>
              <a:buChar char="-"/>
            </a:pP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Quê</a:t>
            </a:r>
            <a:r>
              <a:rPr lang="en-US" sz="2800" b="1" i="1" dirty="0">
                <a:latin typeface="Times New Roman" pitchFamily="18" charset="0"/>
                <a:cs typeface="Times New Roman" pitchFamily="18" charset="0"/>
              </a:rPr>
              <a:t>: </a:t>
            </a:r>
            <a:r>
              <a:rPr lang="en-US" sz="2800" dirty="0" err="1">
                <a:latin typeface="Times New Roman" pitchFamily="18" charset="0"/>
                <a:cs typeface="Times New Roman" pitchFamily="18" charset="0"/>
              </a:rPr>
              <a:t>Làng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Phù</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Ủng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Huyện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Hào</a:t>
            </a:r>
            <a:r>
              <a:rPr lang="en-US" sz="2800" dirty="0">
                <a:latin typeface="Times New Roman" pitchFamily="18" charset="0"/>
                <a:cs typeface="Times New Roman" pitchFamily="18" charset="0"/>
              </a:rPr>
              <a:t> </a:t>
            </a:r>
            <a:r>
              <a:rPr lang="en-US" sz="2800" i="1" dirty="0">
                <a:latin typeface="Times New Roman" pitchFamily="18" charset="0"/>
                <a:cs typeface="Times New Roman" pitchFamily="18" charset="0"/>
              </a:rPr>
              <a:t>(Nay </a:t>
            </a:r>
            <a:r>
              <a:rPr lang="en-US" sz="2800" i="1" dirty="0" err="1">
                <a:latin typeface="Times New Roman" pitchFamily="18" charset="0"/>
                <a:cs typeface="Times New Roman" pitchFamily="18" charset="0"/>
              </a:rPr>
              <a:t>là</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huyện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Ân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Hưng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Yên</a:t>
            </a:r>
            <a:r>
              <a:rPr lang="en-US" sz="2800" i="1" dirty="0">
                <a:latin typeface="Times New Roman" pitchFamily="18" charset="0"/>
                <a:cs typeface="Times New Roman" pitchFamily="18" charset="0"/>
              </a:rPr>
              <a:t>).</a:t>
            </a:r>
          </a:p>
          <a:p>
            <a:pPr algn="just" eaLnBrk="0" hangingPunct="0">
              <a:lnSpc>
                <a:spcPct val="200000"/>
              </a:lnSpc>
              <a:buFontTx/>
              <a:buChar char="-"/>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môn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trở</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rể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Hưng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Đạo</a:t>
            </a:r>
            <a:r>
              <a:rPr lang="en-US" sz="2800" dirty="0">
                <a:latin typeface="Times New Roman" pitchFamily="18" charset="0"/>
                <a:cs typeface="Times New Roman" pitchFamily="18" charset="0"/>
              </a:rPr>
              <a:t>. </a:t>
            </a:r>
          </a:p>
        </p:txBody>
      </p:sp>
    </p:spTree>
    <p:extLst>
      <p:ext uri="{BB962C8B-B14F-4D97-AF65-F5344CB8AC3E}">
        <p14:creationId xmlns:p14="http://schemas.microsoft.com/office/powerpoint/2010/main" val="399330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wipe(down)">
                                      <p:cBhvr>
                                        <p:cTn id="17" dur="500"/>
                                        <p:tgtEl>
                                          <p:spTgt spid="103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checkerboard(across)">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checkerboard(across)">
                                      <p:cBhvr>
                                        <p:cTn id="27" dur="500"/>
                                        <p:tgtEl>
                                          <p:spTgt spid="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7">
                                            <p:txEl>
                                              <p:pRg st="2" end="2"/>
                                            </p:txEl>
                                          </p:spTgt>
                                        </p:tgtEl>
                                        <p:attrNameLst>
                                          <p:attrName>style.visibility</p:attrName>
                                        </p:attrNameLst>
                                      </p:cBhvr>
                                      <p:to>
                                        <p:strVal val="visible"/>
                                      </p:to>
                                    </p:set>
                                    <p:animEffect transition="in" filter="checkerboard(across)">
                                      <p:cBhvr>
                                        <p:cTn id="3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04800" y="152455"/>
            <a:ext cx="8944173" cy="964657"/>
          </a:xfrm>
          <a:prstGeom prst="rect">
            <a:avLst/>
          </a:prstGeom>
        </p:spPr>
        <p:txBody>
          <a:bodyPr wrap="square" lIns="38389" tIns="19194" rIns="38389" bIns="19194">
            <a:spAutoFit/>
          </a:bodyPr>
          <a:lstStyle/>
          <a:p>
            <a:pPr marL="400050" indent="-400050" defTabSz="383889">
              <a:spcBef>
                <a:spcPts val="504"/>
              </a:spcBef>
              <a:buFontTx/>
              <a:buAutoNum type="romanUcPeriod"/>
              <a:defRPr/>
            </a:pPr>
            <a:r>
              <a:rPr lang="en-US" sz="2800" b="1" kern="0" dirty="0">
                <a:solidFill>
                  <a:srgbClr val="1F497D"/>
                </a:solidFill>
                <a:latin typeface="Times New Roman" pitchFamily="18" charset="0"/>
                <a:cs typeface="Times New Roman" pitchFamily="18" charset="0"/>
              </a:rPr>
              <a:t>TÌM HIỂU CHUNG</a:t>
            </a:r>
          </a:p>
          <a:p>
            <a:pPr defTabSz="383889">
              <a:spcBef>
                <a:spcPts val="504"/>
              </a:spcBef>
              <a:defRPr/>
            </a:pPr>
            <a:r>
              <a:rPr lang="en-US" sz="2800" b="1" kern="0" dirty="0">
                <a:solidFill>
                  <a:srgbClr val="1F497D"/>
                </a:solidFill>
                <a:latin typeface="Times New Roman" pitchFamily="18" charset="0"/>
                <a:cs typeface="Times New Roman" pitchFamily="18" charset="0"/>
              </a:rPr>
              <a:t>1. </a:t>
            </a:r>
            <a:r>
              <a:rPr lang="en-US" sz="2800" b="1" kern="0" dirty="0" err="1">
                <a:solidFill>
                  <a:srgbClr val="1F497D"/>
                </a:solidFill>
                <a:latin typeface="Times New Roman" pitchFamily="18" charset="0"/>
                <a:cs typeface="Times New Roman" pitchFamily="18" charset="0"/>
              </a:rPr>
              <a:t>Tác</a:t>
            </a:r>
            <a:r>
              <a:rPr lang="en-US" sz="2800" b="1" kern="0" dirty="0">
                <a:solidFill>
                  <a:srgbClr val="1F497D"/>
                </a:solidFill>
                <a:latin typeface="Times New Roman" pitchFamily="18" charset="0"/>
                <a:cs typeface="Times New Roman" pitchFamily="18" charset="0"/>
              </a:rPr>
              <a:t> </a:t>
            </a:r>
            <a:r>
              <a:rPr lang="en-US" sz="2800" b="1" kern="0" dirty="0" err="1">
                <a:solidFill>
                  <a:srgbClr val="1F497D"/>
                </a:solidFill>
                <a:latin typeface="Times New Roman" pitchFamily="18" charset="0"/>
                <a:cs typeface="Times New Roman" pitchFamily="18" charset="0"/>
              </a:rPr>
              <a:t>giả</a:t>
            </a:r>
            <a:endParaRPr lang="en-US" sz="2800" b="1" kern="0" dirty="0">
              <a:solidFill>
                <a:srgbClr val="1F497D"/>
              </a:solidFill>
              <a:latin typeface="Times New Roman" pitchFamily="18" charset="0"/>
              <a:cs typeface="Times New Roman" pitchFamily="18" charset="0"/>
            </a:endParaRPr>
          </a:p>
        </p:txBody>
      </p:sp>
      <p:sp>
        <p:nvSpPr>
          <p:cNvPr id="3" name="Text Box 33"/>
          <p:cNvSpPr txBox="1">
            <a:spLocks noChangeArrowheads="1"/>
          </p:cNvSpPr>
          <p:nvPr/>
        </p:nvSpPr>
        <p:spPr bwMode="auto">
          <a:xfrm>
            <a:off x="308077" y="1175810"/>
            <a:ext cx="680392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algn="just" eaLnBrk="0" hangingPunct="0">
              <a:lnSpc>
                <a:spcPct val="150000"/>
              </a:lnSpc>
              <a:buFontTx/>
              <a:buAutoNum type="alphaLcPeriod"/>
            </a:pPr>
            <a:r>
              <a:rPr lang="en-US" sz="2800" b="1" i="1" dirty="0" err="1">
                <a:solidFill>
                  <a:srgbClr val="1F497D"/>
                </a:solidFill>
                <a:latin typeface="Times New Roman" pitchFamily="18" charset="0"/>
                <a:cs typeface="Times New Roman" pitchFamily="18" charset="0"/>
              </a:rPr>
              <a:t>Cuộc</a:t>
            </a:r>
            <a:r>
              <a:rPr lang="en-US" sz="2800" b="1" i="1" dirty="0">
                <a:solidFill>
                  <a:srgbClr val="1F497D"/>
                </a:solidFill>
                <a:latin typeface="Times New Roman" pitchFamily="18" charset="0"/>
                <a:cs typeface="Times New Roman" pitchFamily="18" charset="0"/>
              </a:rPr>
              <a:t> </a:t>
            </a:r>
            <a:r>
              <a:rPr lang="en-US" sz="2800" b="1" i="1" dirty="0" err="1">
                <a:solidFill>
                  <a:srgbClr val="1F497D"/>
                </a:solidFill>
                <a:latin typeface="Times New Roman" pitchFamily="18" charset="0"/>
                <a:cs typeface="Times New Roman" pitchFamily="18" charset="0"/>
              </a:rPr>
              <a:t>đời</a:t>
            </a:r>
            <a:r>
              <a:rPr lang="en-US" sz="2800" b="1" i="1" dirty="0">
                <a:solidFill>
                  <a:srgbClr val="1F497D"/>
                </a:solidFill>
                <a:latin typeface="Times New Roman" pitchFamily="18" charset="0"/>
                <a:cs typeface="Times New Roman" pitchFamily="18" charset="0"/>
              </a:rPr>
              <a:t> </a:t>
            </a:r>
            <a:r>
              <a:rPr lang="en-US" sz="2800" b="1" i="1" dirty="0" err="1">
                <a:solidFill>
                  <a:srgbClr val="1F497D"/>
                </a:solidFill>
                <a:latin typeface="Times New Roman" pitchFamily="18" charset="0"/>
                <a:cs typeface="Times New Roman" pitchFamily="18" charset="0"/>
              </a:rPr>
              <a:t>và</a:t>
            </a:r>
            <a:r>
              <a:rPr lang="en-US" sz="2800" b="1" i="1" dirty="0">
                <a:solidFill>
                  <a:srgbClr val="1F497D"/>
                </a:solidFill>
                <a:latin typeface="Times New Roman" pitchFamily="18" charset="0"/>
                <a:cs typeface="Times New Roman" pitchFamily="18" charset="0"/>
              </a:rPr>
              <a:t> con </a:t>
            </a:r>
            <a:r>
              <a:rPr lang="en-US" sz="2800" b="1" i="1" dirty="0" err="1">
                <a:solidFill>
                  <a:srgbClr val="1F497D"/>
                </a:solidFill>
                <a:latin typeface="Times New Roman" pitchFamily="18" charset="0"/>
                <a:cs typeface="Times New Roman" pitchFamily="18" charset="0"/>
              </a:rPr>
              <a:t>người</a:t>
            </a:r>
            <a:endParaRPr lang="en-US" sz="2800" b="1" i="1" dirty="0">
              <a:solidFill>
                <a:srgbClr val="1F497D"/>
              </a:solidFill>
              <a:latin typeface="Times New Roman" pitchFamily="18" charset="0"/>
              <a:cs typeface="Times New Roman" pitchFamily="18" charset="0"/>
            </a:endParaRPr>
          </a:p>
        </p:txBody>
      </p:sp>
      <p:sp>
        <p:nvSpPr>
          <p:cNvPr id="6" name="Rectangle 5"/>
          <p:cNvSpPr/>
          <p:nvPr/>
        </p:nvSpPr>
        <p:spPr>
          <a:xfrm>
            <a:off x="327412" y="2133600"/>
            <a:ext cx="7681471" cy="3323987"/>
          </a:xfrm>
          <a:prstGeom prst="rect">
            <a:avLst/>
          </a:prstGeom>
        </p:spPr>
        <p:txBody>
          <a:bodyPr wrap="square">
            <a:spAutoFit/>
          </a:bodyPr>
          <a:lstStyle/>
          <a:p>
            <a:pPr algn="just" eaLnBrk="0" hangingPunct="0">
              <a:lnSpc>
                <a:spcPct val="150000"/>
              </a:lnSpc>
              <a:buFontTx/>
              <a:buChar char="-"/>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lớn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2 </a:t>
            </a:r>
            <a:r>
              <a:rPr lang="en-US" sz="2800" dirty="0" err="1">
                <a:latin typeface="Times New Roman" pitchFamily="18" charset="0"/>
                <a:cs typeface="Times New Roman" pitchFamily="18" charset="0"/>
              </a:rPr>
              <a:t>cuộc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Nguyên</a:t>
            </a:r>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Mông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suý</a:t>
            </a:r>
            <a:r>
              <a:rPr lang="en-US" sz="2800" dirty="0">
                <a:latin typeface="Times New Roman" pitchFamily="18" charset="0"/>
                <a:cs typeface="Times New Roman" pitchFamily="18" charset="0"/>
              </a:rPr>
              <a:t>.</a:t>
            </a:r>
          </a:p>
          <a:p>
            <a:pPr algn="just" eaLnBrk="0" hangingPunct="0">
              <a:lnSpc>
                <a:spcPct val="150000"/>
              </a:lnSpc>
              <a:buFontTx/>
              <a:buChar char="-"/>
            </a:pPr>
            <a:r>
              <a:rPr lang="en-US" sz="2800" dirty="0">
                <a:latin typeface="Times New Roman" pitchFamily="18" charset="0"/>
                <a:cs typeface="Times New Roman" pitchFamily="18" charset="0"/>
                <a:sym typeface="Wingdings" pitchFamily="2" charset="2"/>
              </a:rPr>
              <a:t> </a:t>
            </a:r>
            <a:r>
              <a:rPr lang="en-US" sz="2800" dirty="0" err="1">
                <a:latin typeface="Times New Roman" pitchFamily="18" charset="0"/>
                <a:cs typeface="Times New Roman" pitchFamily="18" charset="0"/>
                <a:sym typeface="Wingdings" pitchFamily="2" charset="2"/>
              </a:rPr>
              <a:t>Ông</a:t>
            </a:r>
            <a:r>
              <a:rPr lang="en-US" sz="2800" dirty="0">
                <a:latin typeface="Times New Roman" pitchFamily="18" charset="0"/>
                <a:cs typeface="Times New Roman" pitchFamily="18" charset="0"/>
                <a:sym typeface="Wingdings" pitchFamily="2" charset="2"/>
              </a:rPr>
              <a:t> </a:t>
            </a:r>
            <a:r>
              <a:rPr lang="en-US" sz="2800" dirty="0" err="1">
                <a:latin typeface="Times New Roman" pitchFamily="18" charset="0"/>
                <a:cs typeface="Times New Roman" pitchFamily="18" charset="0"/>
                <a:sym typeface="Wingdings" pitchFamily="2" charset="2"/>
              </a:rPr>
              <a:t>đ</a:t>
            </a:r>
            <a:r>
              <a:rPr lang="en-US" sz="2800" dirty="0" err="1">
                <a:latin typeface="Times New Roman" pitchFamily="18" charset="0"/>
                <a:cs typeface="Times New Roman" pitchFamily="18" charset="0"/>
              </a:rPr>
              <a:t>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vua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yêu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vua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lệnh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nghỉ</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chầu</a:t>
            </a:r>
            <a:r>
              <a:rPr lang="en-US" sz="2800" dirty="0">
                <a:latin typeface="Times New Roman" pitchFamily="18" charset="0"/>
                <a:cs typeface="Times New Roman" pitchFamily="18" charset="0"/>
              </a:rPr>
              <a:t> 5 </a:t>
            </a:r>
            <a:r>
              <a:rPr lang="en-US" sz="2800" dirty="0" err="1">
                <a:latin typeface="Times New Roman" pitchFamily="18" charset="0"/>
                <a:cs typeface="Times New Roman" pitchFamily="18" charset="0"/>
              </a:rPr>
              <a:t>ngày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tỏ</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lòng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tưởng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nhớ</a:t>
            </a:r>
            <a:r>
              <a:rPr lang="en-US" sz="2800" dirty="0">
                <a:latin typeface="Times New Roman" pitchFamily="18" charset="0"/>
                <a:cs typeface="Times New Roman" pitchFamily="18" charset="0"/>
              </a:rPr>
              <a:t>).</a:t>
            </a:r>
            <a:endParaRPr lang="en-US" sz="2000" dirty="0"/>
          </a:p>
        </p:txBody>
      </p:sp>
      <p:pic>
        <p:nvPicPr>
          <p:cNvPr id="7" name="Picture 6" descr="TIỂU SỬ DANH TƯỚNG PHẠM NGŨ LÃO | Tiểu Học Phạm Ngũ Lã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9599" y="1900736"/>
            <a:ext cx="3962403" cy="41344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68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04800" y="152455"/>
            <a:ext cx="8944173" cy="964657"/>
          </a:xfrm>
          <a:prstGeom prst="rect">
            <a:avLst/>
          </a:prstGeom>
        </p:spPr>
        <p:txBody>
          <a:bodyPr wrap="square" lIns="38389" tIns="19194" rIns="38389" bIns="19194">
            <a:spAutoFit/>
          </a:bodyPr>
          <a:lstStyle/>
          <a:p>
            <a:pPr marL="400050" indent="-400050" defTabSz="383889">
              <a:spcBef>
                <a:spcPts val="504"/>
              </a:spcBef>
              <a:buFontTx/>
              <a:buAutoNum type="romanUcPeriod"/>
              <a:defRPr/>
            </a:pPr>
            <a:r>
              <a:rPr lang="en-US" sz="2800" b="1" kern="0" dirty="0">
                <a:solidFill>
                  <a:srgbClr val="1F497D"/>
                </a:solidFill>
                <a:latin typeface="Times New Roman" pitchFamily="18" charset="0"/>
                <a:cs typeface="Times New Roman" pitchFamily="18" charset="0"/>
              </a:rPr>
              <a:t>TÌM HIỂU CHUNG</a:t>
            </a:r>
          </a:p>
          <a:p>
            <a:pPr defTabSz="383889">
              <a:spcBef>
                <a:spcPts val="504"/>
              </a:spcBef>
              <a:defRPr/>
            </a:pPr>
            <a:r>
              <a:rPr lang="en-US" sz="2800" b="1" kern="0" dirty="0">
                <a:solidFill>
                  <a:srgbClr val="1F497D"/>
                </a:solidFill>
                <a:latin typeface="Times New Roman" pitchFamily="18" charset="0"/>
                <a:cs typeface="Times New Roman" pitchFamily="18" charset="0"/>
              </a:rPr>
              <a:t>1. </a:t>
            </a:r>
            <a:r>
              <a:rPr lang="en-US" sz="2800" b="1" kern="0" dirty="0" err="1">
                <a:solidFill>
                  <a:srgbClr val="1F497D"/>
                </a:solidFill>
                <a:latin typeface="Times New Roman" pitchFamily="18" charset="0"/>
                <a:cs typeface="Times New Roman" pitchFamily="18" charset="0"/>
              </a:rPr>
              <a:t>Tác</a:t>
            </a:r>
            <a:r>
              <a:rPr lang="en-US" sz="2800" b="1" kern="0" dirty="0">
                <a:solidFill>
                  <a:srgbClr val="1F497D"/>
                </a:solidFill>
                <a:latin typeface="Times New Roman" pitchFamily="18" charset="0"/>
                <a:cs typeface="Times New Roman" pitchFamily="18" charset="0"/>
              </a:rPr>
              <a:t> </a:t>
            </a:r>
            <a:r>
              <a:rPr lang="en-US" sz="2800" b="1" kern="0" dirty="0" err="1">
                <a:solidFill>
                  <a:srgbClr val="1F497D"/>
                </a:solidFill>
                <a:latin typeface="Times New Roman" pitchFamily="18" charset="0"/>
                <a:cs typeface="Times New Roman" pitchFamily="18" charset="0"/>
              </a:rPr>
              <a:t>giả</a:t>
            </a:r>
            <a:endParaRPr lang="en-US" sz="2800" b="1" kern="0" dirty="0">
              <a:solidFill>
                <a:srgbClr val="1F497D"/>
              </a:solidFill>
              <a:latin typeface="Times New Roman" pitchFamily="18" charset="0"/>
              <a:cs typeface="Times New Roman" pitchFamily="18" charset="0"/>
            </a:endParaRPr>
          </a:p>
        </p:txBody>
      </p:sp>
      <p:sp>
        <p:nvSpPr>
          <p:cNvPr id="3" name="Text Box 33"/>
          <p:cNvSpPr txBox="1">
            <a:spLocks noChangeArrowheads="1"/>
          </p:cNvSpPr>
          <p:nvPr/>
        </p:nvSpPr>
        <p:spPr bwMode="auto">
          <a:xfrm>
            <a:off x="308077" y="997097"/>
            <a:ext cx="11579123"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lnSpc>
                <a:spcPct val="150000"/>
              </a:lnSpc>
            </a:pPr>
            <a:r>
              <a:rPr lang="en-US" sz="2800" b="1" i="1" dirty="0">
                <a:solidFill>
                  <a:srgbClr val="002060"/>
                </a:solidFill>
                <a:latin typeface="Times New Roman" pitchFamily="18" charset="0"/>
                <a:cs typeface="Times New Roman" pitchFamily="18" charset="0"/>
              </a:rPr>
              <a:t>b. </a:t>
            </a:r>
            <a:r>
              <a:rPr lang="en-US" sz="2800" b="1" i="1" dirty="0" err="1">
                <a:solidFill>
                  <a:srgbClr val="002060"/>
                </a:solidFill>
                <a:latin typeface="Times New Roman" pitchFamily="18" charset="0"/>
                <a:cs typeface="Times New Roman" pitchFamily="18" charset="0"/>
              </a:rPr>
              <a:t>Sự</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nghiệp</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văn</a:t>
            </a:r>
            <a:r>
              <a:rPr lang="en-US" sz="2800" b="1" i="1" dirty="0">
                <a:solidFill>
                  <a:srgbClr val="002060"/>
                </a:solidFill>
                <a:latin typeface="Times New Roman" pitchFamily="18" charset="0"/>
                <a:cs typeface="Times New Roman" pitchFamily="18" charset="0"/>
              </a:rPr>
              <a:t> </a:t>
            </a:r>
            <a:r>
              <a:rPr lang="en-US" sz="2800" b="1" i="1" dirty="0" err="1">
                <a:solidFill>
                  <a:srgbClr val="002060"/>
                </a:solidFill>
                <a:latin typeface="Times New Roman" pitchFamily="18" charset="0"/>
                <a:cs typeface="Times New Roman" pitchFamily="18" charset="0"/>
              </a:rPr>
              <a:t>chương</a:t>
            </a:r>
            <a:endParaRPr lang="en-US" sz="2800" b="1" i="1" dirty="0">
              <a:solidFill>
                <a:srgbClr val="002060"/>
              </a:solidFill>
              <a:latin typeface="Times New Roman" pitchFamily="18" charset="0"/>
              <a:cs typeface="Times New Roman" pitchFamily="18" charset="0"/>
            </a:endParaRPr>
          </a:p>
          <a:p>
            <a:pPr marL="342900" indent="-342900" algn="just" eaLnBrk="0" hangingPunct="0">
              <a:lnSpc>
                <a:spcPct val="150000"/>
              </a:lnSpc>
              <a:buFontTx/>
              <a:buChar char="-"/>
            </a:pPr>
            <a:r>
              <a:rPr lang="en-US" sz="2800" dirty="0" err="1">
                <a:latin typeface="Times New Roman" pitchFamily="18" charset="0"/>
                <a:cs typeface="Times New Roman" pitchFamily="18" charset="0"/>
              </a:rPr>
              <a:t>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thích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ngâm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thơ</a:t>
            </a:r>
            <a:r>
              <a:rPr lang="en-US" sz="2800" dirty="0">
                <a:latin typeface="Times New Roman" pitchFamily="18" charset="0"/>
                <a:cs typeface="Times New Roman" pitchFamily="18" charset="0"/>
              </a:rPr>
              <a:t>.</a:t>
            </a:r>
          </a:p>
          <a:p>
            <a:pPr marL="342900" indent="-342900" algn="just" eaLnBrk="0" hangingPunct="0">
              <a:lnSpc>
                <a:spcPct val="150000"/>
              </a:lnSpc>
              <a:buFontTx/>
              <a:buChar char="-"/>
            </a:pPr>
            <a:r>
              <a:rPr lang="en-US" sz="2800" dirty="0" err="1">
                <a:latin typeface="Times New Roman" pitchFamily="18" charset="0"/>
                <a:cs typeface="Times New Roman" pitchFamily="18" charset="0"/>
              </a:rPr>
              <a:t>Hai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thơ</a:t>
            </a:r>
            <a:r>
              <a:rPr lang="en-US" sz="2800" dirty="0">
                <a:latin typeface="Times New Roman" pitchFamily="18" charset="0"/>
                <a:cs typeface="Times New Roman" pitchFamily="18" charset="0"/>
              </a:rPr>
              <a:t>:</a:t>
            </a:r>
          </a:p>
          <a:p>
            <a:pPr algn="just" eaLnBrk="0" hangingPunct="0">
              <a:lnSpc>
                <a:spcPct val="150000"/>
              </a:lnSpc>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Tỏ</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lòng</a:t>
            </a:r>
            <a:r>
              <a:rPr lang="en-US" sz="2800" dirty="0">
                <a:latin typeface="Times New Roman" pitchFamily="18" charset="0"/>
                <a:cs typeface="Times New Roman" pitchFamily="18" charset="0"/>
              </a:rPr>
              <a:t> </a:t>
            </a:r>
            <a:r>
              <a:rPr lang="en-US" sz="2800" i="1" dirty="0">
                <a:latin typeface="Times New Roman" pitchFamily="18" charset="0"/>
                <a:cs typeface="Times New Roman" pitchFamily="18" charset="0"/>
              </a:rPr>
              <a:t>(</a:t>
            </a:r>
            <a:r>
              <a:rPr lang="en-US" sz="2800" i="1" dirty="0" err="1">
                <a:latin typeface="Times New Roman" pitchFamily="18" charset="0"/>
                <a:cs typeface="Times New Roman" pitchFamily="18" charset="0"/>
              </a:rPr>
              <a:t>Thuật</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hoài</a:t>
            </a:r>
            <a:r>
              <a:rPr lang="en-US" sz="2800" i="1" dirty="0">
                <a:latin typeface="Times New Roman" pitchFamily="18" charset="0"/>
                <a:cs typeface="Times New Roman" pitchFamily="18" charset="0"/>
              </a:rPr>
              <a:t>)</a:t>
            </a:r>
          </a:p>
          <a:p>
            <a:pPr algn="just" eaLnBrk="0" hangingPunct="0">
              <a:lnSpc>
                <a:spcPct val="150000"/>
              </a:lnSpc>
            </a:pPr>
            <a:endParaRPr lang="en-US" sz="2800" i="1" dirty="0">
              <a:latin typeface="Times New Roman" pitchFamily="18" charset="0"/>
              <a:cs typeface="Times New Roman" pitchFamily="18" charset="0"/>
            </a:endParaRPr>
          </a:p>
          <a:p>
            <a:pPr algn="just" eaLnBrk="0" hangingPunct="0">
              <a:lnSpc>
                <a:spcPct val="150000"/>
              </a:lnSpc>
            </a:pPr>
            <a:endParaRPr lang="en-US" sz="2800" dirty="0">
              <a:latin typeface="Times New Roman" pitchFamily="18" charset="0"/>
              <a:cs typeface="Times New Roman" pitchFamily="18" charset="0"/>
            </a:endParaRPr>
          </a:p>
          <a:p>
            <a:pPr algn="just" eaLnBrk="0" hangingPunct="0">
              <a:lnSpc>
                <a:spcPct val="150000"/>
              </a:lnSpc>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Viếng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tướng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quốc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Hưng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Vương</a:t>
            </a:r>
            <a:r>
              <a:rPr lang="en-US" sz="2800" dirty="0">
                <a:latin typeface="Times New Roman" pitchFamily="18" charset="0"/>
                <a:cs typeface="Times New Roman" pitchFamily="18" charset="0"/>
              </a:rPr>
              <a:t> </a:t>
            </a:r>
            <a:r>
              <a:rPr lang="en-US" sz="2800" i="1" dirty="0">
                <a:latin typeface="Times New Roman" pitchFamily="18" charset="0"/>
                <a:cs typeface="Times New Roman" pitchFamily="18" charset="0"/>
              </a:rPr>
              <a:t>(</a:t>
            </a:r>
            <a:r>
              <a:rPr lang="en-US" sz="2800" i="1" dirty="0" err="1">
                <a:latin typeface="Times New Roman" pitchFamily="18" charset="0"/>
                <a:cs typeface="Times New Roman" pitchFamily="18" charset="0"/>
              </a:rPr>
              <a:t>Vãn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thượng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tướng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quốc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công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Hưng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Đạo</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Đại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Vương</a:t>
            </a:r>
            <a:r>
              <a:rPr lang="en-US" sz="2800" i="1" dirty="0">
                <a:latin typeface="Times New Roman" pitchFamily="18" charset="0"/>
                <a:cs typeface="Times New Roman" pitchFamily="18" charset="0"/>
              </a:rPr>
              <a:t>) </a:t>
            </a:r>
          </a:p>
          <a:p>
            <a:pPr marL="342900" indent="-342900" algn="just" eaLnBrk="0" hangingPunct="0">
              <a:lnSpc>
                <a:spcPct val="150000"/>
              </a:lnSpc>
              <a:buFont typeface="Wingdings" pitchFamily="2" charset="2"/>
              <a:buChar char="Ø"/>
            </a:pPr>
            <a:r>
              <a:rPr lang="en-US" sz="2800" dirty="0" err="1">
                <a:latin typeface="Times New Roman" pitchFamily="18" charset="0"/>
                <a:cs typeface="Times New Roman" pitchFamily="18" charset="0"/>
              </a:rPr>
              <a:t>Phạm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võ</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toàn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tài</a:t>
            </a:r>
            <a:r>
              <a:rPr lang="en-US" sz="2800" dirty="0">
                <a:latin typeface="Times New Roman" pitchFamily="18" charset="0"/>
                <a:cs typeface="Times New Roman" pitchFamily="18" charset="0"/>
              </a:rPr>
              <a:t>.</a:t>
            </a:r>
          </a:p>
        </p:txBody>
      </p:sp>
      <p:pic>
        <p:nvPicPr>
          <p:cNvPr id="2050" name="Picture 2" descr="Hoàn cảnh sáng tác bài thơ Thuật hoài của Phạm Ngũ Lão - eLib.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2173" y="2367455"/>
            <a:ext cx="4673600"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06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checkerboard(across)">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checkerboard(across)">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checkerboard(across)">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2050"/>
                                        </p:tgtEl>
                                        <p:attrNameLst>
                                          <p:attrName>style.visibility</p:attrName>
                                        </p:attrNameLst>
                                      </p:cBhvr>
                                      <p:to>
                                        <p:strVal val="visible"/>
                                      </p:to>
                                    </p:set>
                                    <p:animEffect transition="in" filter="circle(in)">
                                      <p:cBhvr>
                                        <p:cTn id="30" dur="2000"/>
                                        <p:tgtEl>
                                          <p:spTgt spid="2050"/>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checkerboard(across)">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checkerboard(across)">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checkerboard(across)">
                                      <p:cBhvr>
                                        <p:cTn id="4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04800" y="152455"/>
            <a:ext cx="8944173" cy="964657"/>
          </a:xfrm>
          <a:prstGeom prst="rect">
            <a:avLst/>
          </a:prstGeom>
        </p:spPr>
        <p:txBody>
          <a:bodyPr wrap="square" lIns="38389" tIns="19194" rIns="38389" bIns="19194">
            <a:spAutoFit/>
          </a:bodyPr>
          <a:lstStyle/>
          <a:p>
            <a:pPr marL="400050" indent="-400050" defTabSz="383889">
              <a:spcBef>
                <a:spcPts val="504"/>
              </a:spcBef>
              <a:buFontTx/>
              <a:buAutoNum type="romanUcPeriod"/>
              <a:defRPr/>
            </a:pPr>
            <a:r>
              <a:rPr lang="en-US" sz="2800" b="1" kern="0" dirty="0">
                <a:solidFill>
                  <a:srgbClr val="1F497D"/>
                </a:solidFill>
                <a:latin typeface="Times New Roman" pitchFamily="18" charset="0"/>
                <a:cs typeface="Times New Roman" pitchFamily="18" charset="0"/>
              </a:rPr>
              <a:t>TÌM HIỂU CHUNG</a:t>
            </a:r>
          </a:p>
          <a:p>
            <a:pPr defTabSz="383889">
              <a:spcBef>
                <a:spcPts val="504"/>
              </a:spcBef>
              <a:defRPr/>
            </a:pPr>
            <a:r>
              <a:rPr lang="en-US" sz="2800" b="1" kern="0" dirty="0">
                <a:solidFill>
                  <a:srgbClr val="1F497D"/>
                </a:solidFill>
                <a:latin typeface="Times New Roman" pitchFamily="18" charset="0"/>
                <a:cs typeface="Times New Roman" pitchFamily="18" charset="0"/>
              </a:rPr>
              <a:t>1. </a:t>
            </a:r>
            <a:r>
              <a:rPr lang="en-US" sz="2800" b="1" kern="0" dirty="0" err="1">
                <a:solidFill>
                  <a:srgbClr val="1F497D"/>
                </a:solidFill>
                <a:latin typeface="Times New Roman" pitchFamily="18" charset="0"/>
                <a:cs typeface="Times New Roman" pitchFamily="18" charset="0"/>
              </a:rPr>
              <a:t>Tác</a:t>
            </a:r>
            <a:r>
              <a:rPr lang="en-US" sz="2800" b="1" kern="0" dirty="0">
                <a:solidFill>
                  <a:srgbClr val="1F497D"/>
                </a:solidFill>
                <a:latin typeface="Times New Roman" pitchFamily="18" charset="0"/>
                <a:cs typeface="Times New Roman" pitchFamily="18" charset="0"/>
              </a:rPr>
              <a:t> </a:t>
            </a:r>
            <a:r>
              <a:rPr lang="en-US" sz="2800" b="1" kern="0" dirty="0" err="1">
                <a:solidFill>
                  <a:srgbClr val="1F497D"/>
                </a:solidFill>
                <a:latin typeface="Times New Roman" pitchFamily="18" charset="0"/>
                <a:cs typeface="Times New Roman" pitchFamily="18" charset="0"/>
              </a:rPr>
              <a:t>phẩm</a:t>
            </a:r>
            <a:endParaRPr lang="en-US" sz="2800" b="1" kern="0" dirty="0">
              <a:solidFill>
                <a:srgbClr val="1F497D"/>
              </a:solidFill>
              <a:latin typeface="Times New Roman" pitchFamily="18" charset="0"/>
              <a:cs typeface="Times New Roman" pitchFamily="18" charset="0"/>
            </a:endParaRPr>
          </a:p>
        </p:txBody>
      </p:sp>
      <p:sp>
        <p:nvSpPr>
          <p:cNvPr id="3" name="Text Box 33"/>
          <p:cNvSpPr txBox="1">
            <a:spLocks noChangeArrowheads="1"/>
          </p:cNvSpPr>
          <p:nvPr/>
        </p:nvSpPr>
        <p:spPr bwMode="auto">
          <a:xfrm>
            <a:off x="376627" y="1182422"/>
            <a:ext cx="6197599" cy="4431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algn="just" eaLnBrk="0" hangingPunct="0">
              <a:lnSpc>
                <a:spcPct val="150000"/>
              </a:lnSpc>
              <a:buFontTx/>
              <a:buAutoNum type="alphaLcPeriod"/>
            </a:pPr>
            <a:r>
              <a:rPr lang="en-US" sz="2800" b="1" i="1" dirty="0" err="1">
                <a:solidFill>
                  <a:srgbClr val="1F497D">
                    <a:lumMod val="75000"/>
                  </a:srgbClr>
                </a:solidFill>
                <a:latin typeface="Times New Roman" pitchFamily="18" charset="0"/>
                <a:cs typeface="Times New Roman" pitchFamily="18" charset="0"/>
              </a:rPr>
              <a:t>Hoàn</a:t>
            </a:r>
            <a:r>
              <a:rPr lang="en-US" sz="2800" b="1" i="1" dirty="0">
                <a:solidFill>
                  <a:srgbClr val="1F497D">
                    <a:lumMod val="75000"/>
                  </a:srgbClr>
                </a:solidFill>
                <a:latin typeface="Times New Roman" pitchFamily="18" charset="0"/>
                <a:cs typeface="Times New Roman" pitchFamily="18" charset="0"/>
              </a:rPr>
              <a:t> </a:t>
            </a:r>
            <a:r>
              <a:rPr lang="en-US" sz="2800" b="1" i="1" dirty="0" err="1">
                <a:solidFill>
                  <a:srgbClr val="1F497D">
                    <a:lumMod val="75000"/>
                  </a:srgbClr>
                </a:solidFill>
                <a:latin typeface="Times New Roman" pitchFamily="18" charset="0"/>
                <a:cs typeface="Times New Roman" pitchFamily="18" charset="0"/>
              </a:rPr>
              <a:t>cảnh</a:t>
            </a:r>
            <a:r>
              <a:rPr lang="en-US" sz="2800" b="1" i="1" dirty="0">
                <a:solidFill>
                  <a:srgbClr val="1F497D">
                    <a:lumMod val="75000"/>
                  </a:srgbClr>
                </a:solidFill>
                <a:latin typeface="Times New Roman" pitchFamily="18" charset="0"/>
                <a:cs typeface="Times New Roman" pitchFamily="18" charset="0"/>
              </a:rPr>
              <a:t> </a:t>
            </a:r>
            <a:r>
              <a:rPr lang="en-US" sz="2800" b="1" i="1" dirty="0" err="1">
                <a:solidFill>
                  <a:srgbClr val="1F497D">
                    <a:lumMod val="75000"/>
                  </a:srgbClr>
                </a:solidFill>
                <a:latin typeface="Times New Roman" pitchFamily="18" charset="0"/>
                <a:cs typeface="Times New Roman" pitchFamily="18" charset="0"/>
              </a:rPr>
              <a:t>sáng</a:t>
            </a:r>
            <a:r>
              <a:rPr lang="en-US" sz="2800" b="1" i="1" dirty="0">
                <a:solidFill>
                  <a:srgbClr val="1F497D">
                    <a:lumMod val="75000"/>
                  </a:srgbClr>
                </a:solidFill>
                <a:latin typeface="Times New Roman" pitchFamily="18" charset="0"/>
                <a:cs typeface="Times New Roman" pitchFamily="18" charset="0"/>
              </a:rPr>
              <a:t> </a:t>
            </a:r>
            <a:r>
              <a:rPr lang="en-US" sz="2800" b="1" i="1" dirty="0" err="1">
                <a:solidFill>
                  <a:srgbClr val="1F497D">
                    <a:lumMod val="75000"/>
                  </a:srgbClr>
                </a:solidFill>
                <a:latin typeface="Times New Roman" pitchFamily="18" charset="0"/>
                <a:cs typeface="Times New Roman" pitchFamily="18" charset="0"/>
              </a:rPr>
              <a:t>tác</a:t>
            </a:r>
            <a:endParaRPr lang="en-US" sz="2800" b="1" i="1" dirty="0">
              <a:solidFill>
                <a:srgbClr val="1F497D">
                  <a:lumMod val="75000"/>
                </a:srgbClr>
              </a:solidFill>
              <a:latin typeface="Times New Roman" pitchFamily="18" charset="0"/>
              <a:cs typeface="Times New Roman" pitchFamily="18" charset="0"/>
            </a:endParaRPr>
          </a:p>
          <a:p>
            <a:pPr algn="just" eaLnBrk="0" hangingPunct="0">
              <a:lnSpc>
                <a:spcPct val="150000"/>
              </a:lnSpc>
            </a:pPr>
            <a:endParaRPr lang="en-US" b="1" i="1" dirty="0">
              <a:solidFill>
                <a:srgbClr val="1F497D">
                  <a:lumMod val="75000"/>
                </a:srgbClr>
              </a:solidFill>
              <a:latin typeface="Times New Roman" pitchFamily="18" charset="0"/>
              <a:cs typeface="Times New Roman" pitchFamily="18" charset="0"/>
            </a:endParaRPr>
          </a:p>
          <a:p>
            <a:pPr algn="just">
              <a:lnSpc>
                <a:spcPct val="150000"/>
              </a:lnSpc>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quyết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quyết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xâm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Nguyên</a:t>
            </a:r>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Mông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Lần</a:t>
            </a:r>
            <a:r>
              <a:rPr lang="en-US" sz="2800" dirty="0">
                <a:latin typeface="Times New Roman" pitchFamily="18" charset="0"/>
                <a:cs typeface="Times New Roman" pitchFamily="18" charset="0"/>
              </a:rPr>
              <a:t> 2).</a:t>
            </a:r>
          </a:p>
          <a:p>
            <a:pPr algn="just">
              <a:lnSpc>
                <a:spcPct val="150000"/>
              </a:lnSpc>
            </a:pPr>
            <a:endParaRPr lang="en-US" sz="2800" dirty="0">
              <a:solidFill>
                <a:srgbClr val="1F497D">
                  <a:lumMod val="75000"/>
                </a:srgbClr>
              </a:solidFill>
              <a:latin typeface="Times New Roman" pitchFamily="18" charset="0"/>
              <a:cs typeface="Times New Roman" pitchFamily="18" charset="0"/>
            </a:endParaRPr>
          </a:p>
        </p:txBody>
      </p:sp>
      <p:sp>
        <p:nvSpPr>
          <p:cNvPr id="4" name="Rectangle 7"/>
          <p:cNvSpPr>
            <a:spLocks noChangeArrowheads="1"/>
          </p:cNvSpPr>
          <p:nvPr/>
        </p:nvSpPr>
        <p:spPr bwMode="auto">
          <a:xfrm>
            <a:off x="609600" y="2590800"/>
            <a:ext cx="11582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000" dirty="0">
              <a:solidFill>
                <a:prstClr val="black"/>
              </a:solidFill>
              <a:latin typeface="Tahoma" pitchFamily="34" charset="0"/>
            </a:endParaRPr>
          </a:p>
        </p:txBody>
      </p:sp>
      <p:pic>
        <p:nvPicPr>
          <p:cNvPr id="1026" name="Picture 2" descr="Vì sao Đại Việt thắng Nguyên Mông | Nghiên Cứu Lịch S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235" y="2151504"/>
            <a:ext cx="5127410" cy="36475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59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checkerboard(across)">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checkerboard(across)">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nodePh="1">
                                  <p:stCondLst>
                                    <p:cond delay="0"/>
                                  </p:stCondLst>
                                  <p:endCondLst>
                                    <p:cond evt="begin" delay="0">
                                      <p:tn val="23"/>
                                    </p:cond>
                                  </p:endCondLst>
                                  <p:childTnLst>
                                    <p:set>
                                      <p:cBhvr>
                                        <p:cTn id="24" dur="1" fill="hold">
                                          <p:stCondLst>
                                            <p:cond delay="0"/>
                                          </p:stCondLst>
                                        </p:cTn>
                                        <p:tgtEl>
                                          <p:spTgt spid="4"/>
                                        </p:tgtEl>
                                        <p:attrNameLst>
                                          <p:attrName>style.visibility</p:attrName>
                                        </p:attrNameLst>
                                      </p:cBhvr>
                                      <p:to>
                                        <p:strVal val="visible"/>
                                      </p:to>
                                    </p:set>
                                    <p:animEffect transition="in" filter="checkerboard(across)">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circle(in)">
                                      <p:cBhvr>
                                        <p:cTn id="30"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04800" y="152455"/>
            <a:ext cx="8944173" cy="964657"/>
          </a:xfrm>
          <a:prstGeom prst="rect">
            <a:avLst/>
          </a:prstGeom>
        </p:spPr>
        <p:txBody>
          <a:bodyPr wrap="square" lIns="38389" tIns="19194" rIns="38389" bIns="19194">
            <a:spAutoFit/>
          </a:bodyPr>
          <a:lstStyle/>
          <a:p>
            <a:pPr marL="400050" indent="-400050" defTabSz="383889">
              <a:spcBef>
                <a:spcPts val="504"/>
              </a:spcBef>
              <a:buFontTx/>
              <a:buAutoNum type="romanUcPeriod"/>
              <a:defRPr/>
            </a:pPr>
            <a:r>
              <a:rPr lang="en-US" sz="2800" b="1" kern="0" dirty="0">
                <a:solidFill>
                  <a:srgbClr val="1F497D"/>
                </a:solidFill>
                <a:latin typeface="Times New Roman" pitchFamily="18" charset="0"/>
                <a:cs typeface="Times New Roman" pitchFamily="18" charset="0"/>
              </a:rPr>
              <a:t>TÌM HIỂU CHUNG</a:t>
            </a:r>
          </a:p>
          <a:p>
            <a:pPr defTabSz="383889">
              <a:spcBef>
                <a:spcPts val="504"/>
              </a:spcBef>
              <a:defRPr/>
            </a:pPr>
            <a:r>
              <a:rPr lang="en-US" sz="2800" b="1" kern="0" dirty="0">
                <a:solidFill>
                  <a:srgbClr val="1F497D"/>
                </a:solidFill>
                <a:latin typeface="Times New Roman" pitchFamily="18" charset="0"/>
                <a:cs typeface="Times New Roman" pitchFamily="18" charset="0"/>
              </a:rPr>
              <a:t>1. </a:t>
            </a:r>
            <a:r>
              <a:rPr lang="en-US" sz="2800" b="1" kern="0" dirty="0" err="1">
                <a:solidFill>
                  <a:srgbClr val="1F497D"/>
                </a:solidFill>
                <a:latin typeface="Times New Roman" pitchFamily="18" charset="0"/>
                <a:cs typeface="Times New Roman" pitchFamily="18" charset="0"/>
              </a:rPr>
              <a:t>Tác</a:t>
            </a:r>
            <a:r>
              <a:rPr lang="en-US" sz="2800" b="1" kern="0" dirty="0">
                <a:solidFill>
                  <a:srgbClr val="1F497D"/>
                </a:solidFill>
                <a:latin typeface="Times New Roman" pitchFamily="18" charset="0"/>
                <a:cs typeface="Times New Roman" pitchFamily="18" charset="0"/>
              </a:rPr>
              <a:t> </a:t>
            </a:r>
            <a:r>
              <a:rPr lang="en-US" sz="2800" b="1" kern="0" dirty="0" err="1">
                <a:solidFill>
                  <a:srgbClr val="1F497D"/>
                </a:solidFill>
                <a:latin typeface="Times New Roman" pitchFamily="18" charset="0"/>
                <a:cs typeface="Times New Roman" pitchFamily="18" charset="0"/>
              </a:rPr>
              <a:t>phẩm</a:t>
            </a:r>
            <a:endParaRPr lang="en-US" sz="2800" b="1" kern="0" dirty="0">
              <a:solidFill>
                <a:srgbClr val="1F497D"/>
              </a:solidFill>
              <a:latin typeface="Times New Roman" pitchFamily="18" charset="0"/>
              <a:cs typeface="Times New Roman" pitchFamily="18" charset="0"/>
            </a:endParaRPr>
          </a:p>
        </p:txBody>
      </p:sp>
      <p:sp>
        <p:nvSpPr>
          <p:cNvPr id="3" name="Text Box 33"/>
          <p:cNvSpPr txBox="1">
            <a:spLocks noChangeArrowheads="1"/>
          </p:cNvSpPr>
          <p:nvPr/>
        </p:nvSpPr>
        <p:spPr bwMode="auto">
          <a:xfrm>
            <a:off x="329329" y="1150890"/>
            <a:ext cx="11579123"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150000"/>
              </a:lnSpc>
            </a:pPr>
            <a:r>
              <a:rPr lang="en-US" sz="2800" b="1" i="1" dirty="0">
                <a:solidFill>
                  <a:srgbClr val="1F497D">
                    <a:lumMod val="75000"/>
                  </a:srgbClr>
                </a:solidFill>
                <a:latin typeface="Times New Roman" pitchFamily="18" charset="0"/>
                <a:cs typeface="Times New Roman" pitchFamily="18" charset="0"/>
              </a:rPr>
              <a:t>b. </a:t>
            </a:r>
            <a:r>
              <a:rPr lang="en-US" sz="2800" b="1" i="1" dirty="0" err="1">
                <a:solidFill>
                  <a:srgbClr val="1F497D">
                    <a:lumMod val="75000"/>
                  </a:srgbClr>
                </a:solidFill>
                <a:latin typeface="Times New Roman" pitchFamily="18" charset="0"/>
                <a:cs typeface="Times New Roman" pitchFamily="18" charset="0"/>
              </a:rPr>
              <a:t>Nhan</a:t>
            </a:r>
            <a:r>
              <a:rPr lang="en-US" sz="2800" b="1" i="1" dirty="0">
                <a:solidFill>
                  <a:srgbClr val="1F497D">
                    <a:lumMod val="75000"/>
                  </a:srgbClr>
                </a:solidFill>
                <a:latin typeface="Times New Roman" pitchFamily="18" charset="0"/>
                <a:cs typeface="Times New Roman" pitchFamily="18" charset="0"/>
              </a:rPr>
              <a:t> </a:t>
            </a:r>
            <a:r>
              <a:rPr lang="en-US" sz="2800" b="1" i="1" dirty="0" err="1">
                <a:solidFill>
                  <a:srgbClr val="1F497D">
                    <a:lumMod val="75000"/>
                  </a:srgbClr>
                </a:solidFill>
                <a:latin typeface="Times New Roman" pitchFamily="18" charset="0"/>
                <a:cs typeface="Times New Roman" pitchFamily="18" charset="0"/>
              </a:rPr>
              <a:t>đề</a:t>
            </a:r>
            <a:endParaRPr lang="en-US" sz="2800" b="1" i="1" dirty="0">
              <a:solidFill>
                <a:srgbClr val="1F497D">
                  <a:lumMod val="75000"/>
                </a:srgbClr>
              </a:solidFill>
              <a:latin typeface="Times New Roman" pitchFamily="18" charset="0"/>
              <a:cs typeface="Times New Roman" pitchFamily="18" charset="0"/>
            </a:endParaRPr>
          </a:p>
          <a:p>
            <a:pPr algn="just">
              <a:lnSpc>
                <a:spcPct val="150000"/>
              </a:lnSpc>
            </a:pPr>
            <a:r>
              <a:rPr lang="en-US" sz="2800" b="1" dirty="0">
                <a:latin typeface="Times New Roman" pitchFamily="18" charset="0"/>
                <a:cs typeface="Times New Roman" pitchFamily="18" charset="0"/>
              </a:rPr>
              <a:t> </a:t>
            </a:r>
            <a:r>
              <a:rPr lang="en-US" sz="2800" dirty="0">
                <a:latin typeface="Times New Roman" pitchFamily="18" charset="0"/>
                <a:cs typeface="Times New Roman" pitchFamily="18" charset="0"/>
              </a:rPr>
              <a:t>-</a:t>
            </a:r>
            <a:r>
              <a:rPr lang="en-US" sz="2800" b="1" dirty="0">
                <a:latin typeface="Times New Roman" pitchFamily="18" charset="0"/>
                <a:cs typeface="Times New Roman" pitchFamily="18" charset="0"/>
              </a:rPr>
              <a:t> </a:t>
            </a:r>
            <a:r>
              <a:rPr lang="en-US" sz="2800" dirty="0">
                <a:effectLst>
                  <a:outerShdw blurRad="38100" dist="38100" dir="2700000" algn="tl">
                    <a:srgbClr val="FFFFFF"/>
                  </a:outerShdw>
                </a:effectLst>
                <a:latin typeface="Times New Roman" pitchFamily="18" charset="0"/>
                <a:cs typeface="Times New Roman" pitchFamily="18" charset="0"/>
              </a:rPr>
              <a:t>“</a:t>
            </a:r>
            <a:r>
              <a:rPr lang="en-US" sz="2800" dirty="0" err="1">
                <a:effectLst>
                  <a:outerShdw blurRad="38100" dist="38100" dir="2700000" algn="tl">
                    <a:srgbClr val="FFFFFF"/>
                  </a:outerShdw>
                </a:effectLst>
                <a:latin typeface="Times New Roman" pitchFamily="18" charset="0"/>
                <a:cs typeface="Times New Roman" pitchFamily="18" charset="0"/>
              </a:rPr>
              <a:t>Tỏ</a:t>
            </a:r>
            <a:r>
              <a:rPr lang="en-US" sz="2800" dirty="0">
                <a:effectLst>
                  <a:outerShdw blurRad="38100" dist="38100" dir="2700000" algn="tl">
                    <a:srgbClr val="FFFFFF"/>
                  </a:outerShdw>
                </a:effectLst>
                <a:latin typeface="Times New Roman" pitchFamily="18" charset="0"/>
                <a:cs typeface="Times New Roman" pitchFamily="18" charset="0"/>
              </a:rPr>
              <a:t> </a:t>
            </a:r>
            <a:r>
              <a:rPr lang="en-US" sz="2800" dirty="0" err="1">
                <a:effectLst>
                  <a:outerShdw blurRad="38100" dist="38100" dir="2700000" algn="tl">
                    <a:srgbClr val="FFFFFF"/>
                  </a:outerShdw>
                </a:effectLst>
                <a:latin typeface="Times New Roman" pitchFamily="18" charset="0"/>
                <a:cs typeface="Times New Roman" pitchFamily="18" charset="0"/>
              </a:rPr>
              <a:t>lòng</a:t>
            </a:r>
            <a:r>
              <a:rPr lang="en-US" sz="2800" dirty="0">
                <a:effectLst>
                  <a:outerShdw blurRad="38100" dist="38100" dir="2700000" algn="tl">
                    <a:srgbClr val="FFFFFF"/>
                  </a:outerShdw>
                </a:effectLst>
                <a:latin typeface="Times New Roman" pitchFamily="18" charset="0"/>
                <a:cs typeface="Times New Roman" pitchFamily="18" charset="0"/>
              </a:rPr>
              <a:t>” </a:t>
            </a:r>
            <a:r>
              <a:rPr lang="en-US" sz="2800" dirty="0" err="1">
                <a:effectLst>
                  <a:outerShdw blurRad="38100" dist="38100" dir="2700000" algn="tl">
                    <a:srgbClr val="FFFFFF"/>
                  </a:outerShdw>
                </a:effectLst>
                <a:latin typeface="Times New Roman" pitchFamily="18" charset="0"/>
                <a:cs typeface="Times New Roman" pitchFamily="18" charset="0"/>
              </a:rPr>
              <a:t>dịch</a:t>
            </a:r>
            <a:r>
              <a:rPr lang="en-US" sz="2800" dirty="0">
                <a:effectLst>
                  <a:outerShdw blurRad="38100" dist="38100" dir="2700000" algn="tl">
                    <a:srgbClr val="FFFFFF"/>
                  </a:outerShdw>
                </a:effectLst>
                <a:latin typeface="Times New Roman" pitchFamily="18" charset="0"/>
                <a:cs typeface="Times New Roman" pitchFamily="18" charset="0"/>
              </a:rPr>
              <a:t> </a:t>
            </a:r>
            <a:r>
              <a:rPr lang="en-US" sz="2800" dirty="0" err="1">
                <a:effectLst>
                  <a:outerShdw blurRad="38100" dist="38100" dir="2700000" algn="tl">
                    <a:srgbClr val="FFFFFF"/>
                  </a:outerShdw>
                </a:effectLst>
                <a:latin typeface="Times New Roman" pitchFamily="18" charset="0"/>
                <a:cs typeface="Times New Roman" pitchFamily="18" charset="0"/>
              </a:rPr>
              <a:t>từ</a:t>
            </a:r>
            <a:r>
              <a:rPr lang="en-US" sz="2800" dirty="0">
                <a:effectLst>
                  <a:outerShdw blurRad="38100" dist="38100" dir="2700000" algn="tl">
                    <a:srgbClr val="FFFFFF"/>
                  </a:outerShdw>
                </a:effectLst>
                <a:latin typeface="Times New Roman" pitchFamily="18" charset="0"/>
                <a:cs typeface="Times New Roman" pitchFamily="18" charset="0"/>
              </a:rPr>
              <a:t> </a:t>
            </a:r>
            <a:r>
              <a:rPr lang="en-US" sz="2800" dirty="0" err="1">
                <a:effectLst>
                  <a:outerShdw blurRad="38100" dist="38100" dir="2700000" algn="tl">
                    <a:srgbClr val="FFFFFF"/>
                  </a:outerShdw>
                </a:effectLst>
                <a:latin typeface="Times New Roman" pitchFamily="18" charset="0"/>
                <a:cs typeface="Times New Roman" pitchFamily="18" charset="0"/>
              </a:rPr>
              <a:t>hai</a:t>
            </a:r>
            <a:r>
              <a:rPr lang="en-US" sz="2800" dirty="0">
                <a:effectLst>
                  <a:outerShdw blurRad="38100" dist="38100" dir="2700000" algn="tl">
                    <a:srgbClr val="FFFFFF"/>
                  </a:outerShdw>
                </a:effectLst>
                <a:latin typeface="Times New Roman" pitchFamily="18" charset="0"/>
                <a:cs typeface="Times New Roman" pitchFamily="18" charset="0"/>
              </a:rPr>
              <a:t> </a:t>
            </a:r>
            <a:r>
              <a:rPr lang="en-US" sz="2800" dirty="0" err="1">
                <a:effectLst>
                  <a:outerShdw blurRad="38100" dist="38100" dir="2700000" algn="tl">
                    <a:srgbClr val="FFFFFF"/>
                  </a:outerShdw>
                </a:effectLst>
                <a:latin typeface="Times New Roman" pitchFamily="18" charset="0"/>
                <a:cs typeface="Times New Roman" pitchFamily="18" charset="0"/>
              </a:rPr>
              <a:t>chữ</a:t>
            </a:r>
            <a:r>
              <a:rPr lang="en-US" sz="2800" dirty="0">
                <a:effectLst>
                  <a:outerShdw blurRad="38100" dist="38100" dir="2700000" algn="tl">
                    <a:srgbClr val="FFFFFF"/>
                  </a:outerShdw>
                </a:effectLst>
                <a:latin typeface="Times New Roman" pitchFamily="18" charset="0"/>
                <a:cs typeface="Times New Roman" pitchFamily="18" charset="0"/>
              </a:rPr>
              <a:t> “ </a:t>
            </a:r>
            <a:r>
              <a:rPr lang="en-US" sz="2800" dirty="0" err="1">
                <a:effectLst>
                  <a:outerShdw blurRad="38100" dist="38100" dir="2700000" algn="tl">
                    <a:srgbClr val="FFFFFF"/>
                  </a:outerShdw>
                </a:effectLst>
                <a:latin typeface="Times New Roman" pitchFamily="18" charset="0"/>
                <a:cs typeface="Times New Roman" pitchFamily="18" charset="0"/>
              </a:rPr>
              <a:t>Thuật</a:t>
            </a:r>
            <a:r>
              <a:rPr lang="en-US" sz="2800" dirty="0">
                <a:effectLst>
                  <a:outerShdw blurRad="38100" dist="38100" dir="2700000" algn="tl">
                    <a:srgbClr val="FFFFFF"/>
                  </a:outerShdw>
                </a:effectLst>
                <a:latin typeface="Times New Roman" pitchFamily="18" charset="0"/>
                <a:cs typeface="Times New Roman" pitchFamily="18" charset="0"/>
              </a:rPr>
              <a:t> </a:t>
            </a:r>
            <a:r>
              <a:rPr lang="en-US" sz="2800" dirty="0" err="1">
                <a:effectLst>
                  <a:outerShdw blurRad="38100" dist="38100" dir="2700000" algn="tl">
                    <a:srgbClr val="FFFFFF"/>
                  </a:outerShdw>
                </a:effectLst>
                <a:latin typeface="Times New Roman" pitchFamily="18" charset="0"/>
                <a:cs typeface="Times New Roman" pitchFamily="18" charset="0"/>
              </a:rPr>
              <a:t>hoài</a:t>
            </a:r>
            <a:r>
              <a:rPr lang="en-US" sz="2800" dirty="0">
                <a:effectLst>
                  <a:outerShdw blurRad="38100" dist="38100" dir="2700000" algn="tl">
                    <a:srgbClr val="FFFFFF"/>
                  </a:outerShdw>
                </a:effectLst>
                <a:latin typeface="Times New Roman" pitchFamily="18" charset="0"/>
                <a:cs typeface="Times New Roman" pitchFamily="18" charset="0"/>
              </a:rPr>
              <a:t>”- </a:t>
            </a:r>
            <a:r>
              <a:rPr lang="en-US" sz="2800" dirty="0" err="1">
                <a:effectLst>
                  <a:outerShdw blurRad="38100" dist="38100" dir="2700000" algn="tl">
                    <a:srgbClr val="FFFFFF"/>
                  </a:outerShdw>
                </a:effectLst>
                <a:latin typeface="Times New Roman" pitchFamily="18" charset="0"/>
                <a:cs typeface="Times New Roman" pitchFamily="18" charset="0"/>
              </a:rPr>
              <a:t>nghĩa</a:t>
            </a:r>
            <a:r>
              <a:rPr lang="en-US" sz="2800" dirty="0">
                <a:effectLst>
                  <a:outerShdw blurRad="38100" dist="38100" dir="2700000" algn="tl">
                    <a:srgbClr val="FFFFFF"/>
                  </a:outerShdw>
                </a:effectLst>
                <a:latin typeface="Times New Roman" pitchFamily="18" charset="0"/>
                <a:cs typeface="Times New Roman" pitchFamily="18" charset="0"/>
              </a:rPr>
              <a:t> </a:t>
            </a:r>
            <a:r>
              <a:rPr lang="en-US" sz="2800" dirty="0" err="1">
                <a:effectLst>
                  <a:outerShdw blurRad="38100" dist="38100" dir="2700000" algn="tl">
                    <a:srgbClr val="FFFFFF"/>
                  </a:outerShdw>
                </a:effectLst>
                <a:latin typeface="Times New Roman" pitchFamily="18" charset="0"/>
                <a:cs typeface="Times New Roman" pitchFamily="18" charset="0"/>
              </a:rPr>
              <a:t>là</a:t>
            </a:r>
            <a:r>
              <a:rPr lang="en-US" sz="2800" dirty="0">
                <a:effectLst>
                  <a:outerShdw blurRad="38100" dist="38100" dir="2700000" algn="tl">
                    <a:srgbClr val="FFFFFF"/>
                  </a:outerShdw>
                </a:effectLst>
                <a:latin typeface="Times New Roman" pitchFamily="18" charset="0"/>
                <a:cs typeface="Times New Roman" pitchFamily="18" charset="0"/>
              </a:rPr>
              <a:t> </a:t>
            </a:r>
            <a:r>
              <a:rPr lang="en-US" sz="2800" dirty="0" err="1">
                <a:effectLst>
                  <a:outerShdw blurRad="38100" dist="38100" dir="2700000" algn="tl">
                    <a:srgbClr val="FFFFFF"/>
                  </a:outerShdw>
                </a:effectLst>
                <a:latin typeface="Times New Roman" pitchFamily="18" charset="0"/>
                <a:cs typeface="Times New Roman" pitchFamily="18" charset="0"/>
              </a:rPr>
              <a:t>bày</a:t>
            </a:r>
            <a:r>
              <a:rPr lang="en-US" sz="2800" dirty="0">
                <a:effectLst>
                  <a:outerShdw blurRad="38100" dist="38100" dir="2700000" algn="tl">
                    <a:srgbClr val="FFFFFF"/>
                  </a:outerShdw>
                </a:effectLst>
                <a:latin typeface="Times New Roman" pitchFamily="18" charset="0"/>
                <a:cs typeface="Times New Roman" pitchFamily="18" charset="0"/>
              </a:rPr>
              <a:t> </a:t>
            </a:r>
            <a:r>
              <a:rPr lang="en-US" sz="2800" dirty="0" err="1">
                <a:effectLst>
                  <a:outerShdw blurRad="38100" dist="38100" dir="2700000" algn="tl">
                    <a:srgbClr val="FFFFFF"/>
                  </a:outerShdw>
                </a:effectLst>
                <a:latin typeface="Times New Roman" pitchFamily="18" charset="0"/>
                <a:cs typeface="Times New Roman" pitchFamily="18" charset="0"/>
              </a:rPr>
              <a:t>tỏ</a:t>
            </a:r>
            <a:r>
              <a:rPr lang="en-US" sz="2800" dirty="0">
                <a:effectLst>
                  <a:outerShdw blurRad="38100" dist="38100" dir="2700000" algn="tl">
                    <a:srgbClr val="FFFFFF"/>
                  </a:outerShdw>
                </a:effectLst>
                <a:latin typeface="Times New Roman" pitchFamily="18" charset="0"/>
                <a:cs typeface="Times New Roman" pitchFamily="18" charset="0"/>
              </a:rPr>
              <a:t> </a:t>
            </a:r>
            <a:r>
              <a:rPr lang="en-US" sz="2800" dirty="0" err="1">
                <a:effectLst>
                  <a:outerShdw blurRad="38100" dist="38100" dir="2700000" algn="tl">
                    <a:srgbClr val="FFFFFF"/>
                  </a:outerShdw>
                </a:effectLst>
                <a:latin typeface="Times New Roman" pitchFamily="18" charset="0"/>
                <a:cs typeface="Times New Roman" pitchFamily="18" charset="0"/>
              </a:rPr>
              <a:t>nỗi</a:t>
            </a:r>
            <a:r>
              <a:rPr lang="en-US" sz="2800" dirty="0">
                <a:effectLst>
                  <a:outerShdw blurRad="38100" dist="38100" dir="2700000" algn="tl">
                    <a:srgbClr val="FFFFFF"/>
                  </a:outerShdw>
                </a:effectLst>
                <a:latin typeface="Times New Roman" pitchFamily="18" charset="0"/>
                <a:cs typeface="Times New Roman" pitchFamily="18" charset="0"/>
              </a:rPr>
              <a:t> </a:t>
            </a:r>
            <a:r>
              <a:rPr lang="en-US" sz="2800" dirty="0" err="1">
                <a:effectLst>
                  <a:outerShdw blurRad="38100" dist="38100" dir="2700000" algn="tl">
                    <a:srgbClr val="FFFFFF"/>
                  </a:outerShdw>
                </a:effectLst>
                <a:latin typeface="Times New Roman" pitchFamily="18" charset="0"/>
                <a:cs typeface="Times New Roman" pitchFamily="18" charset="0"/>
              </a:rPr>
              <a:t>lòng</a:t>
            </a:r>
            <a:r>
              <a:rPr lang="en-US" sz="2800" dirty="0">
                <a:effectLst>
                  <a:outerShdw blurRad="38100" dist="38100" dir="2700000" algn="tl">
                    <a:srgbClr val="FFFFFF"/>
                  </a:outerShdw>
                </a:effectLst>
                <a:latin typeface="Times New Roman" pitchFamily="18" charset="0"/>
                <a:cs typeface="Times New Roman" pitchFamily="18" charset="0"/>
              </a:rPr>
              <a:t>, </a:t>
            </a:r>
            <a:r>
              <a:rPr lang="en-US" sz="2800" dirty="0" err="1">
                <a:effectLst>
                  <a:outerShdw blurRad="38100" dist="38100" dir="2700000" algn="tl">
                    <a:srgbClr val="FFFFFF"/>
                  </a:outerShdw>
                </a:effectLst>
                <a:latin typeface="Times New Roman" pitchFamily="18" charset="0"/>
                <a:cs typeface="Times New Roman" pitchFamily="18" charset="0"/>
              </a:rPr>
              <a:t>khát</a:t>
            </a:r>
            <a:r>
              <a:rPr lang="en-US" sz="2800" dirty="0">
                <a:effectLst>
                  <a:outerShdw blurRad="38100" dist="38100" dir="2700000" algn="tl">
                    <a:srgbClr val="FFFFFF"/>
                  </a:outerShdw>
                </a:effectLst>
                <a:latin typeface="Times New Roman" pitchFamily="18" charset="0"/>
                <a:cs typeface="Times New Roman" pitchFamily="18" charset="0"/>
              </a:rPr>
              <a:t> </a:t>
            </a:r>
            <a:r>
              <a:rPr lang="en-US" sz="2800" dirty="0" err="1">
                <a:effectLst>
                  <a:outerShdw blurRad="38100" dist="38100" dir="2700000" algn="tl">
                    <a:srgbClr val="FFFFFF"/>
                  </a:outerShdw>
                </a:effectLst>
                <a:latin typeface="Times New Roman" pitchFamily="18" charset="0"/>
                <a:cs typeface="Times New Roman" pitchFamily="18" charset="0"/>
              </a:rPr>
              <a:t>vọng</a:t>
            </a:r>
            <a:r>
              <a:rPr lang="en-US" sz="2800" dirty="0">
                <a:effectLst>
                  <a:outerShdw blurRad="38100" dist="38100" dir="2700000" algn="tl">
                    <a:srgbClr val="FFFFFF"/>
                  </a:outerShdw>
                </a:effectLst>
                <a:latin typeface="Times New Roman" pitchFamily="18" charset="0"/>
                <a:cs typeface="Times New Roman" pitchFamily="18" charset="0"/>
              </a:rPr>
              <a:t> </a:t>
            </a:r>
            <a:r>
              <a:rPr lang="en-US" sz="2800" dirty="0" err="1">
                <a:effectLst>
                  <a:outerShdw blurRad="38100" dist="38100" dir="2700000" algn="tl">
                    <a:srgbClr val="FFFFFF"/>
                  </a:outerShdw>
                </a:effectLst>
                <a:latin typeface="Times New Roman" pitchFamily="18" charset="0"/>
                <a:cs typeface="Times New Roman" pitchFamily="18" charset="0"/>
              </a:rPr>
              <a:t>và</a:t>
            </a:r>
            <a:r>
              <a:rPr lang="en-US" sz="2800" dirty="0">
                <a:effectLst>
                  <a:outerShdw blurRad="38100" dist="38100" dir="2700000" algn="tl">
                    <a:srgbClr val="FFFFFF"/>
                  </a:outerShdw>
                </a:effectLst>
                <a:latin typeface="Times New Roman" pitchFamily="18" charset="0"/>
                <a:cs typeface="Times New Roman" pitchFamily="18" charset="0"/>
              </a:rPr>
              <a:t> </a:t>
            </a:r>
            <a:r>
              <a:rPr lang="en-US" sz="2800" dirty="0" err="1">
                <a:effectLst>
                  <a:outerShdw blurRad="38100" dist="38100" dir="2700000" algn="tl">
                    <a:srgbClr val="FFFFFF"/>
                  </a:outerShdw>
                </a:effectLst>
                <a:latin typeface="Times New Roman" pitchFamily="18" charset="0"/>
                <a:cs typeface="Times New Roman" pitchFamily="18" charset="0"/>
              </a:rPr>
              <a:t>hoài</a:t>
            </a:r>
            <a:r>
              <a:rPr lang="en-US" sz="2800" dirty="0">
                <a:effectLst>
                  <a:outerShdw blurRad="38100" dist="38100" dir="2700000" algn="tl">
                    <a:srgbClr val="FFFFFF"/>
                  </a:outerShdw>
                </a:effectLst>
                <a:latin typeface="Times New Roman" pitchFamily="18" charset="0"/>
                <a:cs typeface="Times New Roman" pitchFamily="18" charset="0"/>
              </a:rPr>
              <a:t> </a:t>
            </a:r>
            <a:r>
              <a:rPr lang="en-US" sz="2800" dirty="0" err="1">
                <a:effectLst>
                  <a:outerShdw blurRad="38100" dist="38100" dir="2700000" algn="tl">
                    <a:srgbClr val="FFFFFF"/>
                  </a:outerShdw>
                </a:effectLst>
                <a:latin typeface="Times New Roman" pitchFamily="18" charset="0"/>
                <a:cs typeface="Times New Roman" pitchFamily="18" charset="0"/>
              </a:rPr>
              <a:t>bão</a:t>
            </a:r>
            <a:r>
              <a:rPr lang="en-US" sz="2800" dirty="0">
                <a:effectLst>
                  <a:outerShdw blurRad="38100" dist="38100" dir="2700000" algn="tl">
                    <a:srgbClr val="FFFFFF"/>
                  </a:outerShdw>
                </a:effectLst>
                <a:latin typeface="Times New Roman" pitchFamily="18" charset="0"/>
                <a:cs typeface="Times New Roman" pitchFamily="18" charset="0"/>
              </a:rPr>
              <a:t> </a:t>
            </a:r>
            <a:r>
              <a:rPr lang="en-US" sz="2800" dirty="0" err="1">
                <a:effectLst>
                  <a:outerShdw blurRad="38100" dist="38100" dir="2700000" algn="tl">
                    <a:srgbClr val="FFFFFF"/>
                  </a:outerShdw>
                </a:effectLst>
                <a:latin typeface="Times New Roman" pitchFamily="18" charset="0"/>
                <a:cs typeface="Times New Roman" pitchFamily="18" charset="0"/>
              </a:rPr>
              <a:t>của</a:t>
            </a:r>
            <a:r>
              <a:rPr lang="en-US" sz="2800" dirty="0">
                <a:effectLst>
                  <a:outerShdw blurRad="38100" dist="38100" dir="2700000" algn="tl">
                    <a:srgbClr val="FFFFFF"/>
                  </a:outerShdw>
                </a:effectLst>
                <a:latin typeface="Times New Roman" pitchFamily="18" charset="0"/>
                <a:cs typeface="Times New Roman" pitchFamily="18" charset="0"/>
              </a:rPr>
              <a:t> </a:t>
            </a:r>
            <a:r>
              <a:rPr lang="en-US" sz="2800" dirty="0" err="1">
                <a:effectLst>
                  <a:outerShdw blurRad="38100" dist="38100" dir="2700000" algn="tl">
                    <a:srgbClr val="FFFFFF"/>
                  </a:outerShdw>
                </a:effectLst>
                <a:latin typeface="Times New Roman" pitchFamily="18" charset="0"/>
                <a:cs typeface="Times New Roman" pitchFamily="18" charset="0"/>
              </a:rPr>
              <a:t>mình</a:t>
            </a:r>
            <a:r>
              <a:rPr lang="en-US" sz="2800" dirty="0">
                <a:effectLst>
                  <a:outerShdw blurRad="38100" dist="38100" dir="2700000" algn="tl">
                    <a:srgbClr val="FFFFFF"/>
                  </a:outerShdw>
                </a:effectLst>
                <a:latin typeface="Times New Roman" pitchFamily="18" charset="0"/>
                <a:cs typeface="Times New Roman" pitchFamily="18" charset="0"/>
              </a:rPr>
              <a:t>.</a:t>
            </a:r>
          </a:p>
          <a:p>
            <a:pPr algn="just">
              <a:lnSpc>
                <a:spcPct val="150000"/>
              </a:lnSpc>
            </a:pPr>
            <a:endParaRPr lang="en-US" sz="2800" dirty="0">
              <a:solidFill>
                <a:srgbClr val="1F497D">
                  <a:lumMod val="75000"/>
                </a:srgbClr>
              </a:solidFill>
              <a:latin typeface="Times New Roman" pitchFamily="18" charset="0"/>
              <a:cs typeface="Times New Roman" pitchFamily="18" charset="0"/>
            </a:endParaRPr>
          </a:p>
        </p:txBody>
      </p:sp>
      <p:sp>
        <p:nvSpPr>
          <p:cNvPr id="4" name="Rectangle 7"/>
          <p:cNvSpPr>
            <a:spLocks noChangeArrowheads="1"/>
          </p:cNvSpPr>
          <p:nvPr/>
        </p:nvSpPr>
        <p:spPr bwMode="auto">
          <a:xfrm>
            <a:off x="431800" y="2602027"/>
            <a:ext cx="11582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000" dirty="0">
              <a:solidFill>
                <a:prstClr val="black"/>
              </a:solidFill>
              <a:latin typeface="Tahoma" pitchFamily="34" charset="0"/>
            </a:endParaRPr>
          </a:p>
        </p:txBody>
      </p:sp>
      <p:pic>
        <p:nvPicPr>
          <p:cNvPr id="29698" name="Picture 2" descr="Anh hùng Phạm Ngũ Lão và bài thơ nghĩa khí lưu danh thiên cổ - DKN.Ne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000" y="3371904"/>
            <a:ext cx="8890000" cy="34861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25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checkerboard(across)">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9698"/>
                                        </p:tgtEl>
                                        <p:attrNameLst>
                                          <p:attrName>style.visibility</p:attrName>
                                        </p:attrNameLst>
                                      </p:cBhvr>
                                      <p:to>
                                        <p:strVal val="visible"/>
                                      </p:to>
                                    </p:set>
                                    <p:animEffect transition="in" filter="circle(in)">
                                      <p:cBhvr>
                                        <p:cTn id="20" dur="2000"/>
                                        <p:tgtEl>
                                          <p:spTgt spid="29698"/>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checkerboard(across)">
                                      <p:cBhvr>
                                        <p:cTn id="2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04800" y="152455"/>
            <a:ext cx="8944173" cy="964657"/>
          </a:xfrm>
          <a:prstGeom prst="rect">
            <a:avLst/>
          </a:prstGeom>
        </p:spPr>
        <p:txBody>
          <a:bodyPr wrap="square" lIns="38389" tIns="19194" rIns="38389" bIns="19194">
            <a:spAutoFit/>
          </a:bodyPr>
          <a:lstStyle/>
          <a:p>
            <a:pPr marL="400050" indent="-400050" defTabSz="383889">
              <a:spcBef>
                <a:spcPts val="504"/>
              </a:spcBef>
              <a:buFontTx/>
              <a:buAutoNum type="romanUcPeriod"/>
              <a:defRPr/>
            </a:pPr>
            <a:r>
              <a:rPr lang="en-US" sz="2800" b="1" kern="0" dirty="0">
                <a:solidFill>
                  <a:srgbClr val="1F497D"/>
                </a:solidFill>
                <a:latin typeface="Times New Roman" pitchFamily="18" charset="0"/>
                <a:cs typeface="Times New Roman" pitchFamily="18" charset="0"/>
              </a:rPr>
              <a:t>TÌM HIỂU CHUNG</a:t>
            </a:r>
          </a:p>
          <a:p>
            <a:pPr defTabSz="383889">
              <a:spcBef>
                <a:spcPts val="504"/>
              </a:spcBef>
              <a:defRPr/>
            </a:pPr>
            <a:r>
              <a:rPr lang="en-US" sz="2800" b="1" kern="0" dirty="0">
                <a:solidFill>
                  <a:srgbClr val="1F497D"/>
                </a:solidFill>
                <a:latin typeface="Times New Roman" pitchFamily="18" charset="0"/>
                <a:cs typeface="Times New Roman" pitchFamily="18" charset="0"/>
              </a:rPr>
              <a:t>1. </a:t>
            </a:r>
            <a:r>
              <a:rPr lang="en-US" sz="2800" b="1" kern="0" dirty="0" err="1">
                <a:solidFill>
                  <a:srgbClr val="1F497D"/>
                </a:solidFill>
                <a:latin typeface="Times New Roman" pitchFamily="18" charset="0"/>
                <a:cs typeface="Times New Roman" pitchFamily="18" charset="0"/>
              </a:rPr>
              <a:t>Tác</a:t>
            </a:r>
            <a:r>
              <a:rPr lang="en-US" sz="2800" b="1" kern="0" dirty="0">
                <a:solidFill>
                  <a:srgbClr val="1F497D"/>
                </a:solidFill>
                <a:latin typeface="Times New Roman" pitchFamily="18" charset="0"/>
                <a:cs typeface="Times New Roman" pitchFamily="18" charset="0"/>
              </a:rPr>
              <a:t> </a:t>
            </a:r>
            <a:r>
              <a:rPr lang="en-US" sz="2800" b="1" kern="0" dirty="0" err="1">
                <a:solidFill>
                  <a:srgbClr val="1F497D"/>
                </a:solidFill>
                <a:latin typeface="Times New Roman" pitchFamily="18" charset="0"/>
                <a:cs typeface="Times New Roman" pitchFamily="18" charset="0"/>
              </a:rPr>
              <a:t>phẩm</a:t>
            </a:r>
            <a:endParaRPr lang="en-US" sz="2800" b="1" kern="0" dirty="0">
              <a:solidFill>
                <a:srgbClr val="1F497D"/>
              </a:solidFill>
              <a:latin typeface="Times New Roman" pitchFamily="18" charset="0"/>
              <a:cs typeface="Times New Roman" pitchFamily="18" charset="0"/>
            </a:endParaRPr>
          </a:p>
        </p:txBody>
      </p:sp>
      <p:sp>
        <p:nvSpPr>
          <p:cNvPr id="3" name="Text Box 33"/>
          <p:cNvSpPr txBox="1">
            <a:spLocks noChangeArrowheads="1"/>
          </p:cNvSpPr>
          <p:nvPr/>
        </p:nvSpPr>
        <p:spPr bwMode="auto">
          <a:xfrm>
            <a:off x="329329" y="1150890"/>
            <a:ext cx="11579123"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150000"/>
              </a:lnSpc>
            </a:pPr>
            <a:r>
              <a:rPr lang="en-US" sz="2800" b="1" i="1" dirty="0">
                <a:solidFill>
                  <a:srgbClr val="1F497D">
                    <a:lumMod val="75000"/>
                  </a:srgbClr>
                </a:solidFill>
                <a:latin typeface="Times New Roman" pitchFamily="18" charset="0"/>
                <a:cs typeface="Times New Roman" pitchFamily="18" charset="0"/>
              </a:rPr>
              <a:t>c. </a:t>
            </a:r>
            <a:r>
              <a:rPr lang="en-US" sz="2800" b="1" i="1" dirty="0" err="1">
                <a:solidFill>
                  <a:srgbClr val="1F497D">
                    <a:lumMod val="75000"/>
                  </a:srgbClr>
                </a:solidFill>
                <a:latin typeface="Times New Roman" pitchFamily="18" charset="0"/>
                <a:cs typeface="Times New Roman" pitchFamily="18" charset="0"/>
              </a:rPr>
              <a:t>Bố</a:t>
            </a:r>
            <a:r>
              <a:rPr lang="en-US" sz="2800" b="1" i="1" dirty="0">
                <a:solidFill>
                  <a:srgbClr val="1F497D">
                    <a:lumMod val="75000"/>
                  </a:srgbClr>
                </a:solidFill>
                <a:latin typeface="Times New Roman" pitchFamily="18" charset="0"/>
                <a:cs typeface="Times New Roman" pitchFamily="18" charset="0"/>
              </a:rPr>
              <a:t> </a:t>
            </a:r>
            <a:r>
              <a:rPr lang="en-US" sz="2800" b="1" i="1" dirty="0" err="1">
                <a:solidFill>
                  <a:srgbClr val="1F497D">
                    <a:lumMod val="75000"/>
                  </a:srgbClr>
                </a:solidFill>
                <a:latin typeface="Times New Roman" pitchFamily="18" charset="0"/>
                <a:cs typeface="Times New Roman" pitchFamily="18" charset="0"/>
              </a:rPr>
              <a:t>cục</a:t>
            </a:r>
            <a:endParaRPr lang="en-US" sz="2800" b="1" i="1" dirty="0">
              <a:solidFill>
                <a:srgbClr val="1F497D">
                  <a:lumMod val="75000"/>
                </a:srgbClr>
              </a:solidFill>
              <a:latin typeface="Times New Roman" pitchFamily="18" charset="0"/>
              <a:cs typeface="Times New Roman" pitchFamily="18" charset="0"/>
            </a:endParaRPr>
          </a:p>
        </p:txBody>
      </p:sp>
      <p:sp>
        <p:nvSpPr>
          <p:cNvPr id="4" name="Rectangle 7"/>
          <p:cNvSpPr>
            <a:spLocks noChangeArrowheads="1"/>
          </p:cNvSpPr>
          <p:nvPr/>
        </p:nvSpPr>
        <p:spPr bwMode="auto">
          <a:xfrm>
            <a:off x="431800" y="2602027"/>
            <a:ext cx="11582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000" dirty="0">
              <a:solidFill>
                <a:prstClr val="black"/>
              </a:solidFill>
              <a:latin typeface="Tahoma" pitchFamily="34" charset="0"/>
            </a:endParaRPr>
          </a:p>
        </p:txBody>
      </p:sp>
      <p:pic>
        <p:nvPicPr>
          <p:cNvPr id="6" name="Picture 2" descr="Hoàn cảnh sáng tác bài thơ Thuật hoài của Phạm Ngũ Lão - eLib.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329" y="3002137"/>
            <a:ext cx="5486400" cy="318746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8"/>
          <p:cNvSpPr>
            <a:spLocks noChangeArrowheads="1"/>
          </p:cNvSpPr>
          <p:nvPr/>
        </p:nvSpPr>
        <p:spPr bwMode="auto">
          <a:xfrm>
            <a:off x="6563977" y="3270159"/>
            <a:ext cx="4619297" cy="2769989"/>
          </a:xfrm>
          <a:prstGeom prst="rect">
            <a:avLst/>
          </a:prstGeom>
          <a:noFill/>
          <a:ln w="9525">
            <a:solidFill>
              <a:srgbClr val="FFFFFF"/>
            </a:solidFill>
            <a:miter lim="800000"/>
            <a:headEnd/>
            <a:tailEnd/>
          </a:ln>
          <a:effectLst/>
        </p:spPr>
        <p:txBody>
          <a:bodyPr wrap="square" lIns="0" tIns="0" rIns="0" bIns="0" anchor="ctr">
            <a:spAutoFit/>
          </a:bodyPr>
          <a:lstStyle/>
          <a:p>
            <a:pPr algn="ctr">
              <a:lnSpc>
                <a:spcPct val="150000"/>
              </a:lnSpc>
              <a:defRPr/>
            </a:pPr>
            <a:r>
              <a:rPr lang="en-US" sz="2400" b="1" i="1" kern="0" dirty="0" err="1">
                <a:solidFill>
                  <a:srgbClr val="0000FF"/>
                </a:solidFill>
                <a:latin typeface="Times New Roman" pitchFamily="18" charset="0"/>
                <a:cs typeface="Times New Roman" pitchFamily="18" charset="0"/>
              </a:rPr>
              <a:t>Thuật</a:t>
            </a:r>
            <a:r>
              <a:rPr lang="en-US" sz="2400" b="1" i="1" kern="0" dirty="0">
                <a:solidFill>
                  <a:srgbClr val="0000FF"/>
                </a:solidFill>
                <a:latin typeface="Times New Roman" pitchFamily="18" charset="0"/>
                <a:cs typeface="Times New Roman" pitchFamily="18" charset="0"/>
              </a:rPr>
              <a:t> </a:t>
            </a:r>
            <a:r>
              <a:rPr lang="en-US" sz="2400" b="1" i="1" kern="0" dirty="0" err="1">
                <a:solidFill>
                  <a:srgbClr val="0000FF"/>
                </a:solidFill>
                <a:latin typeface="Times New Roman" pitchFamily="18" charset="0"/>
                <a:cs typeface="Times New Roman" pitchFamily="18" charset="0"/>
              </a:rPr>
              <a:t>hoài</a:t>
            </a:r>
            <a:endParaRPr lang="en-US" sz="2400" b="1" i="1" kern="0" dirty="0">
              <a:solidFill>
                <a:srgbClr val="0000FF"/>
              </a:solidFill>
              <a:latin typeface="Times New Roman" pitchFamily="18" charset="0"/>
              <a:cs typeface="Times New Roman" pitchFamily="18" charset="0"/>
            </a:endParaRPr>
          </a:p>
          <a:p>
            <a:pPr>
              <a:lnSpc>
                <a:spcPct val="150000"/>
              </a:lnSpc>
              <a:defRPr/>
            </a:pPr>
            <a:r>
              <a:rPr lang="en-US" sz="2400" kern="0" dirty="0">
                <a:solidFill>
                  <a:srgbClr val="0000FF"/>
                </a:solidFill>
                <a:latin typeface="Times New Roman" pitchFamily="18" charset="0"/>
                <a:cs typeface="Times New Roman" pitchFamily="18" charset="0"/>
              </a:rPr>
              <a:t>  </a:t>
            </a:r>
            <a:r>
              <a:rPr lang="en-US" sz="2400" kern="0" dirty="0" err="1">
                <a:solidFill>
                  <a:srgbClr val="0000FF"/>
                </a:solidFill>
                <a:latin typeface="Times New Roman" pitchFamily="18" charset="0"/>
                <a:cs typeface="Times New Roman" pitchFamily="18" charset="0"/>
              </a:rPr>
              <a:t>Hoành</a:t>
            </a:r>
            <a:r>
              <a:rPr lang="en-US" sz="2400" kern="0" dirty="0">
                <a:solidFill>
                  <a:srgbClr val="0000FF"/>
                </a:solidFill>
                <a:latin typeface="Times New Roman" pitchFamily="18" charset="0"/>
                <a:cs typeface="Times New Roman" pitchFamily="18" charset="0"/>
              </a:rPr>
              <a:t> </a:t>
            </a:r>
            <a:r>
              <a:rPr lang="en-US" sz="2400" kern="0" dirty="0" err="1">
                <a:solidFill>
                  <a:srgbClr val="0000FF"/>
                </a:solidFill>
                <a:latin typeface="Times New Roman" pitchFamily="18" charset="0"/>
                <a:cs typeface="Times New Roman" pitchFamily="18" charset="0"/>
              </a:rPr>
              <a:t>sóc</a:t>
            </a:r>
            <a:r>
              <a:rPr lang="en-US" sz="2400" kern="0" dirty="0">
                <a:solidFill>
                  <a:srgbClr val="0000FF"/>
                </a:solidFill>
                <a:latin typeface="Times New Roman" pitchFamily="18" charset="0"/>
                <a:cs typeface="Times New Roman" pitchFamily="18" charset="0"/>
              </a:rPr>
              <a:t> </a:t>
            </a:r>
            <a:r>
              <a:rPr lang="en-US" sz="2400" kern="0" dirty="0" err="1">
                <a:solidFill>
                  <a:srgbClr val="0000FF"/>
                </a:solidFill>
                <a:latin typeface="Times New Roman" pitchFamily="18" charset="0"/>
                <a:cs typeface="Times New Roman" pitchFamily="18" charset="0"/>
              </a:rPr>
              <a:t>giang</a:t>
            </a:r>
            <a:r>
              <a:rPr lang="en-US" sz="2400" kern="0" dirty="0">
                <a:solidFill>
                  <a:srgbClr val="0000FF"/>
                </a:solidFill>
                <a:latin typeface="Times New Roman" pitchFamily="18" charset="0"/>
                <a:cs typeface="Times New Roman" pitchFamily="18" charset="0"/>
              </a:rPr>
              <a:t> </a:t>
            </a:r>
            <a:r>
              <a:rPr lang="en-US" sz="2400" kern="0" dirty="0" err="1">
                <a:solidFill>
                  <a:srgbClr val="0000FF"/>
                </a:solidFill>
                <a:latin typeface="Times New Roman" pitchFamily="18" charset="0"/>
                <a:cs typeface="Times New Roman" pitchFamily="18" charset="0"/>
              </a:rPr>
              <a:t>sơn</a:t>
            </a:r>
            <a:r>
              <a:rPr lang="en-US" sz="2400" kern="0" dirty="0">
                <a:solidFill>
                  <a:srgbClr val="0000FF"/>
                </a:solidFill>
                <a:latin typeface="Times New Roman" pitchFamily="18" charset="0"/>
                <a:cs typeface="Times New Roman" pitchFamily="18" charset="0"/>
              </a:rPr>
              <a:t> </a:t>
            </a:r>
            <a:r>
              <a:rPr lang="en-US" sz="2400" kern="0" dirty="0" err="1">
                <a:solidFill>
                  <a:srgbClr val="0000FF"/>
                </a:solidFill>
                <a:latin typeface="Times New Roman" pitchFamily="18" charset="0"/>
                <a:cs typeface="Times New Roman" pitchFamily="18" charset="0"/>
              </a:rPr>
              <a:t>cáp</a:t>
            </a:r>
            <a:r>
              <a:rPr lang="en-US" sz="2400" kern="0" dirty="0">
                <a:solidFill>
                  <a:srgbClr val="0000FF"/>
                </a:solidFill>
                <a:latin typeface="Times New Roman" pitchFamily="18" charset="0"/>
                <a:cs typeface="Times New Roman" pitchFamily="18" charset="0"/>
              </a:rPr>
              <a:t> </a:t>
            </a:r>
            <a:r>
              <a:rPr lang="en-US" sz="2400" kern="0" dirty="0" err="1">
                <a:solidFill>
                  <a:srgbClr val="0000FF"/>
                </a:solidFill>
                <a:latin typeface="Times New Roman" pitchFamily="18" charset="0"/>
                <a:cs typeface="Times New Roman" pitchFamily="18" charset="0"/>
              </a:rPr>
              <a:t>kỷ</a:t>
            </a:r>
            <a:r>
              <a:rPr lang="en-US" sz="2400" kern="0" dirty="0">
                <a:solidFill>
                  <a:srgbClr val="0000FF"/>
                </a:solidFill>
                <a:latin typeface="Times New Roman" pitchFamily="18" charset="0"/>
                <a:cs typeface="Times New Roman" pitchFamily="18" charset="0"/>
              </a:rPr>
              <a:t> </a:t>
            </a:r>
            <a:r>
              <a:rPr lang="en-US" sz="2400" kern="0" dirty="0" err="1">
                <a:solidFill>
                  <a:srgbClr val="0000FF"/>
                </a:solidFill>
                <a:latin typeface="Times New Roman" pitchFamily="18" charset="0"/>
                <a:cs typeface="Times New Roman" pitchFamily="18" charset="0"/>
              </a:rPr>
              <a:t>thu</a:t>
            </a:r>
            <a:br>
              <a:rPr lang="en-US" sz="2400" kern="0" dirty="0">
                <a:solidFill>
                  <a:srgbClr val="0000FF"/>
                </a:solidFill>
                <a:latin typeface="Times New Roman" pitchFamily="18" charset="0"/>
                <a:cs typeface="Times New Roman" pitchFamily="18" charset="0"/>
              </a:rPr>
            </a:br>
            <a:r>
              <a:rPr lang="en-US" sz="2400" kern="0" dirty="0">
                <a:solidFill>
                  <a:srgbClr val="0000FF"/>
                </a:solidFill>
                <a:latin typeface="Times New Roman" pitchFamily="18" charset="0"/>
                <a:cs typeface="Times New Roman" pitchFamily="18" charset="0"/>
              </a:rPr>
              <a:t>  Tam </a:t>
            </a:r>
            <a:r>
              <a:rPr lang="en-US" sz="2400" kern="0" dirty="0" err="1">
                <a:solidFill>
                  <a:srgbClr val="0000FF"/>
                </a:solidFill>
                <a:latin typeface="Times New Roman" pitchFamily="18" charset="0"/>
                <a:cs typeface="Times New Roman" pitchFamily="18" charset="0"/>
              </a:rPr>
              <a:t>quân</a:t>
            </a:r>
            <a:r>
              <a:rPr lang="en-US" sz="2400" kern="0" dirty="0">
                <a:solidFill>
                  <a:srgbClr val="0000FF"/>
                </a:solidFill>
                <a:latin typeface="Times New Roman" pitchFamily="18" charset="0"/>
                <a:cs typeface="Times New Roman" pitchFamily="18" charset="0"/>
              </a:rPr>
              <a:t> </a:t>
            </a:r>
            <a:r>
              <a:rPr lang="en-US" sz="2400" kern="0" dirty="0" err="1">
                <a:solidFill>
                  <a:srgbClr val="0000FF"/>
                </a:solidFill>
                <a:latin typeface="Times New Roman" pitchFamily="18" charset="0"/>
                <a:cs typeface="Times New Roman" pitchFamily="18" charset="0"/>
              </a:rPr>
              <a:t>tỳ</a:t>
            </a:r>
            <a:r>
              <a:rPr lang="en-US" sz="2400" kern="0" dirty="0">
                <a:solidFill>
                  <a:srgbClr val="0000FF"/>
                </a:solidFill>
                <a:latin typeface="Times New Roman" pitchFamily="18" charset="0"/>
                <a:cs typeface="Times New Roman" pitchFamily="18" charset="0"/>
              </a:rPr>
              <a:t> </a:t>
            </a:r>
            <a:r>
              <a:rPr lang="en-US" sz="2400" kern="0" dirty="0" err="1">
                <a:solidFill>
                  <a:srgbClr val="0000FF"/>
                </a:solidFill>
                <a:latin typeface="Times New Roman" pitchFamily="18" charset="0"/>
                <a:cs typeface="Times New Roman" pitchFamily="18" charset="0"/>
              </a:rPr>
              <a:t>hổ</a:t>
            </a:r>
            <a:r>
              <a:rPr lang="en-US" sz="2400" kern="0" dirty="0">
                <a:solidFill>
                  <a:srgbClr val="0000FF"/>
                </a:solidFill>
                <a:latin typeface="Times New Roman" pitchFamily="18" charset="0"/>
                <a:cs typeface="Times New Roman" pitchFamily="18" charset="0"/>
              </a:rPr>
              <a:t> </a:t>
            </a:r>
            <a:r>
              <a:rPr lang="en-US" sz="2400" kern="0" dirty="0" err="1">
                <a:solidFill>
                  <a:srgbClr val="0000FF"/>
                </a:solidFill>
                <a:latin typeface="Times New Roman" pitchFamily="18" charset="0"/>
                <a:cs typeface="Times New Roman" pitchFamily="18" charset="0"/>
              </a:rPr>
              <a:t>khí</a:t>
            </a:r>
            <a:r>
              <a:rPr lang="en-US" sz="2400" kern="0" dirty="0">
                <a:solidFill>
                  <a:srgbClr val="0000FF"/>
                </a:solidFill>
                <a:latin typeface="Times New Roman" pitchFamily="18" charset="0"/>
                <a:cs typeface="Times New Roman" pitchFamily="18" charset="0"/>
              </a:rPr>
              <a:t> </a:t>
            </a:r>
            <a:r>
              <a:rPr lang="en-US" sz="2400" kern="0" dirty="0" err="1">
                <a:solidFill>
                  <a:srgbClr val="0000FF"/>
                </a:solidFill>
                <a:latin typeface="Times New Roman" pitchFamily="18" charset="0"/>
                <a:cs typeface="Times New Roman" pitchFamily="18" charset="0"/>
              </a:rPr>
              <a:t>thôn</a:t>
            </a:r>
            <a:r>
              <a:rPr lang="en-US" sz="2400" kern="0" dirty="0">
                <a:solidFill>
                  <a:srgbClr val="0000FF"/>
                </a:solidFill>
                <a:latin typeface="Times New Roman" pitchFamily="18" charset="0"/>
                <a:cs typeface="Times New Roman" pitchFamily="18" charset="0"/>
              </a:rPr>
              <a:t> </a:t>
            </a:r>
            <a:r>
              <a:rPr lang="en-US" sz="2400" kern="0" dirty="0" err="1">
                <a:solidFill>
                  <a:srgbClr val="0000FF"/>
                </a:solidFill>
                <a:latin typeface="Times New Roman" pitchFamily="18" charset="0"/>
                <a:cs typeface="Times New Roman" pitchFamily="18" charset="0"/>
              </a:rPr>
              <a:t>Ngưu</a:t>
            </a:r>
            <a:br>
              <a:rPr lang="en-US" sz="2400" kern="0" dirty="0">
                <a:solidFill>
                  <a:srgbClr val="0000FF"/>
                </a:solidFill>
                <a:latin typeface="Times New Roman" pitchFamily="18" charset="0"/>
                <a:cs typeface="Times New Roman" pitchFamily="18" charset="0"/>
              </a:rPr>
            </a:br>
            <a:r>
              <a:rPr lang="en-US" sz="2400" kern="0" dirty="0">
                <a:solidFill>
                  <a:srgbClr val="0000FF"/>
                </a:solidFill>
                <a:latin typeface="Times New Roman" pitchFamily="18" charset="0"/>
                <a:cs typeface="Times New Roman" pitchFamily="18" charset="0"/>
              </a:rPr>
              <a:t>  Nam </a:t>
            </a:r>
            <a:r>
              <a:rPr lang="en-US" sz="2400" kern="0" dirty="0" err="1">
                <a:solidFill>
                  <a:srgbClr val="0000FF"/>
                </a:solidFill>
                <a:latin typeface="Times New Roman" pitchFamily="18" charset="0"/>
                <a:cs typeface="Times New Roman" pitchFamily="18" charset="0"/>
              </a:rPr>
              <a:t>nhi</a:t>
            </a:r>
            <a:r>
              <a:rPr lang="en-US" sz="2400" kern="0" dirty="0">
                <a:solidFill>
                  <a:srgbClr val="0000FF"/>
                </a:solidFill>
                <a:latin typeface="Times New Roman" pitchFamily="18" charset="0"/>
                <a:cs typeface="Times New Roman" pitchFamily="18" charset="0"/>
              </a:rPr>
              <a:t> </a:t>
            </a:r>
            <a:r>
              <a:rPr lang="en-US" sz="2400" kern="0" dirty="0" err="1">
                <a:solidFill>
                  <a:srgbClr val="0000FF"/>
                </a:solidFill>
                <a:latin typeface="Times New Roman" pitchFamily="18" charset="0"/>
                <a:cs typeface="Times New Roman" pitchFamily="18" charset="0"/>
              </a:rPr>
              <a:t>vị</a:t>
            </a:r>
            <a:r>
              <a:rPr lang="en-US" sz="2400" kern="0" dirty="0">
                <a:solidFill>
                  <a:srgbClr val="0000FF"/>
                </a:solidFill>
                <a:latin typeface="Times New Roman" pitchFamily="18" charset="0"/>
                <a:cs typeface="Times New Roman" pitchFamily="18" charset="0"/>
              </a:rPr>
              <a:t> </a:t>
            </a:r>
            <a:r>
              <a:rPr lang="en-US" sz="2400" kern="0" dirty="0" err="1">
                <a:solidFill>
                  <a:srgbClr val="0000FF"/>
                </a:solidFill>
                <a:latin typeface="Times New Roman" pitchFamily="18" charset="0"/>
                <a:cs typeface="Times New Roman" pitchFamily="18" charset="0"/>
              </a:rPr>
              <a:t>liễu</a:t>
            </a:r>
            <a:r>
              <a:rPr lang="en-US" sz="2400" kern="0" dirty="0">
                <a:solidFill>
                  <a:srgbClr val="0000FF"/>
                </a:solidFill>
                <a:latin typeface="Times New Roman" pitchFamily="18" charset="0"/>
                <a:cs typeface="Times New Roman" pitchFamily="18" charset="0"/>
              </a:rPr>
              <a:t> </a:t>
            </a:r>
            <a:r>
              <a:rPr lang="en-US" sz="2400" kern="0" dirty="0" err="1">
                <a:solidFill>
                  <a:srgbClr val="0000FF"/>
                </a:solidFill>
                <a:latin typeface="Times New Roman" pitchFamily="18" charset="0"/>
                <a:cs typeface="Times New Roman" pitchFamily="18" charset="0"/>
              </a:rPr>
              <a:t>công</a:t>
            </a:r>
            <a:r>
              <a:rPr lang="en-US" sz="2400" kern="0" dirty="0">
                <a:solidFill>
                  <a:srgbClr val="0000FF"/>
                </a:solidFill>
                <a:latin typeface="Times New Roman" pitchFamily="18" charset="0"/>
                <a:cs typeface="Times New Roman" pitchFamily="18" charset="0"/>
              </a:rPr>
              <a:t> </a:t>
            </a:r>
            <a:r>
              <a:rPr lang="en-US" sz="2400" kern="0" dirty="0" err="1">
                <a:solidFill>
                  <a:srgbClr val="0000FF"/>
                </a:solidFill>
                <a:latin typeface="Times New Roman" pitchFamily="18" charset="0"/>
                <a:cs typeface="Times New Roman" pitchFamily="18" charset="0"/>
              </a:rPr>
              <a:t>danh</a:t>
            </a:r>
            <a:r>
              <a:rPr lang="en-US" sz="2400" kern="0" dirty="0">
                <a:solidFill>
                  <a:srgbClr val="0000FF"/>
                </a:solidFill>
                <a:latin typeface="Times New Roman" pitchFamily="18" charset="0"/>
                <a:cs typeface="Times New Roman" pitchFamily="18" charset="0"/>
              </a:rPr>
              <a:t> </a:t>
            </a:r>
            <a:r>
              <a:rPr lang="en-US" sz="2400" kern="0" dirty="0" err="1">
                <a:solidFill>
                  <a:srgbClr val="0000FF"/>
                </a:solidFill>
                <a:latin typeface="Times New Roman" pitchFamily="18" charset="0"/>
                <a:cs typeface="Times New Roman" pitchFamily="18" charset="0"/>
              </a:rPr>
              <a:t>trái</a:t>
            </a:r>
            <a:br>
              <a:rPr lang="en-US" sz="2400" kern="0" dirty="0">
                <a:solidFill>
                  <a:srgbClr val="0000FF"/>
                </a:solidFill>
                <a:latin typeface="Times New Roman" pitchFamily="18" charset="0"/>
                <a:cs typeface="Times New Roman" pitchFamily="18" charset="0"/>
              </a:rPr>
            </a:br>
            <a:r>
              <a:rPr lang="en-US" sz="2400" kern="0" dirty="0">
                <a:solidFill>
                  <a:srgbClr val="0000FF"/>
                </a:solidFill>
                <a:latin typeface="Times New Roman" pitchFamily="18" charset="0"/>
                <a:cs typeface="Times New Roman" pitchFamily="18" charset="0"/>
              </a:rPr>
              <a:t>  Thu </a:t>
            </a:r>
            <a:r>
              <a:rPr lang="en-US" sz="2400" kern="0" dirty="0" err="1">
                <a:solidFill>
                  <a:srgbClr val="0000FF"/>
                </a:solidFill>
                <a:latin typeface="Times New Roman" pitchFamily="18" charset="0"/>
                <a:cs typeface="Times New Roman" pitchFamily="18" charset="0"/>
              </a:rPr>
              <a:t>thính</a:t>
            </a:r>
            <a:r>
              <a:rPr lang="en-US" sz="2400" kern="0" dirty="0">
                <a:solidFill>
                  <a:srgbClr val="0000FF"/>
                </a:solidFill>
                <a:latin typeface="Times New Roman" pitchFamily="18" charset="0"/>
                <a:cs typeface="Times New Roman" pitchFamily="18" charset="0"/>
              </a:rPr>
              <a:t> </a:t>
            </a:r>
            <a:r>
              <a:rPr lang="en-US" sz="2400" kern="0" dirty="0" err="1">
                <a:solidFill>
                  <a:srgbClr val="0000FF"/>
                </a:solidFill>
                <a:latin typeface="Times New Roman" pitchFamily="18" charset="0"/>
                <a:cs typeface="Times New Roman" pitchFamily="18" charset="0"/>
              </a:rPr>
              <a:t>nhân</a:t>
            </a:r>
            <a:r>
              <a:rPr lang="en-US" sz="2400" kern="0" dirty="0">
                <a:solidFill>
                  <a:srgbClr val="0000FF"/>
                </a:solidFill>
                <a:latin typeface="Times New Roman" pitchFamily="18" charset="0"/>
                <a:cs typeface="Times New Roman" pitchFamily="18" charset="0"/>
              </a:rPr>
              <a:t> </a:t>
            </a:r>
            <a:r>
              <a:rPr lang="en-US" sz="2400" kern="0" dirty="0" err="1">
                <a:solidFill>
                  <a:srgbClr val="0000FF"/>
                </a:solidFill>
                <a:latin typeface="Times New Roman" pitchFamily="18" charset="0"/>
                <a:cs typeface="Times New Roman" pitchFamily="18" charset="0"/>
              </a:rPr>
              <a:t>gian</a:t>
            </a:r>
            <a:r>
              <a:rPr lang="en-US" sz="2400" kern="0" dirty="0">
                <a:solidFill>
                  <a:srgbClr val="0000FF"/>
                </a:solidFill>
                <a:latin typeface="Times New Roman" pitchFamily="18" charset="0"/>
                <a:cs typeface="Times New Roman" pitchFamily="18" charset="0"/>
              </a:rPr>
              <a:t> </a:t>
            </a:r>
            <a:r>
              <a:rPr lang="en-US" sz="2400" kern="0" dirty="0" err="1">
                <a:solidFill>
                  <a:srgbClr val="0000FF"/>
                </a:solidFill>
                <a:latin typeface="Times New Roman" pitchFamily="18" charset="0"/>
                <a:cs typeface="Times New Roman" pitchFamily="18" charset="0"/>
              </a:rPr>
              <a:t>thuyết</a:t>
            </a:r>
            <a:r>
              <a:rPr lang="en-US" sz="2400" kern="0" dirty="0">
                <a:solidFill>
                  <a:srgbClr val="0000FF"/>
                </a:solidFill>
                <a:latin typeface="Times New Roman" pitchFamily="18" charset="0"/>
                <a:cs typeface="Times New Roman" pitchFamily="18" charset="0"/>
              </a:rPr>
              <a:t> </a:t>
            </a:r>
            <a:r>
              <a:rPr lang="en-US" sz="2400" kern="0" dirty="0" err="1">
                <a:solidFill>
                  <a:srgbClr val="0000FF"/>
                </a:solidFill>
                <a:latin typeface="Times New Roman" pitchFamily="18" charset="0"/>
                <a:cs typeface="Times New Roman" pitchFamily="18" charset="0"/>
              </a:rPr>
              <a:t>Vũ</a:t>
            </a:r>
            <a:r>
              <a:rPr lang="en-US" sz="2400" kern="0" dirty="0">
                <a:solidFill>
                  <a:srgbClr val="0000FF"/>
                </a:solidFill>
                <a:latin typeface="Times New Roman" pitchFamily="18" charset="0"/>
                <a:cs typeface="Times New Roman" pitchFamily="18" charset="0"/>
              </a:rPr>
              <a:t> </a:t>
            </a:r>
            <a:r>
              <a:rPr lang="en-US" sz="2400" kern="0" dirty="0" err="1">
                <a:solidFill>
                  <a:srgbClr val="0000FF"/>
                </a:solidFill>
                <a:latin typeface="Times New Roman" pitchFamily="18" charset="0"/>
                <a:cs typeface="Times New Roman" pitchFamily="18" charset="0"/>
              </a:rPr>
              <a:t>Hầu</a:t>
            </a:r>
            <a:r>
              <a:rPr lang="en-US" sz="2400" kern="0" dirty="0">
                <a:solidFill>
                  <a:srgbClr val="0000FF"/>
                </a:solidFill>
                <a:latin typeface="Times New Roman" pitchFamily="18" charset="0"/>
                <a:cs typeface="Times New Roman" pitchFamily="18" charset="0"/>
              </a:rPr>
              <a:t>. </a:t>
            </a:r>
          </a:p>
        </p:txBody>
      </p:sp>
      <p:sp>
        <p:nvSpPr>
          <p:cNvPr id="5" name="Rectangle 4"/>
          <p:cNvSpPr/>
          <p:nvPr/>
        </p:nvSpPr>
        <p:spPr>
          <a:xfrm>
            <a:off x="431800" y="2022060"/>
            <a:ext cx="1056700" cy="579967"/>
          </a:xfrm>
          <a:prstGeom prst="rect">
            <a:avLst/>
          </a:prstGeom>
        </p:spPr>
        <p:txBody>
          <a:bodyPr wrap="none">
            <a:spAutoFit/>
          </a:bodyPr>
          <a:lstStyle/>
          <a:p>
            <a:pPr lvl="0">
              <a:lnSpc>
                <a:spcPct val="150000"/>
              </a:lnSpc>
              <a:defRPr/>
            </a:pPr>
            <a:r>
              <a:rPr lang="en-US" sz="2400" b="1" i="1" kern="0" dirty="0">
                <a:solidFill>
                  <a:srgbClr val="0000FF"/>
                </a:solidFill>
                <a:latin typeface="Times New Roman" pitchFamily="18" charset="0"/>
                <a:cs typeface="Times New Roman" pitchFamily="18" charset="0"/>
              </a:rPr>
              <a:t>- </a:t>
            </a:r>
            <a:r>
              <a:rPr lang="en-US" sz="2400" b="1" i="1" kern="0" dirty="0" err="1">
                <a:solidFill>
                  <a:srgbClr val="0000FF"/>
                </a:solidFill>
                <a:latin typeface="Times New Roman" pitchFamily="18" charset="0"/>
                <a:cs typeface="Times New Roman" pitchFamily="18" charset="0"/>
              </a:rPr>
              <a:t>Đọc</a:t>
            </a:r>
            <a:r>
              <a:rPr lang="en-US" sz="2400" b="1" i="1" kern="0" dirty="0">
                <a:solidFill>
                  <a:srgbClr val="0000FF"/>
                </a:solidFill>
                <a:latin typeface="Times New Roman" pitchFamily="18" charset="0"/>
                <a:cs typeface="Times New Roman" pitchFamily="18" charset="0"/>
              </a:rPr>
              <a:t>: </a:t>
            </a:r>
          </a:p>
        </p:txBody>
      </p:sp>
    </p:spTree>
    <p:extLst>
      <p:ext uri="{BB962C8B-B14F-4D97-AF65-F5344CB8AC3E}">
        <p14:creationId xmlns:p14="http://schemas.microsoft.com/office/powerpoint/2010/main" val="3734080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checkerboard(across)">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80">
                                          <p:stCondLst>
                                            <p:cond delay="0"/>
                                          </p:stCondLst>
                                        </p:cTn>
                                        <p:tgtEl>
                                          <p:spTgt spid="7"/>
                                        </p:tgtEl>
                                      </p:cBhvr>
                                    </p:animEffect>
                                    <p:anim calcmode="lin" valueType="num">
                                      <p:cBhvr>
                                        <p:cTn id="3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6" dur="26">
                                          <p:stCondLst>
                                            <p:cond delay="650"/>
                                          </p:stCondLst>
                                        </p:cTn>
                                        <p:tgtEl>
                                          <p:spTgt spid="7"/>
                                        </p:tgtEl>
                                      </p:cBhvr>
                                      <p:to x="100000" y="60000"/>
                                    </p:animScale>
                                    <p:animScale>
                                      <p:cBhvr>
                                        <p:cTn id="37" dur="166" decel="50000">
                                          <p:stCondLst>
                                            <p:cond delay="676"/>
                                          </p:stCondLst>
                                        </p:cTn>
                                        <p:tgtEl>
                                          <p:spTgt spid="7"/>
                                        </p:tgtEl>
                                      </p:cBhvr>
                                      <p:to x="100000" y="100000"/>
                                    </p:animScale>
                                    <p:animScale>
                                      <p:cBhvr>
                                        <p:cTn id="38" dur="26">
                                          <p:stCondLst>
                                            <p:cond delay="1312"/>
                                          </p:stCondLst>
                                        </p:cTn>
                                        <p:tgtEl>
                                          <p:spTgt spid="7"/>
                                        </p:tgtEl>
                                      </p:cBhvr>
                                      <p:to x="100000" y="80000"/>
                                    </p:animScale>
                                    <p:animScale>
                                      <p:cBhvr>
                                        <p:cTn id="39" dur="166" decel="50000">
                                          <p:stCondLst>
                                            <p:cond delay="1338"/>
                                          </p:stCondLst>
                                        </p:cTn>
                                        <p:tgtEl>
                                          <p:spTgt spid="7"/>
                                        </p:tgtEl>
                                      </p:cBhvr>
                                      <p:to x="100000" y="100000"/>
                                    </p:animScale>
                                    <p:animScale>
                                      <p:cBhvr>
                                        <p:cTn id="40" dur="26">
                                          <p:stCondLst>
                                            <p:cond delay="1642"/>
                                          </p:stCondLst>
                                        </p:cTn>
                                        <p:tgtEl>
                                          <p:spTgt spid="7"/>
                                        </p:tgtEl>
                                      </p:cBhvr>
                                      <p:to x="100000" y="90000"/>
                                    </p:animScale>
                                    <p:animScale>
                                      <p:cBhvr>
                                        <p:cTn id="41" dur="166" decel="50000">
                                          <p:stCondLst>
                                            <p:cond delay="1668"/>
                                          </p:stCondLst>
                                        </p:cTn>
                                        <p:tgtEl>
                                          <p:spTgt spid="7"/>
                                        </p:tgtEl>
                                      </p:cBhvr>
                                      <p:to x="100000" y="100000"/>
                                    </p:animScale>
                                    <p:animScale>
                                      <p:cBhvr>
                                        <p:cTn id="42" dur="26">
                                          <p:stCondLst>
                                            <p:cond delay="1808"/>
                                          </p:stCondLst>
                                        </p:cTn>
                                        <p:tgtEl>
                                          <p:spTgt spid="7"/>
                                        </p:tgtEl>
                                      </p:cBhvr>
                                      <p:to x="100000" y="95000"/>
                                    </p:animScale>
                                    <p:animScale>
                                      <p:cBhvr>
                                        <p:cTn id="43"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9526" y="0"/>
            <a:ext cx="1235233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578" tIns="22779" rIns="45578" bIns="22779" anchor="ctr"/>
          <a:lstStyle/>
          <a:p>
            <a:pPr algn="ctr" defTabSz="1085324">
              <a:defRPr/>
            </a:pPr>
            <a:endParaRPr lang="en-AU" sz="2100">
              <a:solidFill>
                <a:prstClr val="white"/>
              </a:solidFill>
            </a:endParaRPr>
          </a:p>
        </p:txBody>
      </p:sp>
      <p:sp>
        <p:nvSpPr>
          <p:cNvPr id="67587" name="Rectangle 2"/>
          <p:cNvSpPr>
            <a:spLocks noChangeArrowheads="1"/>
          </p:cNvSpPr>
          <p:nvPr/>
        </p:nvSpPr>
        <p:spPr bwMode="auto">
          <a:xfrm>
            <a:off x="1790701" y="1811392"/>
            <a:ext cx="8877299" cy="1569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45578" tIns="22779" rIns="45578" bIns="22779">
            <a:spAutoFit/>
          </a:bodyPr>
          <a:lstStyle/>
          <a:p>
            <a:pPr algn="ctr" defTabSz="1084263" fontAlgn="base">
              <a:spcBef>
                <a:spcPct val="0"/>
              </a:spcBef>
              <a:spcAft>
                <a:spcPct val="0"/>
              </a:spcAft>
            </a:pPr>
            <a:r>
              <a:rPr lang="en-US" sz="9900" b="1" i="1" dirty="0" err="1">
                <a:solidFill>
                  <a:srgbClr val="E46C0A"/>
                </a:solidFill>
                <a:latin typeface="Times New Roman" pitchFamily="18" charset="0"/>
                <a:cs typeface="Times New Roman" pitchFamily="18" charset="0"/>
              </a:rPr>
              <a:t>Khởi</a:t>
            </a:r>
            <a:r>
              <a:rPr lang="en-US" sz="9900" b="1" i="1" dirty="0">
                <a:solidFill>
                  <a:srgbClr val="E46C0A"/>
                </a:solidFill>
                <a:latin typeface="Times New Roman" pitchFamily="18" charset="0"/>
                <a:cs typeface="Times New Roman" pitchFamily="18" charset="0"/>
              </a:rPr>
              <a:t> </a:t>
            </a:r>
            <a:r>
              <a:rPr lang="en-US" sz="9900" b="1" i="1" dirty="0" err="1">
                <a:solidFill>
                  <a:srgbClr val="E46C0A"/>
                </a:solidFill>
                <a:latin typeface="Times New Roman" pitchFamily="18" charset="0"/>
                <a:cs typeface="Times New Roman" pitchFamily="18" charset="0"/>
              </a:rPr>
              <a:t>động</a:t>
            </a:r>
            <a:endParaRPr lang="vi-VN" sz="9900" b="1" i="1" dirty="0">
              <a:solidFill>
                <a:srgbClr val="E46C0A"/>
              </a:solidFill>
              <a:latin typeface="Times New Roman" pitchFamily="18" charset="0"/>
              <a:cs typeface="Times New Roman" pitchFamily="18" charset="0"/>
            </a:endParaRPr>
          </a:p>
        </p:txBody>
      </p:sp>
      <p:pic>
        <p:nvPicPr>
          <p:cNvPr id="67588" name="Picture 2" descr="Cá Koi được nuông chiều ở thập niên 70 – Phố 70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9039" y="4229100"/>
            <a:ext cx="74168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2846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04800" y="152455"/>
            <a:ext cx="8944173" cy="964657"/>
          </a:xfrm>
          <a:prstGeom prst="rect">
            <a:avLst/>
          </a:prstGeom>
        </p:spPr>
        <p:txBody>
          <a:bodyPr wrap="square" lIns="38389" tIns="19194" rIns="38389" bIns="19194">
            <a:spAutoFit/>
          </a:bodyPr>
          <a:lstStyle/>
          <a:p>
            <a:pPr marL="400050" indent="-400050" defTabSz="383889">
              <a:spcBef>
                <a:spcPts val="504"/>
              </a:spcBef>
              <a:buFontTx/>
              <a:buAutoNum type="romanUcPeriod"/>
              <a:defRPr/>
            </a:pPr>
            <a:r>
              <a:rPr lang="en-US" sz="2800" b="1" kern="0" dirty="0">
                <a:solidFill>
                  <a:srgbClr val="1F497D"/>
                </a:solidFill>
                <a:latin typeface="Times New Roman" pitchFamily="18" charset="0"/>
                <a:cs typeface="Times New Roman" pitchFamily="18" charset="0"/>
              </a:rPr>
              <a:t>TÌM HIỂU CHUNG</a:t>
            </a:r>
          </a:p>
          <a:p>
            <a:pPr defTabSz="383889">
              <a:spcBef>
                <a:spcPts val="504"/>
              </a:spcBef>
              <a:defRPr/>
            </a:pPr>
            <a:r>
              <a:rPr lang="en-US" sz="2800" b="1" kern="0" dirty="0">
                <a:solidFill>
                  <a:srgbClr val="1F497D"/>
                </a:solidFill>
                <a:latin typeface="Times New Roman" pitchFamily="18" charset="0"/>
                <a:cs typeface="Times New Roman" pitchFamily="18" charset="0"/>
              </a:rPr>
              <a:t>1. </a:t>
            </a:r>
            <a:r>
              <a:rPr lang="en-US" sz="2800" b="1" kern="0" dirty="0" err="1">
                <a:solidFill>
                  <a:srgbClr val="1F497D"/>
                </a:solidFill>
                <a:latin typeface="Times New Roman" pitchFamily="18" charset="0"/>
                <a:cs typeface="Times New Roman" pitchFamily="18" charset="0"/>
              </a:rPr>
              <a:t>Tác</a:t>
            </a:r>
            <a:r>
              <a:rPr lang="en-US" sz="2800" b="1" kern="0" dirty="0">
                <a:solidFill>
                  <a:srgbClr val="1F497D"/>
                </a:solidFill>
                <a:latin typeface="Times New Roman" pitchFamily="18" charset="0"/>
                <a:cs typeface="Times New Roman" pitchFamily="18" charset="0"/>
              </a:rPr>
              <a:t> </a:t>
            </a:r>
            <a:r>
              <a:rPr lang="en-US" sz="2800" b="1" kern="0" dirty="0" err="1">
                <a:solidFill>
                  <a:srgbClr val="1F497D"/>
                </a:solidFill>
                <a:latin typeface="Times New Roman" pitchFamily="18" charset="0"/>
                <a:cs typeface="Times New Roman" pitchFamily="18" charset="0"/>
              </a:rPr>
              <a:t>phẩm</a:t>
            </a:r>
            <a:endParaRPr lang="en-US" sz="2800" b="1" kern="0" dirty="0">
              <a:solidFill>
                <a:srgbClr val="1F497D"/>
              </a:solidFill>
              <a:latin typeface="Times New Roman" pitchFamily="18" charset="0"/>
              <a:cs typeface="Times New Roman" pitchFamily="18" charset="0"/>
            </a:endParaRPr>
          </a:p>
        </p:txBody>
      </p:sp>
      <p:sp>
        <p:nvSpPr>
          <p:cNvPr id="3" name="Text Box 33"/>
          <p:cNvSpPr txBox="1">
            <a:spLocks noChangeArrowheads="1"/>
          </p:cNvSpPr>
          <p:nvPr/>
        </p:nvSpPr>
        <p:spPr bwMode="auto">
          <a:xfrm>
            <a:off x="329329" y="1150890"/>
            <a:ext cx="11579123"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lnSpc>
                <a:spcPct val="150000"/>
              </a:lnSpc>
            </a:pPr>
            <a:r>
              <a:rPr lang="en-US" sz="2800" b="1" i="1" dirty="0">
                <a:solidFill>
                  <a:srgbClr val="1F497D">
                    <a:lumMod val="75000"/>
                  </a:srgbClr>
                </a:solidFill>
                <a:latin typeface="Times New Roman" pitchFamily="18" charset="0"/>
                <a:cs typeface="Times New Roman" pitchFamily="18" charset="0"/>
              </a:rPr>
              <a:t>c. </a:t>
            </a:r>
            <a:r>
              <a:rPr lang="en-US" sz="2800" b="1" i="1" dirty="0" err="1">
                <a:solidFill>
                  <a:srgbClr val="1F497D">
                    <a:lumMod val="75000"/>
                  </a:srgbClr>
                </a:solidFill>
                <a:latin typeface="Times New Roman" pitchFamily="18" charset="0"/>
                <a:cs typeface="Times New Roman" pitchFamily="18" charset="0"/>
              </a:rPr>
              <a:t>Bố</a:t>
            </a:r>
            <a:r>
              <a:rPr lang="en-US" sz="2800" b="1" i="1" dirty="0">
                <a:solidFill>
                  <a:srgbClr val="1F497D">
                    <a:lumMod val="75000"/>
                  </a:srgbClr>
                </a:solidFill>
                <a:latin typeface="Times New Roman" pitchFamily="18" charset="0"/>
                <a:cs typeface="Times New Roman" pitchFamily="18" charset="0"/>
              </a:rPr>
              <a:t> </a:t>
            </a:r>
            <a:r>
              <a:rPr lang="en-US" sz="2800" b="1" i="1" dirty="0" err="1">
                <a:solidFill>
                  <a:srgbClr val="1F497D">
                    <a:lumMod val="75000"/>
                  </a:srgbClr>
                </a:solidFill>
                <a:latin typeface="Times New Roman" pitchFamily="18" charset="0"/>
                <a:cs typeface="Times New Roman" pitchFamily="18" charset="0"/>
              </a:rPr>
              <a:t>cục</a:t>
            </a:r>
            <a:endParaRPr lang="en-US" sz="2800" b="1" i="1" dirty="0">
              <a:solidFill>
                <a:srgbClr val="1F497D">
                  <a:lumMod val="75000"/>
                </a:srgbClr>
              </a:solidFill>
              <a:latin typeface="Times New Roman" pitchFamily="18" charset="0"/>
              <a:cs typeface="Times New Roman" pitchFamily="18" charset="0"/>
            </a:endParaRPr>
          </a:p>
        </p:txBody>
      </p:sp>
      <p:sp>
        <p:nvSpPr>
          <p:cNvPr id="4" name="Rectangle 7"/>
          <p:cNvSpPr>
            <a:spLocks noChangeArrowheads="1"/>
          </p:cNvSpPr>
          <p:nvPr/>
        </p:nvSpPr>
        <p:spPr bwMode="auto">
          <a:xfrm>
            <a:off x="431800" y="2602027"/>
            <a:ext cx="11582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2000" dirty="0">
              <a:solidFill>
                <a:prstClr val="black"/>
              </a:solidFill>
              <a:latin typeface="Tahoma" pitchFamily="34" charset="0"/>
            </a:endParaRPr>
          </a:p>
        </p:txBody>
      </p:sp>
      <p:sp>
        <p:nvSpPr>
          <p:cNvPr id="8" name="Rectangle 7"/>
          <p:cNvSpPr/>
          <p:nvPr/>
        </p:nvSpPr>
        <p:spPr>
          <a:xfrm>
            <a:off x="337204" y="1901458"/>
            <a:ext cx="6473499" cy="4019562"/>
          </a:xfrm>
          <a:prstGeom prst="rect">
            <a:avLst/>
          </a:prstGeom>
        </p:spPr>
        <p:txBody>
          <a:bodyPr wrap="square">
            <a:spAutoFit/>
          </a:bodyPr>
          <a:lstStyle/>
          <a:p>
            <a:pPr marL="342900" indent="-342900" algn="just" fontAlgn="base">
              <a:lnSpc>
                <a:spcPct val="150000"/>
              </a:lnSpc>
              <a:spcBef>
                <a:spcPct val="20000"/>
              </a:spcBef>
              <a:spcAft>
                <a:spcPct val="0"/>
              </a:spcAft>
              <a:buFontTx/>
              <a:buChar char="-"/>
            </a:pPr>
            <a:r>
              <a:rPr lang="en-US" sz="2800" b="1" i="1" kern="0" dirty="0" err="1">
                <a:latin typeface="Times New Roman" pitchFamily="18" charset="0"/>
                <a:cs typeface="Times New Roman" pitchFamily="18" charset="0"/>
              </a:rPr>
              <a:t>Hai</a:t>
            </a:r>
            <a:r>
              <a:rPr lang="en-US" sz="2800" b="1" i="1" kern="0" dirty="0">
                <a:latin typeface="Times New Roman" pitchFamily="18" charset="0"/>
                <a:cs typeface="Times New Roman" pitchFamily="18" charset="0"/>
              </a:rPr>
              <a:t> </a:t>
            </a:r>
            <a:r>
              <a:rPr lang="en-US" sz="2800" b="1" i="1" kern="0" dirty="0" err="1">
                <a:latin typeface="Times New Roman" pitchFamily="18" charset="0"/>
                <a:cs typeface="Times New Roman" pitchFamily="18" charset="0"/>
              </a:rPr>
              <a:t>câu</a:t>
            </a:r>
            <a:r>
              <a:rPr lang="en-US" sz="2800" b="1" i="1" kern="0" dirty="0">
                <a:latin typeface="Times New Roman" pitchFamily="18" charset="0"/>
                <a:cs typeface="Times New Roman" pitchFamily="18" charset="0"/>
              </a:rPr>
              <a:t> </a:t>
            </a:r>
            <a:r>
              <a:rPr lang="en-US" sz="2800" b="1" i="1" kern="0" dirty="0" err="1">
                <a:latin typeface="Times New Roman" pitchFamily="18" charset="0"/>
                <a:cs typeface="Times New Roman" pitchFamily="18" charset="0"/>
              </a:rPr>
              <a:t>đầu</a:t>
            </a:r>
            <a:r>
              <a:rPr lang="en-US" sz="2800" b="1" i="1" kern="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Trần</a:t>
            </a:r>
            <a:r>
              <a:rPr lang="en-US" sz="2400" dirty="0">
                <a:latin typeface="Tahoma" pitchFamily="34" charset="0"/>
              </a:rPr>
              <a:t>.</a:t>
            </a:r>
          </a:p>
          <a:p>
            <a:pPr marL="342900" indent="-342900" algn="just" fontAlgn="base">
              <a:lnSpc>
                <a:spcPct val="150000"/>
              </a:lnSpc>
              <a:spcBef>
                <a:spcPct val="20000"/>
              </a:spcBef>
              <a:spcAft>
                <a:spcPct val="0"/>
              </a:spcAft>
              <a:buFontTx/>
              <a:buChar char="-"/>
            </a:pPr>
            <a:endParaRPr lang="en-US" sz="2400" dirty="0">
              <a:latin typeface="Tahoma" pitchFamily="34" charset="0"/>
            </a:endParaRPr>
          </a:p>
          <a:p>
            <a:pPr algn="just" fontAlgn="base">
              <a:lnSpc>
                <a:spcPct val="150000"/>
              </a:lnSpc>
              <a:spcBef>
                <a:spcPct val="20000"/>
              </a:spcBef>
              <a:spcAft>
                <a:spcPct val="0"/>
              </a:spcAft>
            </a:pPr>
            <a:endParaRPr lang="en-US" sz="2400" dirty="0">
              <a:latin typeface="Tahoma" pitchFamily="34" charset="0"/>
            </a:endParaRPr>
          </a:p>
          <a:p>
            <a:pPr marL="342900" indent="-342900" algn="just" fontAlgn="base">
              <a:lnSpc>
                <a:spcPct val="150000"/>
              </a:lnSpc>
              <a:spcBef>
                <a:spcPct val="20000"/>
              </a:spcBef>
              <a:spcAft>
                <a:spcPct val="0"/>
              </a:spcAft>
              <a:buFontTx/>
              <a:buChar char="-"/>
            </a:pPr>
            <a:r>
              <a:rPr lang="en-US" sz="2800" b="1" i="1" kern="0" dirty="0" err="1">
                <a:latin typeface="Times New Roman" pitchFamily="18" charset="0"/>
                <a:cs typeface="Times New Roman" pitchFamily="18" charset="0"/>
              </a:rPr>
              <a:t>Hai</a:t>
            </a:r>
            <a:r>
              <a:rPr lang="en-US" sz="2800" b="1" i="1" kern="0" dirty="0">
                <a:latin typeface="Times New Roman" pitchFamily="18" charset="0"/>
                <a:cs typeface="Times New Roman" pitchFamily="18" charset="0"/>
              </a:rPr>
              <a:t> </a:t>
            </a:r>
            <a:r>
              <a:rPr lang="en-US" sz="2800" b="1" i="1" kern="0" dirty="0" err="1">
                <a:latin typeface="Times New Roman" pitchFamily="18" charset="0"/>
                <a:cs typeface="Times New Roman" pitchFamily="18" charset="0"/>
              </a:rPr>
              <a:t>câu</a:t>
            </a:r>
            <a:r>
              <a:rPr lang="en-US" sz="2800" b="1" i="1" kern="0" dirty="0">
                <a:latin typeface="Times New Roman" pitchFamily="18" charset="0"/>
                <a:cs typeface="Times New Roman" pitchFamily="18" charset="0"/>
              </a:rPr>
              <a:t> </a:t>
            </a:r>
            <a:r>
              <a:rPr lang="en-US" sz="2800" b="1" i="1" kern="0" dirty="0" err="1">
                <a:latin typeface="Times New Roman" pitchFamily="18" charset="0"/>
                <a:cs typeface="Times New Roman" pitchFamily="18" charset="0"/>
              </a:rPr>
              <a:t>sau</a:t>
            </a:r>
            <a:r>
              <a:rPr lang="en-US" sz="2800" b="1" i="1"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Chí</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làm</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trai</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và</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tâm</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tình</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của</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tác</a:t>
            </a:r>
            <a:r>
              <a:rPr lang="en-US" sz="2800" kern="0" dirty="0">
                <a:latin typeface="Times New Roman" pitchFamily="18" charset="0"/>
                <a:cs typeface="Times New Roman" pitchFamily="18" charset="0"/>
              </a:rPr>
              <a:t> </a:t>
            </a:r>
            <a:r>
              <a:rPr lang="en-US" sz="2800" kern="0" dirty="0" err="1">
                <a:latin typeface="Times New Roman" pitchFamily="18" charset="0"/>
                <a:cs typeface="Times New Roman" pitchFamily="18" charset="0"/>
              </a:rPr>
              <a:t>giả</a:t>
            </a:r>
            <a:r>
              <a:rPr lang="en-US" sz="2800" kern="0" dirty="0">
                <a:latin typeface="Times New Roman" pitchFamily="18" charset="0"/>
                <a:cs typeface="Times New Roman" pitchFamily="18" charset="0"/>
              </a:rPr>
              <a:t>.</a:t>
            </a:r>
          </a:p>
        </p:txBody>
      </p:sp>
      <p:pic>
        <p:nvPicPr>
          <p:cNvPr id="9" name="Picture 2" descr="Anh hùng Phạm Ngũ Lão và bài thơ nghĩa khí lưu danh thiên cổ - Celadon City  Vietn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11716" y="4207713"/>
            <a:ext cx="4196736" cy="24453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4" name="Picture 2" descr="Hùng ca Sử Việt: Hội Nghị Diên Hồ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0223" y="1812097"/>
            <a:ext cx="3972384" cy="22537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39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checkerboard(across)">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26" y="1981203"/>
            <a:ext cx="5173665" cy="3276603"/>
          </a:xfrm>
          <a:prstGeom prst="cloud">
            <a:avLst/>
          </a:prstGeom>
          <a:solidFill>
            <a:sysClr val="window" lastClr="FFFFFF"/>
          </a:solidFill>
          <a:ln w="25400" cap="flat" cmpd="sng" algn="ctr">
            <a:solidFill>
              <a:srgbClr val="0070C0"/>
            </a:solidFill>
            <a:prstDash val="solid"/>
          </a:ln>
          <a:effectLst/>
        </p:spPr>
        <p:txBody>
          <a:bodyPr anchor="ctr"/>
          <a:lstStyle/>
          <a:p>
            <a:pPr algn="ctr" fontAlgn="base">
              <a:defRPr/>
            </a:pPr>
            <a:r>
              <a:rPr lang="en-US" sz="2400" b="1" i="1" u="sng" dirty="0" err="1">
                <a:solidFill>
                  <a:srgbClr val="FF0000"/>
                </a:solidFill>
                <a:latin typeface="Times New Roman"/>
              </a:rPr>
              <a:t>Thế</a:t>
            </a:r>
            <a:r>
              <a:rPr lang="en-US" sz="2400" b="1" i="1" u="sng" dirty="0">
                <a:solidFill>
                  <a:srgbClr val="FF0000"/>
                </a:solidFill>
                <a:latin typeface="Times New Roman"/>
              </a:rPr>
              <a:t> </a:t>
            </a:r>
            <a:r>
              <a:rPr lang="en-US" sz="2400" b="1" i="1" u="sng" dirty="0" err="1">
                <a:solidFill>
                  <a:srgbClr val="FF0000"/>
                </a:solidFill>
                <a:latin typeface="Times New Roman"/>
              </a:rPr>
              <a:t>giới</a:t>
            </a:r>
            <a:r>
              <a:rPr lang="en-US" sz="2400" b="1" i="1" u="sng" dirty="0">
                <a:solidFill>
                  <a:srgbClr val="FF0000"/>
                </a:solidFill>
                <a:latin typeface="Times New Roman"/>
              </a:rPr>
              <a:t> </a:t>
            </a:r>
            <a:r>
              <a:rPr lang="en-US" sz="2400" b="1" i="1" u="sng" dirty="0" err="1">
                <a:solidFill>
                  <a:srgbClr val="FF0000"/>
                </a:solidFill>
                <a:latin typeface="Times New Roman"/>
              </a:rPr>
              <a:t>ngôn</a:t>
            </a:r>
            <a:r>
              <a:rPr lang="en-US" sz="2400" b="1" i="1" u="sng" dirty="0">
                <a:solidFill>
                  <a:srgbClr val="FF0000"/>
                </a:solidFill>
                <a:latin typeface="Times New Roman"/>
              </a:rPr>
              <a:t> </a:t>
            </a:r>
            <a:r>
              <a:rPr lang="en-US" sz="2400" b="1" i="1" u="sng" dirty="0" err="1">
                <a:solidFill>
                  <a:srgbClr val="FF0000"/>
                </a:solidFill>
                <a:latin typeface="Times New Roman"/>
              </a:rPr>
              <a:t>từ</a:t>
            </a:r>
            <a:r>
              <a:rPr lang="en-US" sz="2400" b="1" i="1" u="sng" dirty="0">
                <a:solidFill>
                  <a:srgbClr val="FF0000"/>
                </a:solidFill>
                <a:latin typeface="Times New Roman"/>
              </a:rPr>
              <a:t>:</a:t>
            </a:r>
            <a:r>
              <a:rPr lang="en-US" sz="2400" kern="0" dirty="0">
                <a:solidFill>
                  <a:sysClr val="windowText" lastClr="000000"/>
                </a:solidFill>
                <a:latin typeface="Times New Roman"/>
                <a:ea typeface="Times New Roman"/>
              </a:rPr>
              <a:t> </a:t>
            </a:r>
            <a:endParaRPr lang="en-US" sz="2000" kern="0" dirty="0">
              <a:solidFill>
                <a:sysClr val="windowText" lastClr="000000"/>
              </a:solidFill>
              <a:latin typeface="Times New Roman"/>
              <a:ea typeface="Times New Roman"/>
            </a:endParaRPr>
          </a:p>
          <a:p>
            <a:pPr algn="ctr" fontAlgn="base">
              <a:defRPr/>
            </a:pPr>
            <a:r>
              <a:rPr lang="en-US" sz="2400" b="1" i="1" dirty="0" err="1">
                <a:solidFill>
                  <a:srgbClr val="0070C0"/>
                </a:solidFill>
                <a:latin typeface="Times New Roman"/>
              </a:rPr>
              <a:t>Từ</a:t>
            </a:r>
            <a:r>
              <a:rPr lang="en-US" sz="2400" b="1" i="1" dirty="0">
                <a:solidFill>
                  <a:srgbClr val="0070C0"/>
                </a:solidFill>
                <a:latin typeface="Times New Roman"/>
              </a:rPr>
              <a:t> </a:t>
            </a:r>
            <a:r>
              <a:rPr lang="en-US" sz="2400" b="1" i="1" dirty="0" err="1">
                <a:solidFill>
                  <a:srgbClr val="0070C0"/>
                </a:solidFill>
                <a:latin typeface="Times New Roman"/>
              </a:rPr>
              <a:t>láy</a:t>
            </a:r>
            <a:r>
              <a:rPr lang="en-US" sz="2400" b="1" i="1" dirty="0">
                <a:solidFill>
                  <a:srgbClr val="0070C0"/>
                </a:solidFill>
                <a:latin typeface="Times New Roman"/>
              </a:rPr>
              <a:t> </a:t>
            </a:r>
            <a:r>
              <a:rPr lang="en-US" sz="2400" b="1" i="1" dirty="0" err="1">
                <a:solidFill>
                  <a:srgbClr val="0070C0"/>
                </a:solidFill>
                <a:latin typeface="Times New Roman"/>
              </a:rPr>
              <a:t>tượng</a:t>
            </a:r>
            <a:r>
              <a:rPr lang="en-US" sz="2400" b="1" i="1" dirty="0">
                <a:solidFill>
                  <a:srgbClr val="0070C0"/>
                </a:solidFill>
                <a:latin typeface="Times New Roman"/>
              </a:rPr>
              <a:t> </a:t>
            </a:r>
            <a:r>
              <a:rPr lang="en-US" sz="2400" b="1" i="1" dirty="0" err="1">
                <a:solidFill>
                  <a:srgbClr val="0070C0"/>
                </a:solidFill>
                <a:latin typeface="Times New Roman"/>
              </a:rPr>
              <a:t>hình</a:t>
            </a:r>
            <a:r>
              <a:rPr lang="en-US" sz="2400" b="1" i="1" dirty="0">
                <a:solidFill>
                  <a:srgbClr val="0070C0"/>
                </a:solidFill>
                <a:latin typeface="Times New Roman"/>
              </a:rPr>
              <a:t>, </a:t>
            </a:r>
            <a:r>
              <a:rPr lang="en-US" sz="2400" b="1" i="1" dirty="0" err="1">
                <a:solidFill>
                  <a:srgbClr val="0070C0"/>
                </a:solidFill>
                <a:latin typeface="Times New Roman"/>
              </a:rPr>
              <a:t>tượng</a:t>
            </a:r>
            <a:r>
              <a:rPr lang="en-US" sz="2400" b="1" i="1" dirty="0">
                <a:solidFill>
                  <a:srgbClr val="0070C0"/>
                </a:solidFill>
                <a:latin typeface="Times New Roman"/>
              </a:rPr>
              <a:t> </a:t>
            </a:r>
            <a:r>
              <a:rPr lang="en-US" sz="2400" b="1" i="1" dirty="0" err="1">
                <a:solidFill>
                  <a:srgbClr val="0070C0"/>
                </a:solidFill>
                <a:latin typeface="Times New Roman"/>
              </a:rPr>
              <a:t>thanh</a:t>
            </a:r>
            <a:r>
              <a:rPr lang="en-US" sz="2400" b="1" i="1" dirty="0">
                <a:solidFill>
                  <a:srgbClr val="0070C0"/>
                </a:solidFill>
                <a:latin typeface="Times New Roman"/>
              </a:rPr>
              <a:t>, </a:t>
            </a:r>
            <a:r>
              <a:rPr lang="en-US" sz="2400" b="1" i="1" dirty="0" err="1">
                <a:solidFill>
                  <a:srgbClr val="0070C0"/>
                </a:solidFill>
                <a:latin typeface="Times New Roman"/>
              </a:rPr>
              <a:t>biện</a:t>
            </a:r>
            <a:r>
              <a:rPr lang="en-US" sz="2400" b="1" i="1" dirty="0">
                <a:solidFill>
                  <a:srgbClr val="0070C0"/>
                </a:solidFill>
                <a:latin typeface="Times New Roman"/>
              </a:rPr>
              <a:t> </a:t>
            </a:r>
            <a:r>
              <a:rPr lang="en-US" sz="2400" b="1" i="1" dirty="0" err="1">
                <a:solidFill>
                  <a:srgbClr val="0070C0"/>
                </a:solidFill>
                <a:latin typeface="Times New Roman"/>
              </a:rPr>
              <a:t>pháp</a:t>
            </a:r>
            <a:r>
              <a:rPr lang="en-US" sz="2400" b="1" i="1" dirty="0">
                <a:solidFill>
                  <a:srgbClr val="0070C0"/>
                </a:solidFill>
                <a:latin typeface="Times New Roman"/>
              </a:rPr>
              <a:t> </a:t>
            </a:r>
            <a:r>
              <a:rPr lang="en-US" sz="2400" b="1" i="1" dirty="0" err="1">
                <a:solidFill>
                  <a:srgbClr val="0070C0"/>
                </a:solidFill>
                <a:latin typeface="Times New Roman"/>
              </a:rPr>
              <a:t>tu</a:t>
            </a:r>
            <a:r>
              <a:rPr lang="en-US" sz="2400" b="1" i="1" dirty="0">
                <a:solidFill>
                  <a:srgbClr val="0070C0"/>
                </a:solidFill>
                <a:latin typeface="Times New Roman"/>
              </a:rPr>
              <a:t> </a:t>
            </a:r>
            <a:r>
              <a:rPr lang="en-US" sz="2400" b="1" i="1" dirty="0" err="1">
                <a:solidFill>
                  <a:srgbClr val="0070C0"/>
                </a:solidFill>
                <a:latin typeface="Times New Roman"/>
              </a:rPr>
              <a:t>từ</a:t>
            </a:r>
            <a:r>
              <a:rPr lang="en-US" sz="2400" b="1" i="1" dirty="0">
                <a:solidFill>
                  <a:srgbClr val="0070C0"/>
                </a:solidFill>
                <a:latin typeface="Times New Roman"/>
              </a:rPr>
              <a:t> </a:t>
            </a:r>
            <a:r>
              <a:rPr lang="en-US" sz="2400" b="1" i="1" dirty="0" err="1">
                <a:solidFill>
                  <a:srgbClr val="0070C0"/>
                </a:solidFill>
                <a:latin typeface="Times New Roman"/>
              </a:rPr>
              <a:t>từ</a:t>
            </a:r>
            <a:r>
              <a:rPr lang="en-US" sz="2400" b="1" i="1" dirty="0">
                <a:solidFill>
                  <a:srgbClr val="0070C0"/>
                </a:solidFill>
                <a:latin typeface="Times New Roman"/>
              </a:rPr>
              <a:t> </a:t>
            </a:r>
            <a:r>
              <a:rPr lang="en-US" sz="2400" b="1" i="1" dirty="0" err="1">
                <a:solidFill>
                  <a:srgbClr val="0070C0"/>
                </a:solidFill>
                <a:latin typeface="Times New Roman"/>
              </a:rPr>
              <a:t>vựng</a:t>
            </a:r>
            <a:r>
              <a:rPr lang="en-US" sz="2400" b="1" i="1" dirty="0">
                <a:solidFill>
                  <a:srgbClr val="0070C0"/>
                </a:solidFill>
                <a:latin typeface="Times New Roman"/>
              </a:rPr>
              <a:t>, </a:t>
            </a:r>
            <a:r>
              <a:rPr lang="en-US" sz="2400" b="1" i="1" dirty="0" err="1">
                <a:solidFill>
                  <a:srgbClr val="0070C0"/>
                </a:solidFill>
                <a:latin typeface="Times New Roman"/>
              </a:rPr>
              <a:t>tu</a:t>
            </a:r>
            <a:r>
              <a:rPr lang="en-US" sz="2400" b="1" i="1" dirty="0">
                <a:solidFill>
                  <a:srgbClr val="0070C0"/>
                </a:solidFill>
                <a:latin typeface="Times New Roman"/>
              </a:rPr>
              <a:t> </a:t>
            </a:r>
            <a:r>
              <a:rPr lang="en-US" sz="2400" b="1" i="1" dirty="0" err="1">
                <a:solidFill>
                  <a:srgbClr val="0070C0"/>
                </a:solidFill>
                <a:latin typeface="Times New Roman"/>
              </a:rPr>
              <a:t>từ</a:t>
            </a:r>
            <a:r>
              <a:rPr lang="en-US" sz="2400" b="1" i="1" dirty="0">
                <a:solidFill>
                  <a:srgbClr val="0070C0"/>
                </a:solidFill>
                <a:latin typeface="Times New Roman"/>
              </a:rPr>
              <a:t> </a:t>
            </a:r>
            <a:r>
              <a:rPr lang="en-US" sz="2400" b="1" i="1" dirty="0" err="1">
                <a:solidFill>
                  <a:srgbClr val="0070C0"/>
                </a:solidFill>
                <a:latin typeface="Times New Roman"/>
              </a:rPr>
              <a:t>ngữ</a:t>
            </a:r>
            <a:r>
              <a:rPr lang="en-US" sz="2400" b="1" i="1" dirty="0">
                <a:solidFill>
                  <a:srgbClr val="0070C0"/>
                </a:solidFill>
                <a:latin typeface="Times New Roman"/>
              </a:rPr>
              <a:t> </a:t>
            </a:r>
            <a:r>
              <a:rPr lang="en-US" sz="2400" b="1" i="1" dirty="0" err="1">
                <a:solidFill>
                  <a:srgbClr val="0070C0"/>
                </a:solidFill>
                <a:latin typeface="Times New Roman"/>
              </a:rPr>
              <a:t>pháp</a:t>
            </a:r>
            <a:r>
              <a:rPr lang="en-US" sz="2400" b="1" i="1" dirty="0">
                <a:solidFill>
                  <a:srgbClr val="0070C0"/>
                </a:solidFill>
                <a:latin typeface="Times New Roman"/>
              </a:rPr>
              <a:t> </a:t>
            </a:r>
            <a:r>
              <a:rPr lang="en-US" sz="2400" b="1" i="1" dirty="0" err="1">
                <a:solidFill>
                  <a:srgbClr val="0070C0"/>
                </a:solidFill>
                <a:latin typeface="Times New Roman"/>
              </a:rPr>
              <a:t>nào</a:t>
            </a:r>
            <a:r>
              <a:rPr lang="en-US" sz="2400" b="1" i="1" dirty="0">
                <a:solidFill>
                  <a:srgbClr val="0070C0"/>
                </a:solidFill>
                <a:latin typeface="Times New Roman"/>
              </a:rPr>
              <a:t>?</a:t>
            </a:r>
            <a:endParaRPr lang="en-US" sz="2000" kern="0" dirty="0">
              <a:solidFill>
                <a:sysClr val="windowText" lastClr="000000"/>
              </a:solidFill>
              <a:latin typeface="Times New Roman"/>
              <a:ea typeface="Times New Roman"/>
            </a:endParaRPr>
          </a:p>
        </p:txBody>
      </p:sp>
      <p:sp>
        <p:nvSpPr>
          <p:cNvPr id="3" name="Cloud 2"/>
          <p:cNvSpPr/>
          <p:nvPr/>
        </p:nvSpPr>
        <p:spPr>
          <a:xfrm>
            <a:off x="4165601" y="2286000"/>
            <a:ext cx="5545139" cy="3124200"/>
          </a:xfrm>
          <a:prstGeom prst="cloud">
            <a:avLst/>
          </a:prstGeom>
          <a:solidFill>
            <a:sysClr val="window" lastClr="FFFFFF"/>
          </a:solidFill>
          <a:ln w="25400" cap="flat" cmpd="sng" algn="ctr">
            <a:solidFill>
              <a:srgbClr val="0070C0"/>
            </a:solidFill>
            <a:prstDash val="solid"/>
          </a:ln>
          <a:effectLst/>
        </p:spPr>
        <p:txBody>
          <a:bodyPr anchor="ctr"/>
          <a:lstStyle/>
          <a:p>
            <a:pPr algn="ctr" fontAlgn="base">
              <a:defRPr/>
            </a:pPr>
            <a:endParaRPr lang="en-US" sz="2400" b="1" i="1" u="sng" dirty="0">
              <a:solidFill>
                <a:srgbClr val="FF0000"/>
              </a:solidFill>
              <a:latin typeface="Times New Roman"/>
            </a:endParaRPr>
          </a:p>
          <a:p>
            <a:pPr algn="ctr" fontAlgn="base">
              <a:defRPr/>
            </a:pPr>
            <a:r>
              <a:rPr lang="en-US" sz="2400" b="1" i="1" u="sng" dirty="0" err="1">
                <a:solidFill>
                  <a:srgbClr val="FF0000"/>
                </a:solidFill>
                <a:latin typeface="Times New Roman"/>
              </a:rPr>
              <a:t>Bức</a:t>
            </a:r>
            <a:r>
              <a:rPr lang="en-US" sz="2400" b="1" i="1" u="sng" dirty="0">
                <a:solidFill>
                  <a:srgbClr val="FF0000"/>
                </a:solidFill>
                <a:latin typeface="Times New Roman"/>
              </a:rPr>
              <a:t> </a:t>
            </a:r>
            <a:r>
              <a:rPr lang="en-US" sz="2400" b="1" i="1" u="sng" dirty="0" err="1">
                <a:solidFill>
                  <a:srgbClr val="FF0000"/>
                </a:solidFill>
                <a:latin typeface="Times New Roman"/>
              </a:rPr>
              <a:t>tranh</a:t>
            </a:r>
            <a:r>
              <a:rPr lang="en-US" sz="2400" b="1" i="1" u="sng" dirty="0">
                <a:solidFill>
                  <a:srgbClr val="FF0000"/>
                </a:solidFill>
                <a:latin typeface="Times New Roman"/>
              </a:rPr>
              <a:t> </a:t>
            </a:r>
            <a:r>
              <a:rPr lang="en-US" sz="2400" b="1" i="1" u="sng" dirty="0" err="1">
                <a:solidFill>
                  <a:srgbClr val="FF0000"/>
                </a:solidFill>
                <a:latin typeface="Times New Roman"/>
              </a:rPr>
              <a:t>thơ</a:t>
            </a:r>
            <a:r>
              <a:rPr lang="en-US" sz="2400" b="1" i="1" u="sng" dirty="0">
                <a:solidFill>
                  <a:srgbClr val="FF0000"/>
                </a:solidFill>
                <a:latin typeface="Times New Roman"/>
              </a:rPr>
              <a:t>:</a:t>
            </a:r>
            <a:endParaRPr lang="en-US" sz="2000" kern="0" dirty="0">
              <a:solidFill>
                <a:sysClr val="windowText" lastClr="000000"/>
              </a:solidFill>
              <a:latin typeface="Times New Roman"/>
              <a:ea typeface="Times New Roman"/>
            </a:endParaRPr>
          </a:p>
          <a:p>
            <a:pPr algn="ctr" fontAlgn="base">
              <a:defRPr/>
            </a:pPr>
            <a:r>
              <a:rPr lang="en-US" sz="2400" kern="0" dirty="0">
                <a:solidFill>
                  <a:sysClr val="windowText" lastClr="000000"/>
                </a:solidFill>
                <a:latin typeface="Times New Roman"/>
                <a:ea typeface="Times New Roman"/>
              </a:rPr>
              <a:t> </a:t>
            </a:r>
            <a:r>
              <a:rPr lang="en-US" sz="2400" b="1" i="1" dirty="0" err="1">
                <a:solidFill>
                  <a:srgbClr val="0070C0"/>
                </a:solidFill>
                <a:latin typeface="Times New Roman"/>
              </a:rPr>
              <a:t>Thời</a:t>
            </a:r>
            <a:r>
              <a:rPr lang="en-US" sz="2400" b="1" i="1" dirty="0">
                <a:solidFill>
                  <a:srgbClr val="0070C0"/>
                </a:solidFill>
                <a:latin typeface="Times New Roman"/>
              </a:rPr>
              <a:t> </a:t>
            </a:r>
            <a:r>
              <a:rPr lang="en-US" sz="2400" b="1" i="1" dirty="0" err="1">
                <a:solidFill>
                  <a:srgbClr val="0070C0"/>
                </a:solidFill>
                <a:latin typeface="Times New Roman"/>
              </a:rPr>
              <a:t>gian</a:t>
            </a:r>
            <a:r>
              <a:rPr lang="en-US" sz="2400" b="1" i="1" dirty="0">
                <a:solidFill>
                  <a:srgbClr val="0070C0"/>
                </a:solidFill>
                <a:latin typeface="Times New Roman"/>
              </a:rPr>
              <a:t>, </a:t>
            </a:r>
            <a:r>
              <a:rPr lang="en-US" sz="2400" b="1" i="1" dirty="0" err="1">
                <a:solidFill>
                  <a:srgbClr val="0070C0"/>
                </a:solidFill>
                <a:latin typeface="Times New Roman"/>
              </a:rPr>
              <a:t>không</a:t>
            </a:r>
            <a:r>
              <a:rPr lang="en-US" sz="2400" b="1" i="1" dirty="0">
                <a:solidFill>
                  <a:srgbClr val="0070C0"/>
                </a:solidFill>
                <a:latin typeface="Times New Roman"/>
              </a:rPr>
              <a:t> </a:t>
            </a:r>
            <a:r>
              <a:rPr lang="en-US" sz="2400" b="1" i="1" dirty="0" err="1">
                <a:solidFill>
                  <a:srgbClr val="0070C0"/>
                </a:solidFill>
                <a:latin typeface="Times New Roman"/>
              </a:rPr>
              <a:t>gian</a:t>
            </a:r>
            <a:r>
              <a:rPr lang="en-US" sz="2400" b="1" i="1" dirty="0">
                <a:solidFill>
                  <a:srgbClr val="0070C0"/>
                </a:solidFill>
                <a:latin typeface="Times New Roman"/>
              </a:rPr>
              <a:t>? </a:t>
            </a:r>
            <a:r>
              <a:rPr lang="en-US" sz="2400" b="1" i="1" dirty="0" err="1">
                <a:solidFill>
                  <a:srgbClr val="0070C0"/>
                </a:solidFill>
                <a:latin typeface="Times New Roman"/>
              </a:rPr>
              <a:t>Màu</a:t>
            </a:r>
            <a:r>
              <a:rPr lang="en-US" sz="2400" b="1" i="1" dirty="0">
                <a:solidFill>
                  <a:srgbClr val="0070C0"/>
                </a:solidFill>
                <a:latin typeface="Times New Roman"/>
              </a:rPr>
              <a:t> </a:t>
            </a:r>
            <a:r>
              <a:rPr lang="en-US" sz="2400" b="1" i="1" dirty="0" err="1">
                <a:solidFill>
                  <a:srgbClr val="0070C0"/>
                </a:solidFill>
                <a:latin typeface="Times New Roman"/>
              </a:rPr>
              <a:t>sắc</a:t>
            </a:r>
            <a:r>
              <a:rPr lang="en-US" sz="2400" b="1" i="1" dirty="0">
                <a:solidFill>
                  <a:srgbClr val="0070C0"/>
                </a:solidFill>
                <a:latin typeface="Times New Roman"/>
              </a:rPr>
              <a:t>, </a:t>
            </a:r>
            <a:r>
              <a:rPr lang="en-US" sz="2400" b="1" i="1" dirty="0" err="1">
                <a:solidFill>
                  <a:srgbClr val="0070C0"/>
                </a:solidFill>
                <a:latin typeface="Times New Roman"/>
              </a:rPr>
              <a:t>âm</a:t>
            </a:r>
            <a:r>
              <a:rPr lang="en-US" sz="2400" b="1" i="1" dirty="0">
                <a:solidFill>
                  <a:srgbClr val="0070C0"/>
                </a:solidFill>
                <a:latin typeface="Times New Roman"/>
              </a:rPr>
              <a:t> </a:t>
            </a:r>
            <a:r>
              <a:rPr lang="en-US" sz="2400" b="1" i="1" dirty="0" err="1">
                <a:solidFill>
                  <a:srgbClr val="0070C0"/>
                </a:solidFill>
                <a:latin typeface="Times New Roman"/>
              </a:rPr>
              <a:t>thanh</a:t>
            </a:r>
            <a:r>
              <a:rPr lang="en-US" sz="2400" b="1" i="1" dirty="0">
                <a:solidFill>
                  <a:srgbClr val="0070C0"/>
                </a:solidFill>
                <a:latin typeface="Times New Roman"/>
              </a:rPr>
              <a:t>, </a:t>
            </a:r>
            <a:r>
              <a:rPr lang="en-US" sz="2400" b="1" i="1" dirty="0" err="1">
                <a:solidFill>
                  <a:srgbClr val="0070C0"/>
                </a:solidFill>
                <a:latin typeface="Times New Roman"/>
              </a:rPr>
              <a:t>hình</a:t>
            </a:r>
            <a:r>
              <a:rPr lang="en-US" sz="2400" b="1" i="1" dirty="0">
                <a:solidFill>
                  <a:srgbClr val="0070C0"/>
                </a:solidFill>
                <a:latin typeface="Times New Roman"/>
              </a:rPr>
              <a:t> </a:t>
            </a:r>
            <a:r>
              <a:rPr lang="en-US" sz="2400" b="1" i="1" dirty="0" err="1">
                <a:solidFill>
                  <a:srgbClr val="0070C0"/>
                </a:solidFill>
                <a:latin typeface="Times New Roman"/>
              </a:rPr>
              <a:t>ảnh</a:t>
            </a:r>
            <a:r>
              <a:rPr lang="en-US" sz="2400" b="1" i="1" dirty="0">
                <a:solidFill>
                  <a:srgbClr val="0070C0"/>
                </a:solidFill>
                <a:latin typeface="Times New Roman"/>
              </a:rPr>
              <a:t>?</a:t>
            </a:r>
            <a:endParaRPr lang="en-US" sz="2000" kern="0" dirty="0">
              <a:solidFill>
                <a:sysClr val="windowText" lastClr="000000"/>
              </a:solidFill>
              <a:latin typeface="Times New Roman"/>
              <a:ea typeface="Times New Roman"/>
            </a:endParaRPr>
          </a:p>
        </p:txBody>
      </p:sp>
      <p:sp>
        <p:nvSpPr>
          <p:cNvPr id="4" name="Flowchart: Punched Tape 3"/>
          <p:cNvSpPr/>
          <p:nvPr/>
        </p:nvSpPr>
        <p:spPr>
          <a:xfrm>
            <a:off x="8670925" y="2603500"/>
            <a:ext cx="3114675" cy="2959100"/>
          </a:xfrm>
          <a:prstGeom prst="flowChartPunchedTape">
            <a:avLst/>
          </a:prstGeom>
          <a:solidFill>
            <a:sysClr val="window" lastClr="FFFFFF"/>
          </a:solidFill>
          <a:ln w="25400" cap="flat" cmpd="sng" algn="ctr">
            <a:solidFill>
              <a:srgbClr val="F79646"/>
            </a:solidFill>
            <a:prstDash val="solid"/>
          </a:ln>
          <a:effectLst/>
        </p:spPr>
        <p:txBody>
          <a:bodyPr anchor="ctr"/>
          <a:lstStyle/>
          <a:p>
            <a:pPr algn="ctr">
              <a:lnSpc>
                <a:spcPct val="115000"/>
              </a:lnSpc>
              <a:spcAft>
                <a:spcPts val="1000"/>
              </a:spcAft>
              <a:defRPr/>
            </a:pPr>
            <a:r>
              <a:rPr lang="en-US" sz="2400" b="1" kern="0" dirty="0" err="1">
                <a:solidFill>
                  <a:sysClr val="windowText" lastClr="000000"/>
                </a:solidFill>
                <a:latin typeface="Times New Roman"/>
                <a:ea typeface="Calibri"/>
                <a:cs typeface="Times New Roman"/>
              </a:rPr>
              <a:t>Cảm</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xúc</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của</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nhân</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vật</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trữ</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tình</a:t>
            </a:r>
            <a:r>
              <a:rPr lang="en-US" sz="2400" b="1" kern="0" dirty="0">
                <a:solidFill>
                  <a:sysClr val="windowText" lastClr="000000"/>
                </a:solidFill>
                <a:latin typeface="Times New Roman"/>
                <a:ea typeface="Calibri"/>
                <a:cs typeface="Times New Roman"/>
              </a:rPr>
              <a:t>?</a:t>
            </a:r>
            <a:endParaRPr lang="en-US" kern="0" dirty="0">
              <a:solidFill>
                <a:sysClr val="windowText" lastClr="000000"/>
              </a:solidFill>
              <a:ea typeface="Calibri"/>
              <a:cs typeface="Times New Roman"/>
            </a:endParaRPr>
          </a:p>
        </p:txBody>
      </p:sp>
      <p:sp>
        <p:nvSpPr>
          <p:cNvPr id="5" name="Rounded Rectangle 4"/>
          <p:cNvSpPr/>
          <p:nvPr/>
        </p:nvSpPr>
        <p:spPr>
          <a:xfrm>
            <a:off x="3479800" y="609600"/>
            <a:ext cx="5867400" cy="609600"/>
          </a:xfrm>
          <a:prstGeom prst="roundRect">
            <a:avLst/>
          </a:prstGeom>
          <a:ln>
            <a:noFill/>
          </a:ln>
        </p:spPr>
        <p:style>
          <a:lnRef idx="2">
            <a:schemeClr val="accent6"/>
          </a:lnRef>
          <a:fillRef idx="1">
            <a:schemeClr val="lt1"/>
          </a:fillRef>
          <a:effectRef idx="0">
            <a:schemeClr val="accent6"/>
          </a:effectRef>
          <a:fontRef idx="minor">
            <a:schemeClr val="dk1"/>
          </a:fontRef>
        </p:style>
        <p:txBody>
          <a:bodyPr lIns="91286" tIns="45643" rIns="91286" bIns="45643" anchor="ctr"/>
          <a:lstStyle/>
          <a:p>
            <a:pPr algn="ctr" fontAlgn="base">
              <a:spcBef>
                <a:spcPct val="0"/>
              </a:spcBef>
              <a:spcAft>
                <a:spcPct val="0"/>
              </a:spcAft>
              <a:defRPr/>
            </a:pPr>
            <a:r>
              <a:rPr lang="en-US" sz="2800" b="1" dirty="0">
                <a:solidFill>
                  <a:srgbClr val="4472C4">
                    <a:lumMod val="50000"/>
                  </a:srgbClr>
                </a:solidFill>
                <a:latin typeface="Times New Roman" panose="02020603050405020304" pitchFamily="18" charset="0"/>
                <a:cs typeface="Times New Roman" panose="02020603050405020304" pitchFamily="18" charset="0"/>
              </a:rPr>
              <a:t>THẢO LUẬN NHÓM</a:t>
            </a:r>
          </a:p>
        </p:txBody>
      </p:sp>
      <p:sp>
        <p:nvSpPr>
          <p:cNvPr id="6" name="Rectangle 5"/>
          <p:cNvSpPr>
            <a:spLocks noChangeArrowheads="1"/>
          </p:cNvSpPr>
          <p:nvPr/>
        </p:nvSpPr>
        <p:spPr bwMode="auto">
          <a:xfrm>
            <a:off x="1579177" y="5638839"/>
            <a:ext cx="43284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pPr>
            <a:r>
              <a:rPr lang="en-US" sz="2400" b="1" i="1" dirty="0" err="1">
                <a:solidFill>
                  <a:prstClr val="black"/>
                </a:solidFill>
                <a:latin typeface="Times New Roman" pitchFamily="18" charset="0"/>
              </a:rPr>
              <a:t>Tổ</a:t>
            </a:r>
            <a:r>
              <a:rPr lang="en-US" sz="2400" b="1" i="1" dirty="0">
                <a:solidFill>
                  <a:prstClr val="black"/>
                </a:solidFill>
                <a:latin typeface="Times New Roman" pitchFamily="18" charset="0"/>
              </a:rPr>
              <a:t> 1, 2: </a:t>
            </a:r>
            <a:r>
              <a:rPr lang="en-US" sz="2400" b="1" i="1" dirty="0" err="1">
                <a:solidFill>
                  <a:prstClr val="black"/>
                </a:solidFill>
                <a:latin typeface="Times New Roman" pitchFamily="18" charset="0"/>
              </a:rPr>
              <a:t>Tìm</a:t>
            </a:r>
            <a:r>
              <a:rPr lang="en-US" sz="2400" b="1" i="1" dirty="0">
                <a:solidFill>
                  <a:prstClr val="black"/>
                </a:solidFill>
                <a:latin typeface="Times New Roman" pitchFamily="18" charset="0"/>
              </a:rPr>
              <a:t> </a:t>
            </a:r>
            <a:r>
              <a:rPr lang="en-US" sz="2400" b="1" i="1" dirty="0" err="1">
                <a:solidFill>
                  <a:prstClr val="black"/>
                </a:solidFill>
                <a:latin typeface="Times New Roman" pitchFamily="18" charset="0"/>
              </a:rPr>
              <a:t>hiểu</a:t>
            </a:r>
            <a:r>
              <a:rPr lang="en-US" sz="2400" b="1" i="1" dirty="0">
                <a:solidFill>
                  <a:prstClr val="black"/>
                </a:solidFill>
                <a:latin typeface="Times New Roman" pitchFamily="18" charset="0"/>
              </a:rPr>
              <a:t> </a:t>
            </a:r>
            <a:r>
              <a:rPr lang="en-US" sz="2400" b="1" i="1" dirty="0" err="1">
                <a:solidFill>
                  <a:prstClr val="black"/>
                </a:solidFill>
                <a:latin typeface="Times New Roman" pitchFamily="18" charset="0"/>
              </a:rPr>
              <a:t>về</a:t>
            </a:r>
            <a:r>
              <a:rPr lang="en-US" sz="2400" b="1" i="1" dirty="0">
                <a:solidFill>
                  <a:prstClr val="black"/>
                </a:solidFill>
                <a:latin typeface="Times New Roman" pitchFamily="18" charset="0"/>
              </a:rPr>
              <a:t> </a:t>
            </a:r>
            <a:r>
              <a:rPr lang="en-US" sz="2400" b="1" i="1" dirty="0" err="1">
                <a:solidFill>
                  <a:prstClr val="black"/>
                </a:solidFill>
                <a:latin typeface="Times New Roman" pitchFamily="18" charset="0"/>
              </a:rPr>
              <a:t>hai</a:t>
            </a:r>
            <a:r>
              <a:rPr lang="en-US" sz="2400" b="1" i="1" dirty="0">
                <a:solidFill>
                  <a:prstClr val="black"/>
                </a:solidFill>
                <a:latin typeface="Times New Roman" pitchFamily="18" charset="0"/>
              </a:rPr>
              <a:t> </a:t>
            </a:r>
            <a:r>
              <a:rPr lang="en-US" sz="2400" b="1" i="1" dirty="0" err="1">
                <a:solidFill>
                  <a:prstClr val="black"/>
                </a:solidFill>
                <a:latin typeface="Times New Roman" pitchFamily="18" charset="0"/>
              </a:rPr>
              <a:t>câu</a:t>
            </a:r>
            <a:r>
              <a:rPr lang="en-US" sz="2400" b="1" i="1" dirty="0">
                <a:solidFill>
                  <a:prstClr val="black"/>
                </a:solidFill>
                <a:latin typeface="Times New Roman" pitchFamily="18" charset="0"/>
              </a:rPr>
              <a:t> </a:t>
            </a:r>
            <a:r>
              <a:rPr lang="en-US" sz="2400" b="1" i="1" dirty="0" err="1">
                <a:solidFill>
                  <a:prstClr val="black"/>
                </a:solidFill>
                <a:latin typeface="Times New Roman" pitchFamily="18" charset="0"/>
              </a:rPr>
              <a:t>đầu</a:t>
            </a:r>
            <a:endParaRPr lang="en-US" dirty="0">
              <a:solidFill>
                <a:prstClr val="black"/>
              </a:solidFill>
              <a:latin typeface="Arial" charset="0"/>
            </a:endParaRPr>
          </a:p>
        </p:txBody>
      </p:sp>
      <p:sp>
        <p:nvSpPr>
          <p:cNvPr id="8" name="Rectangle 7"/>
          <p:cNvSpPr>
            <a:spLocks noChangeArrowheads="1"/>
          </p:cNvSpPr>
          <p:nvPr/>
        </p:nvSpPr>
        <p:spPr bwMode="auto">
          <a:xfrm>
            <a:off x="1577185" y="6248439"/>
            <a:ext cx="42947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pPr>
            <a:r>
              <a:rPr lang="en-US" sz="2400" b="1" i="1" dirty="0" err="1">
                <a:solidFill>
                  <a:prstClr val="black"/>
                </a:solidFill>
                <a:latin typeface="Times New Roman" pitchFamily="18" charset="0"/>
              </a:rPr>
              <a:t>Tổ</a:t>
            </a:r>
            <a:r>
              <a:rPr lang="en-US" sz="2400" b="1" i="1" dirty="0">
                <a:solidFill>
                  <a:prstClr val="black"/>
                </a:solidFill>
                <a:latin typeface="Times New Roman" pitchFamily="18" charset="0"/>
              </a:rPr>
              <a:t> 3, 4: </a:t>
            </a:r>
            <a:r>
              <a:rPr lang="en-US" sz="2400" b="1" i="1" dirty="0" err="1">
                <a:solidFill>
                  <a:prstClr val="black"/>
                </a:solidFill>
                <a:latin typeface="Times New Roman" pitchFamily="18" charset="0"/>
              </a:rPr>
              <a:t>Tìm</a:t>
            </a:r>
            <a:r>
              <a:rPr lang="en-US" sz="2400" b="1" i="1" dirty="0">
                <a:solidFill>
                  <a:prstClr val="black"/>
                </a:solidFill>
                <a:latin typeface="Times New Roman" pitchFamily="18" charset="0"/>
              </a:rPr>
              <a:t> </a:t>
            </a:r>
            <a:r>
              <a:rPr lang="en-US" sz="2400" b="1" i="1" dirty="0" err="1">
                <a:solidFill>
                  <a:prstClr val="black"/>
                </a:solidFill>
                <a:latin typeface="Times New Roman" pitchFamily="18" charset="0"/>
              </a:rPr>
              <a:t>hiểu</a:t>
            </a:r>
            <a:r>
              <a:rPr lang="en-US" sz="2400" b="1" i="1" dirty="0">
                <a:solidFill>
                  <a:prstClr val="black"/>
                </a:solidFill>
                <a:latin typeface="Times New Roman" pitchFamily="18" charset="0"/>
              </a:rPr>
              <a:t> </a:t>
            </a:r>
            <a:r>
              <a:rPr lang="en-US" sz="2400" b="1" i="1" dirty="0" err="1">
                <a:solidFill>
                  <a:prstClr val="black"/>
                </a:solidFill>
                <a:latin typeface="Times New Roman" pitchFamily="18" charset="0"/>
              </a:rPr>
              <a:t>về</a:t>
            </a:r>
            <a:r>
              <a:rPr lang="en-US" sz="2400" b="1" i="1" dirty="0">
                <a:solidFill>
                  <a:prstClr val="black"/>
                </a:solidFill>
                <a:latin typeface="Times New Roman" pitchFamily="18" charset="0"/>
              </a:rPr>
              <a:t> </a:t>
            </a:r>
            <a:r>
              <a:rPr lang="en-US" sz="2400" b="1" i="1" dirty="0" err="1">
                <a:solidFill>
                  <a:prstClr val="black"/>
                </a:solidFill>
                <a:latin typeface="Times New Roman" pitchFamily="18" charset="0"/>
              </a:rPr>
              <a:t>hai</a:t>
            </a:r>
            <a:r>
              <a:rPr lang="en-US" sz="2400" b="1" i="1" dirty="0">
                <a:solidFill>
                  <a:prstClr val="black"/>
                </a:solidFill>
                <a:latin typeface="Times New Roman" pitchFamily="18" charset="0"/>
              </a:rPr>
              <a:t> </a:t>
            </a:r>
            <a:r>
              <a:rPr lang="en-US" sz="2400" b="1" i="1" dirty="0" err="1">
                <a:solidFill>
                  <a:prstClr val="black"/>
                </a:solidFill>
                <a:latin typeface="Times New Roman" pitchFamily="18" charset="0"/>
              </a:rPr>
              <a:t>câu</a:t>
            </a:r>
            <a:r>
              <a:rPr lang="en-US" sz="2400" b="1" i="1" dirty="0">
                <a:solidFill>
                  <a:prstClr val="black"/>
                </a:solidFill>
                <a:latin typeface="Times New Roman" pitchFamily="18" charset="0"/>
              </a:rPr>
              <a:t> </a:t>
            </a:r>
            <a:r>
              <a:rPr lang="en-US" sz="2400" b="1" i="1" dirty="0" err="1">
                <a:solidFill>
                  <a:prstClr val="black"/>
                </a:solidFill>
                <a:latin typeface="Times New Roman" pitchFamily="18" charset="0"/>
              </a:rPr>
              <a:t>sau</a:t>
            </a:r>
            <a:endParaRPr lang="en-US" dirty="0">
              <a:solidFill>
                <a:prstClr val="black"/>
              </a:solidFill>
              <a:latin typeface="Arial" charset="0"/>
            </a:endParaRPr>
          </a:p>
        </p:txBody>
      </p:sp>
      <p:sp>
        <p:nvSpPr>
          <p:cNvPr id="83978" name="Rectangle 9"/>
          <p:cNvSpPr>
            <a:spLocks noChangeArrowheads="1"/>
          </p:cNvSpPr>
          <p:nvPr/>
        </p:nvSpPr>
        <p:spPr bwMode="auto">
          <a:xfrm>
            <a:off x="2918412" y="1381780"/>
            <a:ext cx="70278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pPr>
            <a:r>
              <a:rPr lang="en-US" sz="2800" b="1" i="1" dirty="0" err="1">
                <a:solidFill>
                  <a:srgbClr val="C00000"/>
                </a:solidFill>
                <a:latin typeface="Times New Roman" pitchFamily="18" charset="0"/>
                <a:cs typeface="Times New Roman" pitchFamily="18" charset="0"/>
              </a:rPr>
              <a:t>Các</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tổ</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trả</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lời</a:t>
            </a:r>
            <a:r>
              <a:rPr lang="en-US" sz="2800" b="1" i="1" dirty="0">
                <a:solidFill>
                  <a:srgbClr val="C00000"/>
                </a:solidFill>
                <a:latin typeface="Times New Roman" pitchFamily="18" charset="0"/>
                <a:cs typeface="Times New Roman" pitchFamily="18" charset="0"/>
              </a:rPr>
              <a:t> 3 </a:t>
            </a:r>
            <a:r>
              <a:rPr lang="en-US" sz="2800" b="1" i="1" dirty="0" err="1">
                <a:solidFill>
                  <a:srgbClr val="C00000"/>
                </a:solidFill>
                <a:latin typeface="Times New Roman" pitchFamily="18" charset="0"/>
                <a:cs typeface="Times New Roman" pitchFamily="18" charset="0"/>
              </a:rPr>
              <a:t>câu</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hỏi</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sau</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vào</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phiếu</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học</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tập</a:t>
            </a:r>
            <a:r>
              <a:rPr lang="en-US" sz="2800" b="1" i="1" dirty="0">
                <a:solidFill>
                  <a:srgbClr val="C00000"/>
                </a:solidFill>
                <a:latin typeface="Times New Roman" pitchFamily="18" charset="0"/>
                <a:cs typeface="Times New Roman" pitchFamily="18" charset="0"/>
              </a:rPr>
              <a:t>:</a:t>
            </a:r>
            <a:endParaRPr lang="en-US" sz="2000" i="1" dirty="0">
              <a:solidFill>
                <a:prstClr val="black"/>
              </a:solidFill>
              <a:latin typeface="Arial" charset="0"/>
            </a:endParaRPr>
          </a:p>
        </p:txBody>
      </p:sp>
      <p:sp>
        <p:nvSpPr>
          <p:cNvPr id="11" name="Rectangle 10"/>
          <p:cNvSpPr/>
          <p:nvPr/>
        </p:nvSpPr>
        <p:spPr>
          <a:xfrm>
            <a:off x="304800" y="152439"/>
            <a:ext cx="11887200" cy="964657"/>
          </a:xfrm>
          <a:prstGeom prst="rect">
            <a:avLst/>
          </a:prstGeom>
        </p:spPr>
        <p:txBody>
          <a:bodyPr wrap="square" lIns="38389" tIns="19194" rIns="38389" bIns="19194">
            <a:spAutoFit/>
          </a:bodyPr>
          <a:lstStyle/>
          <a:p>
            <a:pPr defTabSz="383889">
              <a:spcBef>
                <a:spcPts val="504"/>
              </a:spcBef>
              <a:defRPr/>
            </a:pPr>
            <a:r>
              <a:rPr lang="en-US" sz="2800" b="1" kern="0" dirty="0">
                <a:solidFill>
                  <a:srgbClr val="002060"/>
                </a:solidFill>
                <a:latin typeface="Times New Roman" pitchFamily="18" charset="0"/>
                <a:cs typeface="Times New Roman" pitchFamily="18" charset="0"/>
              </a:rPr>
              <a:t>II. ĐỌC - HIỂU VĂN BẢN</a:t>
            </a:r>
          </a:p>
          <a:p>
            <a:pPr defTabSz="383889">
              <a:spcBef>
                <a:spcPts val="504"/>
              </a:spcBef>
              <a:defRPr/>
            </a:pPr>
            <a:endParaRPr lang="en-US" sz="2800" i="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7707262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04800" y="767313"/>
            <a:ext cx="11887200" cy="903102"/>
          </a:xfrm>
          <a:prstGeom prst="rect">
            <a:avLst/>
          </a:prstGeom>
        </p:spPr>
        <p:txBody>
          <a:bodyPr wrap="square" lIns="38389" tIns="19194" rIns="38389" bIns="19194">
            <a:spAutoFit/>
          </a:bodyPr>
          <a:lstStyle/>
          <a:p>
            <a:pPr fontAlgn="base">
              <a:spcBef>
                <a:spcPct val="20000"/>
              </a:spcBef>
              <a:spcAft>
                <a:spcPct val="0"/>
              </a:spcAft>
            </a:pPr>
            <a:r>
              <a:rPr lang="en-US" sz="2800" b="1" i="1" kern="0" dirty="0">
                <a:solidFill>
                  <a:srgbClr val="FF0000"/>
                </a:solidFill>
                <a:latin typeface="Times New Roman" pitchFamily="18" charset="0"/>
                <a:cs typeface="Times New Roman" pitchFamily="18" charset="0"/>
              </a:rPr>
              <a:t>1. </a:t>
            </a:r>
            <a:r>
              <a:rPr lang="en-US" sz="2800" b="1" i="1" kern="0" dirty="0" err="1">
                <a:solidFill>
                  <a:srgbClr val="FF0000"/>
                </a:solidFill>
                <a:latin typeface="Times New Roman" pitchFamily="18" charset="0"/>
                <a:cs typeface="Times New Roman" pitchFamily="18" charset="0"/>
              </a:rPr>
              <a:t>Hai</a:t>
            </a:r>
            <a:r>
              <a:rPr lang="en-US" sz="2800" b="1" i="1" kern="0" dirty="0">
                <a:solidFill>
                  <a:srgbClr val="FF0000"/>
                </a:solidFill>
                <a:latin typeface="Times New Roman" pitchFamily="18" charset="0"/>
                <a:cs typeface="Times New Roman" pitchFamily="18" charset="0"/>
              </a:rPr>
              <a:t> </a:t>
            </a:r>
            <a:r>
              <a:rPr lang="en-US" sz="2800" b="1" i="1" kern="0" dirty="0" err="1">
                <a:solidFill>
                  <a:srgbClr val="FF0000"/>
                </a:solidFill>
                <a:latin typeface="Times New Roman" pitchFamily="18" charset="0"/>
                <a:cs typeface="Times New Roman" pitchFamily="18" charset="0"/>
              </a:rPr>
              <a:t>câu</a:t>
            </a:r>
            <a:r>
              <a:rPr lang="en-US" sz="2800" b="1" i="1" kern="0" dirty="0">
                <a:solidFill>
                  <a:srgbClr val="FF0000"/>
                </a:solidFill>
                <a:latin typeface="Times New Roman" pitchFamily="18" charset="0"/>
                <a:cs typeface="Times New Roman" pitchFamily="18" charset="0"/>
              </a:rPr>
              <a:t> </a:t>
            </a:r>
            <a:r>
              <a:rPr lang="en-US" sz="2800" b="1" i="1" kern="0" dirty="0" err="1">
                <a:solidFill>
                  <a:srgbClr val="FF0000"/>
                </a:solidFill>
                <a:latin typeface="Times New Roman" pitchFamily="18" charset="0"/>
                <a:cs typeface="Times New Roman" pitchFamily="18" charset="0"/>
              </a:rPr>
              <a:t>đầu</a:t>
            </a:r>
            <a:r>
              <a:rPr lang="en-US" sz="2800" b="1" i="1" kern="0"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Hình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tượng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người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tráng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sĩ</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và</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quân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đội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nhà</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Trần</a:t>
            </a:r>
            <a:endParaRPr lang="en-US" sz="2800" b="1" i="1" kern="0" dirty="0">
              <a:solidFill>
                <a:srgbClr val="FF0000"/>
              </a:solidFill>
              <a:latin typeface="Times New Roman" pitchFamily="18" charset="0"/>
              <a:cs typeface="Times New Roman" pitchFamily="18" charset="0"/>
            </a:endParaRPr>
          </a:p>
          <a:p>
            <a:pPr defTabSz="383889">
              <a:spcBef>
                <a:spcPts val="504"/>
              </a:spcBef>
              <a:defRPr/>
            </a:pPr>
            <a:endParaRPr lang="en-US" sz="2400" i="1" dirty="0">
              <a:solidFill>
                <a:srgbClr val="FF0000"/>
              </a:solidFill>
              <a:latin typeface="Times New Roman" pitchFamily="18" charset="0"/>
              <a:cs typeface="Times New Roman" pitchFamily="18" charset="0"/>
            </a:endParaRPr>
          </a:p>
        </p:txBody>
      </p:sp>
      <p:sp>
        <p:nvSpPr>
          <p:cNvPr id="5" name="Rectangle 14"/>
          <p:cNvSpPr>
            <a:spLocks noChangeArrowheads="1"/>
          </p:cNvSpPr>
          <p:nvPr/>
        </p:nvSpPr>
        <p:spPr bwMode="auto">
          <a:xfrm>
            <a:off x="1336158" y="1636766"/>
            <a:ext cx="4695516" cy="242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lnSpc>
                <a:spcPct val="150000"/>
              </a:lnSpc>
              <a:defRPr/>
            </a:pPr>
            <a:r>
              <a:rPr lang="en-US" sz="2600" kern="0" dirty="0" err="1">
                <a:solidFill>
                  <a:srgbClr val="0000CC"/>
                </a:solidFill>
                <a:latin typeface="Times New Roman" pitchFamily="18" charset="0"/>
                <a:cs typeface="Times New Roman" pitchFamily="18" charset="0"/>
              </a:rPr>
              <a:t>Hoành</a:t>
            </a:r>
            <a:r>
              <a:rPr lang="en-US" sz="2600" kern="0" dirty="0">
                <a:solidFill>
                  <a:srgbClr val="0000CC"/>
                </a:solidFill>
                <a:latin typeface="Times New Roman" pitchFamily="18" charset="0"/>
                <a:cs typeface="Times New Roman" pitchFamily="18" charset="0"/>
              </a:rPr>
              <a:t> </a:t>
            </a:r>
            <a:r>
              <a:rPr lang="en-US" sz="2600" kern="0" dirty="0" err="1">
                <a:solidFill>
                  <a:srgbClr val="0000CC"/>
                </a:solidFill>
                <a:latin typeface="Times New Roman" pitchFamily="18" charset="0"/>
                <a:cs typeface="Times New Roman" pitchFamily="18" charset="0"/>
              </a:rPr>
              <a:t>sóc</a:t>
            </a:r>
            <a:r>
              <a:rPr lang="en-US" sz="2600" kern="0" dirty="0">
                <a:solidFill>
                  <a:srgbClr val="0000CC"/>
                </a:solidFill>
                <a:latin typeface="Times New Roman" pitchFamily="18" charset="0"/>
                <a:cs typeface="Times New Roman" pitchFamily="18" charset="0"/>
              </a:rPr>
              <a:t> </a:t>
            </a:r>
            <a:r>
              <a:rPr lang="en-US" sz="2600" kern="0" dirty="0" err="1">
                <a:solidFill>
                  <a:srgbClr val="0000CC"/>
                </a:solidFill>
                <a:latin typeface="Times New Roman" pitchFamily="18" charset="0"/>
                <a:cs typeface="Times New Roman" pitchFamily="18" charset="0"/>
              </a:rPr>
              <a:t>giang</a:t>
            </a:r>
            <a:r>
              <a:rPr lang="en-US" sz="2600" kern="0" dirty="0">
                <a:solidFill>
                  <a:srgbClr val="0000CC"/>
                </a:solidFill>
                <a:latin typeface="Times New Roman" pitchFamily="18" charset="0"/>
                <a:cs typeface="Times New Roman" pitchFamily="18" charset="0"/>
              </a:rPr>
              <a:t> san </a:t>
            </a:r>
            <a:r>
              <a:rPr lang="en-US" sz="2600" kern="0" dirty="0" err="1">
                <a:solidFill>
                  <a:srgbClr val="0000CC"/>
                </a:solidFill>
                <a:latin typeface="Times New Roman" pitchFamily="18" charset="0"/>
                <a:cs typeface="Times New Roman" pitchFamily="18" charset="0"/>
              </a:rPr>
              <a:t>kháp</a:t>
            </a:r>
            <a:r>
              <a:rPr lang="en-US" sz="2600" kern="0" dirty="0">
                <a:solidFill>
                  <a:srgbClr val="0000CC"/>
                </a:solidFill>
                <a:latin typeface="Times New Roman" pitchFamily="18" charset="0"/>
                <a:cs typeface="Times New Roman" pitchFamily="18" charset="0"/>
              </a:rPr>
              <a:t> </a:t>
            </a:r>
            <a:r>
              <a:rPr lang="en-US" sz="2600" kern="0" dirty="0" err="1">
                <a:solidFill>
                  <a:srgbClr val="0000CC"/>
                </a:solidFill>
                <a:latin typeface="Times New Roman" pitchFamily="18" charset="0"/>
                <a:cs typeface="Times New Roman" pitchFamily="18" charset="0"/>
              </a:rPr>
              <a:t>kỉ</a:t>
            </a:r>
            <a:r>
              <a:rPr lang="en-US" sz="2600" kern="0" dirty="0">
                <a:solidFill>
                  <a:srgbClr val="0000CC"/>
                </a:solidFill>
                <a:latin typeface="Times New Roman" pitchFamily="18" charset="0"/>
                <a:cs typeface="Times New Roman" pitchFamily="18" charset="0"/>
              </a:rPr>
              <a:t> </a:t>
            </a:r>
            <a:r>
              <a:rPr lang="en-US" sz="2600" kern="0" dirty="0" err="1">
                <a:solidFill>
                  <a:srgbClr val="0000CC"/>
                </a:solidFill>
                <a:latin typeface="Times New Roman" pitchFamily="18" charset="0"/>
                <a:cs typeface="Times New Roman" pitchFamily="18" charset="0"/>
              </a:rPr>
              <a:t>thu</a:t>
            </a:r>
            <a:br>
              <a:rPr lang="en-US" sz="2600" kern="0" dirty="0">
                <a:solidFill>
                  <a:srgbClr val="0000CC"/>
                </a:solidFill>
                <a:latin typeface="Times New Roman" pitchFamily="18" charset="0"/>
                <a:cs typeface="Times New Roman" pitchFamily="18" charset="0"/>
              </a:rPr>
            </a:br>
            <a:r>
              <a:rPr lang="en-US" sz="2600" kern="0" dirty="0">
                <a:solidFill>
                  <a:srgbClr val="0000CC"/>
                </a:solidFill>
                <a:latin typeface="Times New Roman" pitchFamily="18" charset="0"/>
                <a:cs typeface="Times New Roman" pitchFamily="18" charset="0"/>
              </a:rPr>
              <a:t>Tam </a:t>
            </a:r>
            <a:r>
              <a:rPr lang="en-US" sz="2600" kern="0" dirty="0" err="1">
                <a:solidFill>
                  <a:srgbClr val="0000CC"/>
                </a:solidFill>
                <a:latin typeface="Times New Roman" pitchFamily="18" charset="0"/>
                <a:cs typeface="Times New Roman" pitchFamily="18" charset="0"/>
              </a:rPr>
              <a:t>quân</a:t>
            </a:r>
            <a:r>
              <a:rPr lang="en-US" sz="2600" kern="0" dirty="0">
                <a:solidFill>
                  <a:srgbClr val="0000CC"/>
                </a:solidFill>
                <a:latin typeface="Times New Roman" pitchFamily="18" charset="0"/>
                <a:cs typeface="Times New Roman" pitchFamily="18" charset="0"/>
              </a:rPr>
              <a:t> </a:t>
            </a:r>
            <a:r>
              <a:rPr lang="en-US" sz="2600" kern="0" dirty="0" err="1">
                <a:solidFill>
                  <a:srgbClr val="0000CC"/>
                </a:solidFill>
                <a:latin typeface="Times New Roman" pitchFamily="18" charset="0"/>
                <a:cs typeface="Times New Roman" pitchFamily="18" charset="0"/>
              </a:rPr>
              <a:t>tì</a:t>
            </a:r>
            <a:r>
              <a:rPr lang="en-US" sz="2600" kern="0" dirty="0">
                <a:solidFill>
                  <a:srgbClr val="0000CC"/>
                </a:solidFill>
                <a:latin typeface="Times New Roman" pitchFamily="18" charset="0"/>
                <a:cs typeface="Times New Roman" pitchFamily="18" charset="0"/>
              </a:rPr>
              <a:t> </a:t>
            </a:r>
            <a:r>
              <a:rPr lang="en-US" sz="2600" kern="0" dirty="0" err="1">
                <a:solidFill>
                  <a:srgbClr val="0000CC"/>
                </a:solidFill>
                <a:latin typeface="Times New Roman" pitchFamily="18" charset="0"/>
                <a:cs typeface="Times New Roman" pitchFamily="18" charset="0"/>
              </a:rPr>
              <a:t>hổ</a:t>
            </a:r>
            <a:r>
              <a:rPr lang="en-US" sz="2600" kern="0" dirty="0">
                <a:solidFill>
                  <a:srgbClr val="0000CC"/>
                </a:solidFill>
                <a:latin typeface="Times New Roman" pitchFamily="18" charset="0"/>
                <a:cs typeface="Times New Roman" pitchFamily="18" charset="0"/>
              </a:rPr>
              <a:t> </a:t>
            </a:r>
            <a:r>
              <a:rPr lang="en-US" sz="2600" kern="0" dirty="0" err="1">
                <a:solidFill>
                  <a:srgbClr val="0000CC"/>
                </a:solidFill>
                <a:latin typeface="Times New Roman" pitchFamily="18" charset="0"/>
                <a:cs typeface="Times New Roman" pitchFamily="18" charset="0"/>
              </a:rPr>
              <a:t>khí</a:t>
            </a:r>
            <a:r>
              <a:rPr lang="en-US" sz="2600" kern="0" dirty="0">
                <a:solidFill>
                  <a:srgbClr val="0000CC"/>
                </a:solidFill>
                <a:latin typeface="Times New Roman" pitchFamily="18" charset="0"/>
                <a:cs typeface="Times New Roman" pitchFamily="18" charset="0"/>
              </a:rPr>
              <a:t> </a:t>
            </a:r>
            <a:r>
              <a:rPr lang="en-US" sz="2600" kern="0" dirty="0" err="1">
                <a:solidFill>
                  <a:srgbClr val="0000CC"/>
                </a:solidFill>
                <a:latin typeface="Times New Roman" pitchFamily="18" charset="0"/>
                <a:cs typeface="Times New Roman" pitchFamily="18" charset="0"/>
              </a:rPr>
              <a:t>thôn</a:t>
            </a:r>
            <a:r>
              <a:rPr lang="en-US" sz="2600" kern="0" dirty="0">
                <a:solidFill>
                  <a:srgbClr val="0000CC"/>
                </a:solidFill>
                <a:latin typeface="Times New Roman" pitchFamily="18" charset="0"/>
                <a:cs typeface="Times New Roman" pitchFamily="18" charset="0"/>
              </a:rPr>
              <a:t> </a:t>
            </a:r>
            <a:r>
              <a:rPr lang="en-US" sz="2600" kern="0" dirty="0" err="1">
                <a:solidFill>
                  <a:srgbClr val="0000CC"/>
                </a:solidFill>
                <a:latin typeface="Times New Roman" pitchFamily="18" charset="0"/>
                <a:cs typeface="Times New Roman" pitchFamily="18" charset="0"/>
              </a:rPr>
              <a:t>ngưu</a:t>
            </a:r>
            <a:r>
              <a:rPr lang="en-US" sz="2600" kern="0" dirty="0">
                <a:solidFill>
                  <a:srgbClr val="0000CC"/>
                </a:solidFill>
                <a:latin typeface="Times New Roman" pitchFamily="18" charset="0"/>
                <a:cs typeface="Times New Roman" pitchFamily="18" charset="0"/>
              </a:rPr>
              <a:t> </a:t>
            </a:r>
          </a:p>
          <a:p>
            <a:pPr algn="just">
              <a:lnSpc>
                <a:spcPct val="150000"/>
              </a:lnSpc>
              <a:defRPr/>
            </a:pPr>
            <a:r>
              <a:rPr lang="en-US" sz="2600" i="1" kern="0" dirty="0">
                <a:solidFill>
                  <a:srgbClr val="0000CC"/>
                </a:solidFill>
                <a:latin typeface="Times New Roman" pitchFamily="18" charset="0"/>
                <a:cs typeface="Times New Roman" pitchFamily="18" charset="0"/>
              </a:rPr>
              <a:t>(</a:t>
            </a:r>
            <a:r>
              <a:rPr lang="en-US" sz="2600" i="1" kern="0" dirty="0" err="1">
                <a:solidFill>
                  <a:srgbClr val="0000CC"/>
                </a:solidFill>
                <a:latin typeface="Times New Roman" pitchFamily="18" charset="0"/>
                <a:cs typeface="Times New Roman" pitchFamily="18" charset="0"/>
              </a:rPr>
              <a:t>Múa</a:t>
            </a:r>
            <a:r>
              <a:rPr lang="en-US" sz="2600" i="1" kern="0" dirty="0">
                <a:solidFill>
                  <a:srgbClr val="0000CC"/>
                </a:solidFill>
                <a:latin typeface="Times New Roman" pitchFamily="18" charset="0"/>
                <a:cs typeface="Times New Roman" pitchFamily="18" charset="0"/>
              </a:rPr>
              <a:t> </a:t>
            </a:r>
            <a:r>
              <a:rPr lang="en-US" sz="2600" i="1" kern="0" dirty="0" err="1">
                <a:solidFill>
                  <a:srgbClr val="0000CC"/>
                </a:solidFill>
                <a:latin typeface="Times New Roman" pitchFamily="18" charset="0"/>
                <a:cs typeface="Times New Roman" pitchFamily="18" charset="0"/>
              </a:rPr>
              <a:t>giáo</a:t>
            </a:r>
            <a:r>
              <a:rPr lang="en-US" sz="2600" i="1" kern="0" dirty="0">
                <a:solidFill>
                  <a:srgbClr val="0000CC"/>
                </a:solidFill>
                <a:latin typeface="Times New Roman" pitchFamily="18" charset="0"/>
                <a:cs typeface="Times New Roman" pitchFamily="18" charset="0"/>
              </a:rPr>
              <a:t> non </a:t>
            </a:r>
            <a:r>
              <a:rPr lang="en-US" sz="2600" i="1" kern="0" dirty="0" err="1">
                <a:solidFill>
                  <a:srgbClr val="0000CC"/>
                </a:solidFill>
                <a:latin typeface="Times New Roman" pitchFamily="18" charset="0"/>
                <a:cs typeface="Times New Roman" pitchFamily="18" charset="0"/>
              </a:rPr>
              <a:t>sông</a:t>
            </a:r>
            <a:r>
              <a:rPr lang="en-US" sz="2600" i="1" kern="0" dirty="0">
                <a:solidFill>
                  <a:srgbClr val="0000CC"/>
                </a:solidFill>
                <a:latin typeface="Times New Roman" pitchFamily="18" charset="0"/>
                <a:cs typeface="Times New Roman" pitchFamily="18" charset="0"/>
              </a:rPr>
              <a:t> </a:t>
            </a:r>
            <a:r>
              <a:rPr lang="en-US" sz="2600" i="1" kern="0" dirty="0" err="1">
                <a:solidFill>
                  <a:srgbClr val="0000CC"/>
                </a:solidFill>
                <a:latin typeface="Times New Roman" pitchFamily="18" charset="0"/>
                <a:cs typeface="Times New Roman" pitchFamily="18" charset="0"/>
              </a:rPr>
              <a:t>trải</a:t>
            </a:r>
            <a:r>
              <a:rPr lang="en-US" sz="2600" i="1" kern="0" dirty="0">
                <a:solidFill>
                  <a:srgbClr val="0000CC"/>
                </a:solidFill>
                <a:latin typeface="Times New Roman" pitchFamily="18" charset="0"/>
                <a:cs typeface="Times New Roman" pitchFamily="18" charset="0"/>
              </a:rPr>
              <a:t> </a:t>
            </a:r>
            <a:r>
              <a:rPr lang="en-US" sz="2600" i="1" kern="0" dirty="0" err="1">
                <a:solidFill>
                  <a:srgbClr val="0000CC"/>
                </a:solidFill>
                <a:latin typeface="Times New Roman" pitchFamily="18" charset="0"/>
                <a:cs typeface="Times New Roman" pitchFamily="18" charset="0"/>
              </a:rPr>
              <a:t>mấy</a:t>
            </a:r>
            <a:r>
              <a:rPr lang="en-US" sz="2600" i="1" kern="0" dirty="0">
                <a:solidFill>
                  <a:srgbClr val="0000CC"/>
                </a:solidFill>
                <a:latin typeface="Times New Roman" pitchFamily="18" charset="0"/>
                <a:cs typeface="Times New Roman" pitchFamily="18" charset="0"/>
              </a:rPr>
              <a:t> </a:t>
            </a:r>
            <a:r>
              <a:rPr lang="en-US" sz="2600" i="1" kern="0" dirty="0" err="1">
                <a:solidFill>
                  <a:srgbClr val="0000CC"/>
                </a:solidFill>
                <a:latin typeface="Times New Roman" pitchFamily="18" charset="0"/>
                <a:cs typeface="Times New Roman" pitchFamily="18" charset="0"/>
              </a:rPr>
              <a:t>thu</a:t>
            </a:r>
            <a:endParaRPr lang="en-US" sz="2600" i="1" kern="0" dirty="0">
              <a:solidFill>
                <a:srgbClr val="0000CC"/>
              </a:solidFill>
              <a:latin typeface="Times New Roman" pitchFamily="18" charset="0"/>
              <a:cs typeface="Times New Roman" pitchFamily="18" charset="0"/>
            </a:endParaRPr>
          </a:p>
          <a:p>
            <a:pPr algn="just">
              <a:lnSpc>
                <a:spcPct val="150000"/>
              </a:lnSpc>
              <a:defRPr/>
            </a:pPr>
            <a:r>
              <a:rPr lang="en-US" sz="2600" i="1" kern="0" dirty="0">
                <a:solidFill>
                  <a:srgbClr val="0000CC"/>
                </a:solidFill>
                <a:latin typeface="Times New Roman" pitchFamily="18" charset="0"/>
                <a:cs typeface="Times New Roman" pitchFamily="18" charset="0"/>
              </a:rPr>
              <a:t>Ba </a:t>
            </a:r>
            <a:r>
              <a:rPr lang="en-US" sz="2600" i="1" kern="0" dirty="0" err="1">
                <a:solidFill>
                  <a:srgbClr val="0000CC"/>
                </a:solidFill>
                <a:latin typeface="Times New Roman" pitchFamily="18" charset="0"/>
                <a:cs typeface="Times New Roman" pitchFamily="18" charset="0"/>
              </a:rPr>
              <a:t>quân</a:t>
            </a:r>
            <a:r>
              <a:rPr lang="en-US" sz="2600" i="1" kern="0" dirty="0">
                <a:solidFill>
                  <a:srgbClr val="0000CC"/>
                </a:solidFill>
                <a:latin typeface="Times New Roman" pitchFamily="18" charset="0"/>
                <a:cs typeface="Times New Roman" pitchFamily="18" charset="0"/>
              </a:rPr>
              <a:t> </a:t>
            </a:r>
            <a:r>
              <a:rPr lang="en-US" sz="2600" i="1" kern="0" dirty="0" err="1">
                <a:solidFill>
                  <a:srgbClr val="0000CC"/>
                </a:solidFill>
                <a:latin typeface="Times New Roman" pitchFamily="18" charset="0"/>
                <a:cs typeface="Times New Roman" pitchFamily="18" charset="0"/>
              </a:rPr>
              <a:t>khí</a:t>
            </a:r>
            <a:r>
              <a:rPr lang="en-US" sz="2600" i="1" kern="0" dirty="0">
                <a:solidFill>
                  <a:srgbClr val="0000CC"/>
                </a:solidFill>
                <a:latin typeface="Times New Roman" pitchFamily="18" charset="0"/>
                <a:cs typeface="Times New Roman" pitchFamily="18" charset="0"/>
              </a:rPr>
              <a:t> </a:t>
            </a:r>
            <a:r>
              <a:rPr lang="en-US" sz="2600" i="1" kern="0" dirty="0" err="1">
                <a:solidFill>
                  <a:srgbClr val="0000CC"/>
                </a:solidFill>
                <a:latin typeface="Times New Roman" pitchFamily="18" charset="0"/>
                <a:cs typeface="Times New Roman" pitchFamily="18" charset="0"/>
              </a:rPr>
              <a:t>mạnh</a:t>
            </a:r>
            <a:r>
              <a:rPr lang="en-US" sz="2600" i="1" kern="0" dirty="0">
                <a:solidFill>
                  <a:srgbClr val="0000CC"/>
                </a:solidFill>
                <a:latin typeface="Times New Roman" pitchFamily="18" charset="0"/>
                <a:cs typeface="Times New Roman" pitchFamily="18" charset="0"/>
              </a:rPr>
              <a:t> </a:t>
            </a:r>
            <a:r>
              <a:rPr lang="en-US" sz="2600" i="1" kern="0" dirty="0" err="1">
                <a:solidFill>
                  <a:srgbClr val="0000CC"/>
                </a:solidFill>
                <a:latin typeface="Times New Roman" pitchFamily="18" charset="0"/>
                <a:cs typeface="Times New Roman" pitchFamily="18" charset="0"/>
              </a:rPr>
              <a:t>nuốt</a:t>
            </a:r>
            <a:r>
              <a:rPr lang="en-US" sz="2600" i="1" kern="0" dirty="0">
                <a:solidFill>
                  <a:srgbClr val="0000CC"/>
                </a:solidFill>
                <a:latin typeface="Times New Roman" pitchFamily="18" charset="0"/>
                <a:cs typeface="Times New Roman" pitchFamily="18" charset="0"/>
              </a:rPr>
              <a:t> </a:t>
            </a:r>
            <a:r>
              <a:rPr lang="en-US" sz="2600" i="1" kern="0" dirty="0" err="1">
                <a:solidFill>
                  <a:srgbClr val="0000CC"/>
                </a:solidFill>
                <a:latin typeface="Times New Roman" pitchFamily="18" charset="0"/>
                <a:cs typeface="Times New Roman" pitchFamily="18" charset="0"/>
              </a:rPr>
              <a:t>trôi</a:t>
            </a:r>
            <a:r>
              <a:rPr lang="en-US" sz="2600" i="1" kern="0" dirty="0">
                <a:solidFill>
                  <a:srgbClr val="0000CC"/>
                </a:solidFill>
                <a:latin typeface="Times New Roman" pitchFamily="18" charset="0"/>
                <a:cs typeface="Times New Roman" pitchFamily="18" charset="0"/>
              </a:rPr>
              <a:t> </a:t>
            </a:r>
            <a:r>
              <a:rPr lang="en-US" sz="2600" i="1" kern="0" dirty="0" err="1">
                <a:solidFill>
                  <a:srgbClr val="0000CC"/>
                </a:solidFill>
                <a:latin typeface="Times New Roman" pitchFamily="18" charset="0"/>
                <a:cs typeface="Times New Roman" pitchFamily="18" charset="0"/>
              </a:rPr>
              <a:t>trâu</a:t>
            </a:r>
            <a:r>
              <a:rPr lang="en-US" sz="2600" i="1" kern="0" dirty="0">
                <a:solidFill>
                  <a:srgbClr val="0000CC"/>
                </a:solidFill>
                <a:latin typeface="Times New Roman" pitchFamily="18" charset="0"/>
                <a:cs typeface="Times New Roman" pitchFamily="18" charset="0"/>
              </a:rPr>
              <a:t> )</a:t>
            </a:r>
          </a:p>
        </p:txBody>
      </p:sp>
      <p:sp>
        <p:nvSpPr>
          <p:cNvPr id="4" name="Rectangle 3"/>
          <p:cNvSpPr/>
          <p:nvPr/>
        </p:nvSpPr>
        <p:spPr>
          <a:xfrm>
            <a:off x="833496" y="4830220"/>
            <a:ext cx="11480800" cy="1129540"/>
          </a:xfrm>
          <a:prstGeom prst="rect">
            <a:avLst/>
          </a:prstGeom>
        </p:spPr>
        <p:txBody>
          <a:bodyPr wrap="square">
            <a:spAutoFit/>
          </a:bodyPr>
          <a:lstStyle/>
          <a:p>
            <a:pPr marL="342900" indent="-342900" algn="just">
              <a:lnSpc>
                <a:spcPct val="130000"/>
              </a:lnSpc>
              <a:spcBef>
                <a:spcPts val="300"/>
              </a:spcBef>
              <a:spcAft>
                <a:spcPts val="300"/>
              </a:spcAft>
              <a:buFontTx/>
              <a:buChar char="-"/>
            </a:pPr>
            <a:r>
              <a:rPr lang="pt-BR" sz="2400" dirty="0">
                <a:solidFill>
                  <a:prstClr val="black"/>
                </a:solidFill>
                <a:latin typeface="Times New Roman"/>
                <a:ea typeface="Times New Roman"/>
                <a:cs typeface="Times New Roman"/>
              </a:rPr>
              <a:t>Người tráng sĩ thời Trần oai phong, lẫm liệt.</a:t>
            </a:r>
          </a:p>
          <a:p>
            <a:pPr marL="342900" indent="-342900" algn="just">
              <a:lnSpc>
                <a:spcPct val="130000"/>
              </a:lnSpc>
              <a:spcBef>
                <a:spcPts val="300"/>
              </a:spcBef>
              <a:spcAft>
                <a:spcPts val="300"/>
              </a:spcAft>
              <a:buFontTx/>
              <a:buChar char="-"/>
            </a:pPr>
            <a:r>
              <a:rPr lang="pt-BR" sz="2400" dirty="0">
                <a:solidFill>
                  <a:prstClr val="black"/>
                </a:solidFill>
                <a:latin typeface="Times New Roman"/>
                <a:ea typeface="Times New Roman"/>
                <a:cs typeface="Times New Roman"/>
              </a:rPr>
              <a:t>Quân đội nhà Trần dũng mãnh như hổ báo.</a:t>
            </a:r>
            <a:endParaRPr lang="en-US" sz="2400" dirty="0">
              <a:solidFill>
                <a:prstClr val="black"/>
              </a:solidFill>
              <a:latin typeface=".VnTime"/>
              <a:ea typeface="Times New Roman"/>
              <a:cs typeface="Times New Roman"/>
            </a:endParaRPr>
          </a:p>
        </p:txBody>
      </p:sp>
      <p:sp>
        <p:nvSpPr>
          <p:cNvPr id="7" name="AutoShape 24"/>
          <p:cNvSpPr>
            <a:spLocks noChangeArrowheads="1"/>
          </p:cNvSpPr>
          <p:nvPr/>
        </p:nvSpPr>
        <p:spPr bwMode="auto">
          <a:xfrm>
            <a:off x="7599560" y="4571459"/>
            <a:ext cx="3988096" cy="1264980"/>
          </a:xfrm>
          <a:prstGeom prst="cloudCallout">
            <a:avLst>
              <a:gd name="adj1" fmla="val -64242"/>
              <a:gd name="adj2" fmla="val 69495"/>
            </a:avLst>
          </a:prstGeom>
          <a:solidFill>
            <a:schemeClr val="accent1">
              <a:lumMod val="20000"/>
              <a:lumOff val="80000"/>
            </a:schemeClr>
          </a:solidFill>
          <a:ln>
            <a:noFill/>
          </a:ln>
          <a:effectLst/>
        </p:spPr>
        <p:txBody>
          <a:bodyPr wrap="square">
            <a:spAutoFit/>
          </a:bodyPr>
          <a:lstStyle/>
          <a:p>
            <a:pPr algn="ctr">
              <a:defRPr/>
            </a:pPr>
            <a:r>
              <a:rPr lang="en-US" sz="2400" b="1" i="1" kern="0" dirty="0" err="1">
                <a:solidFill>
                  <a:srgbClr val="FF0000"/>
                </a:solidFill>
                <a:latin typeface="Times New Roman" pitchFamily="18" charset="0"/>
                <a:cs typeface="Times New Roman" pitchFamily="18" charset="0"/>
              </a:rPr>
              <a:t>Hai</a:t>
            </a:r>
            <a:r>
              <a:rPr lang="en-US" sz="2400" b="1" i="1" kern="0" dirty="0">
                <a:solidFill>
                  <a:srgbClr val="FF0000"/>
                </a:solidFill>
                <a:latin typeface="Times New Roman" pitchFamily="18" charset="0"/>
                <a:cs typeface="Times New Roman" pitchFamily="18" charset="0"/>
              </a:rPr>
              <a:t> </a:t>
            </a:r>
            <a:r>
              <a:rPr lang="en-US" sz="2400" b="1" i="1" kern="0" dirty="0" err="1">
                <a:solidFill>
                  <a:srgbClr val="FF0000"/>
                </a:solidFill>
                <a:latin typeface="Times New Roman" pitchFamily="18" charset="0"/>
                <a:cs typeface="Times New Roman" pitchFamily="18" charset="0"/>
              </a:rPr>
              <a:t>câu</a:t>
            </a:r>
            <a:r>
              <a:rPr lang="en-US" sz="2400" b="1" i="1" kern="0" dirty="0">
                <a:solidFill>
                  <a:srgbClr val="FF0000"/>
                </a:solidFill>
                <a:latin typeface="Times New Roman" pitchFamily="18" charset="0"/>
                <a:cs typeface="Times New Roman" pitchFamily="18" charset="0"/>
              </a:rPr>
              <a:t> </a:t>
            </a:r>
            <a:r>
              <a:rPr lang="en-US" sz="2400" b="1" i="1" kern="0" dirty="0" err="1">
                <a:solidFill>
                  <a:srgbClr val="FF0000"/>
                </a:solidFill>
                <a:latin typeface="Times New Roman" pitchFamily="18" charset="0"/>
                <a:cs typeface="Times New Roman" pitchFamily="18" charset="0"/>
              </a:rPr>
              <a:t>thơ</a:t>
            </a:r>
            <a:r>
              <a:rPr lang="en-US" sz="2400" b="1" i="1" kern="0" dirty="0">
                <a:solidFill>
                  <a:srgbClr val="FF0000"/>
                </a:solidFill>
                <a:latin typeface="Times New Roman" pitchFamily="18" charset="0"/>
                <a:cs typeface="Times New Roman" pitchFamily="18" charset="0"/>
              </a:rPr>
              <a:t> </a:t>
            </a:r>
            <a:r>
              <a:rPr lang="en-US" sz="2400" b="1" i="1" kern="0" dirty="0" err="1">
                <a:solidFill>
                  <a:srgbClr val="FF0000"/>
                </a:solidFill>
                <a:latin typeface="Times New Roman" pitchFamily="18" charset="0"/>
                <a:cs typeface="Times New Roman" pitchFamily="18" charset="0"/>
              </a:rPr>
              <a:t>đầu</a:t>
            </a:r>
            <a:r>
              <a:rPr lang="en-US" sz="2400" b="1" i="1" kern="0" dirty="0">
                <a:solidFill>
                  <a:srgbClr val="FF0000"/>
                </a:solidFill>
                <a:latin typeface="Times New Roman" pitchFamily="18" charset="0"/>
                <a:cs typeface="Times New Roman" pitchFamily="18" charset="0"/>
              </a:rPr>
              <a:t>  </a:t>
            </a:r>
            <a:r>
              <a:rPr lang="en-US" sz="2400" b="1" i="1" kern="0" dirty="0" err="1">
                <a:solidFill>
                  <a:srgbClr val="FF0000"/>
                </a:solidFill>
                <a:latin typeface="Times New Roman" pitchFamily="18" charset="0"/>
                <a:cs typeface="Times New Roman" pitchFamily="18" charset="0"/>
              </a:rPr>
              <a:t>phác</a:t>
            </a:r>
            <a:r>
              <a:rPr lang="en-US" sz="2400" b="1" i="1" kern="0" dirty="0">
                <a:solidFill>
                  <a:srgbClr val="FF0000"/>
                </a:solidFill>
                <a:latin typeface="Times New Roman" pitchFamily="18" charset="0"/>
                <a:cs typeface="Times New Roman" pitchFamily="18" charset="0"/>
              </a:rPr>
              <a:t> </a:t>
            </a:r>
            <a:r>
              <a:rPr lang="en-US" sz="2400" b="1" i="1" kern="0" dirty="0" err="1">
                <a:solidFill>
                  <a:srgbClr val="FF0000"/>
                </a:solidFill>
                <a:latin typeface="Times New Roman" pitchFamily="18" charset="0"/>
                <a:cs typeface="Times New Roman" pitchFamily="18" charset="0"/>
              </a:rPr>
              <a:t>họa</a:t>
            </a:r>
            <a:r>
              <a:rPr lang="en-US" sz="2400" b="1" i="1" kern="0" dirty="0">
                <a:solidFill>
                  <a:srgbClr val="FF0000"/>
                </a:solidFill>
                <a:latin typeface="Times New Roman" pitchFamily="18" charset="0"/>
                <a:cs typeface="Times New Roman" pitchFamily="18" charset="0"/>
              </a:rPr>
              <a:t> </a:t>
            </a:r>
            <a:r>
              <a:rPr lang="en-US" sz="2400" b="1" i="1" kern="0" dirty="0" err="1">
                <a:solidFill>
                  <a:srgbClr val="FF0000"/>
                </a:solidFill>
                <a:latin typeface="Times New Roman" pitchFamily="18" charset="0"/>
                <a:cs typeface="Times New Roman" pitchFamily="18" charset="0"/>
              </a:rPr>
              <a:t>điều</a:t>
            </a:r>
            <a:r>
              <a:rPr lang="en-US" sz="2400" b="1" i="1" kern="0" dirty="0">
                <a:solidFill>
                  <a:srgbClr val="FF0000"/>
                </a:solidFill>
                <a:latin typeface="Times New Roman" pitchFamily="18" charset="0"/>
                <a:cs typeface="Times New Roman" pitchFamily="18" charset="0"/>
              </a:rPr>
              <a:t> </a:t>
            </a:r>
            <a:r>
              <a:rPr lang="en-US" sz="2400" b="1" i="1" kern="0" dirty="0" err="1">
                <a:solidFill>
                  <a:srgbClr val="FF0000"/>
                </a:solidFill>
                <a:latin typeface="Times New Roman" pitchFamily="18" charset="0"/>
                <a:cs typeface="Times New Roman" pitchFamily="18" charset="0"/>
              </a:rPr>
              <a:t>gì</a:t>
            </a:r>
            <a:r>
              <a:rPr lang="en-US" sz="2400" b="1" i="1" kern="0" dirty="0">
                <a:solidFill>
                  <a:srgbClr val="FF0000"/>
                </a:solidFill>
                <a:latin typeface="Times New Roman" pitchFamily="18" charset="0"/>
                <a:cs typeface="Times New Roman" pitchFamily="18" charset="0"/>
              </a:rPr>
              <a:t>?</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8861" y="1724685"/>
            <a:ext cx="4542503" cy="242846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304800" y="152439"/>
            <a:ext cx="11887200" cy="964657"/>
          </a:xfrm>
          <a:prstGeom prst="rect">
            <a:avLst/>
          </a:prstGeom>
        </p:spPr>
        <p:txBody>
          <a:bodyPr wrap="square" lIns="38389" tIns="19194" rIns="38389" bIns="19194">
            <a:spAutoFit/>
          </a:bodyPr>
          <a:lstStyle/>
          <a:p>
            <a:pPr defTabSz="383889">
              <a:spcBef>
                <a:spcPts val="504"/>
              </a:spcBef>
              <a:defRPr/>
            </a:pPr>
            <a:r>
              <a:rPr lang="en-US" sz="2800" b="1" kern="0" dirty="0">
                <a:solidFill>
                  <a:srgbClr val="002060"/>
                </a:solidFill>
                <a:latin typeface="Times New Roman" pitchFamily="18" charset="0"/>
                <a:cs typeface="Times New Roman" pitchFamily="18" charset="0"/>
              </a:rPr>
              <a:t>II. ĐỌC - HIỂU VĂN BẢN</a:t>
            </a:r>
          </a:p>
          <a:p>
            <a:pPr defTabSz="383889">
              <a:spcBef>
                <a:spcPts val="504"/>
              </a:spcBef>
              <a:defRPr/>
            </a:pPr>
            <a:endParaRPr lang="en-US" sz="2800" i="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26935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1" nodeType="clickEffect">
                                  <p:stCondLst>
                                    <p:cond delay="0"/>
                                  </p:stCondLst>
                                  <p:childTnLst>
                                    <p:animEffect transition="out" filter="wipe(down)">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wipe(down)">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wipe(down)">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animBg="1"/>
      <p:bldP spid="7" grpId="1"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04800" y="767313"/>
            <a:ext cx="11887200" cy="903102"/>
          </a:xfrm>
          <a:prstGeom prst="rect">
            <a:avLst/>
          </a:prstGeom>
        </p:spPr>
        <p:txBody>
          <a:bodyPr wrap="square" lIns="38389" tIns="19194" rIns="38389" bIns="19194">
            <a:spAutoFit/>
          </a:bodyPr>
          <a:lstStyle/>
          <a:p>
            <a:pPr fontAlgn="base">
              <a:spcBef>
                <a:spcPct val="20000"/>
              </a:spcBef>
              <a:spcAft>
                <a:spcPct val="0"/>
              </a:spcAft>
            </a:pPr>
            <a:r>
              <a:rPr lang="en-US" sz="2800" b="1" i="1" kern="0" dirty="0">
                <a:solidFill>
                  <a:srgbClr val="FF0000"/>
                </a:solidFill>
                <a:latin typeface="Times New Roman" pitchFamily="18" charset="0"/>
                <a:cs typeface="Times New Roman" pitchFamily="18" charset="0"/>
              </a:rPr>
              <a:t>1. </a:t>
            </a:r>
            <a:r>
              <a:rPr lang="en-US" sz="2800" b="1" i="1" kern="0" dirty="0" err="1">
                <a:solidFill>
                  <a:srgbClr val="FF0000"/>
                </a:solidFill>
                <a:latin typeface="Times New Roman" pitchFamily="18" charset="0"/>
                <a:cs typeface="Times New Roman" pitchFamily="18" charset="0"/>
              </a:rPr>
              <a:t>Hai</a:t>
            </a:r>
            <a:r>
              <a:rPr lang="en-US" sz="2800" b="1" i="1" kern="0" dirty="0">
                <a:solidFill>
                  <a:srgbClr val="FF0000"/>
                </a:solidFill>
                <a:latin typeface="Times New Roman" pitchFamily="18" charset="0"/>
                <a:cs typeface="Times New Roman" pitchFamily="18" charset="0"/>
              </a:rPr>
              <a:t> </a:t>
            </a:r>
            <a:r>
              <a:rPr lang="en-US" sz="2800" b="1" i="1" kern="0" dirty="0" err="1">
                <a:solidFill>
                  <a:srgbClr val="FF0000"/>
                </a:solidFill>
                <a:latin typeface="Times New Roman" pitchFamily="18" charset="0"/>
                <a:cs typeface="Times New Roman" pitchFamily="18" charset="0"/>
              </a:rPr>
              <a:t>câu</a:t>
            </a:r>
            <a:r>
              <a:rPr lang="en-US" sz="2800" b="1" i="1" kern="0" dirty="0">
                <a:solidFill>
                  <a:srgbClr val="FF0000"/>
                </a:solidFill>
                <a:latin typeface="Times New Roman" pitchFamily="18" charset="0"/>
                <a:cs typeface="Times New Roman" pitchFamily="18" charset="0"/>
              </a:rPr>
              <a:t> </a:t>
            </a:r>
            <a:r>
              <a:rPr lang="en-US" sz="2800" b="1" i="1" kern="0" dirty="0" err="1">
                <a:solidFill>
                  <a:srgbClr val="FF0000"/>
                </a:solidFill>
                <a:latin typeface="Times New Roman" pitchFamily="18" charset="0"/>
                <a:cs typeface="Times New Roman" pitchFamily="18" charset="0"/>
              </a:rPr>
              <a:t>đầu</a:t>
            </a:r>
            <a:r>
              <a:rPr lang="en-US" sz="2800" b="1" i="1" kern="0"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Hình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tượng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người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tráng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sĩ</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và</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quân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đội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nhà</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Trần</a:t>
            </a:r>
            <a:endParaRPr lang="en-US" sz="2800" b="1" i="1" kern="0" dirty="0">
              <a:solidFill>
                <a:srgbClr val="FF0000"/>
              </a:solidFill>
              <a:latin typeface="Times New Roman" pitchFamily="18" charset="0"/>
              <a:cs typeface="Times New Roman" pitchFamily="18" charset="0"/>
            </a:endParaRPr>
          </a:p>
          <a:p>
            <a:pPr defTabSz="383889">
              <a:spcBef>
                <a:spcPts val="504"/>
              </a:spcBef>
              <a:defRPr/>
            </a:pPr>
            <a:endParaRPr lang="en-US" sz="2400" i="1" dirty="0">
              <a:solidFill>
                <a:srgbClr val="FF0000"/>
              </a:solidFill>
              <a:latin typeface="Times New Roman" pitchFamily="18" charset="0"/>
              <a:cs typeface="Times New Roman" pitchFamily="18"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8861" y="1330535"/>
            <a:ext cx="4542503" cy="242846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304800" y="152439"/>
            <a:ext cx="11887200" cy="964657"/>
          </a:xfrm>
          <a:prstGeom prst="rect">
            <a:avLst/>
          </a:prstGeom>
        </p:spPr>
        <p:txBody>
          <a:bodyPr wrap="square" lIns="38389" tIns="19194" rIns="38389" bIns="19194">
            <a:spAutoFit/>
          </a:bodyPr>
          <a:lstStyle/>
          <a:p>
            <a:pPr defTabSz="383889">
              <a:spcBef>
                <a:spcPts val="504"/>
              </a:spcBef>
              <a:defRPr/>
            </a:pPr>
            <a:r>
              <a:rPr lang="en-US" sz="2800" b="1" kern="0" dirty="0">
                <a:solidFill>
                  <a:srgbClr val="002060"/>
                </a:solidFill>
                <a:latin typeface="Times New Roman" pitchFamily="18" charset="0"/>
                <a:cs typeface="Times New Roman" pitchFamily="18" charset="0"/>
              </a:rPr>
              <a:t>II. ĐỌC - HIỂU VĂN BẢN</a:t>
            </a:r>
          </a:p>
          <a:p>
            <a:pPr defTabSz="383889">
              <a:spcBef>
                <a:spcPts val="504"/>
              </a:spcBef>
              <a:defRPr/>
            </a:pPr>
            <a:endParaRPr lang="en-US" sz="2800" i="1" dirty="0">
              <a:solidFill>
                <a:srgbClr val="002060"/>
              </a:solidFill>
              <a:latin typeface="Times New Roman" pitchFamily="18" charset="0"/>
              <a:cs typeface="Times New Roman" pitchFamily="18" charset="0"/>
            </a:endParaRPr>
          </a:p>
        </p:txBody>
      </p:sp>
      <p:sp>
        <p:nvSpPr>
          <p:cNvPr id="3" name="Rectangle 2"/>
          <p:cNvSpPr/>
          <p:nvPr/>
        </p:nvSpPr>
        <p:spPr>
          <a:xfrm>
            <a:off x="304800" y="1439582"/>
            <a:ext cx="4581703" cy="523220"/>
          </a:xfrm>
          <a:prstGeom prst="rect">
            <a:avLst/>
          </a:prstGeom>
        </p:spPr>
        <p:txBody>
          <a:bodyPr wrap="none">
            <a:spAutoFit/>
          </a:bodyPr>
          <a:lstStyle/>
          <a:p>
            <a:pPr lvl="0" defTabSz="383889">
              <a:spcBef>
                <a:spcPts val="504"/>
              </a:spcBef>
              <a:defRPr/>
            </a:pPr>
            <a:r>
              <a:rPr lang="en-US" sz="2800" b="1" kern="0" dirty="0">
                <a:solidFill>
                  <a:srgbClr val="0070C0"/>
                </a:solidFill>
                <a:latin typeface="Times New Roman" pitchFamily="18" charset="0"/>
                <a:cs typeface="Times New Roman" pitchFamily="18" charset="0"/>
              </a:rPr>
              <a:t> </a:t>
            </a:r>
            <a:r>
              <a:rPr lang="en-US" sz="2800" b="1" i="1" kern="0" dirty="0">
                <a:solidFill>
                  <a:srgbClr val="0070C0"/>
                </a:solidFill>
                <a:latin typeface="Times New Roman" pitchFamily="18" charset="0"/>
                <a:cs typeface="Times New Roman" pitchFamily="18" charset="0"/>
              </a:rPr>
              <a:t>a. </a:t>
            </a:r>
            <a:r>
              <a:rPr lang="en-US" sz="2800" b="1" i="1" kern="0" dirty="0" err="1">
                <a:solidFill>
                  <a:srgbClr val="0070C0"/>
                </a:solidFill>
                <a:latin typeface="Times New Roman" pitchFamily="18" charset="0"/>
                <a:cs typeface="Times New Roman" pitchFamily="18" charset="0"/>
              </a:rPr>
              <a:t>Hình</a:t>
            </a:r>
            <a:r>
              <a:rPr lang="en-US" sz="2800" b="1" i="1" kern="0" dirty="0">
                <a:solidFill>
                  <a:srgbClr val="0070C0"/>
                </a:solidFill>
                <a:latin typeface="Times New Roman" pitchFamily="18" charset="0"/>
                <a:cs typeface="Times New Roman" pitchFamily="18" charset="0"/>
              </a:rPr>
              <a:t> </a:t>
            </a:r>
            <a:r>
              <a:rPr lang="en-US" sz="2800" b="1" i="1" kern="0" dirty="0" err="1">
                <a:solidFill>
                  <a:srgbClr val="0070C0"/>
                </a:solidFill>
                <a:latin typeface="Times New Roman" pitchFamily="18" charset="0"/>
                <a:cs typeface="Times New Roman" pitchFamily="18" charset="0"/>
              </a:rPr>
              <a:t>tượng</a:t>
            </a:r>
            <a:r>
              <a:rPr lang="en-US" sz="2800" b="1" i="1" kern="0" dirty="0">
                <a:solidFill>
                  <a:srgbClr val="0070C0"/>
                </a:solidFill>
                <a:latin typeface="Times New Roman" pitchFamily="18" charset="0"/>
                <a:cs typeface="Times New Roman" pitchFamily="18" charset="0"/>
              </a:rPr>
              <a:t> </a:t>
            </a:r>
            <a:r>
              <a:rPr lang="en-US" sz="2800" b="1" i="1" kern="0" dirty="0" err="1">
                <a:solidFill>
                  <a:srgbClr val="0070C0"/>
                </a:solidFill>
                <a:latin typeface="Times New Roman" pitchFamily="18" charset="0"/>
                <a:cs typeface="Times New Roman" pitchFamily="18" charset="0"/>
              </a:rPr>
              <a:t>người</a:t>
            </a:r>
            <a:r>
              <a:rPr lang="en-US" sz="2800" b="1" i="1" kern="0" dirty="0">
                <a:solidFill>
                  <a:srgbClr val="0070C0"/>
                </a:solidFill>
                <a:latin typeface="Times New Roman" pitchFamily="18" charset="0"/>
                <a:cs typeface="Times New Roman" pitchFamily="18" charset="0"/>
              </a:rPr>
              <a:t> </a:t>
            </a:r>
            <a:r>
              <a:rPr lang="en-US" sz="2800" b="1" i="1" kern="0" dirty="0" err="1">
                <a:solidFill>
                  <a:srgbClr val="0070C0"/>
                </a:solidFill>
                <a:latin typeface="Times New Roman" pitchFamily="18" charset="0"/>
                <a:cs typeface="Times New Roman" pitchFamily="18" charset="0"/>
              </a:rPr>
              <a:t>tráng</a:t>
            </a:r>
            <a:r>
              <a:rPr lang="en-US" sz="2800" b="1" i="1" kern="0" dirty="0">
                <a:solidFill>
                  <a:srgbClr val="0070C0"/>
                </a:solidFill>
                <a:latin typeface="Times New Roman" pitchFamily="18" charset="0"/>
                <a:cs typeface="Times New Roman" pitchFamily="18" charset="0"/>
              </a:rPr>
              <a:t> </a:t>
            </a:r>
            <a:r>
              <a:rPr lang="en-US" sz="2800" b="1" i="1" kern="0" dirty="0" err="1">
                <a:solidFill>
                  <a:srgbClr val="0070C0"/>
                </a:solidFill>
                <a:latin typeface="Times New Roman" pitchFamily="18" charset="0"/>
                <a:cs typeface="Times New Roman" pitchFamily="18" charset="0"/>
              </a:rPr>
              <a:t>sĩ</a:t>
            </a:r>
            <a:endParaRPr lang="en-US" sz="2800" b="1" i="1" kern="0" dirty="0">
              <a:solidFill>
                <a:srgbClr val="0070C0"/>
              </a:solidFill>
              <a:latin typeface="Times New Roman" pitchFamily="18" charset="0"/>
              <a:cs typeface="Times New Roman" pitchFamily="18" charset="0"/>
            </a:endParaRPr>
          </a:p>
        </p:txBody>
      </p:sp>
      <p:sp>
        <p:nvSpPr>
          <p:cNvPr id="10" name="Rectangle 14"/>
          <p:cNvSpPr>
            <a:spLocks noChangeArrowheads="1"/>
          </p:cNvSpPr>
          <p:nvPr/>
        </p:nvSpPr>
        <p:spPr bwMode="auto">
          <a:xfrm>
            <a:off x="1551027" y="2072991"/>
            <a:ext cx="5180869"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lnSpc>
                <a:spcPct val="150000"/>
              </a:lnSpc>
            </a:pPr>
            <a:r>
              <a:rPr lang="en-US" sz="2800" kern="0" dirty="0" err="1">
                <a:solidFill>
                  <a:srgbClr val="0000CC"/>
                </a:solidFill>
                <a:latin typeface="Times New Roman" pitchFamily="18" charset="0"/>
                <a:cs typeface="Times New Roman" pitchFamily="18" charset="0"/>
              </a:rPr>
              <a:t>Hoành</a:t>
            </a:r>
            <a:r>
              <a:rPr lang="en-US" sz="2800" kern="0" dirty="0">
                <a:solidFill>
                  <a:srgbClr val="0000CC"/>
                </a:solidFill>
                <a:latin typeface="Times New Roman" pitchFamily="18" charset="0"/>
                <a:cs typeface="Times New Roman" pitchFamily="18" charset="0"/>
              </a:rPr>
              <a:t> </a:t>
            </a:r>
            <a:r>
              <a:rPr lang="en-US" sz="2800" kern="0" dirty="0" err="1">
                <a:solidFill>
                  <a:srgbClr val="0000CC"/>
                </a:solidFill>
                <a:latin typeface="Times New Roman" pitchFamily="18" charset="0"/>
                <a:cs typeface="Times New Roman" pitchFamily="18" charset="0"/>
              </a:rPr>
              <a:t>sóc</a:t>
            </a:r>
            <a:r>
              <a:rPr lang="en-US" sz="2800" kern="0" dirty="0">
                <a:solidFill>
                  <a:srgbClr val="0000CC"/>
                </a:solidFill>
                <a:latin typeface="Times New Roman" pitchFamily="18" charset="0"/>
                <a:cs typeface="Times New Roman" pitchFamily="18" charset="0"/>
              </a:rPr>
              <a:t> </a:t>
            </a:r>
            <a:r>
              <a:rPr lang="en-US" sz="2800" kern="0" dirty="0" err="1">
                <a:solidFill>
                  <a:srgbClr val="0000CC"/>
                </a:solidFill>
                <a:latin typeface="Times New Roman" pitchFamily="18" charset="0"/>
                <a:cs typeface="Times New Roman" pitchFamily="18" charset="0"/>
              </a:rPr>
              <a:t>giang</a:t>
            </a:r>
            <a:r>
              <a:rPr lang="en-US" sz="2800" kern="0" dirty="0">
                <a:solidFill>
                  <a:srgbClr val="0000CC"/>
                </a:solidFill>
                <a:latin typeface="Times New Roman" pitchFamily="18" charset="0"/>
                <a:cs typeface="Times New Roman" pitchFamily="18" charset="0"/>
              </a:rPr>
              <a:t> san </a:t>
            </a:r>
            <a:r>
              <a:rPr lang="en-US" sz="2800" kern="0" dirty="0" err="1">
                <a:solidFill>
                  <a:srgbClr val="0000CC"/>
                </a:solidFill>
                <a:latin typeface="Times New Roman" pitchFamily="18" charset="0"/>
                <a:cs typeface="Times New Roman" pitchFamily="18" charset="0"/>
              </a:rPr>
              <a:t>kháp</a:t>
            </a:r>
            <a:r>
              <a:rPr lang="en-US" sz="2800" kern="0" dirty="0">
                <a:solidFill>
                  <a:srgbClr val="0000CC"/>
                </a:solidFill>
                <a:latin typeface="Times New Roman" pitchFamily="18" charset="0"/>
                <a:cs typeface="Times New Roman" pitchFamily="18" charset="0"/>
              </a:rPr>
              <a:t> </a:t>
            </a:r>
            <a:r>
              <a:rPr lang="en-US" sz="2800" kern="0" dirty="0" err="1">
                <a:solidFill>
                  <a:srgbClr val="0000CC"/>
                </a:solidFill>
                <a:latin typeface="Times New Roman" pitchFamily="18" charset="0"/>
                <a:cs typeface="Times New Roman" pitchFamily="18" charset="0"/>
              </a:rPr>
              <a:t>kỉ</a:t>
            </a:r>
            <a:r>
              <a:rPr lang="en-US" sz="2800" kern="0" dirty="0">
                <a:solidFill>
                  <a:srgbClr val="0000CC"/>
                </a:solidFill>
                <a:latin typeface="Times New Roman" pitchFamily="18" charset="0"/>
                <a:cs typeface="Times New Roman" pitchFamily="18" charset="0"/>
              </a:rPr>
              <a:t> </a:t>
            </a:r>
            <a:r>
              <a:rPr lang="en-US" sz="2800" kern="0" dirty="0" err="1">
                <a:solidFill>
                  <a:srgbClr val="0000CC"/>
                </a:solidFill>
                <a:latin typeface="Times New Roman" pitchFamily="18" charset="0"/>
                <a:cs typeface="Times New Roman" pitchFamily="18" charset="0"/>
              </a:rPr>
              <a:t>thu</a:t>
            </a:r>
            <a:br>
              <a:rPr lang="en-US" sz="2800" kern="0" dirty="0">
                <a:solidFill>
                  <a:srgbClr val="0000CC"/>
                </a:solidFill>
                <a:latin typeface="Times New Roman" pitchFamily="18" charset="0"/>
                <a:cs typeface="Times New Roman" pitchFamily="18" charset="0"/>
              </a:rPr>
            </a:br>
            <a:r>
              <a:rPr lang="en-US" sz="2800" i="1" kern="0" dirty="0">
                <a:solidFill>
                  <a:srgbClr val="0000CC"/>
                </a:solidFill>
                <a:latin typeface="Times New Roman" pitchFamily="18" charset="0"/>
                <a:cs typeface="Times New Roman" pitchFamily="18" charset="0"/>
              </a:rPr>
              <a:t>(</a:t>
            </a:r>
            <a:r>
              <a:rPr lang="en-US" sz="2800" i="1" kern="0" dirty="0" err="1">
                <a:solidFill>
                  <a:srgbClr val="0000CC"/>
                </a:solidFill>
                <a:latin typeface="Times New Roman" pitchFamily="18" charset="0"/>
                <a:cs typeface="Times New Roman" pitchFamily="18" charset="0"/>
              </a:rPr>
              <a:t>Múa</a:t>
            </a:r>
            <a:r>
              <a:rPr lang="en-US" sz="2800" i="1" kern="0" dirty="0">
                <a:solidFill>
                  <a:srgbClr val="0000CC"/>
                </a:solidFill>
                <a:latin typeface="Times New Roman" pitchFamily="18" charset="0"/>
                <a:cs typeface="Times New Roman" pitchFamily="18" charset="0"/>
              </a:rPr>
              <a:t> </a:t>
            </a:r>
            <a:r>
              <a:rPr lang="en-US" sz="2800" i="1" kern="0" dirty="0" err="1">
                <a:solidFill>
                  <a:srgbClr val="0000CC"/>
                </a:solidFill>
                <a:latin typeface="Times New Roman" pitchFamily="18" charset="0"/>
                <a:cs typeface="Times New Roman" pitchFamily="18" charset="0"/>
              </a:rPr>
              <a:t>giáo</a:t>
            </a:r>
            <a:r>
              <a:rPr lang="en-US" sz="2800" i="1" kern="0" dirty="0">
                <a:solidFill>
                  <a:srgbClr val="0000CC"/>
                </a:solidFill>
                <a:latin typeface="Times New Roman" pitchFamily="18" charset="0"/>
                <a:cs typeface="Times New Roman" pitchFamily="18" charset="0"/>
              </a:rPr>
              <a:t> non </a:t>
            </a:r>
            <a:r>
              <a:rPr lang="en-US" sz="2800" i="1" kern="0" dirty="0" err="1">
                <a:solidFill>
                  <a:srgbClr val="0000CC"/>
                </a:solidFill>
                <a:latin typeface="Times New Roman" pitchFamily="18" charset="0"/>
                <a:cs typeface="Times New Roman" pitchFamily="18" charset="0"/>
              </a:rPr>
              <a:t>sông</a:t>
            </a:r>
            <a:r>
              <a:rPr lang="en-US" sz="2800" i="1" kern="0" dirty="0">
                <a:solidFill>
                  <a:srgbClr val="0000CC"/>
                </a:solidFill>
                <a:latin typeface="Times New Roman" pitchFamily="18" charset="0"/>
                <a:cs typeface="Times New Roman" pitchFamily="18" charset="0"/>
              </a:rPr>
              <a:t> </a:t>
            </a:r>
            <a:r>
              <a:rPr lang="en-US" sz="2800" i="1" kern="0" dirty="0" err="1">
                <a:solidFill>
                  <a:srgbClr val="0000CC"/>
                </a:solidFill>
                <a:latin typeface="Times New Roman" pitchFamily="18" charset="0"/>
                <a:cs typeface="Times New Roman" pitchFamily="18" charset="0"/>
              </a:rPr>
              <a:t>trải</a:t>
            </a:r>
            <a:r>
              <a:rPr lang="en-US" sz="2800" i="1" kern="0" dirty="0">
                <a:solidFill>
                  <a:srgbClr val="0000CC"/>
                </a:solidFill>
                <a:latin typeface="Times New Roman" pitchFamily="18" charset="0"/>
                <a:cs typeface="Times New Roman" pitchFamily="18" charset="0"/>
              </a:rPr>
              <a:t> </a:t>
            </a:r>
            <a:r>
              <a:rPr lang="en-US" sz="2800" i="1" kern="0" dirty="0" err="1">
                <a:solidFill>
                  <a:srgbClr val="0000CC"/>
                </a:solidFill>
                <a:latin typeface="Times New Roman" pitchFamily="18" charset="0"/>
                <a:cs typeface="Times New Roman" pitchFamily="18" charset="0"/>
              </a:rPr>
              <a:t>mấy</a:t>
            </a:r>
            <a:r>
              <a:rPr lang="en-US" sz="2800" i="1" kern="0" dirty="0">
                <a:solidFill>
                  <a:srgbClr val="0000CC"/>
                </a:solidFill>
                <a:latin typeface="Times New Roman" pitchFamily="18" charset="0"/>
                <a:cs typeface="Times New Roman" pitchFamily="18" charset="0"/>
              </a:rPr>
              <a:t> </a:t>
            </a:r>
            <a:r>
              <a:rPr lang="en-US" sz="2800" i="1" kern="0" dirty="0" err="1">
                <a:solidFill>
                  <a:srgbClr val="0000CC"/>
                </a:solidFill>
                <a:latin typeface="Times New Roman" pitchFamily="18" charset="0"/>
                <a:cs typeface="Times New Roman" pitchFamily="18" charset="0"/>
              </a:rPr>
              <a:t>thu</a:t>
            </a:r>
            <a:r>
              <a:rPr lang="en-US" sz="2800" i="1" kern="0" dirty="0">
                <a:solidFill>
                  <a:srgbClr val="0000CC"/>
                </a:solidFill>
                <a:latin typeface="Times New Roman" pitchFamily="18" charset="0"/>
                <a:cs typeface="Times New Roman" pitchFamily="18" charset="0"/>
              </a:rPr>
              <a:t>)</a:t>
            </a:r>
          </a:p>
        </p:txBody>
      </p:sp>
      <p:sp>
        <p:nvSpPr>
          <p:cNvPr id="11" name="AutoShape 24"/>
          <p:cNvSpPr>
            <a:spLocks noChangeArrowheads="1"/>
          </p:cNvSpPr>
          <p:nvPr/>
        </p:nvSpPr>
        <p:spPr bwMode="auto">
          <a:xfrm>
            <a:off x="7630511" y="4317124"/>
            <a:ext cx="3899338" cy="1827193"/>
          </a:xfrm>
          <a:prstGeom prst="cloudCallout">
            <a:avLst>
              <a:gd name="adj1" fmla="val -71620"/>
              <a:gd name="adj2" fmla="val -28963"/>
            </a:avLst>
          </a:prstGeom>
          <a:solidFill>
            <a:schemeClr val="accent1">
              <a:lumMod val="20000"/>
              <a:lumOff val="80000"/>
            </a:schemeClr>
          </a:solidFill>
          <a:ln>
            <a:noFill/>
          </a:ln>
          <a:effectLst/>
        </p:spPr>
        <p:txBody>
          <a:bodyPr wrap="square">
            <a:spAutoFit/>
          </a:bodyPr>
          <a:lstStyle/>
          <a:p>
            <a:pPr algn="ctr">
              <a:defRPr/>
            </a:pPr>
            <a:r>
              <a:rPr lang="en-US" sz="2400" b="1" i="1" kern="0" dirty="0" err="1">
                <a:solidFill>
                  <a:srgbClr val="FF0000"/>
                </a:solidFill>
                <a:latin typeface="Times New Roman" pitchFamily="18" charset="0"/>
                <a:cs typeface="Times New Roman" pitchFamily="18" charset="0"/>
              </a:rPr>
              <a:t>Phần</a:t>
            </a:r>
            <a:r>
              <a:rPr lang="en-US" sz="2400" b="1" i="1" kern="0" dirty="0">
                <a:solidFill>
                  <a:srgbClr val="FF0000"/>
                </a:solidFill>
                <a:latin typeface="Times New Roman" pitchFamily="18" charset="0"/>
                <a:cs typeface="Times New Roman" pitchFamily="18" charset="0"/>
              </a:rPr>
              <a:t> </a:t>
            </a:r>
            <a:r>
              <a:rPr lang="en-US" sz="2400" b="1" i="1" kern="0" dirty="0" err="1">
                <a:solidFill>
                  <a:srgbClr val="FF0000"/>
                </a:solidFill>
                <a:latin typeface="Times New Roman" pitchFamily="18" charset="0"/>
                <a:cs typeface="Times New Roman" pitchFamily="18" charset="0"/>
              </a:rPr>
              <a:t>dịch</a:t>
            </a:r>
            <a:r>
              <a:rPr lang="en-US" sz="2400" b="1" i="1" kern="0" dirty="0">
                <a:solidFill>
                  <a:srgbClr val="FF0000"/>
                </a:solidFill>
                <a:latin typeface="Times New Roman" pitchFamily="18" charset="0"/>
                <a:cs typeface="Times New Roman" pitchFamily="18" charset="0"/>
              </a:rPr>
              <a:t> </a:t>
            </a:r>
            <a:r>
              <a:rPr lang="en-US" sz="2400" b="1" i="1" kern="0" dirty="0" err="1">
                <a:solidFill>
                  <a:srgbClr val="FF0000"/>
                </a:solidFill>
                <a:latin typeface="Times New Roman" pitchFamily="18" charset="0"/>
                <a:cs typeface="Times New Roman" pitchFamily="18" charset="0"/>
              </a:rPr>
              <a:t>thơ</a:t>
            </a:r>
            <a:r>
              <a:rPr lang="en-US" sz="2400" b="1" i="1" kern="0" dirty="0">
                <a:solidFill>
                  <a:srgbClr val="FF0000"/>
                </a:solidFill>
                <a:latin typeface="Times New Roman" pitchFamily="18" charset="0"/>
                <a:cs typeface="Times New Roman" pitchFamily="18" charset="0"/>
              </a:rPr>
              <a:t> </a:t>
            </a:r>
            <a:r>
              <a:rPr lang="en-US" sz="2400" b="1" i="1" kern="0" dirty="0" err="1">
                <a:solidFill>
                  <a:srgbClr val="FF0000"/>
                </a:solidFill>
                <a:latin typeface="Times New Roman" pitchFamily="18" charset="0"/>
                <a:cs typeface="Times New Roman" pitchFamily="18" charset="0"/>
              </a:rPr>
              <a:t>đã</a:t>
            </a:r>
            <a:r>
              <a:rPr lang="en-US" sz="2400" b="1" i="1" kern="0" dirty="0">
                <a:solidFill>
                  <a:srgbClr val="FF0000"/>
                </a:solidFill>
                <a:latin typeface="Times New Roman" pitchFamily="18" charset="0"/>
                <a:cs typeface="Times New Roman" pitchFamily="18" charset="0"/>
              </a:rPr>
              <a:t> </a:t>
            </a:r>
            <a:r>
              <a:rPr lang="en-US" sz="2400" b="1" i="1" kern="0" dirty="0" err="1">
                <a:solidFill>
                  <a:srgbClr val="FF0000"/>
                </a:solidFill>
                <a:latin typeface="Times New Roman" pitchFamily="18" charset="0"/>
                <a:cs typeface="Times New Roman" pitchFamily="18" charset="0"/>
              </a:rPr>
              <a:t>sát</a:t>
            </a:r>
            <a:r>
              <a:rPr lang="en-US" sz="2400" b="1" i="1" kern="0" dirty="0">
                <a:solidFill>
                  <a:srgbClr val="FF0000"/>
                </a:solidFill>
                <a:latin typeface="Times New Roman" pitchFamily="18" charset="0"/>
                <a:cs typeface="Times New Roman" pitchFamily="18" charset="0"/>
              </a:rPr>
              <a:t> </a:t>
            </a:r>
            <a:r>
              <a:rPr lang="en-US" sz="2400" b="1" i="1" kern="0" dirty="0" err="1">
                <a:solidFill>
                  <a:srgbClr val="FF0000"/>
                </a:solidFill>
                <a:latin typeface="Times New Roman" pitchFamily="18" charset="0"/>
                <a:cs typeface="Times New Roman" pitchFamily="18" charset="0"/>
              </a:rPr>
              <a:t>với</a:t>
            </a:r>
            <a:r>
              <a:rPr lang="en-US" sz="2400" b="1" i="1" kern="0" dirty="0">
                <a:solidFill>
                  <a:srgbClr val="FF0000"/>
                </a:solidFill>
                <a:latin typeface="Times New Roman" pitchFamily="18" charset="0"/>
                <a:cs typeface="Times New Roman" pitchFamily="18" charset="0"/>
              </a:rPr>
              <a:t> </a:t>
            </a:r>
            <a:r>
              <a:rPr lang="en-US" sz="2400" b="1" i="1" kern="0" dirty="0" err="1">
                <a:solidFill>
                  <a:srgbClr val="FF0000"/>
                </a:solidFill>
                <a:latin typeface="Times New Roman" pitchFamily="18" charset="0"/>
                <a:cs typeface="Times New Roman" pitchFamily="18" charset="0"/>
              </a:rPr>
              <a:t>nguyên</a:t>
            </a:r>
            <a:r>
              <a:rPr lang="en-US" sz="2400" b="1" i="1" kern="0" dirty="0">
                <a:solidFill>
                  <a:srgbClr val="FF0000"/>
                </a:solidFill>
                <a:latin typeface="Times New Roman" pitchFamily="18" charset="0"/>
                <a:cs typeface="Times New Roman" pitchFamily="18" charset="0"/>
              </a:rPr>
              <a:t> </a:t>
            </a:r>
            <a:r>
              <a:rPr lang="en-US" sz="2400" b="1" i="1" kern="0" dirty="0" err="1">
                <a:solidFill>
                  <a:srgbClr val="FF0000"/>
                </a:solidFill>
                <a:latin typeface="Times New Roman" pitchFamily="18" charset="0"/>
                <a:cs typeface="Times New Roman" pitchFamily="18" charset="0"/>
              </a:rPr>
              <a:t>tác</a:t>
            </a:r>
            <a:r>
              <a:rPr lang="en-US" sz="2400" b="1" i="1" kern="0" dirty="0">
                <a:solidFill>
                  <a:srgbClr val="FF0000"/>
                </a:solidFill>
                <a:latin typeface="Times New Roman" pitchFamily="18" charset="0"/>
                <a:cs typeface="Times New Roman" pitchFamily="18" charset="0"/>
              </a:rPr>
              <a:t> </a:t>
            </a:r>
            <a:r>
              <a:rPr lang="en-US" sz="2400" b="1" i="1" kern="0" dirty="0" err="1">
                <a:solidFill>
                  <a:srgbClr val="FF0000"/>
                </a:solidFill>
                <a:latin typeface="Times New Roman" pitchFamily="18" charset="0"/>
                <a:cs typeface="Times New Roman" pitchFamily="18" charset="0"/>
              </a:rPr>
              <a:t>chưa</a:t>
            </a:r>
            <a:r>
              <a:rPr lang="en-US" sz="2400" b="1" i="1" kern="0" dirty="0">
                <a:solidFill>
                  <a:srgbClr val="FF0000"/>
                </a:solidFill>
                <a:latin typeface="Times New Roman" pitchFamily="18" charset="0"/>
                <a:cs typeface="Times New Roman" pitchFamily="18" charset="0"/>
              </a:rPr>
              <a:t>?</a:t>
            </a:r>
          </a:p>
        </p:txBody>
      </p:sp>
      <p:sp>
        <p:nvSpPr>
          <p:cNvPr id="12" name="Rectangle 11"/>
          <p:cNvSpPr/>
          <p:nvPr/>
        </p:nvSpPr>
        <p:spPr>
          <a:xfrm>
            <a:off x="345095" y="3676024"/>
            <a:ext cx="11557869" cy="3570208"/>
          </a:xfrm>
          <a:prstGeom prst="rect">
            <a:avLst/>
          </a:prstGeom>
        </p:spPr>
        <p:txBody>
          <a:bodyPr wrap="square">
            <a:spAutoFit/>
          </a:bodyPr>
          <a:lstStyle/>
          <a:p>
            <a:pPr marL="342900" indent="-342900" algn="just">
              <a:lnSpc>
                <a:spcPct val="150000"/>
              </a:lnSpc>
              <a:spcBef>
                <a:spcPts val="300"/>
              </a:spcBef>
              <a:spcAft>
                <a:spcPts val="300"/>
              </a:spcAft>
              <a:buFontTx/>
              <a:buChar char="-"/>
            </a:pPr>
            <a:r>
              <a:rPr lang="pt-BR" sz="2400" dirty="0">
                <a:solidFill>
                  <a:prstClr val="black"/>
                </a:solidFill>
                <a:latin typeface="Times New Roman"/>
                <a:ea typeface="Times New Roman"/>
                <a:cs typeface="Times New Roman"/>
              </a:rPr>
              <a:t>Người tráng sĩ thời Trần cắp ngang ngọn giáo để bảo vệ non sông đất nước </a:t>
            </a:r>
            <a:r>
              <a:rPr lang="pt-BR" sz="2400" i="1" dirty="0">
                <a:solidFill>
                  <a:prstClr val="black"/>
                </a:solidFill>
                <a:latin typeface="Times New Roman"/>
                <a:ea typeface="Times New Roman"/>
                <a:cs typeface="Times New Roman"/>
              </a:rPr>
              <a:t>“hoành sóc”.</a:t>
            </a:r>
          </a:p>
          <a:p>
            <a:pPr marL="342900" indent="-342900" algn="just">
              <a:lnSpc>
                <a:spcPct val="150000"/>
              </a:lnSpc>
              <a:spcBef>
                <a:spcPts val="300"/>
              </a:spcBef>
              <a:spcAft>
                <a:spcPts val="300"/>
              </a:spcAft>
              <a:buFontTx/>
              <a:buChar char="-"/>
            </a:pPr>
            <a:r>
              <a:rPr lang="fr-FR" sz="2400" dirty="0">
                <a:solidFill>
                  <a:srgbClr val="000000"/>
                </a:solidFill>
                <a:latin typeface="Times New Roman"/>
                <a:ea typeface="Times New Roman"/>
                <a:cs typeface="Times New Roman"/>
              </a:rPr>
              <a:t>So </a:t>
            </a:r>
            <a:r>
              <a:rPr lang="fr-FR" sz="2400" dirty="0" err="1">
                <a:solidFill>
                  <a:srgbClr val="000000"/>
                </a:solidFill>
                <a:latin typeface="Times New Roman"/>
                <a:ea typeface="Times New Roman"/>
                <a:cs typeface="Times New Roman"/>
              </a:rPr>
              <a:t>sánh</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gi</a:t>
            </a:r>
            <a:r>
              <a:rPr lang="fr-FR" sz="2400" dirty="0" err="1">
                <a:solidFill>
                  <a:srgbClr val="000000"/>
                </a:solidFill>
                <a:latin typeface="Times New Roman"/>
                <a:ea typeface="Times New Roman"/>
                <a:cs typeface="Arial"/>
              </a:rPr>
              <a:t>ữ</a:t>
            </a:r>
            <a:r>
              <a:rPr lang="fr-FR" sz="2400" dirty="0" err="1">
                <a:solidFill>
                  <a:srgbClr val="000000"/>
                </a:solidFill>
                <a:latin typeface="Times New Roman"/>
                <a:ea typeface="Times New Roman"/>
                <a:cs typeface="Times New Roman"/>
              </a:rPr>
              <a:t>a</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b</a:t>
            </a:r>
            <a:r>
              <a:rPr lang="fr-FR" sz="2400" dirty="0" err="1">
                <a:solidFill>
                  <a:srgbClr val="000000"/>
                </a:solidFill>
                <a:latin typeface="Times New Roman"/>
                <a:ea typeface="Times New Roman"/>
                <a:cs typeface="Arial"/>
              </a:rPr>
              <a:t>ả</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d</a:t>
            </a:r>
            <a:r>
              <a:rPr lang="fr-FR" sz="2400" dirty="0" err="1">
                <a:solidFill>
                  <a:srgbClr val="000000"/>
                </a:solidFill>
                <a:latin typeface="Times New Roman"/>
                <a:ea typeface="Times New Roman"/>
                <a:cs typeface="Arial"/>
              </a:rPr>
              <a:t>ị</a:t>
            </a:r>
            <a:r>
              <a:rPr lang="fr-FR" sz="2400" dirty="0" err="1">
                <a:solidFill>
                  <a:srgbClr val="000000"/>
                </a:solidFill>
                <a:latin typeface="Times New Roman"/>
                <a:ea typeface="Times New Roman"/>
                <a:cs typeface="Times New Roman"/>
              </a:rPr>
              <a:t>ch</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v</a:t>
            </a:r>
            <a:r>
              <a:rPr lang="fr-FR" sz="2400" dirty="0" err="1">
                <a:solidFill>
                  <a:srgbClr val="000000"/>
                </a:solidFill>
                <a:latin typeface="Times New Roman"/>
                <a:ea typeface="Times New Roman"/>
                <a:cs typeface="Arial"/>
              </a:rPr>
              <a:t>à</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nguy</a:t>
            </a:r>
            <a:r>
              <a:rPr lang="fr-FR" sz="2400" dirty="0" err="1">
                <a:solidFill>
                  <a:srgbClr val="000000"/>
                </a:solidFill>
                <a:latin typeface="Times New Roman"/>
                <a:ea typeface="Times New Roman"/>
                <a:cs typeface=".VnTime"/>
              </a:rPr>
              <a:t>ê</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a:t>
            </a:r>
            <a:r>
              <a:rPr lang="fr-FR" sz="2400" dirty="0" err="1">
                <a:solidFill>
                  <a:srgbClr val="000000"/>
                </a:solidFill>
                <a:latin typeface="Times New Roman"/>
                <a:ea typeface="Times New Roman"/>
                <a:cs typeface=".VnTime"/>
              </a:rPr>
              <a:t>á</a:t>
            </a:r>
            <a:r>
              <a:rPr lang="fr-FR" sz="2400" dirty="0" err="1">
                <a:solidFill>
                  <a:srgbClr val="000000"/>
                </a:solidFill>
                <a:latin typeface="Times New Roman"/>
                <a:ea typeface="Times New Roman"/>
                <a:cs typeface="Times New Roman"/>
              </a:rPr>
              <a:t>c</a:t>
            </a:r>
            <a:r>
              <a:rPr lang="fr-FR" sz="2400" dirty="0">
                <a:solidFill>
                  <a:srgbClr val="000000"/>
                </a:solidFill>
                <a:latin typeface="Times New Roman"/>
                <a:ea typeface="Times New Roman"/>
                <a:cs typeface="Times New Roman"/>
              </a:rPr>
              <a:t> :</a:t>
            </a:r>
            <a:endParaRPr lang="en-US" sz="2400" dirty="0">
              <a:solidFill>
                <a:prstClr val="black"/>
              </a:solidFill>
              <a:latin typeface=".VnTime"/>
              <a:ea typeface="Times New Roman"/>
              <a:cs typeface="Times New Roman"/>
            </a:endParaRPr>
          </a:p>
          <a:p>
            <a:pPr algn="just">
              <a:lnSpc>
                <a:spcPct val="150000"/>
              </a:lnSpc>
            </a:pPr>
            <a:r>
              <a:rPr lang="fr-FR" sz="2400" b="1" i="1" dirty="0">
                <a:solidFill>
                  <a:srgbClr val="000000"/>
                </a:solidFill>
                <a:latin typeface="Times New Roman"/>
                <a:ea typeface="Times New Roman"/>
                <a:cs typeface="Times New Roman"/>
              </a:rPr>
              <a:t>+ </a:t>
            </a:r>
            <a:r>
              <a:rPr lang="fr-FR" sz="2400" b="1" i="1" dirty="0" err="1">
                <a:solidFill>
                  <a:srgbClr val="000000"/>
                </a:solidFill>
                <a:latin typeface="Times New Roman"/>
                <a:ea typeface="Times New Roman"/>
                <a:cs typeface="Times New Roman"/>
              </a:rPr>
              <a:t>Ho</a:t>
            </a:r>
            <a:r>
              <a:rPr lang="fr-FR" sz="2400" b="1" i="1" dirty="0" err="1">
                <a:solidFill>
                  <a:srgbClr val="000000"/>
                </a:solidFill>
                <a:latin typeface="Times New Roman"/>
                <a:ea typeface="Times New Roman"/>
                <a:cs typeface="Arial"/>
              </a:rPr>
              <a:t>à</a:t>
            </a:r>
            <a:r>
              <a:rPr lang="fr-FR" sz="2400" b="1" i="1" dirty="0" err="1">
                <a:solidFill>
                  <a:srgbClr val="000000"/>
                </a:solidFill>
                <a:latin typeface="Times New Roman"/>
                <a:ea typeface="Times New Roman"/>
                <a:cs typeface="Times New Roman"/>
              </a:rPr>
              <a:t>nh</a:t>
            </a:r>
            <a:r>
              <a:rPr lang="fr-FR" sz="2400" b="1" i="1" dirty="0">
                <a:solidFill>
                  <a:srgbClr val="000000"/>
                </a:solidFill>
                <a:latin typeface="Times New Roman"/>
                <a:ea typeface="Times New Roman"/>
                <a:cs typeface="Times New Roman"/>
              </a:rPr>
              <a:t> </a:t>
            </a:r>
            <a:r>
              <a:rPr lang="fr-FR" sz="2400" b="1" i="1" dirty="0" err="1">
                <a:solidFill>
                  <a:srgbClr val="000000"/>
                </a:solidFill>
                <a:latin typeface="Times New Roman"/>
                <a:ea typeface="Times New Roman"/>
                <a:cs typeface="Times New Roman"/>
              </a:rPr>
              <a:t>s</a:t>
            </a:r>
            <a:r>
              <a:rPr lang="fr-FR" sz="2400" b="1" i="1" dirty="0" err="1">
                <a:solidFill>
                  <a:srgbClr val="000000"/>
                </a:solidFill>
                <a:latin typeface="Times New Roman"/>
                <a:ea typeface="Times New Roman"/>
                <a:cs typeface=".VnTime"/>
              </a:rPr>
              <a:t>ó</a:t>
            </a:r>
            <a:r>
              <a:rPr lang="fr-FR" sz="2400" b="1" i="1" dirty="0" err="1">
                <a:solidFill>
                  <a:srgbClr val="000000"/>
                </a:solidFill>
                <a:latin typeface="Times New Roman"/>
                <a:ea typeface="Times New Roman"/>
                <a:cs typeface="Times New Roman"/>
              </a:rPr>
              <a:t>c</a:t>
            </a:r>
            <a:r>
              <a:rPr lang="fr-FR" sz="2400" b="1" i="1"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c</a:t>
            </a:r>
            <a:r>
              <a:rPr lang="fr-FR" sz="2400" dirty="0" err="1">
                <a:solidFill>
                  <a:srgbClr val="000000"/>
                </a:solidFill>
                <a:latin typeface="Times New Roman"/>
                <a:ea typeface="Times New Roman"/>
                <a:cs typeface="Arial"/>
              </a:rPr>
              <a:t>ắ</a:t>
            </a:r>
            <a:r>
              <a:rPr lang="fr-FR" sz="2400" dirty="0" err="1">
                <a:solidFill>
                  <a:srgbClr val="000000"/>
                </a:solidFill>
                <a:latin typeface="Times New Roman"/>
                <a:ea typeface="Times New Roman"/>
                <a:cs typeface="Times New Roman"/>
              </a:rPr>
              <a:t>p</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ngang</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ng</a:t>
            </a:r>
            <a:r>
              <a:rPr lang="fr-FR" sz="2400" dirty="0" err="1">
                <a:solidFill>
                  <a:srgbClr val="000000"/>
                </a:solidFill>
                <a:latin typeface="Times New Roman"/>
                <a:ea typeface="Times New Roman"/>
                <a:cs typeface="Arial"/>
              </a:rPr>
              <a:t>ọ</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gi</a:t>
            </a:r>
            <a:r>
              <a:rPr lang="fr-FR" sz="2400" dirty="0" err="1">
                <a:solidFill>
                  <a:srgbClr val="000000"/>
                </a:solidFill>
                <a:latin typeface="Times New Roman"/>
                <a:ea typeface="Times New Roman"/>
                <a:cs typeface=".VnTime"/>
              </a:rPr>
              <a:t>á</a:t>
            </a:r>
            <a:r>
              <a:rPr lang="fr-FR" sz="2400" dirty="0" err="1">
                <a:solidFill>
                  <a:srgbClr val="000000"/>
                </a:solidFill>
                <a:latin typeface="Times New Roman"/>
                <a:ea typeface="Times New Roman"/>
                <a:cs typeface="Times New Roman"/>
              </a:rPr>
              <a:t>o</a:t>
            </a:r>
            <a:r>
              <a:rPr lang="fr-FR" sz="2400" dirty="0">
                <a:solidFill>
                  <a:srgbClr val="000000"/>
                </a:solidFill>
                <a:latin typeface="Times New Roman"/>
                <a:ea typeface="Times New Roman"/>
                <a:cs typeface=".VnTime"/>
              </a:rPr>
              <a:t>, </a:t>
            </a:r>
            <a:r>
              <a:rPr lang="fr-FR" sz="2400" dirty="0" err="1">
                <a:solidFill>
                  <a:srgbClr val="000000"/>
                </a:solidFill>
                <a:latin typeface="Times New Roman"/>
                <a:ea typeface="Times New Roman"/>
                <a:cs typeface="Times New Roman"/>
              </a:rPr>
              <a:t>th</a:t>
            </a:r>
            <a:r>
              <a:rPr lang="fr-FR" sz="2400" dirty="0" err="1">
                <a:solidFill>
                  <a:srgbClr val="000000"/>
                </a:solidFill>
                <a:latin typeface="Times New Roman"/>
                <a:ea typeface="Times New Roman"/>
                <a:cs typeface="Arial"/>
              </a:rPr>
              <a:t>ế</a:t>
            </a:r>
            <a:r>
              <a:rPr lang="fr-FR" sz="2400" dirty="0">
                <a:solidFill>
                  <a:srgbClr val="000000"/>
                </a:solidFill>
                <a:latin typeface="Times New Roman"/>
                <a:ea typeface="Times New Roman"/>
                <a:cs typeface="Arial"/>
              </a:rPr>
              <a:t> </a:t>
            </a:r>
            <a:r>
              <a:rPr lang="fr-FR" sz="2400" dirty="0" err="1">
                <a:solidFill>
                  <a:srgbClr val="000000"/>
                </a:solidFill>
                <a:latin typeface="Times New Roman"/>
                <a:ea typeface="Times New Roman"/>
                <a:cs typeface="Arial"/>
              </a:rPr>
              <a:t>tĩnh</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a:t>
            </a:r>
            <a:r>
              <a:rPr lang="fr-FR" sz="2400" dirty="0" err="1">
                <a:solidFill>
                  <a:srgbClr val="000000"/>
                </a:solidFill>
                <a:latin typeface="Times New Roman"/>
                <a:ea typeface="Times New Roman"/>
                <a:cs typeface="Arial"/>
              </a:rPr>
              <a:t>ư</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th</a:t>
            </a:r>
            <a:r>
              <a:rPr lang="fr-FR" sz="2400" dirty="0" err="1">
                <a:solidFill>
                  <a:srgbClr val="000000"/>
                </a:solidFill>
                <a:latin typeface="Times New Roman"/>
                <a:ea typeface="Times New Roman"/>
                <a:cs typeface="Arial"/>
              </a:rPr>
              <a:t>ế</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ch</a:t>
            </a:r>
            <a:r>
              <a:rPr lang="fr-FR" sz="2400" dirty="0" err="1">
                <a:solidFill>
                  <a:srgbClr val="000000"/>
                </a:solidFill>
                <a:latin typeface="Times New Roman"/>
                <a:ea typeface="Times New Roman"/>
                <a:cs typeface="Arial"/>
              </a:rPr>
              <a:t>ủ</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Arial"/>
              </a:rPr>
              <a:t>độ</a:t>
            </a:r>
            <a:r>
              <a:rPr lang="fr-FR" sz="2400" dirty="0" err="1">
                <a:solidFill>
                  <a:srgbClr val="000000"/>
                </a:solidFill>
                <a:latin typeface="Times New Roman"/>
                <a:ea typeface="Times New Roman"/>
                <a:cs typeface="Times New Roman"/>
              </a:rPr>
              <a:t>ng</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a:t>
            </a:r>
            <a:r>
              <a:rPr lang="fr-FR" sz="2400" dirty="0" err="1">
                <a:solidFill>
                  <a:srgbClr val="000000"/>
                </a:solidFill>
                <a:latin typeface="Times New Roman"/>
                <a:ea typeface="Times New Roman"/>
                <a:cs typeface="Arial"/>
              </a:rPr>
              <a:t>ự</a:t>
            </a:r>
            <a:r>
              <a:rPr lang="fr-FR" sz="2400" dirty="0">
                <a:solidFill>
                  <a:srgbClr val="000000"/>
                </a:solidFill>
                <a:latin typeface="Times New Roman"/>
                <a:ea typeface="Times New Roman"/>
                <a:cs typeface="Times New Roman"/>
              </a:rPr>
              <a:t> tin…</a:t>
            </a:r>
          </a:p>
          <a:p>
            <a:pPr algn="just">
              <a:lnSpc>
                <a:spcPct val="150000"/>
              </a:lnSpc>
            </a:pPr>
            <a:r>
              <a:rPr lang="fr-FR" sz="2400" b="1" i="1" dirty="0">
                <a:solidFill>
                  <a:srgbClr val="000000"/>
                </a:solidFill>
                <a:latin typeface="Times New Roman"/>
                <a:ea typeface="Times New Roman"/>
                <a:cs typeface="Times New Roman"/>
              </a:rPr>
              <a:t>+ </a:t>
            </a:r>
            <a:r>
              <a:rPr lang="fr-FR" sz="2400" b="1" i="1" dirty="0" err="1">
                <a:solidFill>
                  <a:srgbClr val="000000"/>
                </a:solidFill>
                <a:latin typeface="Times New Roman"/>
                <a:ea typeface="Times New Roman"/>
                <a:cs typeface="Times New Roman"/>
              </a:rPr>
              <a:t>Múa</a:t>
            </a:r>
            <a:r>
              <a:rPr lang="fr-FR" sz="2400" b="1" i="1" dirty="0">
                <a:solidFill>
                  <a:srgbClr val="000000"/>
                </a:solidFill>
                <a:latin typeface="Times New Roman"/>
                <a:ea typeface="Times New Roman"/>
                <a:cs typeface="Times New Roman"/>
              </a:rPr>
              <a:t> </a:t>
            </a:r>
            <a:r>
              <a:rPr lang="fr-FR" sz="2400" b="1" i="1" dirty="0" err="1">
                <a:solidFill>
                  <a:srgbClr val="000000"/>
                </a:solidFill>
                <a:latin typeface="Times New Roman"/>
                <a:ea typeface="Times New Roman"/>
                <a:cs typeface="Times New Roman"/>
              </a:rPr>
              <a:t>giáo</a:t>
            </a:r>
            <a:r>
              <a:rPr lang="fr-FR" sz="2400" b="1" i="1"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th</a:t>
            </a:r>
            <a:r>
              <a:rPr lang="fr-FR" sz="2400" dirty="0" err="1">
                <a:solidFill>
                  <a:srgbClr val="000000"/>
                </a:solidFill>
                <a:latin typeface="Times New Roman"/>
                <a:ea typeface="Times New Roman"/>
                <a:cs typeface="Arial"/>
              </a:rPr>
              <a:t>ế</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Arial"/>
              </a:rPr>
              <a:t>độ</a:t>
            </a:r>
            <a:r>
              <a:rPr lang="fr-FR" sz="2400" dirty="0" err="1">
                <a:solidFill>
                  <a:srgbClr val="000000"/>
                </a:solidFill>
                <a:latin typeface="Times New Roman"/>
                <a:ea typeface="Times New Roman"/>
                <a:cs typeface="Times New Roman"/>
              </a:rPr>
              <a:t>ng</a:t>
            </a:r>
            <a:r>
              <a:rPr lang="fr-FR" sz="2400" dirty="0">
                <a:solidFill>
                  <a:srgbClr val="000000"/>
                </a:solidFill>
                <a:latin typeface="Times New Roman"/>
                <a:ea typeface="Times New Roman"/>
                <a:cs typeface=".VnTime"/>
              </a:rPr>
              <a:t>, </a:t>
            </a:r>
            <a:r>
              <a:rPr lang="fr-FR" sz="2400" dirty="0" err="1">
                <a:solidFill>
                  <a:srgbClr val="000000"/>
                </a:solidFill>
                <a:latin typeface="Times New Roman"/>
                <a:ea typeface="Times New Roman"/>
                <a:cs typeface="Times New Roman"/>
              </a:rPr>
              <a:t>g</a:t>
            </a:r>
            <a:r>
              <a:rPr lang="fr-FR" sz="2400" dirty="0" err="1">
                <a:solidFill>
                  <a:srgbClr val="000000"/>
                </a:solidFill>
                <a:latin typeface="Times New Roman"/>
                <a:ea typeface="Times New Roman"/>
                <a:cs typeface="Arial"/>
              </a:rPr>
              <a:t>ợ</a:t>
            </a:r>
            <a:r>
              <a:rPr lang="fr-FR" sz="2400" dirty="0" err="1">
                <a:solidFill>
                  <a:srgbClr val="000000"/>
                </a:solidFill>
                <a:latin typeface="Times New Roman"/>
                <a:ea typeface="Times New Roman"/>
                <a:cs typeface="Times New Roman"/>
              </a:rPr>
              <a:t>i</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tr</a:t>
            </a:r>
            <a:r>
              <a:rPr lang="fr-FR" sz="2400" dirty="0" err="1">
                <a:solidFill>
                  <a:srgbClr val="000000"/>
                </a:solidFill>
                <a:latin typeface="Times New Roman"/>
                <a:ea typeface="Times New Roman"/>
                <a:cs typeface=".VnTime"/>
              </a:rPr>
              <a:t>ì</a:t>
            </a:r>
            <a:r>
              <a:rPr lang="fr-FR" sz="2400" dirty="0" err="1">
                <a:solidFill>
                  <a:srgbClr val="000000"/>
                </a:solidFill>
                <a:latin typeface="Times New Roman"/>
                <a:ea typeface="Times New Roman"/>
                <a:cs typeface="Times New Roman"/>
              </a:rPr>
              <a:t>nh</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Arial"/>
              </a:rPr>
              <a:t>độ</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thu</a:t>
            </a:r>
            <a:r>
              <a:rPr lang="fr-FR" sz="2400" dirty="0" err="1">
                <a:solidFill>
                  <a:srgbClr val="000000"/>
                </a:solidFill>
                <a:latin typeface="Times New Roman"/>
                <a:ea typeface="Times New Roman"/>
                <a:cs typeface="Arial"/>
              </a:rPr>
              <a:t>ầ</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th</a:t>
            </a:r>
            <a:r>
              <a:rPr lang="fr-FR" sz="2400" dirty="0" err="1">
                <a:solidFill>
                  <a:srgbClr val="000000"/>
                </a:solidFill>
                <a:latin typeface="Times New Roman"/>
                <a:ea typeface="Times New Roman"/>
                <a:cs typeface="Arial"/>
              </a:rPr>
              <a:t>ụ</a:t>
            </a:r>
            <a:r>
              <a:rPr lang="fr-FR" sz="2400" dirty="0" err="1">
                <a:solidFill>
                  <a:srgbClr val="000000"/>
                </a:solidFill>
                <a:latin typeface="Times New Roman"/>
                <a:ea typeface="Times New Roman"/>
                <a:cs typeface="Times New Roman"/>
              </a:rPr>
              <a:t>c</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c</a:t>
            </a:r>
            <a:r>
              <a:rPr lang="fr-FR" sz="2400" dirty="0" err="1">
                <a:solidFill>
                  <a:srgbClr val="000000"/>
                </a:solidFill>
                <a:latin typeface="Times New Roman"/>
                <a:ea typeface="Times New Roman"/>
                <a:cs typeface="Arial"/>
              </a:rPr>
              <a:t>ủ</a:t>
            </a:r>
            <a:r>
              <a:rPr lang="fr-FR" sz="2400" dirty="0" err="1">
                <a:solidFill>
                  <a:srgbClr val="000000"/>
                </a:solidFill>
                <a:latin typeface="Times New Roman"/>
                <a:ea typeface="Times New Roman"/>
                <a:cs typeface="Times New Roman"/>
              </a:rPr>
              <a:t>a</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ngh</a:t>
            </a:r>
            <a:r>
              <a:rPr lang="fr-FR" sz="2400" dirty="0" err="1">
                <a:solidFill>
                  <a:srgbClr val="000000"/>
                </a:solidFill>
                <a:latin typeface="Times New Roman"/>
                <a:ea typeface="Times New Roman"/>
                <a:cs typeface="Arial"/>
              </a:rPr>
              <a:t>ề</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cung</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ki</a:t>
            </a:r>
            <a:r>
              <a:rPr lang="fr-FR" sz="2400" dirty="0" err="1">
                <a:solidFill>
                  <a:srgbClr val="000000"/>
                </a:solidFill>
                <a:latin typeface="Times New Roman"/>
                <a:ea typeface="Times New Roman"/>
                <a:cs typeface="Arial"/>
              </a:rPr>
              <a:t>ế</a:t>
            </a:r>
            <a:r>
              <a:rPr lang="fr-FR" sz="2400" dirty="0" err="1">
                <a:solidFill>
                  <a:srgbClr val="000000"/>
                </a:solidFill>
                <a:latin typeface="Times New Roman"/>
                <a:ea typeface="Times New Roman"/>
                <a:cs typeface="Times New Roman"/>
              </a:rPr>
              <a:t>m</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trong</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thao</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a:t>
            </a:r>
            <a:r>
              <a:rPr lang="fr-FR" sz="2400" dirty="0" err="1">
                <a:solidFill>
                  <a:srgbClr val="000000"/>
                </a:solidFill>
                <a:latin typeface="Times New Roman"/>
                <a:ea typeface="Times New Roman"/>
                <a:cs typeface=".VnTime"/>
              </a:rPr>
              <a:t>á</a:t>
            </a:r>
            <a:r>
              <a:rPr lang="fr-FR" sz="2400" dirty="0" err="1">
                <a:solidFill>
                  <a:srgbClr val="000000"/>
                </a:solidFill>
                <a:latin typeface="Times New Roman"/>
                <a:ea typeface="Times New Roman"/>
                <a:cs typeface="Times New Roman"/>
              </a:rPr>
              <a:t>c</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th</a:t>
            </a:r>
            <a:r>
              <a:rPr lang="fr-FR" sz="2400" dirty="0" err="1">
                <a:solidFill>
                  <a:srgbClr val="000000"/>
                </a:solidFill>
                <a:latin typeface="Times New Roman"/>
                <a:ea typeface="Times New Roman"/>
                <a:cs typeface="Arial"/>
              </a:rPr>
              <a:t>ự</a:t>
            </a:r>
            <a:r>
              <a:rPr lang="fr-FR" sz="2400" dirty="0" err="1">
                <a:solidFill>
                  <a:srgbClr val="000000"/>
                </a:solidFill>
                <a:latin typeface="Times New Roman"/>
                <a:ea typeface="Times New Roman"/>
                <a:cs typeface="Times New Roman"/>
              </a:rPr>
              <a:t>c</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h</a:t>
            </a:r>
            <a:r>
              <a:rPr lang="fr-FR" sz="2400" dirty="0" err="1">
                <a:solidFill>
                  <a:srgbClr val="000000"/>
                </a:solidFill>
                <a:latin typeface="Times New Roman"/>
                <a:ea typeface="Times New Roman"/>
                <a:cs typeface="Arial"/>
              </a:rPr>
              <a:t>à</a:t>
            </a:r>
            <a:r>
              <a:rPr lang="fr-FR" sz="2400" dirty="0" err="1">
                <a:solidFill>
                  <a:srgbClr val="000000"/>
                </a:solidFill>
                <a:latin typeface="Times New Roman"/>
                <a:ea typeface="Times New Roman"/>
                <a:cs typeface="Times New Roman"/>
              </a:rPr>
              <a:t>nh</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c</a:t>
            </a:r>
            <a:r>
              <a:rPr lang="fr-FR" sz="2400" dirty="0" err="1">
                <a:solidFill>
                  <a:srgbClr val="000000"/>
                </a:solidFill>
                <a:latin typeface="Times New Roman"/>
                <a:ea typeface="Times New Roman"/>
                <a:cs typeface=".VnTime"/>
              </a:rPr>
              <a:t>ó</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ch</a:t>
            </a:r>
            <a:r>
              <a:rPr lang="fr-FR" sz="2400" dirty="0" err="1">
                <a:solidFill>
                  <a:srgbClr val="000000"/>
                </a:solidFill>
                <a:latin typeface="Times New Roman"/>
                <a:ea typeface="Times New Roman"/>
                <a:cs typeface=".VnTime"/>
              </a:rPr>
              <a:t>ú</a:t>
            </a:r>
            <a:r>
              <a:rPr lang="fr-FR" sz="2400" dirty="0" err="1">
                <a:solidFill>
                  <a:srgbClr val="000000"/>
                </a:solidFill>
                <a:latin typeface="Times New Roman"/>
                <a:ea typeface="Times New Roman"/>
                <a:cs typeface="Times New Roman"/>
              </a:rPr>
              <a:t>t</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ph</a:t>
            </a:r>
            <a:r>
              <a:rPr lang="fr-FR" sz="2400" dirty="0" err="1">
                <a:solidFill>
                  <a:srgbClr val="000000"/>
                </a:solidFill>
                <a:latin typeface="Times New Roman"/>
                <a:ea typeface="Times New Roman"/>
                <a:cs typeface=".VnTime"/>
              </a:rPr>
              <a:t>ô</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tr</a:t>
            </a:r>
            <a:r>
              <a:rPr lang="fr-FR" sz="2400" dirty="0" err="1">
                <a:solidFill>
                  <a:srgbClr val="000000"/>
                </a:solidFill>
                <a:latin typeface="Times New Roman"/>
                <a:ea typeface="Times New Roman"/>
                <a:cs typeface="Arial"/>
              </a:rPr>
              <a:t>ươ</a:t>
            </a:r>
            <a:r>
              <a:rPr lang="fr-FR" sz="2400" dirty="0" err="1">
                <a:solidFill>
                  <a:srgbClr val="000000"/>
                </a:solidFill>
                <a:latin typeface="Times New Roman"/>
                <a:ea typeface="Times New Roman"/>
                <a:cs typeface="Times New Roman"/>
              </a:rPr>
              <a:t>ng</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bi</a:t>
            </a:r>
            <a:r>
              <a:rPr lang="fr-FR" sz="2400" dirty="0" err="1">
                <a:solidFill>
                  <a:srgbClr val="000000"/>
                </a:solidFill>
                <a:latin typeface="Times New Roman"/>
                <a:ea typeface="Times New Roman"/>
                <a:cs typeface="Arial"/>
              </a:rPr>
              <a:t>ể</a:t>
            </a:r>
            <a:r>
              <a:rPr lang="fr-FR" sz="2400" dirty="0" err="1">
                <a:solidFill>
                  <a:srgbClr val="000000"/>
                </a:solidFill>
                <a:latin typeface="Times New Roman"/>
                <a:ea typeface="Times New Roman"/>
                <a:cs typeface="Times New Roman"/>
              </a:rPr>
              <a:t>u</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di</a:t>
            </a:r>
            <a:r>
              <a:rPr lang="fr-FR" sz="2400" dirty="0" err="1">
                <a:solidFill>
                  <a:srgbClr val="000000"/>
                </a:solidFill>
                <a:latin typeface="Times New Roman"/>
                <a:ea typeface="Times New Roman"/>
                <a:cs typeface="Arial"/>
              </a:rPr>
              <a:t>ễ</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a:t>
            </a:r>
            <a:endParaRPr lang="en-US" sz="2400" dirty="0">
              <a:solidFill>
                <a:prstClr val="black"/>
              </a:solidFill>
              <a:latin typeface=".VnTime"/>
              <a:ea typeface="Times New Roman"/>
              <a:cs typeface="Times New Roman"/>
            </a:endParaRPr>
          </a:p>
          <a:p>
            <a:pPr marL="342900" indent="-342900" algn="just">
              <a:lnSpc>
                <a:spcPct val="150000"/>
              </a:lnSpc>
              <a:spcBef>
                <a:spcPts val="300"/>
              </a:spcBef>
              <a:spcAft>
                <a:spcPts val="300"/>
              </a:spcAft>
              <a:buFontTx/>
              <a:buChar char="-"/>
            </a:pPr>
            <a:endParaRPr lang="en-US" sz="2400" i="1" dirty="0">
              <a:solidFill>
                <a:prstClr val="black"/>
              </a:solidFill>
              <a:latin typeface=".VnTime"/>
              <a:ea typeface="Times New Roman"/>
              <a:cs typeface="Times New Roman"/>
            </a:endParaRPr>
          </a:p>
        </p:txBody>
      </p:sp>
    </p:spTree>
    <p:extLst>
      <p:ext uri="{BB962C8B-B14F-4D97-AF65-F5344CB8AC3E}">
        <p14:creationId xmlns:p14="http://schemas.microsoft.com/office/powerpoint/2010/main" val="212062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1" nodeType="clickEffect">
                                  <p:stCondLst>
                                    <p:cond delay="0"/>
                                  </p:stCondLst>
                                  <p:childTnLst>
                                    <p:animEffect transition="out" filter="wipe(down)">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Effect transition="in" filter="wipe(down)">
                                      <p:cBhvr>
                                        <p:cTn id="37" dur="500"/>
                                        <p:tgtEl>
                                          <p:spTgt spid="1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xEl>
                                              <p:pRg st="1" end="1"/>
                                            </p:txEl>
                                          </p:spTgt>
                                        </p:tgtEl>
                                        <p:attrNameLst>
                                          <p:attrName>style.visibility</p:attrName>
                                        </p:attrNameLst>
                                      </p:cBhvr>
                                      <p:to>
                                        <p:strVal val="visible"/>
                                      </p:to>
                                    </p:set>
                                    <p:animEffect transition="in" filter="wipe(down)">
                                      <p:cBhvr>
                                        <p:cTn id="42" dur="500"/>
                                        <p:tgtEl>
                                          <p:spTgt spid="1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2">
                                            <p:txEl>
                                              <p:pRg st="2" end="2"/>
                                            </p:txEl>
                                          </p:spTgt>
                                        </p:tgtEl>
                                        <p:attrNameLst>
                                          <p:attrName>style.visibility</p:attrName>
                                        </p:attrNameLst>
                                      </p:cBhvr>
                                      <p:to>
                                        <p:strVal val="visible"/>
                                      </p:to>
                                    </p:set>
                                    <p:animEffect transition="in" filter="wipe(down)">
                                      <p:cBhvr>
                                        <p:cTn id="47" dur="500"/>
                                        <p:tgtEl>
                                          <p:spTgt spid="12">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2">
                                            <p:txEl>
                                              <p:pRg st="3" end="3"/>
                                            </p:txEl>
                                          </p:spTgt>
                                        </p:tgtEl>
                                        <p:attrNameLst>
                                          <p:attrName>style.visibility</p:attrName>
                                        </p:attrNameLst>
                                      </p:cBhvr>
                                      <p:to>
                                        <p:strVal val="visible"/>
                                      </p:to>
                                    </p:set>
                                    <p:animEffect transition="in" filter="wipe(down)">
                                      <p:cBhvr>
                                        <p:cTn id="52"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p:bldP spid="11" grpId="0" animBg="1"/>
      <p:bldP spid="11" grpId="1"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04800" y="767313"/>
            <a:ext cx="11887200" cy="903102"/>
          </a:xfrm>
          <a:prstGeom prst="rect">
            <a:avLst/>
          </a:prstGeom>
        </p:spPr>
        <p:txBody>
          <a:bodyPr wrap="square" lIns="38389" tIns="19194" rIns="38389" bIns="19194">
            <a:spAutoFit/>
          </a:bodyPr>
          <a:lstStyle/>
          <a:p>
            <a:pPr fontAlgn="base">
              <a:spcBef>
                <a:spcPct val="20000"/>
              </a:spcBef>
              <a:spcAft>
                <a:spcPct val="0"/>
              </a:spcAft>
            </a:pPr>
            <a:r>
              <a:rPr lang="en-US" sz="2800" b="1" i="1" kern="0" dirty="0">
                <a:solidFill>
                  <a:srgbClr val="FF0000"/>
                </a:solidFill>
                <a:latin typeface="Times New Roman" pitchFamily="18" charset="0"/>
                <a:cs typeface="Times New Roman" pitchFamily="18" charset="0"/>
              </a:rPr>
              <a:t>1. </a:t>
            </a:r>
            <a:r>
              <a:rPr lang="en-US" sz="2800" b="1" i="1" kern="0" dirty="0" err="1">
                <a:solidFill>
                  <a:srgbClr val="FF0000"/>
                </a:solidFill>
                <a:latin typeface="Times New Roman" pitchFamily="18" charset="0"/>
                <a:cs typeface="Times New Roman" pitchFamily="18" charset="0"/>
              </a:rPr>
              <a:t>Hai</a:t>
            </a:r>
            <a:r>
              <a:rPr lang="en-US" sz="2800" b="1" i="1" kern="0" dirty="0">
                <a:solidFill>
                  <a:srgbClr val="FF0000"/>
                </a:solidFill>
                <a:latin typeface="Times New Roman" pitchFamily="18" charset="0"/>
                <a:cs typeface="Times New Roman" pitchFamily="18" charset="0"/>
              </a:rPr>
              <a:t> </a:t>
            </a:r>
            <a:r>
              <a:rPr lang="en-US" sz="2800" b="1" i="1" kern="0" dirty="0" err="1">
                <a:solidFill>
                  <a:srgbClr val="FF0000"/>
                </a:solidFill>
                <a:latin typeface="Times New Roman" pitchFamily="18" charset="0"/>
                <a:cs typeface="Times New Roman" pitchFamily="18" charset="0"/>
              </a:rPr>
              <a:t>câu</a:t>
            </a:r>
            <a:r>
              <a:rPr lang="en-US" sz="2800" b="1" i="1" kern="0" dirty="0">
                <a:solidFill>
                  <a:srgbClr val="FF0000"/>
                </a:solidFill>
                <a:latin typeface="Times New Roman" pitchFamily="18" charset="0"/>
                <a:cs typeface="Times New Roman" pitchFamily="18" charset="0"/>
              </a:rPr>
              <a:t> </a:t>
            </a:r>
            <a:r>
              <a:rPr lang="en-US" sz="2800" b="1" i="1" kern="0" dirty="0" err="1">
                <a:solidFill>
                  <a:srgbClr val="FF0000"/>
                </a:solidFill>
                <a:latin typeface="Times New Roman" pitchFamily="18" charset="0"/>
                <a:cs typeface="Times New Roman" pitchFamily="18" charset="0"/>
              </a:rPr>
              <a:t>đầu</a:t>
            </a:r>
            <a:r>
              <a:rPr lang="en-US" sz="2800" b="1" i="1" kern="0"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Hình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tượng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người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tráng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sĩ</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và</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quân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đội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nhà</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Trần</a:t>
            </a:r>
            <a:endParaRPr lang="en-US" sz="2800" b="1" i="1" kern="0" dirty="0">
              <a:solidFill>
                <a:srgbClr val="FF0000"/>
              </a:solidFill>
              <a:latin typeface="Times New Roman" pitchFamily="18" charset="0"/>
              <a:cs typeface="Times New Roman" pitchFamily="18" charset="0"/>
            </a:endParaRPr>
          </a:p>
          <a:p>
            <a:pPr defTabSz="383889">
              <a:spcBef>
                <a:spcPts val="504"/>
              </a:spcBef>
              <a:defRPr/>
            </a:pPr>
            <a:endParaRPr lang="en-US" sz="2400" i="1" dirty="0">
              <a:solidFill>
                <a:srgbClr val="FF0000"/>
              </a:solidFill>
              <a:latin typeface="Times New Roman" pitchFamily="18" charset="0"/>
              <a:cs typeface="Times New Roman" pitchFamily="18"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8861" y="1330535"/>
            <a:ext cx="4542503" cy="242846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304800" y="152439"/>
            <a:ext cx="11887200" cy="964657"/>
          </a:xfrm>
          <a:prstGeom prst="rect">
            <a:avLst/>
          </a:prstGeom>
        </p:spPr>
        <p:txBody>
          <a:bodyPr wrap="square" lIns="38389" tIns="19194" rIns="38389" bIns="19194">
            <a:spAutoFit/>
          </a:bodyPr>
          <a:lstStyle/>
          <a:p>
            <a:pPr defTabSz="383889">
              <a:spcBef>
                <a:spcPts val="504"/>
              </a:spcBef>
              <a:defRPr/>
            </a:pPr>
            <a:r>
              <a:rPr lang="en-US" sz="2800" b="1" kern="0" dirty="0">
                <a:solidFill>
                  <a:srgbClr val="002060"/>
                </a:solidFill>
                <a:latin typeface="Times New Roman" pitchFamily="18" charset="0"/>
                <a:cs typeface="Times New Roman" pitchFamily="18" charset="0"/>
              </a:rPr>
              <a:t>II. ĐỌC - HIỂU VĂN BẢN</a:t>
            </a:r>
          </a:p>
          <a:p>
            <a:pPr defTabSz="383889">
              <a:spcBef>
                <a:spcPts val="504"/>
              </a:spcBef>
              <a:defRPr/>
            </a:pPr>
            <a:endParaRPr lang="en-US" sz="2800" i="1" dirty="0">
              <a:solidFill>
                <a:srgbClr val="002060"/>
              </a:solidFill>
              <a:latin typeface="Times New Roman" pitchFamily="18" charset="0"/>
              <a:cs typeface="Times New Roman" pitchFamily="18" charset="0"/>
            </a:endParaRPr>
          </a:p>
        </p:txBody>
      </p:sp>
      <p:sp>
        <p:nvSpPr>
          <p:cNvPr id="3" name="Rectangle 2"/>
          <p:cNvSpPr/>
          <p:nvPr/>
        </p:nvSpPr>
        <p:spPr>
          <a:xfrm>
            <a:off x="304800" y="1439582"/>
            <a:ext cx="4581703" cy="523220"/>
          </a:xfrm>
          <a:prstGeom prst="rect">
            <a:avLst/>
          </a:prstGeom>
        </p:spPr>
        <p:txBody>
          <a:bodyPr wrap="none">
            <a:spAutoFit/>
          </a:bodyPr>
          <a:lstStyle/>
          <a:p>
            <a:pPr defTabSz="383889">
              <a:spcBef>
                <a:spcPts val="504"/>
              </a:spcBef>
              <a:defRPr/>
            </a:pPr>
            <a:r>
              <a:rPr lang="en-US" sz="2800" b="1" kern="0" dirty="0">
                <a:solidFill>
                  <a:srgbClr val="0070C0"/>
                </a:solidFill>
                <a:latin typeface="Times New Roman" pitchFamily="18" charset="0"/>
                <a:cs typeface="Times New Roman" pitchFamily="18" charset="0"/>
              </a:rPr>
              <a:t> </a:t>
            </a:r>
            <a:r>
              <a:rPr lang="en-US" sz="2800" b="1" i="1" kern="0" dirty="0">
                <a:solidFill>
                  <a:srgbClr val="0070C0"/>
                </a:solidFill>
                <a:latin typeface="Times New Roman" pitchFamily="18" charset="0"/>
                <a:cs typeface="Times New Roman" pitchFamily="18" charset="0"/>
              </a:rPr>
              <a:t>a. </a:t>
            </a:r>
            <a:r>
              <a:rPr lang="en-US" sz="2800" b="1" i="1" kern="0" dirty="0" err="1">
                <a:solidFill>
                  <a:srgbClr val="0070C0"/>
                </a:solidFill>
                <a:latin typeface="Times New Roman" pitchFamily="18" charset="0"/>
                <a:cs typeface="Times New Roman" pitchFamily="18" charset="0"/>
              </a:rPr>
              <a:t>Hình</a:t>
            </a:r>
            <a:r>
              <a:rPr lang="en-US" sz="2800" b="1" i="1" kern="0" dirty="0">
                <a:solidFill>
                  <a:srgbClr val="0070C0"/>
                </a:solidFill>
                <a:latin typeface="Times New Roman" pitchFamily="18" charset="0"/>
                <a:cs typeface="Times New Roman" pitchFamily="18" charset="0"/>
              </a:rPr>
              <a:t> </a:t>
            </a:r>
            <a:r>
              <a:rPr lang="en-US" sz="2800" b="1" i="1" kern="0" dirty="0" err="1">
                <a:solidFill>
                  <a:srgbClr val="0070C0"/>
                </a:solidFill>
                <a:latin typeface="Times New Roman" pitchFamily="18" charset="0"/>
                <a:cs typeface="Times New Roman" pitchFamily="18" charset="0"/>
              </a:rPr>
              <a:t>tượng</a:t>
            </a:r>
            <a:r>
              <a:rPr lang="en-US" sz="2800" b="1" i="1" kern="0" dirty="0">
                <a:solidFill>
                  <a:srgbClr val="0070C0"/>
                </a:solidFill>
                <a:latin typeface="Times New Roman" pitchFamily="18" charset="0"/>
                <a:cs typeface="Times New Roman" pitchFamily="18" charset="0"/>
              </a:rPr>
              <a:t> </a:t>
            </a:r>
            <a:r>
              <a:rPr lang="en-US" sz="2800" b="1" i="1" kern="0" dirty="0" err="1">
                <a:solidFill>
                  <a:srgbClr val="0070C0"/>
                </a:solidFill>
                <a:latin typeface="Times New Roman" pitchFamily="18" charset="0"/>
                <a:cs typeface="Times New Roman" pitchFamily="18" charset="0"/>
              </a:rPr>
              <a:t>người</a:t>
            </a:r>
            <a:r>
              <a:rPr lang="en-US" sz="2800" b="1" i="1" kern="0" dirty="0">
                <a:solidFill>
                  <a:srgbClr val="0070C0"/>
                </a:solidFill>
                <a:latin typeface="Times New Roman" pitchFamily="18" charset="0"/>
                <a:cs typeface="Times New Roman" pitchFamily="18" charset="0"/>
              </a:rPr>
              <a:t> </a:t>
            </a:r>
            <a:r>
              <a:rPr lang="en-US" sz="2800" b="1" i="1" kern="0" dirty="0" err="1">
                <a:solidFill>
                  <a:srgbClr val="0070C0"/>
                </a:solidFill>
                <a:latin typeface="Times New Roman" pitchFamily="18" charset="0"/>
                <a:cs typeface="Times New Roman" pitchFamily="18" charset="0"/>
              </a:rPr>
              <a:t>tráng</a:t>
            </a:r>
            <a:r>
              <a:rPr lang="en-US" sz="2800" b="1" i="1" kern="0" dirty="0">
                <a:solidFill>
                  <a:srgbClr val="0070C0"/>
                </a:solidFill>
                <a:latin typeface="Times New Roman" pitchFamily="18" charset="0"/>
                <a:cs typeface="Times New Roman" pitchFamily="18" charset="0"/>
              </a:rPr>
              <a:t> </a:t>
            </a:r>
            <a:r>
              <a:rPr lang="en-US" sz="2800" b="1" i="1" kern="0" dirty="0" err="1">
                <a:solidFill>
                  <a:srgbClr val="0070C0"/>
                </a:solidFill>
                <a:latin typeface="Times New Roman" pitchFamily="18" charset="0"/>
                <a:cs typeface="Times New Roman" pitchFamily="18" charset="0"/>
              </a:rPr>
              <a:t>sĩ</a:t>
            </a:r>
            <a:endParaRPr lang="en-US" sz="2800" b="1" i="1" kern="0" dirty="0">
              <a:solidFill>
                <a:srgbClr val="0070C0"/>
              </a:solidFill>
              <a:latin typeface="Times New Roman" pitchFamily="18" charset="0"/>
              <a:cs typeface="Times New Roman" pitchFamily="18" charset="0"/>
            </a:endParaRPr>
          </a:p>
        </p:txBody>
      </p:sp>
      <p:sp>
        <p:nvSpPr>
          <p:cNvPr id="10" name="Rectangle 14"/>
          <p:cNvSpPr>
            <a:spLocks noChangeArrowheads="1"/>
          </p:cNvSpPr>
          <p:nvPr/>
        </p:nvSpPr>
        <p:spPr bwMode="auto">
          <a:xfrm>
            <a:off x="1551027" y="2072991"/>
            <a:ext cx="5180869"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a:lnSpc>
                <a:spcPct val="150000"/>
              </a:lnSpc>
            </a:pPr>
            <a:r>
              <a:rPr lang="en-US" sz="2800" kern="0" dirty="0" err="1">
                <a:solidFill>
                  <a:srgbClr val="0000CC"/>
                </a:solidFill>
                <a:latin typeface="Times New Roman" pitchFamily="18" charset="0"/>
                <a:cs typeface="Times New Roman" pitchFamily="18" charset="0"/>
              </a:rPr>
              <a:t>Hoành</a:t>
            </a:r>
            <a:r>
              <a:rPr lang="en-US" sz="2800" kern="0" dirty="0">
                <a:solidFill>
                  <a:srgbClr val="0000CC"/>
                </a:solidFill>
                <a:latin typeface="Times New Roman" pitchFamily="18" charset="0"/>
                <a:cs typeface="Times New Roman" pitchFamily="18" charset="0"/>
              </a:rPr>
              <a:t> </a:t>
            </a:r>
            <a:r>
              <a:rPr lang="en-US" sz="2800" kern="0" dirty="0" err="1">
                <a:solidFill>
                  <a:srgbClr val="0000CC"/>
                </a:solidFill>
                <a:latin typeface="Times New Roman" pitchFamily="18" charset="0"/>
                <a:cs typeface="Times New Roman" pitchFamily="18" charset="0"/>
              </a:rPr>
              <a:t>sóc</a:t>
            </a:r>
            <a:r>
              <a:rPr lang="en-US" sz="2800" kern="0" dirty="0">
                <a:solidFill>
                  <a:srgbClr val="0000CC"/>
                </a:solidFill>
                <a:latin typeface="Times New Roman" pitchFamily="18" charset="0"/>
                <a:cs typeface="Times New Roman" pitchFamily="18" charset="0"/>
              </a:rPr>
              <a:t> </a:t>
            </a:r>
            <a:r>
              <a:rPr lang="en-US" sz="2800" kern="0" dirty="0" err="1">
                <a:solidFill>
                  <a:srgbClr val="0000CC"/>
                </a:solidFill>
                <a:latin typeface="Times New Roman" pitchFamily="18" charset="0"/>
                <a:cs typeface="Times New Roman" pitchFamily="18" charset="0"/>
              </a:rPr>
              <a:t>giang</a:t>
            </a:r>
            <a:r>
              <a:rPr lang="en-US" sz="2800" kern="0" dirty="0">
                <a:solidFill>
                  <a:srgbClr val="0000CC"/>
                </a:solidFill>
                <a:latin typeface="Times New Roman" pitchFamily="18" charset="0"/>
                <a:cs typeface="Times New Roman" pitchFamily="18" charset="0"/>
              </a:rPr>
              <a:t> san </a:t>
            </a:r>
            <a:r>
              <a:rPr lang="en-US" sz="2800" kern="0" dirty="0" err="1">
                <a:solidFill>
                  <a:srgbClr val="0000CC"/>
                </a:solidFill>
                <a:latin typeface="Times New Roman" pitchFamily="18" charset="0"/>
                <a:cs typeface="Times New Roman" pitchFamily="18" charset="0"/>
              </a:rPr>
              <a:t>kháp</a:t>
            </a:r>
            <a:r>
              <a:rPr lang="en-US" sz="2800" kern="0" dirty="0">
                <a:solidFill>
                  <a:srgbClr val="0000CC"/>
                </a:solidFill>
                <a:latin typeface="Times New Roman" pitchFamily="18" charset="0"/>
                <a:cs typeface="Times New Roman" pitchFamily="18" charset="0"/>
              </a:rPr>
              <a:t> </a:t>
            </a:r>
            <a:r>
              <a:rPr lang="en-US" sz="2800" kern="0" dirty="0" err="1">
                <a:solidFill>
                  <a:srgbClr val="0000CC"/>
                </a:solidFill>
                <a:latin typeface="Times New Roman" pitchFamily="18" charset="0"/>
                <a:cs typeface="Times New Roman" pitchFamily="18" charset="0"/>
              </a:rPr>
              <a:t>kỉ</a:t>
            </a:r>
            <a:r>
              <a:rPr lang="en-US" sz="2800" kern="0" dirty="0">
                <a:solidFill>
                  <a:srgbClr val="0000CC"/>
                </a:solidFill>
                <a:latin typeface="Times New Roman" pitchFamily="18" charset="0"/>
                <a:cs typeface="Times New Roman" pitchFamily="18" charset="0"/>
              </a:rPr>
              <a:t> </a:t>
            </a:r>
            <a:r>
              <a:rPr lang="en-US" sz="2800" kern="0" dirty="0" err="1">
                <a:solidFill>
                  <a:srgbClr val="0000CC"/>
                </a:solidFill>
                <a:latin typeface="Times New Roman" pitchFamily="18" charset="0"/>
                <a:cs typeface="Times New Roman" pitchFamily="18" charset="0"/>
              </a:rPr>
              <a:t>thu</a:t>
            </a:r>
            <a:br>
              <a:rPr lang="en-US" sz="2800" kern="0" dirty="0">
                <a:solidFill>
                  <a:srgbClr val="0000CC"/>
                </a:solidFill>
                <a:latin typeface="Times New Roman" pitchFamily="18" charset="0"/>
                <a:cs typeface="Times New Roman" pitchFamily="18" charset="0"/>
              </a:rPr>
            </a:br>
            <a:r>
              <a:rPr lang="en-US" sz="2800" i="1" kern="0" dirty="0">
                <a:solidFill>
                  <a:srgbClr val="0000CC"/>
                </a:solidFill>
                <a:latin typeface="Times New Roman" pitchFamily="18" charset="0"/>
                <a:cs typeface="Times New Roman" pitchFamily="18" charset="0"/>
              </a:rPr>
              <a:t>(</a:t>
            </a:r>
            <a:r>
              <a:rPr lang="en-US" sz="2800" i="1" kern="0" dirty="0" err="1">
                <a:solidFill>
                  <a:srgbClr val="0000CC"/>
                </a:solidFill>
                <a:latin typeface="Times New Roman" pitchFamily="18" charset="0"/>
                <a:cs typeface="Times New Roman" pitchFamily="18" charset="0"/>
              </a:rPr>
              <a:t>Múa</a:t>
            </a:r>
            <a:r>
              <a:rPr lang="en-US" sz="2800" i="1" kern="0" dirty="0">
                <a:solidFill>
                  <a:srgbClr val="0000CC"/>
                </a:solidFill>
                <a:latin typeface="Times New Roman" pitchFamily="18" charset="0"/>
                <a:cs typeface="Times New Roman" pitchFamily="18" charset="0"/>
              </a:rPr>
              <a:t> </a:t>
            </a:r>
            <a:r>
              <a:rPr lang="en-US" sz="2800" i="1" kern="0" dirty="0" err="1">
                <a:solidFill>
                  <a:srgbClr val="0000CC"/>
                </a:solidFill>
                <a:latin typeface="Times New Roman" pitchFamily="18" charset="0"/>
                <a:cs typeface="Times New Roman" pitchFamily="18" charset="0"/>
              </a:rPr>
              <a:t>giáo</a:t>
            </a:r>
            <a:r>
              <a:rPr lang="en-US" sz="2800" i="1" kern="0" dirty="0">
                <a:solidFill>
                  <a:srgbClr val="0000CC"/>
                </a:solidFill>
                <a:latin typeface="Times New Roman" pitchFamily="18" charset="0"/>
                <a:cs typeface="Times New Roman" pitchFamily="18" charset="0"/>
              </a:rPr>
              <a:t> non </a:t>
            </a:r>
            <a:r>
              <a:rPr lang="en-US" sz="2800" i="1" kern="0" dirty="0" err="1">
                <a:solidFill>
                  <a:srgbClr val="0000CC"/>
                </a:solidFill>
                <a:latin typeface="Times New Roman" pitchFamily="18" charset="0"/>
                <a:cs typeface="Times New Roman" pitchFamily="18" charset="0"/>
              </a:rPr>
              <a:t>sông</a:t>
            </a:r>
            <a:r>
              <a:rPr lang="en-US" sz="2800" i="1" kern="0" dirty="0">
                <a:solidFill>
                  <a:srgbClr val="0000CC"/>
                </a:solidFill>
                <a:latin typeface="Times New Roman" pitchFamily="18" charset="0"/>
                <a:cs typeface="Times New Roman" pitchFamily="18" charset="0"/>
              </a:rPr>
              <a:t> </a:t>
            </a:r>
            <a:r>
              <a:rPr lang="en-US" sz="2800" i="1" kern="0" dirty="0" err="1">
                <a:solidFill>
                  <a:srgbClr val="0000CC"/>
                </a:solidFill>
                <a:latin typeface="Times New Roman" pitchFamily="18" charset="0"/>
                <a:cs typeface="Times New Roman" pitchFamily="18" charset="0"/>
              </a:rPr>
              <a:t>trải</a:t>
            </a:r>
            <a:r>
              <a:rPr lang="en-US" sz="2800" i="1" kern="0" dirty="0">
                <a:solidFill>
                  <a:srgbClr val="0000CC"/>
                </a:solidFill>
                <a:latin typeface="Times New Roman" pitchFamily="18" charset="0"/>
                <a:cs typeface="Times New Roman" pitchFamily="18" charset="0"/>
              </a:rPr>
              <a:t> </a:t>
            </a:r>
            <a:r>
              <a:rPr lang="en-US" sz="2800" i="1" kern="0" dirty="0" err="1">
                <a:solidFill>
                  <a:srgbClr val="0000CC"/>
                </a:solidFill>
                <a:latin typeface="Times New Roman" pitchFamily="18" charset="0"/>
                <a:cs typeface="Times New Roman" pitchFamily="18" charset="0"/>
              </a:rPr>
              <a:t>mấy</a:t>
            </a:r>
            <a:r>
              <a:rPr lang="en-US" sz="2800" i="1" kern="0" dirty="0">
                <a:solidFill>
                  <a:srgbClr val="0000CC"/>
                </a:solidFill>
                <a:latin typeface="Times New Roman" pitchFamily="18" charset="0"/>
                <a:cs typeface="Times New Roman" pitchFamily="18" charset="0"/>
              </a:rPr>
              <a:t> </a:t>
            </a:r>
            <a:r>
              <a:rPr lang="en-US" sz="2800" i="1" kern="0" dirty="0" err="1">
                <a:solidFill>
                  <a:srgbClr val="0000CC"/>
                </a:solidFill>
                <a:latin typeface="Times New Roman" pitchFamily="18" charset="0"/>
                <a:cs typeface="Times New Roman" pitchFamily="18" charset="0"/>
              </a:rPr>
              <a:t>thu</a:t>
            </a:r>
            <a:r>
              <a:rPr lang="en-US" sz="2800" i="1" kern="0" dirty="0">
                <a:solidFill>
                  <a:srgbClr val="0000CC"/>
                </a:solidFill>
                <a:latin typeface="Times New Roman" pitchFamily="18" charset="0"/>
                <a:cs typeface="Times New Roman" pitchFamily="18" charset="0"/>
              </a:rPr>
              <a:t>)</a:t>
            </a:r>
          </a:p>
        </p:txBody>
      </p:sp>
      <p:sp>
        <p:nvSpPr>
          <p:cNvPr id="13" name="AutoShape 24"/>
          <p:cNvSpPr>
            <a:spLocks noChangeArrowheads="1"/>
          </p:cNvSpPr>
          <p:nvPr/>
        </p:nvSpPr>
        <p:spPr bwMode="auto">
          <a:xfrm>
            <a:off x="8103475" y="3954511"/>
            <a:ext cx="3499945" cy="2389406"/>
          </a:xfrm>
          <a:prstGeom prst="cloudCallout">
            <a:avLst>
              <a:gd name="adj1" fmla="val -71620"/>
              <a:gd name="adj2" fmla="val -28963"/>
            </a:avLst>
          </a:prstGeom>
          <a:solidFill>
            <a:schemeClr val="accent1">
              <a:lumMod val="20000"/>
              <a:lumOff val="80000"/>
            </a:schemeClr>
          </a:solidFill>
          <a:ln>
            <a:noFill/>
          </a:ln>
          <a:effectLst/>
        </p:spPr>
        <p:txBody>
          <a:bodyPr wrap="square">
            <a:spAutoFit/>
          </a:bodyPr>
          <a:lstStyle/>
          <a:p>
            <a:pPr algn="ctr">
              <a:defRPr/>
            </a:pPr>
            <a:r>
              <a:rPr lang="en-US" sz="2400" b="1" i="1" kern="0" dirty="0" err="1">
                <a:solidFill>
                  <a:srgbClr val="FF0000"/>
                </a:solidFill>
                <a:latin typeface="Times New Roman" pitchFamily="18" charset="0"/>
                <a:cs typeface="Times New Roman" pitchFamily="18" charset="0"/>
              </a:rPr>
              <a:t>Vẻ</a:t>
            </a:r>
            <a:r>
              <a:rPr lang="en-US" sz="2400" b="1" i="1" kern="0" dirty="0">
                <a:solidFill>
                  <a:srgbClr val="FF0000"/>
                </a:solidFill>
                <a:latin typeface="Times New Roman" pitchFamily="18" charset="0"/>
                <a:cs typeface="Times New Roman" pitchFamily="18" charset="0"/>
              </a:rPr>
              <a:t> </a:t>
            </a:r>
            <a:r>
              <a:rPr lang="en-US" sz="2400" b="1" i="1" kern="0" dirty="0" err="1">
                <a:solidFill>
                  <a:srgbClr val="FF0000"/>
                </a:solidFill>
                <a:latin typeface="Times New Roman" pitchFamily="18" charset="0"/>
                <a:cs typeface="Times New Roman" pitchFamily="18" charset="0"/>
              </a:rPr>
              <a:t>đẹp</a:t>
            </a:r>
            <a:r>
              <a:rPr lang="en-US" sz="2400" b="1" i="1" kern="0" dirty="0">
                <a:solidFill>
                  <a:srgbClr val="FF0000"/>
                </a:solidFill>
                <a:latin typeface="Times New Roman" pitchFamily="18" charset="0"/>
                <a:cs typeface="Times New Roman" pitchFamily="18" charset="0"/>
              </a:rPr>
              <a:t> </a:t>
            </a:r>
            <a:r>
              <a:rPr lang="en-US" sz="2400" b="1" i="1" kern="0" dirty="0" err="1">
                <a:solidFill>
                  <a:srgbClr val="FF0000"/>
                </a:solidFill>
                <a:latin typeface="Times New Roman" pitchFamily="18" charset="0"/>
                <a:cs typeface="Times New Roman" pitchFamily="18" charset="0"/>
              </a:rPr>
              <a:t>của</a:t>
            </a:r>
            <a:r>
              <a:rPr lang="en-US" sz="2400" b="1" i="1" kern="0" dirty="0">
                <a:solidFill>
                  <a:srgbClr val="FF0000"/>
                </a:solidFill>
                <a:latin typeface="Times New Roman" pitchFamily="18" charset="0"/>
                <a:cs typeface="Times New Roman" pitchFamily="18" charset="0"/>
              </a:rPr>
              <a:t> con </a:t>
            </a:r>
            <a:r>
              <a:rPr lang="en-US" sz="2400" b="1" i="1" kern="0" dirty="0" err="1">
                <a:solidFill>
                  <a:srgbClr val="FF0000"/>
                </a:solidFill>
                <a:latin typeface="Times New Roman" pitchFamily="18" charset="0"/>
                <a:cs typeface="Times New Roman" pitchFamily="18" charset="0"/>
              </a:rPr>
              <a:t>người</a:t>
            </a:r>
            <a:r>
              <a:rPr lang="en-US" sz="2400" b="1" i="1" kern="0" dirty="0">
                <a:solidFill>
                  <a:srgbClr val="FF0000"/>
                </a:solidFill>
                <a:latin typeface="Times New Roman" pitchFamily="18" charset="0"/>
                <a:cs typeface="Times New Roman" pitchFamily="18" charset="0"/>
              </a:rPr>
              <a:t> </a:t>
            </a:r>
            <a:r>
              <a:rPr lang="en-US" sz="2400" b="1" i="1" kern="0" dirty="0" err="1">
                <a:solidFill>
                  <a:srgbClr val="FF0000"/>
                </a:solidFill>
                <a:latin typeface="Times New Roman" pitchFamily="18" charset="0"/>
                <a:cs typeface="Times New Roman" pitchFamily="18" charset="0"/>
              </a:rPr>
              <a:t>thời</a:t>
            </a:r>
            <a:r>
              <a:rPr lang="en-US" sz="2400" b="1" i="1" kern="0" dirty="0">
                <a:solidFill>
                  <a:srgbClr val="FF0000"/>
                </a:solidFill>
                <a:latin typeface="Times New Roman" pitchFamily="18" charset="0"/>
                <a:cs typeface="Times New Roman" pitchFamily="18" charset="0"/>
              </a:rPr>
              <a:t> </a:t>
            </a:r>
            <a:r>
              <a:rPr lang="en-US" sz="2400" b="1" i="1" kern="0" dirty="0" err="1">
                <a:solidFill>
                  <a:srgbClr val="FF0000"/>
                </a:solidFill>
                <a:latin typeface="Times New Roman" pitchFamily="18" charset="0"/>
                <a:cs typeface="Times New Roman" pitchFamily="18" charset="0"/>
              </a:rPr>
              <a:t>Trần</a:t>
            </a:r>
            <a:r>
              <a:rPr lang="en-US" sz="2400" b="1" i="1" kern="0" dirty="0">
                <a:solidFill>
                  <a:srgbClr val="FF0000"/>
                </a:solidFill>
                <a:latin typeface="Times New Roman" pitchFamily="18" charset="0"/>
                <a:cs typeface="Times New Roman" pitchFamily="18" charset="0"/>
              </a:rPr>
              <a:t> </a:t>
            </a:r>
            <a:r>
              <a:rPr lang="en-US" sz="2400" b="1" i="1" kern="0" dirty="0" err="1">
                <a:solidFill>
                  <a:srgbClr val="FF0000"/>
                </a:solidFill>
                <a:latin typeface="Times New Roman" pitchFamily="18" charset="0"/>
                <a:cs typeface="Times New Roman" pitchFamily="18" charset="0"/>
              </a:rPr>
              <a:t>được</a:t>
            </a:r>
            <a:r>
              <a:rPr lang="en-US" sz="2400" b="1" i="1" kern="0" dirty="0">
                <a:solidFill>
                  <a:srgbClr val="FF0000"/>
                </a:solidFill>
                <a:latin typeface="Times New Roman" pitchFamily="18" charset="0"/>
                <a:cs typeface="Times New Roman" pitchFamily="18" charset="0"/>
              </a:rPr>
              <a:t> </a:t>
            </a:r>
            <a:r>
              <a:rPr lang="en-US" sz="2400" b="1" i="1" kern="0" dirty="0" err="1">
                <a:solidFill>
                  <a:srgbClr val="FF0000"/>
                </a:solidFill>
                <a:latin typeface="Times New Roman" pitchFamily="18" charset="0"/>
                <a:cs typeface="Times New Roman" pitchFamily="18" charset="0"/>
              </a:rPr>
              <a:t>khắc</a:t>
            </a:r>
            <a:r>
              <a:rPr lang="en-US" sz="2400" b="1" i="1" kern="0" dirty="0">
                <a:solidFill>
                  <a:srgbClr val="FF0000"/>
                </a:solidFill>
                <a:latin typeface="Times New Roman" pitchFamily="18" charset="0"/>
                <a:cs typeface="Times New Roman" pitchFamily="18" charset="0"/>
              </a:rPr>
              <a:t> </a:t>
            </a:r>
            <a:r>
              <a:rPr lang="en-US" sz="2400" b="1" i="1" kern="0" dirty="0" err="1">
                <a:solidFill>
                  <a:srgbClr val="FF0000"/>
                </a:solidFill>
                <a:latin typeface="Times New Roman" pitchFamily="18" charset="0"/>
                <a:cs typeface="Times New Roman" pitchFamily="18" charset="0"/>
              </a:rPr>
              <a:t>họa</a:t>
            </a:r>
            <a:r>
              <a:rPr lang="en-US" sz="2400" b="1" i="1" kern="0" dirty="0">
                <a:solidFill>
                  <a:srgbClr val="FF0000"/>
                </a:solidFill>
                <a:latin typeface="Times New Roman" pitchFamily="18" charset="0"/>
                <a:cs typeface="Times New Roman" pitchFamily="18" charset="0"/>
              </a:rPr>
              <a:t> </a:t>
            </a:r>
            <a:r>
              <a:rPr lang="en-US" sz="2400" b="1" i="1" kern="0" dirty="0" err="1">
                <a:solidFill>
                  <a:srgbClr val="FF0000"/>
                </a:solidFill>
                <a:latin typeface="Times New Roman" pitchFamily="18" charset="0"/>
                <a:cs typeface="Times New Roman" pitchFamily="18" charset="0"/>
              </a:rPr>
              <a:t>như</a:t>
            </a:r>
            <a:r>
              <a:rPr lang="en-US" sz="2400" b="1" i="1" kern="0" dirty="0">
                <a:solidFill>
                  <a:srgbClr val="FF0000"/>
                </a:solidFill>
                <a:latin typeface="Times New Roman" pitchFamily="18" charset="0"/>
                <a:cs typeface="Times New Roman" pitchFamily="18" charset="0"/>
              </a:rPr>
              <a:t> </a:t>
            </a:r>
            <a:r>
              <a:rPr lang="en-US" sz="2400" b="1" i="1" kern="0" dirty="0" err="1">
                <a:solidFill>
                  <a:srgbClr val="FF0000"/>
                </a:solidFill>
                <a:latin typeface="Times New Roman" pitchFamily="18" charset="0"/>
                <a:cs typeface="Times New Roman" pitchFamily="18" charset="0"/>
              </a:rPr>
              <a:t>thế</a:t>
            </a:r>
            <a:r>
              <a:rPr lang="en-US" sz="2400" b="1" i="1" kern="0" dirty="0">
                <a:solidFill>
                  <a:srgbClr val="FF0000"/>
                </a:solidFill>
                <a:latin typeface="Times New Roman" pitchFamily="18" charset="0"/>
                <a:cs typeface="Times New Roman" pitchFamily="18" charset="0"/>
              </a:rPr>
              <a:t> </a:t>
            </a:r>
            <a:r>
              <a:rPr lang="en-US" sz="2400" b="1" i="1" kern="0" dirty="0" err="1">
                <a:solidFill>
                  <a:srgbClr val="FF0000"/>
                </a:solidFill>
                <a:latin typeface="Times New Roman" pitchFamily="18" charset="0"/>
                <a:cs typeface="Times New Roman" pitchFamily="18" charset="0"/>
              </a:rPr>
              <a:t>nào</a:t>
            </a:r>
            <a:r>
              <a:rPr lang="en-US" sz="2400" b="1" i="1" kern="0" dirty="0">
                <a:solidFill>
                  <a:srgbClr val="FF0000"/>
                </a:solidFill>
                <a:latin typeface="Times New Roman" pitchFamily="18" charset="0"/>
                <a:cs typeface="Times New Roman" pitchFamily="18" charset="0"/>
              </a:rPr>
              <a:t>?</a:t>
            </a:r>
          </a:p>
        </p:txBody>
      </p:sp>
      <p:sp>
        <p:nvSpPr>
          <p:cNvPr id="14" name="Rectangle 13"/>
          <p:cNvSpPr/>
          <p:nvPr/>
        </p:nvSpPr>
        <p:spPr>
          <a:xfrm>
            <a:off x="203201" y="3581428"/>
            <a:ext cx="11774675" cy="2862322"/>
          </a:xfrm>
          <a:prstGeom prst="rect">
            <a:avLst/>
          </a:prstGeom>
        </p:spPr>
        <p:txBody>
          <a:bodyPr wrap="square">
            <a:spAutoFit/>
          </a:bodyPr>
          <a:lstStyle/>
          <a:p>
            <a:pPr marL="342900" indent="-342900" algn="just">
              <a:lnSpc>
                <a:spcPct val="150000"/>
              </a:lnSpc>
              <a:buFontTx/>
              <a:buChar char="-"/>
            </a:pPr>
            <a:r>
              <a:rPr lang="fr-FR" sz="2400" b="1" i="1" dirty="0" err="1">
                <a:solidFill>
                  <a:srgbClr val="000000"/>
                </a:solidFill>
                <a:latin typeface="Times New Roman"/>
                <a:ea typeface="Times New Roman"/>
                <a:cs typeface="Times New Roman"/>
              </a:rPr>
              <a:t>V</a:t>
            </a:r>
            <a:r>
              <a:rPr lang="fr-FR" sz="2400" b="1" i="1" dirty="0" err="1">
                <a:solidFill>
                  <a:srgbClr val="000000"/>
                </a:solidFill>
                <a:latin typeface="Times New Roman"/>
                <a:ea typeface="Times New Roman"/>
                <a:cs typeface="Arial"/>
              </a:rPr>
              <a:t>ẻ</a:t>
            </a:r>
            <a:r>
              <a:rPr lang="fr-FR" sz="2400" b="1" i="1" dirty="0">
                <a:solidFill>
                  <a:srgbClr val="000000"/>
                </a:solidFill>
                <a:latin typeface="Times New Roman"/>
                <a:ea typeface="Times New Roman"/>
                <a:cs typeface="Times New Roman"/>
              </a:rPr>
              <a:t> </a:t>
            </a:r>
            <a:r>
              <a:rPr lang="fr-FR" sz="2400" b="1" i="1" dirty="0" err="1">
                <a:solidFill>
                  <a:srgbClr val="000000"/>
                </a:solidFill>
                <a:latin typeface="Times New Roman"/>
                <a:ea typeface="Times New Roman"/>
                <a:cs typeface="Arial"/>
              </a:rPr>
              <a:t>đẹ</a:t>
            </a:r>
            <a:r>
              <a:rPr lang="fr-FR" sz="2400" b="1" i="1" dirty="0" err="1">
                <a:solidFill>
                  <a:srgbClr val="000000"/>
                </a:solidFill>
                <a:latin typeface="Times New Roman"/>
                <a:ea typeface="Times New Roman"/>
                <a:cs typeface="Times New Roman"/>
              </a:rPr>
              <a:t>p</a:t>
            </a:r>
            <a:r>
              <a:rPr lang="fr-FR" sz="2400" b="1" i="1" dirty="0">
                <a:solidFill>
                  <a:srgbClr val="000000"/>
                </a:solidFill>
                <a:latin typeface="Times New Roman"/>
                <a:ea typeface="Times New Roman"/>
                <a:cs typeface="Times New Roman"/>
              </a:rPr>
              <a:t> </a:t>
            </a:r>
            <a:r>
              <a:rPr lang="fr-FR" sz="2400" b="1" i="1" dirty="0" err="1">
                <a:solidFill>
                  <a:srgbClr val="000000"/>
                </a:solidFill>
                <a:latin typeface="Times New Roman"/>
                <a:ea typeface="Times New Roman"/>
                <a:cs typeface="Times New Roman"/>
              </a:rPr>
              <a:t>c</a:t>
            </a:r>
            <a:r>
              <a:rPr lang="fr-FR" sz="2400" b="1" i="1" dirty="0" err="1">
                <a:solidFill>
                  <a:srgbClr val="000000"/>
                </a:solidFill>
                <a:latin typeface="Times New Roman"/>
                <a:ea typeface="Times New Roman"/>
                <a:cs typeface="Arial"/>
              </a:rPr>
              <a:t>ủ</a:t>
            </a:r>
            <a:r>
              <a:rPr lang="fr-FR" sz="2400" b="1" i="1" dirty="0" err="1">
                <a:solidFill>
                  <a:srgbClr val="000000"/>
                </a:solidFill>
                <a:latin typeface="Times New Roman"/>
                <a:ea typeface="Times New Roman"/>
                <a:cs typeface="Times New Roman"/>
              </a:rPr>
              <a:t>a</a:t>
            </a:r>
            <a:r>
              <a:rPr lang="fr-FR" sz="2400" b="1" i="1" dirty="0">
                <a:solidFill>
                  <a:srgbClr val="000000"/>
                </a:solidFill>
                <a:latin typeface="Times New Roman"/>
                <a:ea typeface="Times New Roman"/>
                <a:cs typeface="Times New Roman"/>
              </a:rPr>
              <a:t> con </a:t>
            </a:r>
            <a:r>
              <a:rPr lang="fr-FR" sz="2400" b="1" i="1" dirty="0" err="1">
                <a:solidFill>
                  <a:srgbClr val="000000"/>
                </a:solidFill>
                <a:latin typeface="Times New Roman"/>
                <a:ea typeface="Times New Roman"/>
                <a:cs typeface="Times New Roman"/>
              </a:rPr>
              <a:t>ng</a:t>
            </a:r>
            <a:r>
              <a:rPr lang="fr-FR" sz="2400" b="1" i="1" dirty="0" err="1">
                <a:solidFill>
                  <a:srgbClr val="000000"/>
                </a:solidFill>
                <a:latin typeface="Times New Roman"/>
                <a:ea typeface="Times New Roman"/>
                <a:cs typeface="Arial"/>
              </a:rPr>
              <a:t>ườ</a:t>
            </a:r>
            <a:r>
              <a:rPr lang="fr-FR" sz="2400" b="1" i="1" dirty="0" err="1">
                <a:solidFill>
                  <a:srgbClr val="000000"/>
                </a:solidFill>
                <a:latin typeface="Times New Roman"/>
                <a:ea typeface="Times New Roman"/>
                <a:cs typeface="Times New Roman"/>
              </a:rPr>
              <a:t>i</a:t>
            </a:r>
            <a:r>
              <a:rPr lang="fr-FR" sz="2400" b="1" i="1" dirty="0">
                <a:solidFill>
                  <a:srgbClr val="000000"/>
                </a:solidFill>
                <a:latin typeface="Times New Roman"/>
                <a:ea typeface="Times New Roman"/>
                <a:cs typeface="Times New Roman"/>
              </a:rPr>
              <a:t> </a:t>
            </a:r>
            <a:r>
              <a:rPr lang="fr-FR" sz="2400" b="1" i="1" dirty="0" err="1">
                <a:solidFill>
                  <a:srgbClr val="000000"/>
                </a:solidFill>
                <a:latin typeface="Times New Roman"/>
                <a:ea typeface="Times New Roman"/>
                <a:cs typeface="Times New Roman"/>
              </a:rPr>
              <a:t>th</a:t>
            </a:r>
            <a:r>
              <a:rPr lang="fr-FR" sz="2400" b="1" i="1" dirty="0" err="1">
                <a:solidFill>
                  <a:srgbClr val="000000"/>
                </a:solidFill>
                <a:latin typeface="Times New Roman"/>
                <a:ea typeface="Times New Roman"/>
                <a:cs typeface="Arial"/>
              </a:rPr>
              <a:t>ờ</a:t>
            </a:r>
            <a:r>
              <a:rPr lang="fr-FR" sz="2400" b="1" i="1" dirty="0" err="1">
                <a:solidFill>
                  <a:srgbClr val="000000"/>
                </a:solidFill>
                <a:latin typeface="Times New Roman"/>
                <a:ea typeface="Times New Roman"/>
                <a:cs typeface="Times New Roman"/>
              </a:rPr>
              <a:t>i</a:t>
            </a:r>
            <a:r>
              <a:rPr lang="fr-FR" sz="2400" b="1" i="1" dirty="0">
                <a:solidFill>
                  <a:srgbClr val="000000"/>
                </a:solidFill>
                <a:latin typeface="Times New Roman"/>
                <a:ea typeface="Times New Roman"/>
                <a:cs typeface="Times New Roman"/>
              </a:rPr>
              <a:t> </a:t>
            </a:r>
            <a:r>
              <a:rPr lang="fr-FR" sz="2400" b="1" i="1" dirty="0" err="1">
                <a:solidFill>
                  <a:srgbClr val="000000"/>
                </a:solidFill>
                <a:latin typeface="Times New Roman"/>
                <a:ea typeface="Times New Roman"/>
                <a:cs typeface="Times New Roman"/>
              </a:rPr>
              <a:t>Tr</a:t>
            </a:r>
            <a:r>
              <a:rPr lang="fr-FR" sz="2400" b="1" i="1" dirty="0" err="1">
                <a:solidFill>
                  <a:srgbClr val="000000"/>
                </a:solidFill>
                <a:latin typeface="Times New Roman"/>
                <a:ea typeface="Times New Roman"/>
                <a:cs typeface="Arial"/>
              </a:rPr>
              <a:t>ầ</a:t>
            </a:r>
            <a:r>
              <a:rPr lang="fr-FR" sz="2400" b="1" i="1" dirty="0" err="1">
                <a:solidFill>
                  <a:srgbClr val="000000"/>
                </a:solidFill>
                <a:latin typeface="Times New Roman"/>
                <a:ea typeface="Times New Roman"/>
                <a:cs typeface="Times New Roman"/>
              </a:rPr>
              <a:t>n</a:t>
            </a:r>
            <a:r>
              <a:rPr lang="fr-FR" sz="2400" b="1" i="1" dirty="0">
                <a:solidFill>
                  <a:srgbClr val="000000"/>
                </a:solidFill>
                <a:latin typeface="Times New Roman"/>
                <a:ea typeface="Times New Roman"/>
                <a:cs typeface="Times New Roman"/>
              </a:rPr>
              <a:t> - </a:t>
            </a:r>
            <a:r>
              <a:rPr lang="fr-FR" sz="2400" b="1" i="1" dirty="0" err="1">
                <a:solidFill>
                  <a:srgbClr val="000000"/>
                </a:solidFill>
                <a:latin typeface="Times New Roman"/>
                <a:ea typeface="Times New Roman"/>
                <a:cs typeface="Times New Roman"/>
              </a:rPr>
              <a:t>ch</a:t>
            </a:r>
            <a:r>
              <a:rPr lang="fr-FR" sz="2400" b="1" i="1" dirty="0" err="1">
                <a:solidFill>
                  <a:srgbClr val="000000"/>
                </a:solidFill>
                <a:latin typeface="Times New Roman"/>
                <a:ea typeface="Times New Roman"/>
                <a:cs typeface=".VnTime"/>
              </a:rPr>
              <a:t>â</a:t>
            </a:r>
            <a:r>
              <a:rPr lang="fr-FR" sz="2400" b="1" i="1" dirty="0" err="1">
                <a:solidFill>
                  <a:srgbClr val="000000"/>
                </a:solidFill>
                <a:latin typeface="Times New Roman"/>
                <a:ea typeface="Times New Roman"/>
                <a:cs typeface="Times New Roman"/>
              </a:rPr>
              <a:t>n</a:t>
            </a:r>
            <a:r>
              <a:rPr lang="fr-FR" sz="2400" b="1" i="1" dirty="0">
                <a:solidFill>
                  <a:srgbClr val="000000"/>
                </a:solidFill>
                <a:latin typeface="Times New Roman"/>
                <a:ea typeface="Times New Roman"/>
                <a:cs typeface="Times New Roman"/>
              </a:rPr>
              <a:t> </a:t>
            </a:r>
            <a:r>
              <a:rPr lang="fr-FR" sz="2400" b="1" i="1" dirty="0" err="1">
                <a:solidFill>
                  <a:srgbClr val="000000"/>
                </a:solidFill>
                <a:latin typeface="Times New Roman"/>
                <a:ea typeface="Times New Roman"/>
                <a:cs typeface="Times New Roman"/>
              </a:rPr>
              <a:t>dung</a:t>
            </a:r>
            <a:r>
              <a:rPr lang="fr-FR" sz="2400" b="1" i="1" dirty="0">
                <a:solidFill>
                  <a:srgbClr val="000000"/>
                </a:solidFill>
                <a:latin typeface="Times New Roman"/>
                <a:ea typeface="Times New Roman"/>
                <a:cs typeface="Times New Roman"/>
              </a:rPr>
              <a:t> </a:t>
            </a:r>
            <a:r>
              <a:rPr lang="fr-FR" sz="2400" b="1" i="1" dirty="0" err="1">
                <a:solidFill>
                  <a:srgbClr val="000000"/>
                </a:solidFill>
                <a:latin typeface="Times New Roman"/>
                <a:ea typeface="Times New Roman"/>
                <a:cs typeface="Times New Roman"/>
              </a:rPr>
              <a:t>t</a:t>
            </a:r>
            <a:r>
              <a:rPr lang="fr-FR" sz="2400" b="1" i="1" dirty="0" err="1">
                <a:solidFill>
                  <a:srgbClr val="000000"/>
                </a:solidFill>
                <a:latin typeface="Times New Roman"/>
                <a:ea typeface="Times New Roman"/>
                <a:cs typeface="Arial"/>
              </a:rPr>
              <a:t>ự</a:t>
            </a:r>
            <a:r>
              <a:rPr lang="fr-FR" sz="2400" b="1" i="1" dirty="0">
                <a:solidFill>
                  <a:srgbClr val="000000"/>
                </a:solidFill>
                <a:latin typeface="Times New Roman"/>
                <a:ea typeface="Times New Roman"/>
                <a:cs typeface="Times New Roman"/>
              </a:rPr>
              <a:t> </a:t>
            </a:r>
            <a:r>
              <a:rPr lang="fr-FR" sz="2400" b="1" i="1" dirty="0" err="1">
                <a:solidFill>
                  <a:srgbClr val="000000"/>
                </a:solidFill>
                <a:latin typeface="Times New Roman"/>
                <a:ea typeface="Times New Roman"/>
                <a:cs typeface="Times New Roman"/>
              </a:rPr>
              <a:t>h</a:t>
            </a:r>
            <a:r>
              <a:rPr lang="fr-FR" sz="2400" b="1" i="1" dirty="0" err="1">
                <a:solidFill>
                  <a:srgbClr val="000000"/>
                </a:solidFill>
                <a:latin typeface="Times New Roman"/>
                <a:ea typeface="Times New Roman"/>
                <a:cs typeface="Arial"/>
              </a:rPr>
              <a:t>ọ</a:t>
            </a:r>
            <a:r>
              <a:rPr lang="fr-FR" sz="2400" b="1" i="1" dirty="0" err="1">
                <a:solidFill>
                  <a:srgbClr val="000000"/>
                </a:solidFill>
                <a:latin typeface="Times New Roman"/>
                <a:ea typeface="Times New Roman"/>
                <a:cs typeface="Times New Roman"/>
              </a:rPr>
              <a:t>a</a:t>
            </a:r>
            <a:r>
              <a:rPr lang="fr-FR" sz="2400" b="1" i="1" dirty="0">
                <a:solidFill>
                  <a:srgbClr val="000000"/>
                </a:solidFill>
                <a:latin typeface="Times New Roman"/>
                <a:ea typeface="Times New Roman"/>
                <a:cs typeface="Times New Roman"/>
              </a:rPr>
              <a:t> </a:t>
            </a:r>
            <a:r>
              <a:rPr lang="fr-FR" sz="2400" b="1" i="1" dirty="0" err="1">
                <a:solidFill>
                  <a:srgbClr val="000000"/>
                </a:solidFill>
                <a:latin typeface="Times New Roman"/>
                <a:ea typeface="Times New Roman"/>
                <a:cs typeface="Times New Roman"/>
              </a:rPr>
              <a:t>c</a:t>
            </a:r>
            <a:r>
              <a:rPr lang="fr-FR" sz="2400" b="1" i="1" dirty="0" err="1">
                <a:solidFill>
                  <a:srgbClr val="000000"/>
                </a:solidFill>
                <a:latin typeface="Times New Roman"/>
                <a:ea typeface="Times New Roman"/>
                <a:cs typeface="Arial"/>
              </a:rPr>
              <a:t>ủ</a:t>
            </a:r>
            <a:r>
              <a:rPr lang="fr-FR" sz="2400" b="1" i="1" dirty="0" err="1">
                <a:solidFill>
                  <a:srgbClr val="000000"/>
                </a:solidFill>
                <a:latin typeface="Times New Roman"/>
                <a:ea typeface="Times New Roman"/>
                <a:cs typeface="Times New Roman"/>
              </a:rPr>
              <a:t>a</a:t>
            </a:r>
            <a:r>
              <a:rPr lang="fr-FR" sz="2400" b="1" i="1" dirty="0">
                <a:solidFill>
                  <a:srgbClr val="000000"/>
                </a:solidFill>
                <a:latin typeface="Times New Roman"/>
                <a:ea typeface="Times New Roman"/>
                <a:cs typeface="Times New Roman"/>
              </a:rPr>
              <a:t> </a:t>
            </a:r>
            <a:r>
              <a:rPr lang="fr-FR" sz="2400" b="1" i="1" dirty="0" err="1">
                <a:solidFill>
                  <a:srgbClr val="000000"/>
                </a:solidFill>
                <a:latin typeface="Times New Roman"/>
                <a:ea typeface="Times New Roman"/>
                <a:cs typeface="Times New Roman"/>
              </a:rPr>
              <a:t>t</a:t>
            </a:r>
            <a:r>
              <a:rPr lang="fr-FR" sz="2400" b="1" i="1" dirty="0" err="1">
                <a:solidFill>
                  <a:srgbClr val="000000"/>
                </a:solidFill>
                <a:latin typeface="Times New Roman"/>
                <a:ea typeface="Times New Roman"/>
                <a:cs typeface=".VnTime"/>
              </a:rPr>
              <a:t>á</a:t>
            </a:r>
            <a:r>
              <a:rPr lang="fr-FR" sz="2400" b="1" i="1" dirty="0" err="1">
                <a:solidFill>
                  <a:srgbClr val="000000"/>
                </a:solidFill>
                <a:latin typeface="Times New Roman"/>
                <a:ea typeface="Times New Roman"/>
                <a:cs typeface="Times New Roman"/>
              </a:rPr>
              <a:t>c</a:t>
            </a:r>
            <a:r>
              <a:rPr lang="fr-FR" sz="2400" b="1" i="1" dirty="0">
                <a:solidFill>
                  <a:srgbClr val="000000"/>
                </a:solidFill>
                <a:latin typeface="Times New Roman"/>
                <a:ea typeface="Times New Roman"/>
                <a:cs typeface="Times New Roman"/>
              </a:rPr>
              <a:t> </a:t>
            </a:r>
            <a:r>
              <a:rPr lang="fr-FR" sz="2400" b="1" i="1" dirty="0" err="1">
                <a:solidFill>
                  <a:srgbClr val="000000"/>
                </a:solidFill>
                <a:latin typeface="Times New Roman"/>
                <a:ea typeface="Times New Roman"/>
                <a:cs typeface="Times New Roman"/>
              </a:rPr>
              <a:t>gi</a:t>
            </a:r>
            <a:r>
              <a:rPr lang="fr-FR" sz="2400" b="1" i="1" dirty="0" err="1">
                <a:solidFill>
                  <a:srgbClr val="000000"/>
                </a:solidFill>
                <a:latin typeface="Times New Roman"/>
                <a:ea typeface="Times New Roman"/>
                <a:cs typeface="Arial"/>
              </a:rPr>
              <a:t>ả</a:t>
            </a:r>
            <a:r>
              <a:rPr lang="fr-FR" sz="2400" b="1" i="1" dirty="0">
                <a:solidFill>
                  <a:srgbClr val="000000"/>
                </a:solidFill>
                <a:latin typeface="Times New Roman"/>
                <a:ea typeface="Times New Roman"/>
                <a:cs typeface="Times New Roman"/>
              </a:rPr>
              <a:t>:</a:t>
            </a:r>
            <a:endParaRPr lang="en-US" sz="2400" b="1" i="1" dirty="0">
              <a:solidFill>
                <a:prstClr val="black"/>
              </a:solidFill>
              <a:latin typeface=".VnTime"/>
              <a:ea typeface="Times New Roman"/>
              <a:cs typeface="Times New Roman"/>
            </a:endParaRPr>
          </a:p>
          <a:p>
            <a:pPr algn="just">
              <a:lnSpc>
                <a:spcPct val="150000"/>
              </a:lnSpc>
            </a:pPr>
            <a:r>
              <a:rPr lang="fr-FR" sz="2400" b="1" dirty="0">
                <a:solidFill>
                  <a:srgbClr val="000000"/>
                </a:solidFill>
                <a:latin typeface="Times New Roman"/>
                <a:ea typeface="Times New Roman"/>
                <a:cs typeface="Times New Roman"/>
              </a:rPr>
              <a:t>+ </a:t>
            </a:r>
            <a:r>
              <a:rPr lang="fr-FR" sz="2400" b="1" dirty="0" err="1">
                <a:solidFill>
                  <a:srgbClr val="000000"/>
                </a:solidFill>
                <a:latin typeface="Times New Roman"/>
                <a:ea typeface="Times New Roman"/>
                <a:cs typeface="Times New Roman"/>
              </a:rPr>
              <a:t>T</a:t>
            </a:r>
            <a:r>
              <a:rPr lang="fr-FR" sz="2400" b="1" dirty="0" err="1">
                <a:solidFill>
                  <a:srgbClr val="000000"/>
                </a:solidFill>
                <a:latin typeface="Times New Roman"/>
                <a:ea typeface="Times New Roman"/>
                <a:cs typeface="Arial"/>
              </a:rPr>
              <a:t>ư</a:t>
            </a:r>
            <a:r>
              <a:rPr lang="fr-FR" sz="2400" b="1" dirty="0">
                <a:solidFill>
                  <a:srgbClr val="000000"/>
                </a:solidFill>
                <a:latin typeface="Times New Roman"/>
                <a:ea typeface="Times New Roman"/>
                <a:cs typeface="Times New Roman"/>
              </a:rPr>
              <a:t> </a:t>
            </a:r>
            <a:r>
              <a:rPr lang="fr-FR" sz="2400" b="1" dirty="0" err="1">
                <a:solidFill>
                  <a:srgbClr val="000000"/>
                </a:solidFill>
                <a:latin typeface="Times New Roman"/>
                <a:ea typeface="Times New Roman"/>
                <a:cs typeface="Times New Roman"/>
              </a:rPr>
              <a:t>th</a:t>
            </a:r>
            <a:r>
              <a:rPr lang="fr-FR" sz="2400" b="1" dirty="0" err="1">
                <a:solidFill>
                  <a:srgbClr val="000000"/>
                </a:solidFill>
                <a:latin typeface="Times New Roman"/>
                <a:ea typeface="Times New Roman"/>
                <a:cs typeface="Arial"/>
              </a:rPr>
              <a:t>ế</a:t>
            </a:r>
            <a:r>
              <a:rPr lang="fr-FR" sz="2400" b="1" dirty="0">
                <a:solidFill>
                  <a:srgbClr val="000000"/>
                </a:solidFill>
                <a:latin typeface="Times New Roman"/>
                <a:ea typeface="Times New Roman"/>
                <a:cs typeface="Times New Roman"/>
              </a:rPr>
              <a:t>: </a:t>
            </a:r>
            <a:r>
              <a:rPr lang="fr-FR" sz="2400" dirty="0">
                <a:solidFill>
                  <a:srgbClr val="000000"/>
                </a:solidFill>
                <a:latin typeface="Times New Roman"/>
                <a:ea typeface="Times New Roman"/>
                <a:cs typeface=".VnTime"/>
              </a:rPr>
              <a:t>“</a:t>
            </a:r>
            <a:r>
              <a:rPr lang="fr-FR" sz="2400" dirty="0" err="1">
                <a:solidFill>
                  <a:srgbClr val="000000"/>
                </a:solidFill>
                <a:latin typeface="Times New Roman"/>
                <a:ea typeface="Times New Roman"/>
                <a:cs typeface="Times New Roman"/>
              </a:rPr>
              <a:t>c</a:t>
            </a:r>
            <a:r>
              <a:rPr lang="fr-FR" sz="2400" dirty="0" err="1">
                <a:solidFill>
                  <a:srgbClr val="000000"/>
                </a:solidFill>
                <a:latin typeface="Times New Roman"/>
                <a:ea typeface="Times New Roman"/>
                <a:cs typeface="Arial"/>
              </a:rPr>
              <a:t>ầ</a:t>
            </a:r>
            <a:r>
              <a:rPr lang="fr-FR" sz="2400" dirty="0" err="1">
                <a:solidFill>
                  <a:srgbClr val="000000"/>
                </a:solidFill>
                <a:latin typeface="Times New Roman"/>
                <a:ea typeface="Times New Roman"/>
                <a:cs typeface="Times New Roman"/>
              </a:rPr>
              <a:t>m</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ngang</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ng</a:t>
            </a:r>
            <a:r>
              <a:rPr lang="fr-FR" sz="2400" dirty="0" err="1">
                <a:solidFill>
                  <a:srgbClr val="000000"/>
                </a:solidFill>
                <a:latin typeface="Times New Roman"/>
                <a:ea typeface="Times New Roman"/>
                <a:cs typeface="Arial"/>
              </a:rPr>
              <a:t>ọ</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gi</a:t>
            </a:r>
            <a:r>
              <a:rPr lang="fr-FR" sz="2400" dirty="0" err="1">
                <a:solidFill>
                  <a:srgbClr val="000000"/>
                </a:solidFill>
                <a:latin typeface="Times New Roman"/>
                <a:ea typeface="Times New Roman"/>
                <a:cs typeface=".VnTime"/>
              </a:rPr>
              <a:t>á</a:t>
            </a:r>
            <a:r>
              <a:rPr lang="fr-FR" sz="2400" dirty="0" err="1">
                <a:solidFill>
                  <a:srgbClr val="000000"/>
                </a:solidFill>
                <a:latin typeface="Times New Roman"/>
                <a:ea typeface="Times New Roman"/>
                <a:cs typeface="Times New Roman"/>
              </a:rPr>
              <a:t>o</a:t>
            </a:r>
            <a:r>
              <a:rPr lang="fr-FR" sz="2400" dirty="0">
                <a:solidFill>
                  <a:srgbClr val="000000"/>
                </a:solidFill>
                <a:latin typeface="Times New Roman"/>
                <a:ea typeface="Times New Roman"/>
                <a:cs typeface=".VnTime"/>
              </a:rPr>
              <a:t>”</a:t>
            </a:r>
            <a:r>
              <a:rPr lang="fr-FR" sz="2400" dirty="0">
                <a:solidFill>
                  <a:srgbClr val="000000"/>
                </a:solidFill>
                <a:latin typeface="Times New Roman"/>
                <a:ea typeface="Times New Roman"/>
                <a:cs typeface="Times New Roman"/>
              </a:rPr>
              <a:t> – </a:t>
            </a:r>
            <a:r>
              <a:rPr lang="fr-FR" sz="2400" dirty="0" err="1">
                <a:solidFill>
                  <a:srgbClr val="000000"/>
                </a:solidFill>
                <a:latin typeface="Times New Roman"/>
                <a:ea typeface="Times New Roman"/>
                <a:cs typeface="Times New Roman"/>
              </a:rPr>
              <a:t>ch</a:t>
            </a:r>
            <a:r>
              <a:rPr lang="fr-FR" sz="2400" dirty="0" err="1">
                <a:solidFill>
                  <a:srgbClr val="000000"/>
                </a:solidFill>
                <a:latin typeface="Times New Roman"/>
                <a:ea typeface="Times New Roman"/>
                <a:cs typeface="Arial"/>
              </a:rPr>
              <a:t>ủ</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Arial"/>
              </a:rPr>
              <a:t>độ</a:t>
            </a:r>
            <a:r>
              <a:rPr lang="fr-FR" sz="2400" dirty="0" err="1">
                <a:solidFill>
                  <a:srgbClr val="000000"/>
                </a:solidFill>
                <a:latin typeface="Times New Roman"/>
                <a:ea typeface="Times New Roman"/>
                <a:cs typeface="Times New Roman"/>
              </a:rPr>
              <a:t>ng</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hi</a:t>
            </a:r>
            <a:r>
              <a:rPr lang="fr-FR" sz="2400" dirty="0" err="1">
                <a:solidFill>
                  <a:srgbClr val="000000"/>
                </a:solidFill>
                <a:latin typeface="Times New Roman"/>
                <a:ea typeface="Times New Roman"/>
                <a:cs typeface=".VnTime"/>
              </a:rPr>
              <a:t>ê</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ngang</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oai</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h</a:t>
            </a:r>
            <a:r>
              <a:rPr lang="fr-FR" sz="2400" dirty="0" err="1">
                <a:solidFill>
                  <a:srgbClr val="000000"/>
                </a:solidFill>
                <a:latin typeface="Times New Roman"/>
                <a:ea typeface="Times New Roman"/>
                <a:cs typeface=".VnTime"/>
              </a:rPr>
              <a:t>ù</a:t>
            </a:r>
            <a:r>
              <a:rPr lang="fr-FR" sz="2400" dirty="0" err="1">
                <a:solidFill>
                  <a:srgbClr val="000000"/>
                </a:solidFill>
                <a:latin typeface="Times New Roman"/>
                <a:ea typeface="Times New Roman"/>
                <a:cs typeface="Times New Roman"/>
              </a:rPr>
              <a:t>ng</a:t>
            </a:r>
            <a:r>
              <a:rPr lang="fr-FR" sz="2400" dirty="0">
                <a:solidFill>
                  <a:srgbClr val="000000"/>
                </a:solidFill>
                <a:latin typeface="Times New Roman"/>
                <a:ea typeface="Times New Roman"/>
                <a:cs typeface="Times New Roman"/>
              </a:rPr>
              <a:t>.</a:t>
            </a:r>
            <a:endParaRPr lang="en-US" sz="2400" dirty="0">
              <a:solidFill>
                <a:prstClr val="black"/>
              </a:solidFill>
              <a:latin typeface=".VnTime"/>
              <a:ea typeface="Times New Roman"/>
              <a:cs typeface="Times New Roman"/>
            </a:endParaRPr>
          </a:p>
          <a:p>
            <a:pPr algn="just">
              <a:lnSpc>
                <a:spcPct val="150000"/>
              </a:lnSpc>
            </a:pPr>
            <a:r>
              <a:rPr lang="fr-FR" sz="2400" b="1" dirty="0">
                <a:solidFill>
                  <a:srgbClr val="000000"/>
                </a:solidFill>
                <a:latin typeface="Times New Roman"/>
                <a:ea typeface="Times New Roman"/>
                <a:cs typeface="Times New Roman"/>
              </a:rPr>
              <a:t>+ </a:t>
            </a:r>
            <a:r>
              <a:rPr lang="fr-FR" sz="2400" b="1" dirty="0" err="1">
                <a:solidFill>
                  <a:srgbClr val="000000"/>
                </a:solidFill>
                <a:latin typeface="Times New Roman"/>
                <a:ea typeface="Times New Roman"/>
                <a:cs typeface="Times New Roman"/>
              </a:rPr>
              <a:t>T</a:t>
            </a:r>
            <a:r>
              <a:rPr lang="fr-FR" sz="2400" b="1" dirty="0" err="1">
                <a:solidFill>
                  <a:srgbClr val="000000"/>
                </a:solidFill>
                <a:latin typeface="Times New Roman"/>
                <a:ea typeface="Times New Roman"/>
                <a:cs typeface="Arial"/>
              </a:rPr>
              <a:t>ầ</a:t>
            </a:r>
            <a:r>
              <a:rPr lang="fr-FR" sz="2400" b="1" dirty="0" err="1">
                <a:solidFill>
                  <a:srgbClr val="000000"/>
                </a:solidFill>
                <a:latin typeface="Times New Roman"/>
                <a:ea typeface="Times New Roman"/>
                <a:cs typeface="Times New Roman"/>
              </a:rPr>
              <a:t>m</a:t>
            </a:r>
            <a:r>
              <a:rPr lang="fr-FR" sz="2400" b="1" dirty="0">
                <a:solidFill>
                  <a:srgbClr val="000000"/>
                </a:solidFill>
                <a:latin typeface="Times New Roman"/>
                <a:ea typeface="Times New Roman"/>
                <a:cs typeface="Times New Roman"/>
              </a:rPr>
              <a:t> </a:t>
            </a:r>
            <a:r>
              <a:rPr lang="fr-FR" sz="2400" b="1" dirty="0" err="1">
                <a:solidFill>
                  <a:srgbClr val="000000"/>
                </a:solidFill>
                <a:latin typeface="Times New Roman"/>
                <a:ea typeface="Times New Roman"/>
                <a:cs typeface="Times New Roman"/>
              </a:rPr>
              <a:t>v</a:t>
            </a:r>
            <a:r>
              <a:rPr lang="fr-FR" sz="2400" b="1" dirty="0" err="1">
                <a:solidFill>
                  <a:srgbClr val="000000"/>
                </a:solidFill>
                <a:latin typeface="Times New Roman"/>
                <a:ea typeface="Times New Roman"/>
                <a:cs typeface=".VnTime"/>
              </a:rPr>
              <a:t>ó</a:t>
            </a:r>
            <a:r>
              <a:rPr lang="fr-FR" sz="2400" b="1" dirty="0" err="1">
                <a:solidFill>
                  <a:srgbClr val="000000"/>
                </a:solidFill>
                <a:latin typeface="Times New Roman"/>
                <a:ea typeface="Times New Roman"/>
                <a:cs typeface="Times New Roman"/>
              </a:rPr>
              <a:t>c</a:t>
            </a:r>
            <a:r>
              <a:rPr lang="fr-FR" sz="2400" b="1" dirty="0">
                <a:solidFill>
                  <a:srgbClr val="000000"/>
                </a:solidFill>
                <a:latin typeface="Times New Roman"/>
                <a:ea typeface="Times New Roman"/>
                <a:cs typeface="Times New Roman"/>
              </a:rPr>
              <a:t>: </a:t>
            </a:r>
            <a:r>
              <a:rPr lang="fr-FR" sz="2400" dirty="0">
                <a:solidFill>
                  <a:srgbClr val="000000"/>
                </a:solidFill>
                <a:latin typeface="Times New Roman"/>
                <a:ea typeface="Times New Roman"/>
                <a:cs typeface="Times New Roman"/>
              </a:rPr>
              <a:t>con </a:t>
            </a:r>
            <a:r>
              <a:rPr lang="fr-FR" sz="2400" dirty="0" err="1">
                <a:solidFill>
                  <a:srgbClr val="000000"/>
                </a:solidFill>
                <a:latin typeface="Times New Roman"/>
                <a:ea typeface="Times New Roman"/>
                <a:cs typeface="Times New Roman"/>
              </a:rPr>
              <a:t>ng</a:t>
            </a:r>
            <a:r>
              <a:rPr lang="fr-FR" sz="2400" dirty="0" err="1">
                <a:solidFill>
                  <a:srgbClr val="000000"/>
                </a:solidFill>
                <a:latin typeface="Times New Roman"/>
                <a:ea typeface="Times New Roman"/>
                <a:cs typeface="Arial"/>
              </a:rPr>
              <a:t>ườ</a:t>
            </a:r>
            <a:r>
              <a:rPr lang="fr-FR" sz="2400" dirty="0" err="1">
                <a:solidFill>
                  <a:srgbClr val="000000"/>
                </a:solidFill>
                <a:latin typeface="Times New Roman"/>
                <a:ea typeface="Times New Roman"/>
                <a:cs typeface="Times New Roman"/>
              </a:rPr>
              <a:t>i</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Arial"/>
              </a:rPr>
              <a:t>đố</a:t>
            </a:r>
            <a:r>
              <a:rPr lang="fr-FR" sz="2400" dirty="0" err="1">
                <a:solidFill>
                  <a:srgbClr val="000000"/>
                </a:solidFill>
                <a:latin typeface="Times New Roman"/>
                <a:ea typeface="Times New Roman"/>
                <a:cs typeface="Times New Roman"/>
              </a:rPr>
              <a:t>i</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di</a:t>
            </a:r>
            <a:r>
              <a:rPr lang="fr-FR" sz="2400" dirty="0" err="1">
                <a:solidFill>
                  <a:srgbClr val="000000"/>
                </a:solidFill>
                <a:latin typeface="Times New Roman"/>
                <a:ea typeface="Times New Roman"/>
                <a:cs typeface="Arial"/>
              </a:rPr>
              <a:t>ệ</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v</a:t>
            </a:r>
            <a:r>
              <a:rPr lang="fr-FR" sz="2400" dirty="0" err="1">
                <a:solidFill>
                  <a:srgbClr val="000000"/>
                </a:solidFill>
                <a:latin typeface="Times New Roman"/>
                <a:ea typeface="Times New Roman"/>
                <a:cs typeface="Arial"/>
              </a:rPr>
              <a:t>ớ</a:t>
            </a:r>
            <a:r>
              <a:rPr lang="fr-FR" sz="2400" dirty="0" err="1">
                <a:solidFill>
                  <a:srgbClr val="000000"/>
                </a:solidFill>
                <a:latin typeface="Times New Roman"/>
                <a:ea typeface="Times New Roman"/>
                <a:cs typeface="Times New Roman"/>
              </a:rPr>
              <a:t>i</a:t>
            </a:r>
            <a:r>
              <a:rPr lang="fr-FR" sz="2400" dirty="0">
                <a:solidFill>
                  <a:srgbClr val="000000"/>
                </a:solidFill>
                <a:latin typeface="Times New Roman"/>
                <a:ea typeface="Times New Roman"/>
                <a:cs typeface="Times New Roman"/>
              </a:rPr>
              <a:t> non </a:t>
            </a:r>
            <a:r>
              <a:rPr lang="fr-FR" sz="2400" dirty="0" err="1">
                <a:solidFill>
                  <a:srgbClr val="000000"/>
                </a:solidFill>
                <a:latin typeface="Times New Roman"/>
                <a:ea typeface="Times New Roman"/>
                <a:cs typeface="Times New Roman"/>
              </a:rPr>
              <a:t>s</a:t>
            </a:r>
            <a:r>
              <a:rPr lang="fr-FR" sz="2400" dirty="0" err="1">
                <a:solidFill>
                  <a:srgbClr val="000000"/>
                </a:solidFill>
                <a:latin typeface="Times New Roman"/>
                <a:ea typeface="Times New Roman"/>
                <a:cs typeface=".VnTime"/>
              </a:rPr>
              <a:t>ô</a:t>
            </a:r>
            <a:r>
              <a:rPr lang="fr-FR" sz="2400" dirty="0" err="1">
                <a:solidFill>
                  <a:srgbClr val="000000"/>
                </a:solidFill>
                <a:latin typeface="Times New Roman"/>
                <a:ea typeface="Times New Roman"/>
                <a:cs typeface="Times New Roman"/>
              </a:rPr>
              <a:t>ng</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Arial"/>
              </a:rPr>
              <a:t>đấ</a:t>
            </a:r>
            <a:r>
              <a:rPr lang="fr-FR" sz="2400" dirty="0" err="1">
                <a:solidFill>
                  <a:srgbClr val="000000"/>
                </a:solidFill>
                <a:latin typeface="Times New Roman"/>
                <a:ea typeface="Times New Roman"/>
                <a:cs typeface="Times New Roman"/>
              </a:rPr>
              <a:t>t</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n</a:t>
            </a:r>
            <a:r>
              <a:rPr lang="fr-FR" sz="2400" dirty="0" err="1">
                <a:solidFill>
                  <a:srgbClr val="000000"/>
                </a:solidFill>
                <a:latin typeface="Times New Roman"/>
                <a:ea typeface="Times New Roman"/>
                <a:cs typeface="Arial"/>
              </a:rPr>
              <a:t>ướ</a:t>
            </a:r>
            <a:r>
              <a:rPr lang="fr-FR" sz="2400" dirty="0" err="1">
                <a:solidFill>
                  <a:srgbClr val="000000"/>
                </a:solidFill>
                <a:latin typeface="Times New Roman"/>
                <a:ea typeface="Times New Roman"/>
                <a:cs typeface="Times New Roman"/>
              </a:rPr>
              <a:t>c</a:t>
            </a:r>
            <a:r>
              <a:rPr lang="fr-FR" sz="2400" dirty="0">
                <a:solidFill>
                  <a:srgbClr val="000000"/>
                </a:solidFill>
                <a:latin typeface="Times New Roman"/>
                <a:ea typeface="Times New Roman"/>
                <a:cs typeface=".VnTime"/>
              </a:rPr>
              <a:t> </a:t>
            </a:r>
            <a:r>
              <a:rPr lang="fr-FR" sz="2400" dirty="0" err="1">
                <a:solidFill>
                  <a:srgbClr val="000000"/>
                </a:solidFill>
                <a:latin typeface="Times New Roman"/>
                <a:ea typeface="Times New Roman"/>
                <a:cs typeface="Times New Roman"/>
              </a:rPr>
              <a:t>l</a:t>
            </a:r>
            <a:r>
              <a:rPr lang="fr-FR" sz="2400" dirty="0" err="1">
                <a:solidFill>
                  <a:srgbClr val="000000"/>
                </a:solidFill>
                <a:latin typeface="Times New Roman"/>
                <a:ea typeface="Times New Roman"/>
                <a:cs typeface="Arial"/>
              </a:rPr>
              <a:t>ớ</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lao, </a:t>
            </a:r>
            <a:r>
              <a:rPr lang="fr-FR" sz="2400" dirty="0" err="1">
                <a:solidFill>
                  <a:srgbClr val="000000"/>
                </a:solidFill>
                <a:latin typeface="Times New Roman"/>
                <a:ea typeface="Times New Roman"/>
                <a:cs typeface="Times New Roman"/>
              </a:rPr>
              <a:t>k</a:t>
            </a:r>
            <a:r>
              <a:rPr lang="fr-FR" sz="2400" dirty="0" err="1">
                <a:solidFill>
                  <a:srgbClr val="000000"/>
                </a:solidFill>
                <a:latin typeface="Times New Roman"/>
                <a:ea typeface="Times New Roman"/>
                <a:cs typeface=".VnTime"/>
              </a:rPr>
              <a:t>ì</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v</a:t>
            </a:r>
            <a:r>
              <a:rPr lang="fr-FR" sz="2400" dirty="0" err="1">
                <a:solidFill>
                  <a:srgbClr val="000000"/>
                </a:solidFill>
                <a:latin typeface="Times New Roman"/>
                <a:ea typeface="Times New Roman"/>
                <a:cs typeface="Arial"/>
              </a:rPr>
              <a:t>ĩ</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mang</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a:t>
            </a:r>
            <a:r>
              <a:rPr lang="fr-FR" sz="2400" dirty="0" err="1">
                <a:solidFill>
                  <a:srgbClr val="000000"/>
                </a:solidFill>
                <a:latin typeface="Times New Roman"/>
                <a:ea typeface="Times New Roman"/>
                <a:cs typeface="Arial"/>
              </a:rPr>
              <a:t>ầ</a:t>
            </a:r>
            <a:r>
              <a:rPr lang="fr-FR" sz="2400" dirty="0" err="1">
                <a:solidFill>
                  <a:srgbClr val="000000"/>
                </a:solidFill>
                <a:latin typeface="Times New Roman"/>
                <a:ea typeface="Times New Roman"/>
                <a:cs typeface="Times New Roman"/>
              </a:rPr>
              <a:t>m</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vóc</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v</a:t>
            </a:r>
            <a:r>
              <a:rPr lang="fr-FR" sz="2400" dirty="0" err="1">
                <a:solidFill>
                  <a:srgbClr val="000000"/>
                </a:solidFill>
                <a:latin typeface="Times New Roman"/>
                <a:ea typeface="Times New Roman"/>
                <a:cs typeface="Arial"/>
              </a:rPr>
              <a:t>ũ</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tr</a:t>
            </a:r>
            <a:r>
              <a:rPr lang="fr-FR" sz="2400" dirty="0" err="1">
                <a:solidFill>
                  <a:srgbClr val="000000"/>
                </a:solidFill>
                <a:latin typeface="Times New Roman"/>
                <a:ea typeface="Times New Roman"/>
                <a:cs typeface="Arial"/>
              </a:rPr>
              <a:t>ụ</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s</a:t>
            </a:r>
            <a:r>
              <a:rPr lang="fr-FR" sz="2400" dirty="0" err="1">
                <a:solidFill>
                  <a:srgbClr val="000000"/>
                </a:solidFill>
                <a:latin typeface="Times New Roman"/>
                <a:ea typeface="Times New Roman"/>
                <a:cs typeface=".VnTime"/>
              </a:rPr>
              <a:t>á</a:t>
            </a:r>
            <a:r>
              <a:rPr lang="fr-FR" sz="2400" dirty="0" err="1">
                <a:solidFill>
                  <a:srgbClr val="000000"/>
                </a:solidFill>
                <a:latin typeface="Times New Roman"/>
                <a:ea typeface="Times New Roman"/>
                <a:cs typeface="Times New Roman"/>
              </a:rPr>
              <a:t>nh</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ngang</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th</a:t>
            </a:r>
            <a:r>
              <a:rPr lang="fr-FR" sz="2400" dirty="0" err="1">
                <a:solidFill>
                  <a:srgbClr val="000000"/>
                </a:solidFill>
                <a:latin typeface="Times New Roman"/>
                <a:ea typeface="Times New Roman"/>
                <a:cs typeface="Arial"/>
              </a:rPr>
              <a:t>ậ</a:t>
            </a:r>
            <a:r>
              <a:rPr lang="fr-FR" sz="2400" dirty="0" err="1">
                <a:solidFill>
                  <a:srgbClr val="000000"/>
                </a:solidFill>
                <a:latin typeface="Times New Roman"/>
                <a:ea typeface="Times New Roman"/>
                <a:cs typeface="Times New Roman"/>
              </a:rPr>
              <a:t>m</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ch</a:t>
            </a:r>
            <a:r>
              <a:rPr lang="fr-FR" sz="2400" dirty="0" err="1">
                <a:solidFill>
                  <a:srgbClr val="000000"/>
                </a:solidFill>
                <a:latin typeface="Times New Roman"/>
                <a:ea typeface="Times New Roman"/>
                <a:cs typeface=".VnTime"/>
              </a:rPr>
              <a:t>í</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nh</a:t>
            </a:r>
            <a:r>
              <a:rPr lang="fr-FR" sz="2400" dirty="0" err="1">
                <a:solidFill>
                  <a:srgbClr val="000000"/>
                </a:solidFill>
                <a:latin typeface="Times New Roman"/>
                <a:ea typeface="Times New Roman"/>
                <a:cs typeface="Arial"/>
              </a:rPr>
              <a:t>ư</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át</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c</a:t>
            </a:r>
            <a:r>
              <a:rPr lang="fr-FR" sz="2400" dirty="0" err="1">
                <a:solidFill>
                  <a:srgbClr val="000000"/>
                </a:solidFill>
                <a:latin typeface="Times New Roman"/>
                <a:ea typeface="Times New Roman"/>
                <a:cs typeface="Arial"/>
              </a:rPr>
              <a:t>ả</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không</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gian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b</a:t>
            </a:r>
            <a:r>
              <a:rPr lang="fr-FR" sz="2400" dirty="0" err="1">
                <a:solidFill>
                  <a:srgbClr val="000000"/>
                </a:solidFill>
                <a:latin typeface="Times New Roman"/>
                <a:ea typeface="Times New Roman"/>
                <a:cs typeface=".VnTime"/>
              </a:rPr>
              <a:t>á</a:t>
            </a:r>
            <a:r>
              <a:rPr lang="fr-FR" sz="2400" dirty="0" err="1">
                <a:solidFill>
                  <a:srgbClr val="000000"/>
                </a:solidFill>
                <a:latin typeface="Times New Roman"/>
                <a:ea typeface="Times New Roman"/>
                <a:cs typeface="Times New Roman"/>
              </a:rPr>
              <a:t>t</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ng</a:t>
            </a:r>
            <a:r>
              <a:rPr lang="fr-FR" sz="2400" dirty="0" err="1">
                <a:solidFill>
                  <a:srgbClr val="000000"/>
                </a:solidFill>
                <a:latin typeface="Times New Roman"/>
                <a:ea typeface="Times New Roman"/>
                <a:cs typeface=".VnTime"/>
              </a:rPr>
              <a:t>á</a:t>
            </a:r>
            <a:r>
              <a:rPr lang="fr-FR" sz="2400" dirty="0" err="1">
                <a:solidFill>
                  <a:srgbClr val="000000"/>
                </a:solidFill>
                <a:latin typeface="Times New Roman"/>
                <a:ea typeface="Times New Roman"/>
                <a:cs typeface="Times New Roman"/>
              </a:rPr>
              <a:t>t</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m</a:t>
            </a:r>
            <a:r>
              <a:rPr lang="fr-FR" sz="2400" dirty="0" err="1">
                <a:solidFill>
                  <a:srgbClr val="000000"/>
                </a:solidFill>
                <a:latin typeface="Times New Roman"/>
                <a:ea typeface="Times New Roman"/>
                <a:cs typeface="Arial"/>
              </a:rPr>
              <a:t>ở</a:t>
            </a:r>
            <a:r>
              <a:rPr lang="fr-FR" sz="2400" dirty="0">
                <a:solidFill>
                  <a:srgbClr val="000000"/>
                </a:solidFill>
                <a:latin typeface="Times New Roman"/>
                <a:ea typeface="Times New Roman"/>
                <a:cs typeface="Times New Roman"/>
              </a:rPr>
              <a:t> ra </a:t>
            </a:r>
            <a:r>
              <a:rPr lang="fr-FR" sz="2400" dirty="0" err="1">
                <a:solidFill>
                  <a:srgbClr val="000000"/>
                </a:solidFill>
                <a:latin typeface="Times New Roman"/>
                <a:ea typeface="Times New Roman"/>
                <a:cs typeface="Times New Roman"/>
              </a:rPr>
              <a:t>theo</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chi</a:t>
            </a:r>
            <a:r>
              <a:rPr lang="fr-FR" sz="2400" dirty="0" err="1">
                <a:solidFill>
                  <a:srgbClr val="000000"/>
                </a:solidFill>
                <a:latin typeface="Times New Roman"/>
                <a:ea typeface="Times New Roman"/>
                <a:cs typeface="Arial"/>
              </a:rPr>
              <a:t>ề</a:t>
            </a:r>
            <a:r>
              <a:rPr lang="fr-FR" sz="2400" dirty="0" err="1">
                <a:solidFill>
                  <a:srgbClr val="000000"/>
                </a:solidFill>
                <a:latin typeface="Times New Roman"/>
                <a:ea typeface="Times New Roman"/>
                <a:cs typeface="Times New Roman"/>
              </a:rPr>
              <a:t>u</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r</a:t>
            </a:r>
            <a:r>
              <a:rPr lang="fr-FR" sz="2400" dirty="0" err="1">
                <a:solidFill>
                  <a:srgbClr val="000000"/>
                </a:solidFill>
                <a:latin typeface="Times New Roman"/>
                <a:ea typeface="Times New Roman"/>
                <a:cs typeface="Arial"/>
              </a:rPr>
              <a:t>ộ</a:t>
            </a:r>
            <a:r>
              <a:rPr lang="fr-FR" sz="2400" dirty="0" err="1">
                <a:solidFill>
                  <a:srgbClr val="000000"/>
                </a:solidFill>
                <a:latin typeface="Times New Roman"/>
                <a:ea typeface="Times New Roman"/>
                <a:cs typeface="Times New Roman"/>
              </a:rPr>
              <a:t>ng</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c</a:t>
            </a:r>
            <a:r>
              <a:rPr lang="fr-FR" sz="2400" dirty="0" err="1">
                <a:solidFill>
                  <a:srgbClr val="000000"/>
                </a:solidFill>
                <a:latin typeface="Times New Roman"/>
                <a:ea typeface="Times New Roman"/>
                <a:cs typeface="Arial"/>
              </a:rPr>
              <a:t>ủ</a:t>
            </a:r>
            <a:r>
              <a:rPr lang="fr-FR" sz="2400" dirty="0" err="1">
                <a:solidFill>
                  <a:srgbClr val="000000"/>
                </a:solidFill>
                <a:latin typeface="Times New Roman"/>
                <a:ea typeface="Times New Roman"/>
                <a:cs typeface="Times New Roman"/>
              </a:rPr>
              <a:t>a</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n</a:t>
            </a:r>
            <a:r>
              <a:rPr lang="fr-FR" sz="2400" dirty="0" err="1">
                <a:solidFill>
                  <a:srgbClr val="000000"/>
                </a:solidFill>
                <a:latin typeface="Times New Roman"/>
                <a:ea typeface="Times New Roman"/>
                <a:cs typeface=".VnTime"/>
              </a:rPr>
              <a:t>ú</a:t>
            </a:r>
            <a:r>
              <a:rPr lang="fr-FR" sz="2400" dirty="0" err="1">
                <a:solidFill>
                  <a:srgbClr val="000000"/>
                </a:solidFill>
                <a:latin typeface="Times New Roman"/>
                <a:ea typeface="Times New Roman"/>
                <a:cs typeface="Times New Roman"/>
              </a:rPr>
              <a:t>i</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s</a:t>
            </a:r>
            <a:r>
              <a:rPr lang="fr-FR" sz="2400" dirty="0" err="1">
                <a:solidFill>
                  <a:srgbClr val="000000"/>
                </a:solidFill>
                <a:latin typeface="Times New Roman"/>
                <a:ea typeface="Times New Roman"/>
                <a:cs typeface=".VnTime"/>
              </a:rPr>
              <a:t>ô</a:t>
            </a:r>
            <a:r>
              <a:rPr lang="fr-FR" sz="2400" dirty="0" err="1">
                <a:solidFill>
                  <a:srgbClr val="000000"/>
                </a:solidFill>
                <a:latin typeface="Times New Roman"/>
                <a:ea typeface="Times New Roman"/>
                <a:cs typeface="Times New Roman"/>
              </a:rPr>
              <a:t>ng</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trong</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th</a:t>
            </a:r>
            <a:r>
              <a:rPr lang="fr-FR" sz="2400" dirty="0" err="1">
                <a:solidFill>
                  <a:srgbClr val="000000"/>
                </a:solidFill>
                <a:latin typeface="Times New Roman"/>
                <a:ea typeface="Times New Roman"/>
                <a:cs typeface="Arial"/>
              </a:rPr>
              <a:t>ờ</a:t>
            </a:r>
            <a:r>
              <a:rPr lang="fr-FR" sz="2400" dirty="0" err="1">
                <a:solidFill>
                  <a:srgbClr val="000000"/>
                </a:solidFill>
                <a:latin typeface="Times New Roman"/>
                <a:ea typeface="Times New Roman"/>
                <a:cs typeface="Times New Roman"/>
              </a:rPr>
              <a:t>i</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gian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d</a:t>
            </a:r>
            <a:r>
              <a:rPr lang="fr-FR" sz="2400" dirty="0" err="1">
                <a:solidFill>
                  <a:srgbClr val="000000"/>
                </a:solidFill>
                <a:latin typeface="Times New Roman"/>
                <a:ea typeface="Times New Roman"/>
                <a:cs typeface="Arial"/>
              </a:rPr>
              <a:t>ằ</a:t>
            </a:r>
            <a:r>
              <a:rPr lang="fr-FR" sz="2400" dirty="0" err="1">
                <a:solidFill>
                  <a:srgbClr val="000000"/>
                </a:solidFill>
                <a:latin typeface="Times New Roman"/>
                <a:ea typeface="Times New Roman"/>
                <a:cs typeface="Times New Roman"/>
              </a:rPr>
              <a:t>ng</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d</a:t>
            </a:r>
            <a:r>
              <a:rPr lang="fr-FR" sz="2400" dirty="0" err="1">
                <a:solidFill>
                  <a:srgbClr val="000000"/>
                </a:solidFill>
                <a:latin typeface="Times New Roman"/>
                <a:ea typeface="Times New Roman"/>
                <a:cs typeface="Arial"/>
              </a:rPr>
              <a:t>ặ</a:t>
            </a:r>
            <a:r>
              <a:rPr lang="fr-FR" sz="2400" dirty="0" err="1">
                <a:solidFill>
                  <a:srgbClr val="000000"/>
                </a:solidFill>
                <a:latin typeface="Times New Roman"/>
                <a:ea typeface="Times New Roman"/>
                <a:cs typeface="Times New Roman"/>
              </a:rPr>
              <a:t>c</a:t>
            </a:r>
            <a:r>
              <a:rPr lang="fr-FR" sz="2400" dirty="0">
                <a:solidFill>
                  <a:srgbClr val="000000"/>
                </a:solidFill>
                <a:latin typeface="Times New Roman"/>
                <a:ea typeface="Times New Roman"/>
                <a:cs typeface="Times New Roman"/>
              </a:rPr>
              <a:t> (</a:t>
            </a:r>
            <a:r>
              <a:rPr lang="fr-FR" sz="2400" dirty="0">
                <a:solidFill>
                  <a:srgbClr val="000000"/>
                </a:solidFill>
                <a:latin typeface="Times New Roman"/>
                <a:ea typeface="Times New Roman"/>
                <a:cs typeface=".VnTime"/>
              </a:rPr>
              <a:t>“</a:t>
            </a:r>
            <a:r>
              <a:rPr lang="fr-FR" sz="2400" dirty="0" err="1">
                <a:solidFill>
                  <a:srgbClr val="000000"/>
                </a:solidFill>
                <a:latin typeface="Times New Roman"/>
                <a:ea typeface="Times New Roman"/>
                <a:cs typeface="Times New Roman"/>
              </a:rPr>
              <a:t>m</a:t>
            </a:r>
            <a:r>
              <a:rPr lang="fr-FR" sz="2400" dirty="0" err="1">
                <a:solidFill>
                  <a:srgbClr val="000000"/>
                </a:solidFill>
                <a:latin typeface="Times New Roman"/>
                <a:ea typeface="Times New Roman"/>
                <a:cs typeface="Arial"/>
              </a:rPr>
              <a:t>ấ</a:t>
            </a:r>
            <a:r>
              <a:rPr lang="fr-FR" sz="2400" dirty="0" err="1">
                <a:solidFill>
                  <a:srgbClr val="000000"/>
                </a:solidFill>
                <a:latin typeface="Times New Roman"/>
                <a:ea typeface="Times New Roman"/>
                <a:cs typeface="Times New Roman"/>
              </a:rPr>
              <a:t>y</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thu</a:t>
            </a:r>
            <a:r>
              <a:rPr lang="fr-FR" sz="2400" dirty="0">
                <a:solidFill>
                  <a:srgbClr val="000000"/>
                </a:solidFill>
                <a:latin typeface="Times New Roman"/>
                <a:ea typeface="Times New Roman"/>
                <a:cs typeface=".VnTime"/>
              </a:rPr>
              <a:t>” </a:t>
            </a:r>
            <a:r>
              <a:rPr lang="fr-FR" sz="2400" dirty="0">
                <a:solidFill>
                  <a:srgbClr val="000000"/>
                </a:solidFill>
                <a:latin typeface="Times New Roman"/>
                <a:ea typeface="Times New Roman"/>
                <a:cs typeface="Times New Roman"/>
              </a:rPr>
              <a:t>- con </a:t>
            </a:r>
            <a:r>
              <a:rPr lang="fr-FR" sz="2400" dirty="0" err="1">
                <a:solidFill>
                  <a:srgbClr val="000000"/>
                </a:solidFill>
                <a:latin typeface="Times New Roman"/>
                <a:ea typeface="Times New Roman"/>
                <a:cs typeface="Times New Roman"/>
              </a:rPr>
              <a:t>s</a:t>
            </a:r>
            <a:r>
              <a:rPr lang="fr-FR" sz="2400" dirty="0" err="1">
                <a:solidFill>
                  <a:srgbClr val="000000"/>
                </a:solidFill>
                <a:latin typeface="Times New Roman"/>
                <a:ea typeface="Times New Roman"/>
                <a:cs typeface="Arial"/>
              </a:rPr>
              <a:t>ố</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a:t>
            </a:r>
            <a:r>
              <a:rPr lang="fr-FR" sz="2400" dirty="0" err="1">
                <a:solidFill>
                  <a:srgbClr val="000000"/>
                </a:solidFill>
                <a:latin typeface="Times New Roman"/>
                <a:ea typeface="Times New Roman"/>
                <a:cs typeface="Arial"/>
              </a:rPr>
              <a:t>ượ</a:t>
            </a:r>
            <a:r>
              <a:rPr lang="fr-FR" sz="2400" dirty="0" err="1">
                <a:solidFill>
                  <a:srgbClr val="000000"/>
                </a:solidFill>
                <a:latin typeface="Times New Roman"/>
                <a:ea typeface="Times New Roman"/>
                <a:cs typeface="Times New Roman"/>
              </a:rPr>
              <a:t>ng</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tr</a:t>
            </a:r>
            <a:r>
              <a:rPr lang="fr-FR" sz="2400" dirty="0" err="1">
                <a:solidFill>
                  <a:srgbClr val="000000"/>
                </a:solidFill>
                <a:latin typeface="Times New Roman"/>
                <a:ea typeface="Times New Roman"/>
                <a:cs typeface="Arial"/>
              </a:rPr>
              <a:t>ư</a:t>
            </a:r>
            <a:r>
              <a:rPr lang="fr-FR" sz="2400" dirty="0" err="1">
                <a:solidFill>
                  <a:srgbClr val="000000"/>
                </a:solidFill>
                <a:latin typeface="Times New Roman"/>
                <a:ea typeface="Times New Roman"/>
                <a:cs typeface="Times New Roman"/>
              </a:rPr>
              <a:t>ng</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ch</a:t>
            </a:r>
            <a:r>
              <a:rPr lang="fr-FR" sz="2400" dirty="0" err="1">
                <a:solidFill>
                  <a:srgbClr val="000000"/>
                </a:solidFill>
                <a:latin typeface="Times New Roman"/>
                <a:ea typeface="Times New Roman"/>
                <a:cs typeface="Arial"/>
              </a:rPr>
              <a:t>ỉ</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th</a:t>
            </a:r>
            <a:r>
              <a:rPr lang="fr-FR" sz="2400" dirty="0" err="1">
                <a:solidFill>
                  <a:srgbClr val="000000"/>
                </a:solidFill>
                <a:latin typeface="Times New Roman"/>
                <a:ea typeface="Times New Roman"/>
                <a:cs typeface="Arial"/>
              </a:rPr>
              <a:t>ờ</a:t>
            </a:r>
            <a:r>
              <a:rPr lang="fr-FR" sz="2400" dirty="0" err="1">
                <a:solidFill>
                  <a:srgbClr val="000000"/>
                </a:solidFill>
                <a:latin typeface="Times New Roman"/>
                <a:ea typeface="Times New Roman"/>
                <a:cs typeface="Times New Roman"/>
              </a:rPr>
              <a:t>i</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gian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d</a:t>
            </a:r>
            <a:r>
              <a:rPr lang="fr-FR" sz="2400" dirty="0" err="1">
                <a:solidFill>
                  <a:srgbClr val="000000"/>
                </a:solidFill>
                <a:latin typeface="Times New Roman"/>
                <a:ea typeface="Times New Roman"/>
                <a:cs typeface="Arial"/>
              </a:rPr>
              <a:t>à</a:t>
            </a:r>
            <a:r>
              <a:rPr lang="fr-FR" sz="2400" dirty="0" err="1">
                <a:solidFill>
                  <a:srgbClr val="000000"/>
                </a:solidFill>
                <a:latin typeface="Times New Roman"/>
                <a:ea typeface="Times New Roman"/>
                <a:cs typeface="Times New Roman"/>
              </a:rPr>
              <a:t>i</a:t>
            </a:r>
            <a:r>
              <a:rPr lang="fr-FR" sz="2400" dirty="0">
                <a:solidFill>
                  <a:srgbClr val="000000"/>
                </a:solidFill>
                <a:latin typeface="Times New Roman"/>
                <a:ea typeface="Times New Roman"/>
                <a:cs typeface="Times New Roman"/>
              </a:rPr>
              <a:t>).</a:t>
            </a:r>
            <a:endParaRPr lang="en-US" sz="2400" dirty="0">
              <a:solidFill>
                <a:prstClr val="black"/>
              </a:solidFill>
              <a:latin typeface=".VnTime"/>
              <a:ea typeface="Times New Roman"/>
              <a:cs typeface="Times New Roman"/>
            </a:endParaRPr>
          </a:p>
        </p:txBody>
      </p:sp>
    </p:spTree>
    <p:extLst>
      <p:ext uri="{BB962C8B-B14F-4D97-AF65-F5344CB8AC3E}">
        <p14:creationId xmlns:p14="http://schemas.microsoft.com/office/powerpoint/2010/main" val="98095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wipe(down)">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wipe(down)">
                                      <p:cBhvr>
                                        <p:cTn id="22" dur="500"/>
                                        <p:tgtEl>
                                          <p:spTgt spid="1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xEl>
                                              <p:pRg st="2" end="2"/>
                                            </p:txEl>
                                          </p:spTgt>
                                        </p:tgtEl>
                                        <p:attrNameLst>
                                          <p:attrName>style.visibility</p:attrName>
                                        </p:attrNameLst>
                                      </p:cBhvr>
                                      <p:to>
                                        <p:strVal val="visible"/>
                                      </p:to>
                                    </p:set>
                                    <p:animEffect transition="in" filter="wipe(down)">
                                      <p:cBhvr>
                                        <p:cTn id="27"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04800" y="767313"/>
            <a:ext cx="11887200" cy="903102"/>
          </a:xfrm>
          <a:prstGeom prst="rect">
            <a:avLst/>
          </a:prstGeom>
        </p:spPr>
        <p:txBody>
          <a:bodyPr wrap="square" lIns="38389" tIns="19194" rIns="38389" bIns="19194">
            <a:spAutoFit/>
          </a:bodyPr>
          <a:lstStyle/>
          <a:p>
            <a:pPr fontAlgn="base">
              <a:spcBef>
                <a:spcPct val="20000"/>
              </a:spcBef>
              <a:spcAft>
                <a:spcPct val="0"/>
              </a:spcAft>
            </a:pPr>
            <a:r>
              <a:rPr lang="en-US" sz="2800" b="1" i="1" kern="0" dirty="0">
                <a:solidFill>
                  <a:srgbClr val="FF0000"/>
                </a:solidFill>
                <a:latin typeface="Times New Roman" pitchFamily="18" charset="0"/>
                <a:cs typeface="Times New Roman" pitchFamily="18" charset="0"/>
              </a:rPr>
              <a:t>1. </a:t>
            </a:r>
            <a:r>
              <a:rPr lang="en-US" sz="2800" b="1" i="1" kern="0" dirty="0" err="1">
                <a:solidFill>
                  <a:srgbClr val="FF0000"/>
                </a:solidFill>
                <a:latin typeface="Times New Roman" pitchFamily="18" charset="0"/>
                <a:cs typeface="Times New Roman" pitchFamily="18" charset="0"/>
              </a:rPr>
              <a:t>Hai</a:t>
            </a:r>
            <a:r>
              <a:rPr lang="en-US" sz="2800" b="1" i="1" kern="0" dirty="0">
                <a:solidFill>
                  <a:srgbClr val="FF0000"/>
                </a:solidFill>
                <a:latin typeface="Times New Roman" pitchFamily="18" charset="0"/>
                <a:cs typeface="Times New Roman" pitchFamily="18" charset="0"/>
              </a:rPr>
              <a:t> </a:t>
            </a:r>
            <a:r>
              <a:rPr lang="en-US" sz="2800" b="1" i="1" kern="0" dirty="0" err="1">
                <a:solidFill>
                  <a:srgbClr val="FF0000"/>
                </a:solidFill>
                <a:latin typeface="Times New Roman" pitchFamily="18" charset="0"/>
                <a:cs typeface="Times New Roman" pitchFamily="18" charset="0"/>
              </a:rPr>
              <a:t>câu</a:t>
            </a:r>
            <a:r>
              <a:rPr lang="en-US" sz="2800" b="1" i="1" kern="0" dirty="0">
                <a:solidFill>
                  <a:srgbClr val="FF0000"/>
                </a:solidFill>
                <a:latin typeface="Times New Roman" pitchFamily="18" charset="0"/>
                <a:cs typeface="Times New Roman" pitchFamily="18" charset="0"/>
              </a:rPr>
              <a:t> </a:t>
            </a:r>
            <a:r>
              <a:rPr lang="en-US" sz="2800" b="1" i="1" kern="0" dirty="0" err="1">
                <a:solidFill>
                  <a:srgbClr val="FF0000"/>
                </a:solidFill>
                <a:latin typeface="Times New Roman" pitchFamily="18" charset="0"/>
                <a:cs typeface="Times New Roman" pitchFamily="18" charset="0"/>
              </a:rPr>
              <a:t>đầu</a:t>
            </a:r>
            <a:r>
              <a:rPr lang="en-US" sz="2800" b="1" i="1" kern="0"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Hình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tượng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người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tráng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sĩ</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và</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quân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đội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nhà</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Trần</a:t>
            </a:r>
            <a:endParaRPr lang="en-US" sz="2800" b="1" i="1" kern="0" dirty="0">
              <a:solidFill>
                <a:srgbClr val="FF0000"/>
              </a:solidFill>
              <a:latin typeface="Times New Roman" pitchFamily="18" charset="0"/>
              <a:cs typeface="Times New Roman" pitchFamily="18" charset="0"/>
            </a:endParaRPr>
          </a:p>
          <a:p>
            <a:pPr defTabSz="383889">
              <a:spcBef>
                <a:spcPts val="504"/>
              </a:spcBef>
              <a:defRPr/>
            </a:pPr>
            <a:endParaRPr lang="en-US" sz="2400" i="1" dirty="0">
              <a:solidFill>
                <a:srgbClr val="FF0000"/>
              </a:solidFill>
              <a:latin typeface="Times New Roman" pitchFamily="18" charset="0"/>
              <a:cs typeface="Times New Roman" pitchFamily="18" charset="0"/>
            </a:endParaRPr>
          </a:p>
        </p:txBody>
      </p:sp>
      <p:sp>
        <p:nvSpPr>
          <p:cNvPr id="9" name="Rectangle 8"/>
          <p:cNvSpPr/>
          <p:nvPr/>
        </p:nvSpPr>
        <p:spPr>
          <a:xfrm>
            <a:off x="304800" y="152439"/>
            <a:ext cx="11887200" cy="964657"/>
          </a:xfrm>
          <a:prstGeom prst="rect">
            <a:avLst/>
          </a:prstGeom>
        </p:spPr>
        <p:txBody>
          <a:bodyPr wrap="square" lIns="38389" tIns="19194" rIns="38389" bIns="19194">
            <a:spAutoFit/>
          </a:bodyPr>
          <a:lstStyle/>
          <a:p>
            <a:pPr defTabSz="383889">
              <a:spcBef>
                <a:spcPts val="504"/>
              </a:spcBef>
              <a:defRPr/>
            </a:pPr>
            <a:r>
              <a:rPr lang="en-US" sz="2800" b="1" kern="0" dirty="0">
                <a:solidFill>
                  <a:srgbClr val="002060"/>
                </a:solidFill>
                <a:latin typeface="Times New Roman" pitchFamily="18" charset="0"/>
                <a:cs typeface="Times New Roman" pitchFamily="18" charset="0"/>
              </a:rPr>
              <a:t>II. ĐỌC - HIỂU VĂN BẢN</a:t>
            </a:r>
          </a:p>
          <a:p>
            <a:pPr defTabSz="383889">
              <a:spcBef>
                <a:spcPts val="504"/>
              </a:spcBef>
              <a:defRPr/>
            </a:pPr>
            <a:endParaRPr lang="en-US" sz="2800" i="1" dirty="0">
              <a:solidFill>
                <a:srgbClr val="002060"/>
              </a:solidFill>
              <a:latin typeface="Times New Roman" pitchFamily="18" charset="0"/>
              <a:cs typeface="Times New Roman" pitchFamily="18" charset="0"/>
            </a:endParaRPr>
          </a:p>
        </p:txBody>
      </p:sp>
      <p:sp>
        <p:nvSpPr>
          <p:cNvPr id="3" name="Rectangle 2"/>
          <p:cNvSpPr/>
          <p:nvPr/>
        </p:nvSpPr>
        <p:spPr>
          <a:xfrm>
            <a:off x="304800" y="1439582"/>
            <a:ext cx="5713424" cy="523220"/>
          </a:xfrm>
          <a:prstGeom prst="rect">
            <a:avLst/>
          </a:prstGeom>
        </p:spPr>
        <p:txBody>
          <a:bodyPr wrap="none">
            <a:spAutoFit/>
          </a:bodyPr>
          <a:lstStyle/>
          <a:p>
            <a:pPr defTabSz="383889">
              <a:spcBef>
                <a:spcPts val="504"/>
              </a:spcBef>
              <a:defRPr/>
            </a:pPr>
            <a:r>
              <a:rPr lang="en-US" sz="2800" b="1" kern="0" dirty="0">
                <a:solidFill>
                  <a:srgbClr val="0070C0"/>
                </a:solidFill>
                <a:latin typeface="Times New Roman" pitchFamily="18" charset="0"/>
                <a:cs typeface="Times New Roman" pitchFamily="18" charset="0"/>
              </a:rPr>
              <a:t>b. </a:t>
            </a:r>
            <a:r>
              <a:rPr lang="en-US" sz="2800" b="1" kern="0" dirty="0" err="1">
                <a:solidFill>
                  <a:srgbClr val="0070C0"/>
                </a:solidFill>
                <a:latin typeface="Times New Roman" pitchFamily="18" charset="0"/>
                <a:cs typeface="Times New Roman" pitchFamily="18" charset="0"/>
              </a:rPr>
              <a:t>Sức</a:t>
            </a:r>
            <a:r>
              <a:rPr lang="en-US" sz="2800" b="1" kern="0" dirty="0">
                <a:solidFill>
                  <a:srgbClr val="0070C0"/>
                </a:solidFill>
                <a:latin typeface="Times New Roman" pitchFamily="18" charset="0"/>
                <a:cs typeface="Times New Roman" pitchFamily="18" charset="0"/>
              </a:rPr>
              <a:t> </a:t>
            </a:r>
            <a:r>
              <a:rPr lang="en-US" sz="2800" b="1" kern="0" dirty="0" err="1">
                <a:solidFill>
                  <a:srgbClr val="0070C0"/>
                </a:solidFill>
                <a:latin typeface="Times New Roman" pitchFamily="18" charset="0"/>
                <a:cs typeface="Times New Roman" pitchFamily="18" charset="0"/>
              </a:rPr>
              <a:t>mạnh</a:t>
            </a:r>
            <a:r>
              <a:rPr lang="en-US" sz="2800" b="1" kern="0" dirty="0">
                <a:solidFill>
                  <a:srgbClr val="0070C0"/>
                </a:solidFill>
                <a:latin typeface="Times New Roman" pitchFamily="18" charset="0"/>
                <a:cs typeface="Times New Roman" pitchFamily="18" charset="0"/>
              </a:rPr>
              <a:t> </a:t>
            </a:r>
            <a:r>
              <a:rPr lang="en-US" sz="2800" b="1" kern="0" dirty="0" err="1">
                <a:solidFill>
                  <a:srgbClr val="0070C0"/>
                </a:solidFill>
                <a:latin typeface="Times New Roman" pitchFamily="18" charset="0"/>
                <a:cs typeface="Times New Roman" pitchFamily="18" charset="0"/>
              </a:rPr>
              <a:t>của</a:t>
            </a:r>
            <a:r>
              <a:rPr lang="en-US" sz="2800" b="1" kern="0" dirty="0">
                <a:solidFill>
                  <a:srgbClr val="0070C0"/>
                </a:solidFill>
                <a:latin typeface="Times New Roman" pitchFamily="18" charset="0"/>
                <a:cs typeface="Times New Roman" pitchFamily="18" charset="0"/>
              </a:rPr>
              <a:t> </a:t>
            </a:r>
            <a:r>
              <a:rPr lang="en-US" sz="2800" b="1" kern="0" dirty="0" err="1">
                <a:solidFill>
                  <a:srgbClr val="0070C0"/>
                </a:solidFill>
                <a:latin typeface="Times New Roman" pitchFamily="18" charset="0"/>
                <a:cs typeface="Times New Roman" pitchFamily="18" charset="0"/>
              </a:rPr>
              <a:t>quân</a:t>
            </a:r>
            <a:r>
              <a:rPr lang="en-US" sz="2800" b="1" kern="0" dirty="0">
                <a:solidFill>
                  <a:srgbClr val="0070C0"/>
                </a:solidFill>
                <a:latin typeface="Times New Roman" pitchFamily="18" charset="0"/>
                <a:cs typeface="Times New Roman" pitchFamily="18" charset="0"/>
              </a:rPr>
              <a:t> </a:t>
            </a:r>
            <a:r>
              <a:rPr lang="en-US" sz="2800" b="1" kern="0" dirty="0" err="1">
                <a:solidFill>
                  <a:srgbClr val="0070C0"/>
                </a:solidFill>
                <a:latin typeface="Times New Roman" pitchFamily="18" charset="0"/>
                <a:cs typeface="Times New Roman" pitchFamily="18" charset="0"/>
              </a:rPr>
              <a:t>đội</a:t>
            </a:r>
            <a:r>
              <a:rPr lang="en-US" sz="2800" b="1" kern="0" dirty="0">
                <a:solidFill>
                  <a:srgbClr val="0070C0"/>
                </a:solidFill>
                <a:latin typeface="Times New Roman" pitchFamily="18" charset="0"/>
                <a:cs typeface="Times New Roman" pitchFamily="18" charset="0"/>
              </a:rPr>
              <a:t> </a:t>
            </a:r>
            <a:r>
              <a:rPr lang="en-US" sz="2800" b="1" kern="0" dirty="0" err="1">
                <a:solidFill>
                  <a:srgbClr val="0070C0"/>
                </a:solidFill>
                <a:latin typeface="Times New Roman" pitchFamily="18" charset="0"/>
                <a:cs typeface="Times New Roman" pitchFamily="18" charset="0"/>
              </a:rPr>
              <a:t>nhà</a:t>
            </a:r>
            <a:r>
              <a:rPr lang="en-US" sz="2800" b="1" kern="0" dirty="0">
                <a:solidFill>
                  <a:srgbClr val="0070C0"/>
                </a:solidFill>
                <a:latin typeface="Times New Roman" pitchFamily="18" charset="0"/>
                <a:cs typeface="Times New Roman" pitchFamily="18" charset="0"/>
              </a:rPr>
              <a:t> </a:t>
            </a:r>
            <a:r>
              <a:rPr lang="en-US" sz="2800" b="1" kern="0" dirty="0" err="1">
                <a:solidFill>
                  <a:srgbClr val="0070C0"/>
                </a:solidFill>
                <a:latin typeface="Times New Roman" pitchFamily="18" charset="0"/>
                <a:cs typeface="Times New Roman" pitchFamily="18" charset="0"/>
              </a:rPr>
              <a:t>Trần</a:t>
            </a:r>
            <a:endParaRPr lang="en-US" sz="2800" b="1" i="1" kern="0" dirty="0">
              <a:solidFill>
                <a:srgbClr val="0070C0"/>
              </a:solidFill>
              <a:latin typeface="Times New Roman" pitchFamily="18" charset="0"/>
              <a:cs typeface="Times New Roman" pitchFamily="18" charset="0"/>
            </a:endParaRPr>
          </a:p>
        </p:txBody>
      </p:sp>
      <p:sp>
        <p:nvSpPr>
          <p:cNvPr id="11" name="Rectangle 14"/>
          <p:cNvSpPr>
            <a:spLocks noChangeArrowheads="1"/>
          </p:cNvSpPr>
          <p:nvPr/>
        </p:nvSpPr>
        <p:spPr bwMode="auto">
          <a:xfrm>
            <a:off x="1213704" y="2101050"/>
            <a:ext cx="5160387" cy="130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lnSpc>
                <a:spcPct val="150000"/>
              </a:lnSpc>
              <a:defRPr/>
            </a:pPr>
            <a:r>
              <a:rPr lang="en-US" sz="2800" kern="0" dirty="0">
                <a:solidFill>
                  <a:srgbClr val="0000CC"/>
                </a:solidFill>
                <a:latin typeface="Times New Roman" pitchFamily="18" charset="0"/>
                <a:cs typeface="Times New Roman" pitchFamily="18" charset="0"/>
              </a:rPr>
              <a:t>Tam </a:t>
            </a:r>
            <a:r>
              <a:rPr lang="en-US" sz="2800" kern="0" dirty="0" err="1">
                <a:solidFill>
                  <a:srgbClr val="0000CC"/>
                </a:solidFill>
                <a:latin typeface="Times New Roman" pitchFamily="18" charset="0"/>
                <a:cs typeface="Times New Roman" pitchFamily="18" charset="0"/>
              </a:rPr>
              <a:t>quân</a:t>
            </a:r>
            <a:r>
              <a:rPr lang="en-US" sz="2800" kern="0" dirty="0">
                <a:solidFill>
                  <a:srgbClr val="0000CC"/>
                </a:solidFill>
                <a:latin typeface="Times New Roman" pitchFamily="18" charset="0"/>
                <a:cs typeface="Times New Roman" pitchFamily="18" charset="0"/>
              </a:rPr>
              <a:t> </a:t>
            </a:r>
            <a:r>
              <a:rPr lang="en-US" sz="2800" kern="0" dirty="0" err="1">
                <a:solidFill>
                  <a:srgbClr val="0000CC"/>
                </a:solidFill>
                <a:latin typeface="Times New Roman" pitchFamily="18" charset="0"/>
                <a:cs typeface="Times New Roman" pitchFamily="18" charset="0"/>
              </a:rPr>
              <a:t>tì</a:t>
            </a:r>
            <a:r>
              <a:rPr lang="en-US" sz="2800" kern="0" dirty="0">
                <a:solidFill>
                  <a:srgbClr val="0000CC"/>
                </a:solidFill>
                <a:latin typeface="Times New Roman" pitchFamily="18" charset="0"/>
                <a:cs typeface="Times New Roman" pitchFamily="18" charset="0"/>
              </a:rPr>
              <a:t> </a:t>
            </a:r>
            <a:r>
              <a:rPr lang="en-US" sz="2800" kern="0" dirty="0" err="1">
                <a:solidFill>
                  <a:srgbClr val="0000CC"/>
                </a:solidFill>
                <a:latin typeface="Times New Roman" pitchFamily="18" charset="0"/>
                <a:cs typeface="Times New Roman" pitchFamily="18" charset="0"/>
              </a:rPr>
              <a:t>hổ</a:t>
            </a:r>
            <a:r>
              <a:rPr lang="en-US" sz="2800" kern="0" dirty="0">
                <a:solidFill>
                  <a:srgbClr val="0000CC"/>
                </a:solidFill>
                <a:latin typeface="Times New Roman" pitchFamily="18" charset="0"/>
                <a:cs typeface="Times New Roman" pitchFamily="18" charset="0"/>
              </a:rPr>
              <a:t> </a:t>
            </a:r>
            <a:r>
              <a:rPr lang="en-US" sz="2800" kern="0" dirty="0" err="1">
                <a:solidFill>
                  <a:srgbClr val="0000CC"/>
                </a:solidFill>
                <a:latin typeface="Times New Roman" pitchFamily="18" charset="0"/>
                <a:cs typeface="Times New Roman" pitchFamily="18" charset="0"/>
              </a:rPr>
              <a:t>khí</a:t>
            </a:r>
            <a:r>
              <a:rPr lang="en-US" sz="2800" kern="0" dirty="0">
                <a:solidFill>
                  <a:srgbClr val="0000CC"/>
                </a:solidFill>
                <a:latin typeface="Times New Roman" pitchFamily="18" charset="0"/>
                <a:cs typeface="Times New Roman" pitchFamily="18" charset="0"/>
              </a:rPr>
              <a:t> </a:t>
            </a:r>
            <a:r>
              <a:rPr lang="en-US" sz="2800" kern="0" dirty="0" err="1">
                <a:solidFill>
                  <a:srgbClr val="0000CC"/>
                </a:solidFill>
                <a:latin typeface="Times New Roman" pitchFamily="18" charset="0"/>
                <a:cs typeface="Times New Roman" pitchFamily="18" charset="0"/>
              </a:rPr>
              <a:t>thôn</a:t>
            </a:r>
            <a:r>
              <a:rPr lang="en-US" sz="2800" kern="0" dirty="0">
                <a:solidFill>
                  <a:srgbClr val="0000CC"/>
                </a:solidFill>
                <a:latin typeface="Times New Roman" pitchFamily="18" charset="0"/>
                <a:cs typeface="Times New Roman" pitchFamily="18" charset="0"/>
              </a:rPr>
              <a:t> </a:t>
            </a:r>
            <a:r>
              <a:rPr lang="en-US" sz="2800" kern="0" dirty="0" err="1">
                <a:solidFill>
                  <a:srgbClr val="0000CC"/>
                </a:solidFill>
                <a:latin typeface="Times New Roman" pitchFamily="18" charset="0"/>
                <a:cs typeface="Times New Roman" pitchFamily="18" charset="0"/>
              </a:rPr>
              <a:t>ngưu</a:t>
            </a:r>
            <a:r>
              <a:rPr lang="en-US" sz="2800" kern="0" dirty="0">
                <a:solidFill>
                  <a:srgbClr val="0000CC"/>
                </a:solidFill>
                <a:latin typeface="Times New Roman" pitchFamily="18" charset="0"/>
                <a:cs typeface="Times New Roman" pitchFamily="18" charset="0"/>
              </a:rPr>
              <a:t> </a:t>
            </a:r>
          </a:p>
          <a:p>
            <a:pPr algn="just">
              <a:lnSpc>
                <a:spcPct val="150000"/>
              </a:lnSpc>
              <a:defRPr/>
            </a:pPr>
            <a:r>
              <a:rPr lang="en-US" sz="2800" i="1" kern="0" dirty="0">
                <a:solidFill>
                  <a:srgbClr val="0000CC"/>
                </a:solidFill>
                <a:latin typeface="Times New Roman" pitchFamily="18" charset="0"/>
                <a:cs typeface="Times New Roman" pitchFamily="18" charset="0"/>
              </a:rPr>
              <a:t>(Ba </a:t>
            </a:r>
            <a:r>
              <a:rPr lang="en-US" sz="2800" i="1" kern="0" dirty="0" err="1">
                <a:solidFill>
                  <a:srgbClr val="0000CC"/>
                </a:solidFill>
                <a:latin typeface="Times New Roman" pitchFamily="18" charset="0"/>
                <a:cs typeface="Times New Roman" pitchFamily="18" charset="0"/>
              </a:rPr>
              <a:t>quân</a:t>
            </a:r>
            <a:r>
              <a:rPr lang="en-US" sz="2800" i="1" kern="0" dirty="0">
                <a:solidFill>
                  <a:srgbClr val="0000CC"/>
                </a:solidFill>
                <a:latin typeface="Times New Roman" pitchFamily="18" charset="0"/>
                <a:cs typeface="Times New Roman" pitchFamily="18" charset="0"/>
              </a:rPr>
              <a:t> </a:t>
            </a:r>
            <a:r>
              <a:rPr lang="en-US" sz="2800" i="1" kern="0" dirty="0" err="1">
                <a:solidFill>
                  <a:srgbClr val="0000CC"/>
                </a:solidFill>
                <a:latin typeface="Times New Roman" pitchFamily="18" charset="0"/>
                <a:cs typeface="Times New Roman" pitchFamily="18" charset="0"/>
              </a:rPr>
              <a:t>khí</a:t>
            </a:r>
            <a:r>
              <a:rPr lang="en-US" sz="2800" i="1" kern="0" dirty="0">
                <a:solidFill>
                  <a:srgbClr val="0000CC"/>
                </a:solidFill>
                <a:latin typeface="Times New Roman" pitchFamily="18" charset="0"/>
                <a:cs typeface="Times New Roman" pitchFamily="18" charset="0"/>
              </a:rPr>
              <a:t> </a:t>
            </a:r>
            <a:r>
              <a:rPr lang="en-US" sz="2800" i="1" kern="0" dirty="0" err="1">
                <a:solidFill>
                  <a:srgbClr val="0000CC"/>
                </a:solidFill>
                <a:latin typeface="Times New Roman" pitchFamily="18" charset="0"/>
                <a:cs typeface="Times New Roman" pitchFamily="18" charset="0"/>
              </a:rPr>
              <a:t>mạnh</a:t>
            </a:r>
            <a:r>
              <a:rPr lang="en-US" sz="2800" i="1" kern="0" dirty="0">
                <a:solidFill>
                  <a:srgbClr val="0000CC"/>
                </a:solidFill>
                <a:latin typeface="Times New Roman" pitchFamily="18" charset="0"/>
                <a:cs typeface="Times New Roman" pitchFamily="18" charset="0"/>
              </a:rPr>
              <a:t> </a:t>
            </a:r>
            <a:r>
              <a:rPr lang="en-US" sz="2800" i="1" kern="0" dirty="0" err="1">
                <a:solidFill>
                  <a:srgbClr val="0000CC"/>
                </a:solidFill>
                <a:latin typeface="Times New Roman" pitchFamily="18" charset="0"/>
                <a:cs typeface="Times New Roman" pitchFamily="18" charset="0"/>
              </a:rPr>
              <a:t>nuốt</a:t>
            </a:r>
            <a:r>
              <a:rPr lang="en-US" sz="2800" i="1" kern="0" dirty="0">
                <a:solidFill>
                  <a:srgbClr val="0000CC"/>
                </a:solidFill>
                <a:latin typeface="Times New Roman" pitchFamily="18" charset="0"/>
                <a:cs typeface="Times New Roman" pitchFamily="18" charset="0"/>
              </a:rPr>
              <a:t> </a:t>
            </a:r>
            <a:r>
              <a:rPr lang="en-US" sz="2800" i="1" kern="0" dirty="0" err="1">
                <a:solidFill>
                  <a:srgbClr val="0000CC"/>
                </a:solidFill>
                <a:latin typeface="Times New Roman" pitchFamily="18" charset="0"/>
                <a:cs typeface="Times New Roman" pitchFamily="18" charset="0"/>
              </a:rPr>
              <a:t>trôi</a:t>
            </a:r>
            <a:r>
              <a:rPr lang="en-US" sz="2800" i="1" kern="0" dirty="0">
                <a:solidFill>
                  <a:srgbClr val="0000CC"/>
                </a:solidFill>
                <a:latin typeface="Times New Roman" pitchFamily="18" charset="0"/>
                <a:cs typeface="Times New Roman" pitchFamily="18" charset="0"/>
              </a:rPr>
              <a:t> </a:t>
            </a:r>
            <a:r>
              <a:rPr lang="en-US" sz="2800" i="1" kern="0" dirty="0" err="1">
                <a:solidFill>
                  <a:srgbClr val="0000CC"/>
                </a:solidFill>
                <a:latin typeface="Times New Roman" pitchFamily="18" charset="0"/>
                <a:cs typeface="Times New Roman" pitchFamily="18" charset="0"/>
              </a:rPr>
              <a:t>trâu</a:t>
            </a:r>
            <a:r>
              <a:rPr lang="en-US" sz="2800" i="1" kern="0" dirty="0">
                <a:solidFill>
                  <a:srgbClr val="0000CC"/>
                </a:solidFill>
                <a:latin typeface="Times New Roman" pitchFamily="18" charset="0"/>
                <a:cs typeface="Times New Roman" pitchFamily="18" charset="0"/>
              </a:rPr>
              <a:t> )</a:t>
            </a:r>
          </a:p>
        </p:txBody>
      </p:sp>
      <p:pic>
        <p:nvPicPr>
          <p:cNvPr id="4098" name="Picture 2" descr="Điểm lại những năm Thân đáng nhớ trong lịch sử Việt Nam | Gia Đình Phật Tử  Việt Nam Trên Thế Gi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4484" y="1281922"/>
            <a:ext cx="4493172" cy="28212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AutoShape 24"/>
          <p:cNvSpPr>
            <a:spLocks noChangeArrowheads="1"/>
          </p:cNvSpPr>
          <p:nvPr/>
        </p:nvSpPr>
        <p:spPr bwMode="auto">
          <a:xfrm>
            <a:off x="7711823" y="3664629"/>
            <a:ext cx="3875833" cy="2951619"/>
          </a:xfrm>
          <a:prstGeom prst="cloudCallout">
            <a:avLst>
              <a:gd name="adj1" fmla="val -71620"/>
              <a:gd name="adj2" fmla="val -28963"/>
            </a:avLst>
          </a:prstGeom>
          <a:solidFill>
            <a:schemeClr val="accent1">
              <a:lumMod val="20000"/>
              <a:lumOff val="80000"/>
            </a:schemeClr>
          </a:solidFill>
          <a:ln>
            <a:noFill/>
          </a:ln>
          <a:effectLst/>
        </p:spPr>
        <p:txBody>
          <a:bodyPr wrap="square">
            <a:spAutoFit/>
          </a:bodyPr>
          <a:lstStyle/>
          <a:p>
            <a:pPr algn="ctr"/>
            <a:r>
              <a:rPr lang="fr-FR" sz="2400" b="1" i="1" dirty="0" err="1">
                <a:solidFill>
                  <a:srgbClr val="FF0000"/>
                </a:solidFill>
                <a:latin typeface="Times New Roman"/>
                <a:ea typeface="Times New Roman"/>
              </a:rPr>
              <a:t>S</a:t>
            </a:r>
            <a:r>
              <a:rPr lang="fr-FR" sz="2400" b="1" i="1" dirty="0" err="1">
                <a:solidFill>
                  <a:srgbClr val="FF0000"/>
                </a:solidFill>
                <a:latin typeface="Times New Roman"/>
                <a:ea typeface="Times New Roman"/>
                <a:cs typeface="Arial"/>
              </a:rPr>
              <a:t>ứ</a:t>
            </a:r>
            <a:r>
              <a:rPr lang="fr-FR" sz="2400" b="1" i="1" dirty="0" err="1">
                <a:solidFill>
                  <a:srgbClr val="FF0000"/>
                </a:solidFill>
                <a:latin typeface="Times New Roman"/>
                <a:ea typeface="Times New Roman"/>
              </a:rPr>
              <a:t>c</a:t>
            </a:r>
            <a:r>
              <a:rPr lang="fr-FR" sz="2400" b="1" i="1" dirty="0">
                <a:solidFill>
                  <a:srgbClr val="FF0000"/>
                </a:solidFill>
                <a:latin typeface="Times New Roman"/>
                <a:ea typeface="Times New Roman"/>
              </a:rPr>
              <a:t> </a:t>
            </a:r>
            <a:r>
              <a:rPr lang="fr-FR" sz="2400" b="1" i="1" dirty="0" err="1">
                <a:solidFill>
                  <a:srgbClr val="FF0000"/>
                </a:solidFill>
                <a:latin typeface="Times New Roman"/>
                <a:ea typeface="Times New Roman"/>
              </a:rPr>
              <a:t>m</a:t>
            </a:r>
            <a:r>
              <a:rPr lang="fr-FR" sz="2400" b="1" i="1" dirty="0" err="1">
                <a:solidFill>
                  <a:srgbClr val="FF0000"/>
                </a:solidFill>
                <a:latin typeface="Times New Roman"/>
                <a:ea typeface="Times New Roman"/>
                <a:cs typeface="Arial"/>
              </a:rPr>
              <a:t>ạ</a:t>
            </a:r>
            <a:r>
              <a:rPr lang="fr-FR" sz="2400" b="1" i="1" dirty="0" err="1">
                <a:solidFill>
                  <a:srgbClr val="FF0000"/>
                </a:solidFill>
                <a:latin typeface="Times New Roman"/>
                <a:ea typeface="Times New Roman"/>
              </a:rPr>
              <a:t>nh</a:t>
            </a:r>
            <a:r>
              <a:rPr lang="fr-FR" sz="2400" b="1" i="1" dirty="0">
                <a:solidFill>
                  <a:srgbClr val="FF0000"/>
                </a:solidFill>
                <a:latin typeface="Times New Roman"/>
                <a:ea typeface="Times New Roman"/>
              </a:rPr>
              <a:t> </a:t>
            </a:r>
            <a:r>
              <a:rPr lang="fr-FR" sz="2400" b="1" i="1" dirty="0" err="1">
                <a:solidFill>
                  <a:srgbClr val="FF0000"/>
                </a:solidFill>
                <a:latin typeface="Times New Roman"/>
                <a:ea typeface="Times New Roman"/>
              </a:rPr>
              <a:t>c</a:t>
            </a:r>
            <a:r>
              <a:rPr lang="fr-FR" sz="2400" b="1" i="1" dirty="0" err="1">
                <a:solidFill>
                  <a:srgbClr val="FF0000"/>
                </a:solidFill>
                <a:latin typeface="Times New Roman"/>
                <a:ea typeface="Times New Roman"/>
                <a:cs typeface="Arial"/>
              </a:rPr>
              <a:t>ủ</a:t>
            </a:r>
            <a:r>
              <a:rPr lang="fr-FR" sz="2400" b="1" i="1" dirty="0" err="1">
                <a:solidFill>
                  <a:srgbClr val="FF0000"/>
                </a:solidFill>
                <a:latin typeface="Times New Roman"/>
                <a:ea typeface="Times New Roman"/>
              </a:rPr>
              <a:t>a</a:t>
            </a:r>
            <a:r>
              <a:rPr lang="fr-FR" sz="2400" b="1" i="1" dirty="0">
                <a:solidFill>
                  <a:srgbClr val="FF0000"/>
                </a:solidFill>
                <a:latin typeface="Times New Roman"/>
                <a:ea typeface="Times New Roman"/>
              </a:rPr>
              <a:t> </a:t>
            </a:r>
            <a:r>
              <a:rPr lang="fr-FR" sz="2400" b="1" i="1" dirty="0" err="1">
                <a:solidFill>
                  <a:srgbClr val="FF0000"/>
                </a:solidFill>
                <a:latin typeface="Times New Roman"/>
                <a:ea typeface="Times New Roman"/>
              </a:rPr>
              <a:t>qu</a:t>
            </a:r>
            <a:r>
              <a:rPr lang="fr-FR" sz="2400" b="1" i="1" dirty="0" err="1">
                <a:solidFill>
                  <a:srgbClr val="FF0000"/>
                </a:solidFill>
                <a:latin typeface="Times New Roman"/>
                <a:ea typeface="Times New Roman"/>
                <a:cs typeface=".VnTime"/>
              </a:rPr>
              <a:t>â</a:t>
            </a:r>
            <a:r>
              <a:rPr lang="fr-FR" sz="2400" b="1" i="1" dirty="0" err="1">
                <a:solidFill>
                  <a:srgbClr val="FF0000"/>
                </a:solidFill>
                <a:latin typeface="Times New Roman"/>
                <a:ea typeface="Times New Roman"/>
              </a:rPr>
              <a:t>n</a:t>
            </a:r>
            <a:r>
              <a:rPr lang="fr-FR" sz="2400" b="1" i="1" dirty="0">
                <a:solidFill>
                  <a:srgbClr val="FF0000"/>
                </a:solidFill>
                <a:latin typeface="Times New Roman"/>
                <a:ea typeface="Times New Roman"/>
              </a:rPr>
              <a:t> </a:t>
            </a:r>
            <a:r>
              <a:rPr lang="fr-FR" sz="2400" b="1" i="1" dirty="0" err="1">
                <a:solidFill>
                  <a:srgbClr val="FF0000"/>
                </a:solidFill>
                <a:latin typeface="Times New Roman"/>
                <a:ea typeface="Times New Roman"/>
                <a:cs typeface="Arial"/>
              </a:rPr>
              <a:t>độ</a:t>
            </a:r>
            <a:r>
              <a:rPr lang="fr-FR" sz="2400" b="1" i="1" dirty="0" err="1">
                <a:solidFill>
                  <a:srgbClr val="FF0000"/>
                </a:solidFill>
                <a:latin typeface="Times New Roman"/>
                <a:ea typeface="Times New Roman"/>
              </a:rPr>
              <a:t>i</a:t>
            </a:r>
            <a:r>
              <a:rPr lang="fr-FR" sz="2400" b="1" i="1" dirty="0">
                <a:solidFill>
                  <a:srgbClr val="FF0000"/>
                </a:solidFill>
                <a:latin typeface="Times New Roman"/>
                <a:ea typeface="Times New Roman"/>
              </a:rPr>
              <a:t> </a:t>
            </a:r>
            <a:r>
              <a:rPr lang="fr-FR" sz="2400" b="1" i="1" dirty="0" err="1">
                <a:solidFill>
                  <a:srgbClr val="FF0000"/>
                </a:solidFill>
                <a:latin typeface="Times New Roman"/>
                <a:ea typeface="Times New Roman"/>
              </a:rPr>
              <a:t>nh</a:t>
            </a:r>
            <a:r>
              <a:rPr lang="fr-FR" sz="2400" b="1" i="1" dirty="0" err="1">
                <a:solidFill>
                  <a:srgbClr val="FF0000"/>
                </a:solidFill>
                <a:latin typeface="Times New Roman"/>
                <a:ea typeface="Times New Roman"/>
                <a:cs typeface="Arial"/>
              </a:rPr>
              <a:t>à</a:t>
            </a:r>
            <a:r>
              <a:rPr lang="fr-FR" sz="2400" b="1" i="1" dirty="0">
                <a:solidFill>
                  <a:srgbClr val="FF0000"/>
                </a:solidFill>
                <a:latin typeface="Times New Roman"/>
                <a:ea typeface="Times New Roman"/>
              </a:rPr>
              <a:t> </a:t>
            </a:r>
            <a:r>
              <a:rPr lang="fr-FR" sz="2400" b="1" i="1" dirty="0" err="1">
                <a:solidFill>
                  <a:srgbClr val="FF0000"/>
                </a:solidFill>
                <a:latin typeface="Times New Roman"/>
                <a:ea typeface="Times New Roman"/>
              </a:rPr>
              <a:t>Tr</a:t>
            </a:r>
            <a:r>
              <a:rPr lang="fr-FR" sz="2400" b="1" i="1" dirty="0" err="1">
                <a:solidFill>
                  <a:srgbClr val="FF0000"/>
                </a:solidFill>
                <a:latin typeface="Times New Roman"/>
                <a:ea typeface="Times New Roman"/>
                <a:cs typeface="Arial"/>
              </a:rPr>
              <a:t>ầ</a:t>
            </a:r>
            <a:r>
              <a:rPr lang="fr-FR" sz="2400" b="1" i="1" dirty="0" err="1">
                <a:solidFill>
                  <a:srgbClr val="FF0000"/>
                </a:solidFill>
                <a:latin typeface="Times New Roman"/>
                <a:ea typeface="Times New Roman"/>
              </a:rPr>
              <a:t>n</a:t>
            </a:r>
            <a:r>
              <a:rPr lang="fr-FR" sz="2400" b="1" i="1" dirty="0">
                <a:solidFill>
                  <a:srgbClr val="FF0000"/>
                </a:solidFill>
                <a:latin typeface="Times New Roman"/>
                <a:ea typeface="Times New Roman"/>
              </a:rPr>
              <a:t> </a:t>
            </a:r>
            <a:r>
              <a:rPr lang="fr-FR" sz="2400" b="1" i="1" dirty="0" err="1">
                <a:solidFill>
                  <a:srgbClr val="FF0000"/>
                </a:solidFill>
                <a:latin typeface="Times New Roman"/>
                <a:ea typeface="Times New Roman"/>
                <a:cs typeface="Arial"/>
              </a:rPr>
              <a:t>đượ</a:t>
            </a:r>
            <a:r>
              <a:rPr lang="fr-FR" sz="2400" b="1" i="1" dirty="0" err="1">
                <a:solidFill>
                  <a:srgbClr val="FF0000"/>
                </a:solidFill>
                <a:latin typeface="Times New Roman"/>
                <a:ea typeface="Times New Roman"/>
              </a:rPr>
              <a:t>c</a:t>
            </a:r>
            <a:r>
              <a:rPr lang="fr-FR" sz="2400" b="1" i="1" dirty="0">
                <a:solidFill>
                  <a:srgbClr val="FF0000"/>
                </a:solidFill>
                <a:latin typeface="Times New Roman"/>
                <a:ea typeface="Times New Roman"/>
              </a:rPr>
              <a:t> </a:t>
            </a:r>
            <a:r>
              <a:rPr lang="fr-FR" sz="2400" b="1" i="1" dirty="0" err="1">
                <a:solidFill>
                  <a:srgbClr val="FF0000"/>
                </a:solidFill>
                <a:latin typeface="Times New Roman"/>
                <a:ea typeface="Times New Roman"/>
              </a:rPr>
              <a:t>th</a:t>
            </a:r>
            <a:r>
              <a:rPr lang="fr-FR" sz="2400" b="1" i="1" dirty="0" err="1">
                <a:solidFill>
                  <a:srgbClr val="FF0000"/>
                </a:solidFill>
                <a:latin typeface="Times New Roman"/>
                <a:ea typeface="Times New Roman"/>
                <a:cs typeface="Arial"/>
              </a:rPr>
              <a:t>ể</a:t>
            </a:r>
            <a:r>
              <a:rPr lang="fr-FR" sz="2400" b="1" i="1" dirty="0">
                <a:solidFill>
                  <a:srgbClr val="FF0000"/>
                </a:solidFill>
                <a:latin typeface="Times New Roman"/>
                <a:ea typeface="Times New Roman"/>
              </a:rPr>
              <a:t> </a:t>
            </a:r>
            <a:r>
              <a:rPr lang="fr-FR" sz="2400" b="1" i="1" dirty="0" err="1">
                <a:solidFill>
                  <a:srgbClr val="FF0000"/>
                </a:solidFill>
                <a:latin typeface="Times New Roman"/>
                <a:ea typeface="Times New Roman"/>
              </a:rPr>
              <a:t>hi</a:t>
            </a:r>
            <a:r>
              <a:rPr lang="fr-FR" sz="2400" b="1" i="1" dirty="0" err="1">
                <a:solidFill>
                  <a:srgbClr val="FF0000"/>
                </a:solidFill>
                <a:latin typeface="Times New Roman"/>
                <a:ea typeface="Times New Roman"/>
                <a:cs typeface="Arial"/>
              </a:rPr>
              <a:t>ệ</a:t>
            </a:r>
            <a:r>
              <a:rPr lang="fr-FR" sz="2400" b="1" i="1" dirty="0" err="1">
                <a:solidFill>
                  <a:srgbClr val="FF0000"/>
                </a:solidFill>
                <a:latin typeface="Times New Roman"/>
                <a:ea typeface="Times New Roman"/>
              </a:rPr>
              <a:t>n</a:t>
            </a:r>
            <a:r>
              <a:rPr lang="fr-FR" sz="2400" b="1" i="1" dirty="0">
                <a:solidFill>
                  <a:srgbClr val="FF0000"/>
                </a:solidFill>
                <a:latin typeface="Times New Roman"/>
                <a:ea typeface="Times New Roman"/>
              </a:rPr>
              <a:t> qua </a:t>
            </a:r>
            <a:r>
              <a:rPr lang="fr-FR" sz="2400" b="1" i="1" dirty="0" err="1">
                <a:solidFill>
                  <a:srgbClr val="FF0000"/>
                </a:solidFill>
                <a:latin typeface="Times New Roman"/>
                <a:ea typeface="Times New Roman"/>
              </a:rPr>
              <a:t>nh</a:t>
            </a:r>
            <a:r>
              <a:rPr lang="fr-FR" sz="2400" b="1" i="1" dirty="0" err="1">
                <a:solidFill>
                  <a:srgbClr val="FF0000"/>
                </a:solidFill>
                <a:latin typeface="Times New Roman"/>
                <a:ea typeface="Times New Roman"/>
                <a:cs typeface="Arial"/>
              </a:rPr>
              <a:t>ữ</a:t>
            </a:r>
            <a:r>
              <a:rPr lang="fr-FR" sz="2400" b="1" i="1" dirty="0" err="1">
                <a:solidFill>
                  <a:srgbClr val="FF0000"/>
                </a:solidFill>
                <a:latin typeface="Times New Roman"/>
                <a:ea typeface="Times New Roman"/>
              </a:rPr>
              <a:t>ng</a:t>
            </a:r>
            <a:r>
              <a:rPr lang="fr-FR" sz="2400" b="1" i="1" dirty="0">
                <a:solidFill>
                  <a:srgbClr val="FF0000"/>
                </a:solidFill>
                <a:latin typeface="Times New Roman"/>
                <a:ea typeface="Times New Roman"/>
              </a:rPr>
              <a:t> </a:t>
            </a:r>
            <a:r>
              <a:rPr lang="fr-FR" sz="2400" b="1" i="1" dirty="0" err="1">
                <a:solidFill>
                  <a:srgbClr val="FF0000"/>
                </a:solidFill>
                <a:latin typeface="Times New Roman"/>
                <a:ea typeface="Times New Roman"/>
              </a:rPr>
              <a:t>t</a:t>
            </a:r>
            <a:r>
              <a:rPr lang="fr-FR" sz="2400" b="1" i="1" dirty="0" err="1">
                <a:solidFill>
                  <a:srgbClr val="FF0000"/>
                </a:solidFill>
                <a:latin typeface="Times New Roman"/>
                <a:ea typeface="Times New Roman"/>
                <a:cs typeface="Arial"/>
              </a:rPr>
              <a:t>ừ</a:t>
            </a:r>
            <a:r>
              <a:rPr lang="fr-FR" sz="2400" b="1" i="1" dirty="0">
                <a:solidFill>
                  <a:srgbClr val="FF0000"/>
                </a:solidFill>
                <a:latin typeface="Times New Roman"/>
                <a:ea typeface="Times New Roman"/>
                <a:cs typeface="Arial"/>
              </a:rPr>
              <a:t> </a:t>
            </a:r>
            <a:r>
              <a:rPr lang="fr-FR" sz="2400" b="1" i="1" dirty="0" err="1">
                <a:solidFill>
                  <a:srgbClr val="FF0000"/>
                </a:solidFill>
                <a:latin typeface="Times New Roman"/>
                <a:ea typeface="Times New Roman"/>
                <a:cs typeface="Arial"/>
              </a:rPr>
              <a:t>ngữ</a:t>
            </a:r>
            <a:r>
              <a:rPr lang="fr-FR" sz="2400" b="1" i="1" dirty="0">
                <a:solidFill>
                  <a:srgbClr val="FF0000"/>
                </a:solidFill>
                <a:latin typeface="Times New Roman"/>
                <a:ea typeface="Times New Roman"/>
                <a:cs typeface="Arial"/>
              </a:rPr>
              <a:t> </a:t>
            </a:r>
            <a:r>
              <a:rPr lang="fr-FR" sz="2400" b="1" i="1" dirty="0" err="1">
                <a:solidFill>
                  <a:srgbClr val="FF0000"/>
                </a:solidFill>
                <a:latin typeface="Times New Roman"/>
                <a:ea typeface="Times New Roman"/>
                <a:cs typeface="Arial"/>
              </a:rPr>
              <a:t>nào</a:t>
            </a:r>
            <a:r>
              <a:rPr lang="en-US" sz="2400" b="1" i="1" kern="0" dirty="0">
                <a:solidFill>
                  <a:srgbClr val="FF0000"/>
                </a:solidFill>
                <a:latin typeface="Times New Roman" pitchFamily="18" charset="0"/>
                <a:cs typeface="Times New Roman" pitchFamily="18" charset="0"/>
              </a:rPr>
              <a:t>?</a:t>
            </a:r>
          </a:p>
        </p:txBody>
      </p:sp>
      <p:sp>
        <p:nvSpPr>
          <p:cNvPr id="15" name="Rectangle 14"/>
          <p:cNvSpPr/>
          <p:nvPr/>
        </p:nvSpPr>
        <p:spPr>
          <a:xfrm>
            <a:off x="304800" y="3977394"/>
            <a:ext cx="11480800" cy="3157788"/>
          </a:xfrm>
          <a:prstGeom prst="rect">
            <a:avLst/>
          </a:prstGeom>
        </p:spPr>
        <p:txBody>
          <a:bodyPr wrap="square">
            <a:spAutoFit/>
          </a:bodyPr>
          <a:lstStyle/>
          <a:p>
            <a:pPr marL="342900" indent="-342900" algn="just">
              <a:lnSpc>
                <a:spcPct val="150000"/>
              </a:lnSpc>
              <a:buFontTx/>
              <a:buChar char="-"/>
            </a:pPr>
            <a:r>
              <a:rPr lang="fr-FR" sz="2400" b="1" i="1" dirty="0">
                <a:solidFill>
                  <a:srgbClr val="000000"/>
                </a:solidFill>
                <a:latin typeface="Times New Roman"/>
                <a:ea typeface="Times New Roman"/>
                <a:cs typeface="Times New Roman"/>
              </a:rPr>
              <a:t>Ba </a:t>
            </a:r>
            <a:r>
              <a:rPr lang="fr-FR" sz="2400" b="1" i="1" dirty="0" err="1">
                <a:solidFill>
                  <a:srgbClr val="000000"/>
                </a:solidFill>
                <a:latin typeface="Times New Roman"/>
                <a:ea typeface="Times New Roman"/>
                <a:cs typeface="Times New Roman"/>
              </a:rPr>
              <a:t>quân</a:t>
            </a:r>
            <a:r>
              <a:rPr lang="fr-FR" sz="2400" b="1" i="1" dirty="0">
                <a:solidFill>
                  <a:srgbClr val="000000"/>
                </a:solidFill>
                <a:latin typeface="Times New Roman"/>
                <a:ea typeface="Times New Roman"/>
                <a:cs typeface="Times New Roman"/>
              </a:rPr>
              <a:t>: </a:t>
            </a:r>
            <a:r>
              <a:rPr lang="fr-FR" sz="2400" dirty="0">
                <a:solidFill>
                  <a:srgbClr val="000000"/>
                </a:solidFill>
                <a:latin typeface="Times New Roman"/>
                <a:ea typeface="Times New Roman"/>
                <a:cs typeface="Times New Roman"/>
              </a:rPr>
              <a:t>3 </a:t>
            </a:r>
            <a:r>
              <a:rPr lang="fr-FR" sz="2400" dirty="0" err="1">
                <a:solidFill>
                  <a:srgbClr val="000000"/>
                </a:solidFill>
                <a:latin typeface="Times New Roman"/>
                <a:ea typeface="Times New Roman"/>
                <a:cs typeface="Arial"/>
              </a:rPr>
              <a:t>đạ</a:t>
            </a:r>
            <a:r>
              <a:rPr lang="fr-FR" sz="2400" dirty="0" err="1">
                <a:solidFill>
                  <a:srgbClr val="000000"/>
                </a:solidFill>
                <a:latin typeface="Times New Roman"/>
                <a:ea typeface="Times New Roman"/>
                <a:cs typeface="Times New Roman"/>
              </a:rPr>
              <a:t>o</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qu</a:t>
            </a:r>
            <a:r>
              <a:rPr lang="fr-FR" sz="2400" dirty="0" err="1">
                <a:solidFill>
                  <a:srgbClr val="000000"/>
                </a:solidFill>
                <a:latin typeface="Times New Roman"/>
                <a:ea typeface="Times New Roman"/>
                <a:cs typeface=".VnTime"/>
              </a:rPr>
              <a:t>â</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ti</a:t>
            </a:r>
            <a:r>
              <a:rPr lang="fr-FR" sz="2400" dirty="0" err="1">
                <a:solidFill>
                  <a:srgbClr val="000000"/>
                </a:solidFill>
                <a:latin typeface="Times New Roman"/>
                <a:ea typeface="Times New Roman"/>
                <a:cs typeface="Arial"/>
              </a:rPr>
              <a:t>ề</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 </a:t>
            </a:r>
            <a:r>
              <a:rPr lang="fr-FR" sz="2400" dirty="0" err="1">
                <a:solidFill>
                  <a:srgbClr val="000000"/>
                </a:solidFill>
                <a:latin typeface="Times New Roman"/>
                <a:ea typeface="Times New Roman"/>
                <a:cs typeface="Times New Roman"/>
              </a:rPr>
              <a:t>trung</a:t>
            </a:r>
            <a:r>
              <a:rPr lang="fr-FR" sz="2400" dirty="0">
                <a:solidFill>
                  <a:srgbClr val="000000"/>
                </a:solidFill>
                <a:latin typeface="Times New Roman"/>
                <a:ea typeface="Times New Roman"/>
                <a:cs typeface="Times New Roman"/>
              </a:rPr>
              <a:t> - </a:t>
            </a:r>
            <a:r>
              <a:rPr lang="fr-FR" sz="2400" dirty="0" err="1">
                <a:solidFill>
                  <a:srgbClr val="000000"/>
                </a:solidFill>
                <a:latin typeface="Times New Roman"/>
                <a:ea typeface="Times New Roman"/>
                <a:cs typeface="Times New Roman"/>
              </a:rPr>
              <a:t>h</a:t>
            </a:r>
            <a:r>
              <a:rPr lang="fr-FR" sz="2400" dirty="0" err="1">
                <a:solidFill>
                  <a:srgbClr val="000000"/>
                </a:solidFill>
                <a:latin typeface="Times New Roman"/>
                <a:ea typeface="Times New Roman"/>
                <a:cs typeface="Arial"/>
              </a:rPr>
              <a:t>ậ</a:t>
            </a:r>
            <a:r>
              <a:rPr lang="fr-FR" sz="2400" dirty="0" err="1">
                <a:solidFill>
                  <a:srgbClr val="000000"/>
                </a:solidFill>
                <a:latin typeface="Times New Roman"/>
                <a:ea typeface="Times New Roman"/>
                <a:cs typeface="Times New Roman"/>
              </a:rPr>
              <a:t>u</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qu</a:t>
            </a:r>
            <a:r>
              <a:rPr lang="fr-FR" sz="2400" dirty="0" err="1">
                <a:solidFill>
                  <a:srgbClr val="000000"/>
                </a:solidFill>
                <a:latin typeface="Times New Roman"/>
                <a:ea typeface="Times New Roman"/>
                <a:cs typeface=".VnTime"/>
              </a:rPr>
              <a:t>â</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 </a:t>
            </a:r>
            <a:r>
              <a:rPr lang="fr-FR" sz="2400" dirty="0" err="1">
                <a:solidFill>
                  <a:srgbClr val="000000"/>
                </a:solidFill>
                <a:latin typeface="Times New Roman"/>
                <a:ea typeface="Times New Roman"/>
                <a:cs typeface="Times New Roman"/>
              </a:rPr>
              <a:t>ch</a:t>
            </a:r>
            <a:r>
              <a:rPr lang="fr-FR" sz="2400" dirty="0" err="1">
                <a:solidFill>
                  <a:srgbClr val="000000"/>
                </a:solidFill>
                <a:latin typeface="Times New Roman"/>
                <a:ea typeface="Times New Roman"/>
                <a:cs typeface="Arial"/>
              </a:rPr>
              <a:t>ỉ</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qu</a:t>
            </a:r>
            <a:r>
              <a:rPr lang="fr-FR" sz="2400" dirty="0" err="1">
                <a:solidFill>
                  <a:srgbClr val="000000"/>
                </a:solidFill>
                <a:latin typeface="Times New Roman"/>
                <a:ea typeface="Times New Roman"/>
                <a:cs typeface=".VnTime"/>
              </a:rPr>
              <a:t>â</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Arial"/>
              </a:rPr>
              <a:t>độ</a:t>
            </a:r>
            <a:r>
              <a:rPr lang="fr-FR" sz="2400" dirty="0" err="1">
                <a:solidFill>
                  <a:srgbClr val="000000"/>
                </a:solidFill>
                <a:latin typeface="Times New Roman"/>
                <a:ea typeface="Times New Roman"/>
                <a:cs typeface="Times New Roman"/>
              </a:rPr>
              <a:t>i</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nh</a:t>
            </a:r>
            <a:r>
              <a:rPr lang="fr-FR" sz="2400" dirty="0" err="1">
                <a:solidFill>
                  <a:srgbClr val="000000"/>
                </a:solidFill>
                <a:latin typeface="Times New Roman"/>
                <a:ea typeface="Times New Roman"/>
                <a:cs typeface="Arial"/>
              </a:rPr>
              <a:t>à</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Tr</a:t>
            </a:r>
            <a:r>
              <a:rPr lang="fr-FR" sz="2400" dirty="0" err="1">
                <a:solidFill>
                  <a:srgbClr val="000000"/>
                </a:solidFill>
                <a:latin typeface="Times New Roman"/>
                <a:ea typeface="Times New Roman"/>
                <a:cs typeface="Arial"/>
              </a:rPr>
              <a:t>ầ</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a:t>
            </a:r>
            <a:endParaRPr lang="en-US" sz="2400" dirty="0">
              <a:solidFill>
                <a:prstClr val="black"/>
              </a:solidFill>
              <a:latin typeface=".VnTime"/>
              <a:ea typeface="Times New Roman"/>
              <a:cs typeface="Times New Roman"/>
            </a:endParaRPr>
          </a:p>
          <a:p>
            <a:pPr marL="342900" indent="-342900" algn="just">
              <a:lnSpc>
                <a:spcPct val="150000"/>
              </a:lnSpc>
              <a:buFontTx/>
              <a:buChar char="-"/>
            </a:pPr>
            <a:r>
              <a:rPr lang="fr-FR" sz="2400" b="1" i="1" dirty="0">
                <a:solidFill>
                  <a:srgbClr val="000000"/>
                </a:solidFill>
                <a:latin typeface="Times New Roman"/>
                <a:ea typeface="Times New Roman"/>
                <a:cs typeface="Times New Roman"/>
              </a:rPr>
              <a:t>“</a:t>
            </a:r>
            <a:r>
              <a:rPr lang="fr-FR" sz="2400" b="1" i="1" dirty="0" err="1">
                <a:solidFill>
                  <a:srgbClr val="000000"/>
                </a:solidFill>
                <a:latin typeface="Times New Roman"/>
                <a:ea typeface="Times New Roman"/>
                <a:cs typeface="Times New Roman"/>
              </a:rPr>
              <a:t>Khí</a:t>
            </a:r>
            <a:r>
              <a:rPr lang="fr-FR" sz="2400" b="1" i="1" dirty="0">
                <a:solidFill>
                  <a:srgbClr val="000000"/>
                </a:solidFill>
                <a:latin typeface="Times New Roman"/>
                <a:ea typeface="Times New Roman"/>
                <a:cs typeface="Times New Roman"/>
              </a:rPr>
              <a:t> </a:t>
            </a:r>
            <a:r>
              <a:rPr lang="fr-FR" sz="2400" b="1" i="1" dirty="0" err="1">
                <a:solidFill>
                  <a:srgbClr val="000000"/>
                </a:solidFill>
                <a:latin typeface="Times New Roman"/>
                <a:ea typeface="Times New Roman"/>
                <a:cs typeface="Times New Roman"/>
              </a:rPr>
              <a:t>thôn</a:t>
            </a:r>
            <a:r>
              <a:rPr lang="fr-FR" sz="2400" b="1" i="1" dirty="0">
                <a:solidFill>
                  <a:srgbClr val="000000"/>
                </a:solidFill>
                <a:latin typeface="Times New Roman"/>
                <a:ea typeface="Times New Roman"/>
                <a:cs typeface="Times New Roman"/>
              </a:rPr>
              <a:t> </a:t>
            </a:r>
            <a:r>
              <a:rPr lang="fr-FR" sz="2400" b="1" i="1" dirty="0" err="1">
                <a:solidFill>
                  <a:srgbClr val="000000"/>
                </a:solidFill>
                <a:latin typeface="Times New Roman"/>
                <a:ea typeface="Times New Roman"/>
                <a:cs typeface="Times New Roman"/>
              </a:rPr>
              <a:t>ng</a:t>
            </a:r>
            <a:r>
              <a:rPr lang="fr-FR" sz="2400" b="1" i="1" dirty="0" err="1">
                <a:solidFill>
                  <a:srgbClr val="000000"/>
                </a:solidFill>
                <a:latin typeface="Times New Roman"/>
                <a:ea typeface="Times New Roman"/>
                <a:cs typeface="Arial"/>
              </a:rPr>
              <a:t>ư</a:t>
            </a:r>
            <a:r>
              <a:rPr lang="fr-FR" sz="2400" b="1" i="1" dirty="0" err="1">
                <a:solidFill>
                  <a:srgbClr val="000000"/>
                </a:solidFill>
                <a:latin typeface="Times New Roman"/>
                <a:ea typeface="Times New Roman"/>
                <a:cs typeface="Times New Roman"/>
              </a:rPr>
              <a:t>u</a:t>
            </a:r>
            <a:r>
              <a:rPr lang="fr-FR" sz="2400" b="1" i="1" dirty="0">
                <a:solidFill>
                  <a:srgbClr val="000000"/>
                </a:solidFill>
                <a:latin typeface="Times New Roman"/>
                <a:ea typeface="Times New Roman"/>
                <a:cs typeface=".VnTime"/>
              </a:rPr>
              <a:t>”</a:t>
            </a:r>
            <a:r>
              <a:rPr lang="fr-FR" sz="2400" b="1" i="1" dirty="0">
                <a:solidFill>
                  <a:srgbClr val="000000"/>
                </a:solidFill>
                <a:latin typeface="Times New Roman"/>
                <a:ea typeface="Times New Roman"/>
                <a:cs typeface="Times New Roman"/>
              </a:rPr>
              <a:t>  - “</a:t>
            </a:r>
            <a:r>
              <a:rPr lang="fr-FR" sz="2400" b="1" i="1" dirty="0" err="1">
                <a:solidFill>
                  <a:srgbClr val="000000"/>
                </a:solidFill>
                <a:latin typeface="Times New Roman"/>
                <a:ea typeface="Times New Roman"/>
                <a:cs typeface="Times New Roman"/>
              </a:rPr>
              <a:t>nu</a:t>
            </a:r>
            <a:r>
              <a:rPr lang="fr-FR" sz="2400" b="1" i="1" dirty="0" err="1">
                <a:solidFill>
                  <a:srgbClr val="000000"/>
                </a:solidFill>
                <a:latin typeface="Times New Roman"/>
                <a:ea typeface="Times New Roman"/>
                <a:cs typeface="Arial"/>
              </a:rPr>
              <a:t>ố</a:t>
            </a:r>
            <a:r>
              <a:rPr lang="fr-FR" sz="2400" b="1" i="1" dirty="0" err="1">
                <a:solidFill>
                  <a:srgbClr val="000000"/>
                </a:solidFill>
                <a:latin typeface="Times New Roman"/>
                <a:ea typeface="Times New Roman"/>
                <a:cs typeface="Times New Roman"/>
              </a:rPr>
              <a:t>t</a:t>
            </a:r>
            <a:r>
              <a:rPr lang="fr-FR" sz="2400" b="1" i="1" dirty="0">
                <a:solidFill>
                  <a:srgbClr val="000000"/>
                </a:solidFill>
                <a:latin typeface="Times New Roman"/>
                <a:ea typeface="Times New Roman"/>
                <a:cs typeface="Times New Roman"/>
              </a:rPr>
              <a:t> </a:t>
            </a:r>
            <a:r>
              <a:rPr lang="fr-FR" sz="2400" b="1" i="1" dirty="0" err="1">
                <a:solidFill>
                  <a:srgbClr val="000000"/>
                </a:solidFill>
                <a:latin typeface="Times New Roman"/>
                <a:ea typeface="Times New Roman"/>
                <a:cs typeface="Times New Roman"/>
              </a:rPr>
              <a:t>tr</a:t>
            </a:r>
            <a:r>
              <a:rPr lang="fr-FR" sz="2400" b="1" i="1" dirty="0" err="1">
                <a:solidFill>
                  <a:srgbClr val="000000"/>
                </a:solidFill>
                <a:latin typeface="Times New Roman"/>
                <a:ea typeface="Times New Roman"/>
                <a:cs typeface=".VnTime"/>
              </a:rPr>
              <a:t>ô</a:t>
            </a:r>
            <a:r>
              <a:rPr lang="fr-FR" sz="2400" b="1" i="1" dirty="0" err="1">
                <a:solidFill>
                  <a:srgbClr val="000000"/>
                </a:solidFill>
                <a:latin typeface="Times New Roman"/>
                <a:ea typeface="Times New Roman"/>
                <a:cs typeface="Times New Roman"/>
              </a:rPr>
              <a:t>i</a:t>
            </a:r>
            <a:r>
              <a:rPr lang="fr-FR" sz="2400" b="1" i="1" dirty="0">
                <a:solidFill>
                  <a:srgbClr val="000000"/>
                </a:solidFill>
                <a:latin typeface="Times New Roman"/>
                <a:ea typeface="Times New Roman"/>
                <a:cs typeface="Times New Roman"/>
              </a:rPr>
              <a:t> </a:t>
            </a:r>
            <a:r>
              <a:rPr lang="fr-FR" sz="2400" b="1" i="1" dirty="0" err="1">
                <a:solidFill>
                  <a:srgbClr val="000000"/>
                </a:solidFill>
                <a:latin typeface="Times New Roman"/>
                <a:ea typeface="Times New Roman"/>
                <a:cs typeface="Times New Roman"/>
              </a:rPr>
              <a:t>tr</a:t>
            </a:r>
            <a:r>
              <a:rPr lang="fr-FR" sz="2400" b="1" i="1" dirty="0" err="1">
                <a:solidFill>
                  <a:srgbClr val="000000"/>
                </a:solidFill>
                <a:latin typeface="Times New Roman"/>
                <a:ea typeface="Times New Roman"/>
                <a:cs typeface=".VnTime"/>
              </a:rPr>
              <a:t>â</a:t>
            </a:r>
            <a:r>
              <a:rPr lang="fr-FR" sz="2400" b="1" i="1" dirty="0" err="1">
                <a:solidFill>
                  <a:srgbClr val="000000"/>
                </a:solidFill>
                <a:latin typeface="Times New Roman"/>
                <a:ea typeface="Times New Roman"/>
                <a:cs typeface="Times New Roman"/>
              </a:rPr>
              <a:t>u</a:t>
            </a:r>
            <a:r>
              <a:rPr lang="fr-FR" sz="2400" b="1" i="1" dirty="0">
                <a:solidFill>
                  <a:srgbClr val="000000"/>
                </a:solidFill>
                <a:latin typeface="Times New Roman"/>
                <a:ea typeface="Times New Roman"/>
                <a:cs typeface=".VnTime"/>
              </a:rPr>
              <a:t>”</a:t>
            </a:r>
            <a:r>
              <a:rPr lang="fr-FR" sz="2400" b="1" i="1" dirty="0">
                <a:solidFill>
                  <a:srgbClr val="000000"/>
                </a:solidFill>
                <a:latin typeface="Times New Roman"/>
                <a:ea typeface="Times New Roman"/>
                <a:cs typeface="Times New Roman"/>
              </a:rPr>
              <a:t> </a:t>
            </a:r>
            <a:r>
              <a:rPr lang="fr-FR" sz="2400" dirty="0">
                <a:solidFill>
                  <a:srgbClr val="000000"/>
                </a:solidFill>
                <a:latin typeface="Times New Roman"/>
                <a:ea typeface="Times New Roman"/>
                <a:cs typeface=".VnTime"/>
              </a:rPr>
              <a:t>- </a:t>
            </a:r>
            <a:r>
              <a:rPr lang="fr-FR" sz="2400" dirty="0" err="1">
                <a:solidFill>
                  <a:srgbClr val="000000"/>
                </a:solidFill>
                <a:latin typeface="Times New Roman"/>
                <a:ea typeface="Times New Roman"/>
                <a:cs typeface="Times New Roman"/>
              </a:rPr>
              <a:t>ph</a:t>
            </a:r>
            <a:r>
              <a:rPr lang="fr-FR" sz="2400" dirty="0" err="1">
                <a:solidFill>
                  <a:srgbClr val="000000"/>
                </a:solidFill>
                <a:latin typeface="Times New Roman"/>
                <a:ea typeface="Times New Roman"/>
                <a:cs typeface=".VnTime"/>
              </a:rPr>
              <a:t>ù</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h</a:t>
            </a:r>
            <a:r>
              <a:rPr lang="fr-FR" sz="2400" dirty="0" err="1">
                <a:solidFill>
                  <a:srgbClr val="000000"/>
                </a:solidFill>
                <a:latin typeface="Times New Roman"/>
                <a:ea typeface="Times New Roman"/>
                <a:cs typeface="Arial"/>
              </a:rPr>
              <a:t>ợ</a:t>
            </a:r>
            <a:r>
              <a:rPr lang="fr-FR" sz="2400" dirty="0" err="1">
                <a:solidFill>
                  <a:srgbClr val="000000"/>
                </a:solidFill>
                <a:latin typeface="Times New Roman"/>
                <a:ea typeface="Times New Roman"/>
                <a:cs typeface="Times New Roman"/>
              </a:rPr>
              <a:t>p</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v</a:t>
            </a:r>
            <a:r>
              <a:rPr lang="fr-FR" sz="2400" dirty="0" err="1">
                <a:solidFill>
                  <a:srgbClr val="000000"/>
                </a:solidFill>
                <a:latin typeface="Times New Roman"/>
                <a:ea typeface="Times New Roman"/>
                <a:cs typeface="Arial"/>
              </a:rPr>
              <a:t>ớ</a:t>
            </a:r>
            <a:r>
              <a:rPr lang="fr-FR" sz="2400" dirty="0" err="1">
                <a:solidFill>
                  <a:srgbClr val="000000"/>
                </a:solidFill>
                <a:latin typeface="Times New Roman"/>
                <a:ea typeface="Times New Roman"/>
                <a:cs typeface="Times New Roman"/>
              </a:rPr>
              <a:t>i</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hình</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Arial"/>
              </a:rPr>
              <a:t>ả</a:t>
            </a:r>
            <a:r>
              <a:rPr lang="fr-FR" sz="2400" dirty="0" err="1">
                <a:solidFill>
                  <a:srgbClr val="000000"/>
                </a:solidFill>
                <a:latin typeface="Times New Roman"/>
                <a:ea typeface="Times New Roman"/>
                <a:cs typeface="Times New Roman"/>
              </a:rPr>
              <a:t>nh</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so</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s</a:t>
            </a:r>
            <a:r>
              <a:rPr lang="fr-FR" sz="2400" dirty="0" err="1">
                <a:solidFill>
                  <a:srgbClr val="000000"/>
                </a:solidFill>
                <a:latin typeface="Times New Roman"/>
                <a:ea typeface="Times New Roman"/>
                <a:cs typeface=".VnTime"/>
              </a:rPr>
              <a:t>á</a:t>
            </a:r>
            <a:r>
              <a:rPr lang="fr-FR" sz="2400" dirty="0" err="1">
                <a:solidFill>
                  <a:srgbClr val="000000"/>
                </a:solidFill>
                <a:latin typeface="Times New Roman"/>
                <a:ea typeface="Times New Roman"/>
                <a:cs typeface="Times New Roman"/>
              </a:rPr>
              <a:t>nh</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ph</a:t>
            </a:r>
            <a:r>
              <a:rPr lang="fr-FR" sz="2400" dirty="0" err="1">
                <a:solidFill>
                  <a:srgbClr val="000000"/>
                </a:solidFill>
                <a:latin typeface="Times New Roman"/>
                <a:ea typeface="Times New Roman"/>
                <a:cs typeface=".VnTime"/>
              </a:rPr>
              <a:t>ó</a:t>
            </a:r>
            <a:r>
              <a:rPr lang="fr-FR" sz="2400" dirty="0" err="1">
                <a:solidFill>
                  <a:srgbClr val="000000"/>
                </a:solidFill>
                <a:latin typeface="Times New Roman"/>
                <a:ea typeface="Times New Roman"/>
                <a:cs typeface="Times New Roman"/>
              </a:rPr>
              <a:t>ng</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Arial"/>
              </a:rPr>
              <a:t>đạ</a:t>
            </a:r>
            <a:r>
              <a:rPr lang="fr-FR" sz="2400" dirty="0" err="1">
                <a:solidFill>
                  <a:srgbClr val="000000"/>
                </a:solidFill>
                <a:latin typeface="Times New Roman"/>
                <a:ea typeface="Times New Roman"/>
                <a:cs typeface="Times New Roman"/>
              </a:rPr>
              <a:t>i</a:t>
            </a:r>
            <a:r>
              <a:rPr lang="fr-FR" sz="2400" dirty="0">
                <a:solidFill>
                  <a:srgbClr val="000000"/>
                </a:solidFill>
                <a:latin typeface="Times New Roman"/>
                <a:ea typeface="Times New Roman"/>
                <a:cs typeface="Times New Roman"/>
              </a:rPr>
              <a:t>: </a:t>
            </a:r>
            <a:r>
              <a:rPr lang="fr-FR" sz="2400" dirty="0">
                <a:solidFill>
                  <a:srgbClr val="000000"/>
                </a:solidFill>
                <a:latin typeface="Times New Roman"/>
                <a:ea typeface="Times New Roman"/>
                <a:cs typeface=".VnTime"/>
              </a:rPr>
              <a:t>“</a:t>
            </a:r>
            <a:r>
              <a:rPr lang="fr-FR" sz="2400" dirty="0" err="1">
                <a:solidFill>
                  <a:srgbClr val="000000"/>
                </a:solidFill>
                <a:latin typeface="Times New Roman"/>
                <a:ea typeface="Times New Roman"/>
                <a:cs typeface="Times New Roman"/>
              </a:rPr>
              <a:t>ba</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qu</a:t>
            </a:r>
            <a:r>
              <a:rPr lang="fr-FR" sz="2400" dirty="0" err="1">
                <a:solidFill>
                  <a:srgbClr val="000000"/>
                </a:solidFill>
                <a:latin typeface="Times New Roman"/>
                <a:ea typeface="Times New Roman"/>
                <a:cs typeface=".VnTime"/>
              </a:rPr>
              <a:t>â</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nh</a:t>
            </a:r>
            <a:r>
              <a:rPr lang="fr-FR" sz="2400" dirty="0" err="1">
                <a:solidFill>
                  <a:srgbClr val="000000"/>
                </a:solidFill>
                <a:latin typeface="Times New Roman"/>
                <a:ea typeface="Times New Roman"/>
                <a:cs typeface="Arial"/>
              </a:rPr>
              <a:t>ư</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h</a:t>
            </a:r>
            <a:r>
              <a:rPr lang="fr-FR" sz="2400" dirty="0" err="1">
                <a:solidFill>
                  <a:srgbClr val="000000"/>
                </a:solidFill>
                <a:latin typeface="Times New Roman"/>
                <a:ea typeface="Times New Roman"/>
                <a:cs typeface="Arial"/>
              </a:rPr>
              <a:t>ổ</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b</a:t>
            </a:r>
            <a:r>
              <a:rPr lang="fr-FR" sz="2400" dirty="0" err="1">
                <a:solidFill>
                  <a:srgbClr val="000000"/>
                </a:solidFill>
                <a:latin typeface="Times New Roman"/>
                <a:ea typeface="Times New Roman"/>
                <a:cs typeface=".VnTime"/>
              </a:rPr>
              <a:t>á</a:t>
            </a:r>
            <a:r>
              <a:rPr lang="fr-FR" sz="2400" dirty="0" err="1">
                <a:solidFill>
                  <a:srgbClr val="000000"/>
                </a:solidFill>
                <a:latin typeface="Times New Roman"/>
                <a:ea typeface="Times New Roman"/>
                <a:cs typeface="Times New Roman"/>
              </a:rPr>
              <a:t>o</a:t>
            </a:r>
            <a:r>
              <a:rPr lang="fr-FR" sz="2400" dirty="0">
                <a:solidFill>
                  <a:srgbClr val="000000"/>
                </a:solidFill>
                <a:latin typeface="Times New Roman"/>
                <a:ea typeface="Times New Roman"/>
                <a:cs typeface=".VnTime"/>
              </a:rPr>
              <a:t>”.</a:t>
            </a:r>
          </a:p>
          <a:p>
            <a:pPr marL="342900" indent="-342900" algn="just">
              <a:lnSpc>
                <a:spcPct val="115000"/>
              </a:lnSpc>
              <a:buFont typeface="Wingdings" pitchFamily="2" charset="2"/>
              <a:buChar char="Ø"/>
            </a:pPr>
            <a:r>
              <a:rPr lang="fr-FR" sz="2400" dirty="0" err="1">
                <a:solidFill>
                  <a:srgbClr val="000000"/>
                </a:solidFill>
                <a:latin typeface="Times New Roman"/>
                <a:ea typeface="Times New Roman"/>
                <a:cs typeface="Times New Roman"/>
              </a:rPr>
              <a:t>S</a:t>
            </a:r>
            <a:r>
              <a:rPr lang="fr-FR" sz="2400" dirty="0" err="1">
                <a:solidFill>
                  <a:srgbClr val="000000"/>
                </a:solidFill>
                <a:latin typeface="Times New Roman"/>
                <a:ea typeface="Times New Roman"/>
                <a:cs typeface="Arial"/>
              </a:rPr>
              <a:t>ứ</a:t>
            </a:r>
            <a:r>
              <a:rPr lang="fr-FR" sz="2400" dirty="0" err="1">
                <a:solidFill>
                  <a:srgbClr val="000000"/>
                </a:solidFill>
                <a:latin typeface="Times New Roman"/>
                <a:ea typeface="Times New Roman"/>
                <a:cs typeface="Times New Roman"/>
              </a:rPr>
              <a:t>c</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m</a:t>
            </a:r>
            <a:r>
              <a:rPr lang="fr-FR" sz="2400" dirty="0" err="1">
                <a:solidFill>
                  <a:srgbClr val="000000"/>
                </a:solidFill>
                <a:latin typeface="Times New Roman"/>
                <a:ea typeface="Times New Roman"/>
                <a:cs typeface="Arial"/>
              </a:rPr>
              <a:t>ạ</a:t>
            </a:r>
            <a:r>
              <a:rPr lang="fr-FR" sz="2400" dirty="0" err="1">
                <a:solidFill>
                  <a:srgbClr val="000000"/>
                </a:solidFill>
                <a:latin typeface="Times New Roman"/>
                <a:ea typeface="Times New Roman"/>
                <a:cs typeface="Times New Roman"/>
              </a:rPr>
              <a:t>nh</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v</a:t>
            </a:r>
            <a:r>
              <a:rPr lang="fr-FR" sz="2400" dirty="0" err="1">
                <a:solidFill>
                  <a:srgbClr val="000000"/>
                </a:solidFill>
                <a:latin typeface="Times New Roman"/>
                <a:ea typeface="Times New Roman"/>
                <a:cs typeface="Arial"/>
              </a:rPr>
              <a:t>ậ</a:t>
            </a:r>
            <a:r>
              <a:rPr lang="fr-FR" sz="2400" dirty="0" err="1">
                <a:solidFill>
                  <a:srgbClr val="000000"/>
                </a:solidFill>
                <a:latin typeface="Times New Roman"/>
                <a:ea typeface="Times New Roman"/>
                <a:cs typeface="Times New Roman"/>
              </a:rPr>
              <a:t>t</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ch</a:t>
            </a:r>
            <a:r>
              <a:rPr lang="fr-FR" sz="2400" dirty="0" err="1">
                <a:solidFill>
                  <a:srgbClr val="000000"/>
                </a:solidFill>
                <a:latin typeface="Times New Roman"/>
                <a:ea typeface="Times New Roman"/>
                <a:cs typeface="Arial"/>
              </a:rPr>
              <a:t>ấ</a:t>
            </a:r>
            <a:r>
              <a:rPr lang="fr-FR" sz="2400" dirty="0" err="1">
                <a:solidFill>
                  <a:srgbClr val="000000"/>
                </a:solidFill>
                <a:latin typeface="Times New Roman"/>
                <a:ea typeface="Times New Roman"/>
                <a:cs typeface="Times New Roman"/>
              </a:rPr>
              <a:t>t</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v</a:t>
            </a:r>
            <a:r>
              <a:rPr lang="fr-FR" sz="2400" dirty="0" err="1">
                <a:solidFill>
                  <a:srgbClr val="000000"/>
                </a:solidFill>
                <a:latin typeface="Times New Roman"/>
                <a:ea typeface="Times New Roman"/>
                <a:cs typeface="Arial"/>
              </a:rPr>
              <a:t>à</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tinh</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th</a:t>
            </a:r>
            <a:r>
              <a:rPr lang="fr-FR" sz="2400" dirty="0" err="1">
                <a:solidFill>
                  <a:srgbClr val="000000"/>
                </a:solidFill>
                <a:latin typeface="Times New Roman"/>
                <a:ea typeface="Times New Roman"/>
                <a:cs typeface="Arial"/>
              </a:rPr>
              <a:t>ầ</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quy</a:t>
            </a:r>
            <a:r>
              <a:rPr lang="fr-FR" sz="2400" dirty="0" err="1">
                <a:solidFill>
                  <a:srgbClr val="000000"/>
                </a:solidFill>
                <a:latin typeface="Times New Roman"/>
                <a:ea typeface="Times New Roman"/>
                <a:cs typeface="Arial"/>
              </a:rPr>
              <a:t>ế</a:t>
            </a:r>
            <a:r>
              <a:rPr lang="fr-FR" sz="2400" dirty="0" err="1">
                <a:solidFill>
                  <a:srgbClr val="000000"/>
                </a:solidFill>
                <a:latin typeface="Times New Roman"/>
                <a:ea typeface="Times New Roman"/>
                <a:cs typeface="Times New Roman"/>
              </a:rPr>
              <a:t>t</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chi</a:t>
            </a:r>
            <a:r>
              <a:rPr lang="fr-FR" sz="2400" dirty="0" err="1">
                <a:solidFill>
                  <a:srgbClr val="000000"/>
                </a:solidFill>
                <a:latin typeface="Times New Roman"/>
                <a:ea typeface="Times New Roman"/>
                <a:cs typeface="Arial"/>
              </a:rPr>
              <a:t>ế</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quy</a:t>
            </a:r>
            <a:r>
              <a:rPr lang="fr-FR" sz="2400" dirty="0" err="1">
                <a:solidFill>
                  <a:srgbClr val="000000"/>
                </a:solidFill>
                <a:latin typeface="Times New Roman"/>
                <a:ea typeface="Times New Roman"/>
                <a:cs typeface="Arial"/>
              </a:rPr>
              <a:t>ế</a:t>
            </a:r>
            <a:r>
              <a:rPr lang="fr-FR" sz="2400" dirty="0" err="1">
                <a:solidFill>
                  <a:srgbClr val="000000"/>
                </a:solidFill>
                <a:latin typeface="Times New Roman"/>
                <a:ea typeface="Times New Roman"/>
                <a:cs typeface="Times New Roman"/>
              </a:rPr>
              <a:t>t</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th</a:t>
            </a:r>
            <a:r>
              <a:rPr lang="fr-FR" sz="2400" dirty="0" err="1">
                <a:solidFill>
                  <a:srgbClr val="000000"/>
                </a:solidFill>
                <a:latin typeface="Times New Roman"/>
                <a:ea typeface="Times New Roman"/>
                <a:cs typeface="Arial"/>
              </a:rPr>
              <a:t>ắ</a:t>
            </a:r>
            <a:r>
              <a:rPr lang="fr-FR" sz="2400" dirty="0" err="1">
                <a:solidFill>
                  <a:srgbClr val="000000"/>
                </a:solidFill>
                <a:latin typeface="Times New Roman"/>
                <a:ea typeface="Times New Roman"/>
                <a:cs typeface="Times New Roman"/>
              </a:rPr>
              <a:t>ng</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kh</a:t>
            </a:r>
            <a:r>
              <a:rPr lang="fr-FR" sz="2400" dirty="0" err="1">
                <a:solidFill>
                  <a:srgbClr val="000000"/>
                </a:solidFill>
                <a:latin typeface="Times New Roman"/>
                <a:ea typeface="Times New Roman"/>
                <a:cs typeface=".VnTime"/>
              </a:rPr>
              <a:t>í</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th</a:t>
            </a:r>
            <a:r>
              <a:rPr lang="fr-FR" sz="2400" dirty="0" err="1">
                <a:solidFill>
                  <a:srgbClr val="000000"/>
                </a:solidFill>
                <a:latin typeface="Times New Roman"/>
                <a:ea typeface="Times New Roman"/>
                <a:cs typeface="Arial"/>
              </a:rPr>
              <a:t>ế</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h</a:t>
            </a:r>
            <a:r>
              <a:rPr lang="fr-FR" sz="2400" dirty="0" err="1">
                <a:solidFill>
                  <a:srgbClr val="000000"/>
                </a:solidFill>
                <a:latin typeface="Times New Roman"/>
                <a:ea typeface="Times New Roman"/>
                <a:cs typeface="Arial"/>
              </a:rPr>
              <a:t>à</a:t>
            </a:r>
            <a:r>
              <a:rPr lang="fr-FR" sz="2400" dirty="0" err="1">
                <a:solidFill>
                  <a:srgbClr val="000000"/>
                </a:solidFill>
                <a:latin typeface="Times New Roman"/>
                <a:ea typeface="Times New Roman"/>
                <a:cs typeface="Times New Roman"/>
              </a:rPr>
              <a:t>o</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h</a:t>
            </a:r>
            <a:r>
              <a:rPr lang="fr-FR" sz="2400" dirty="0" err="1">
                <a:solidFill>
                  <a:srgbClr val="000000"/>
                </a:solidFill>
                <a:latin typeface="Times New Roman"/>
                <a:ea typeface="Times New Roman"/>
                <a:cs typeface=".VnTime"/>
              </a:rPr>
              <a:t>ù</a:t>
            </a:r>
            <a:r>
              <a:rPr lang="fr-FR" sz="2400" dirty="0" err="1">
                <a:solidFill>
                  <a:srgbClr val="000000"/>
                </a:solidFill>
                <a:latin typeface="Times New Roman"/>
                <a:ea typeface="Times New Roman"/>
                <a:cs typeface="Times New Roman"/>
              </a:rPr>
              <a:t>ng</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c</a:t>
            </a:r>
            <a:r>
              <a:rPr lang="fr-FR" sz="2400" dirty="0" err="1">
                <a:solidFill>
                  <a:srgbClr val="000000"/>
                </a:solidFill>
                <a:latin typeface="Times New Roman"/>
                <a:ea typeface="Times New Roman"/>
                <a:cs typeface="Arial"/>
              </a:rPr>
              <a:t>ủ</a:t>
            </a:r>
            <a:r>
              <a:rPr lang="fr-FR" sz="2400" dirty="0" err="1">
                <a:solidFill>
                  <a:srgbClr val="000000"/>
                </a:solidFill>
                <a:latin typeface="Times New Roman"/>
                <a:ea typeface="Times New Roman"/>
                <a:cs typeface="Times New Roman"/>
              </a:rPr>
              <a:t>a</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quân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Arial"/>
              </a:rPr>
              <a:t>độ</a:t>
            </a:r>
            <a:r>
              <a:rPr lang="fr-FR" sz="2400" dirty="0" err="1">
                <a:solidFill>
                  <a:srgbClr val="000000"/>
                </a:solidFill>
                <a:latin typeface="Times New Roman"/>
                <a:ea typeface="Times New Roman"/>
                <a:cs typeface="Times New Roman"/>
              </a:rPr>
              <a:t>i</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nh</a:t>
            </a:r>
            <a:r>
              <a:rPr lang="fr-FR" sz="2400" dirty="0" err="1">
                <a:solidFill>
                  <a:srgbClr val="000000"/>
                </a:solidFill>
                <a:latin typeface="Times New Roman"/>
                <a:ea typeface="Times New Roman"/>
                <a:cs typeface="Arial"/>
              </a:rPr>
              <a:t>à</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Tr</a:t>
            </a:r>
            <a:r>
              <a:rPr lang="fr-FR" sz="2400" dirty="0" err="1">
                <a:solidFill>
                  <a:srgbClr val="000000"/>
                </a:solidFill>
                <a:latin typeface="Times New Roman"/>
                <a:ea typeface="Times New Roman"/>
                <a:cs typeface="Arial"/>
              </a:rPr>
              <a:t>ầ</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 </a:t>
            </a:r>
            <a:r>
              <a:rPr lang="fr-FR" sz="2400" dirty="0" err="1">
                <a:solidFill>
                  <a:srgbClr val="000000"/>
                </a:solidFill>
                <a:latin typeface="Times New Roman"/>
                <a:ea typeface="Times New Roman"/>
                <a:cs typeface="Arial"/>
              </a:rPr>
              <a:t>độ</a:t>
            </a:r>
            <a:r>
              <a:rPr lang="fr-FR" sz="2400" dirty="0" err="1">
                <a:solidFill>
                  <a:srgbClr val="000000"/>
                </a:solidFill>
                <a:latin typeface="Times New Roman"/>
                <a:ea typeface="Times New Roman"/>
                <a:cs typeface="Times New Roman"/>
              </a:rPr>
              <a:t>i</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qu</a:t>
            </a:r>
            <a:r>
              <a:rPr lang="fr-FR" sz="2400" dirty="0" err="1">
                <a:solidFill>
                  <a:srgbClr val="000000"/>
                </a:solidFill>
                <a:latin typeface="Times New Roman"/>
                <a:ea typeface="Times New Roman"/>
                <a:cs typeface=".VnTime"/>
              </a:rPr>
              <a:t>â</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mang</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h</a:t>
            </a:r>
            <a:r>
              <a:rPr lang="fr-FR" sz="2400" dirty="0" err="1">
                <a:solidFill>
                  <a:srgbClr val="000000"/>
                </a:solidFill>
                <a:latin typeface="Times New Roman"/>
                <a:ea typeface="Times New Roman"/>
                <a:cs typeface="Arial"/>
              </a:rPr>
              <a:t>à</a:t>
            </a:r>
            <a:r>
              <a:rPr lang="fr-FR" sz="2400" dirty="0" err="1">
                <a:solidFill>
                  <a:srgbClr val="000000"/>
                </a:solidFill>
                <a:latin typeface="Times New Roman"/>
                <a:ea typeface="Times New Roman"/>
                <a:cs typeface="Times New Roman"/>
              </a:rPr>
              <a:t>o</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kh</a:t>
            </a:r>
            <a:r>
              <a:rPr lang="fr-FR" sz="2400" dirty="0" err="1">
                <a:solidFill>
                  <a:srgbClr val="000000"/>
                </a:solidFill>
                <a:latin typeface="Times New Roman"/>
                <a:ea typeface="Times New Roman"/>
                <a:cs typeface=".VnTime"/>
              </a:rPr>
              <a:t>í</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Arial"/>
              </a:rPr>
              <a:t>Đ</a:t>
            </a:r>
            <a:r>
              <a:rPr lang="fr-FR" sz="2400" dirty="0" err="1">
                <a:solidFill>
                  <a:srgbClr val="000000"/>
                </a:solidFill>
                <a:latin typeface="Times New Roman"/>
                <a:ea typeface="Times New Roman"/>
                <a:cs typeface=".VnTime"/>
              </a:rPr>
              <a:t>ô</a:t>
            </a:r>
            <a:r>
              <a:rPr lang="fr-FR" sz="2400" dirty="0" err="1">
                <a:solidFill>
                  <a:srgbClr val="000000"/>
                </a:solidFill>
                <a:latin typeface="Times New Roman"/>
                <a:ea typeface="Times New Roman"/>
                <a:cs typeface="Times New Roman"/>
              </a:rPr>
              <a:t>ng</a:t>
            </a:r>
            <a:r>
              <a:rPr lang="fr-FR" sz="2400" dirty="0">
                <a:solidFill>
                  <a:srgbClr val="000000"/>
                </a:solidFill>
                <a:latin typeface="Times New Roman"/>
                <a:ea typeface="Times New Roman"/>
                <a:cs typeface="Times New Roman"/>
              </a:rPr>
              <a:t> A, </a:t>
            </a:r>
            <a:r>
              <a:rPr lang="fr-FR" sz="2400" dirty="0" err="1">
                <a:solidFill>
                  <a:srgbClr val="000000"/>
                </a:solidFill>
                <a:latin typeface="Times New Roman"/>
                <a:ea typeface="Times New Roman"/>
                <a:cs typeface="Times New Roman"/>
              </a:rPr>
              <a:t>mang</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âm</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h</a:t>
            </a:r>
            <a:r>
              <a:rPr lang="fr-FR" sz="2400" dirty="0" err="1">
                <a:solidFill>
                  <a:srgbClr val="000000"/>
                </a:solidFill>
                <a:latin typeface="Times New Roman"/>
                <a:ea typeface="Times New Roman"/>
                <a:cs typeface="Arial"/>
              </a:rPr>
              <a:t>ưở</a:t>
            </a:r>
            <a:r>
              <a:rPr lang="fr-FR" sz="2400" dirty="0" err="1">
                <a:solidFill>
                  <a:srgbClr val="000000"/>
                </a:solidFill>
                <a:latin typeface="Times New Roman"/>
                <a:ea typeface="Times New Roman"/>
                <a:cs typeface="Times New Roman"/>
              </a:rPr>
              <a:t>ng</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s</a:t>
            </a:r>
            <a:r>
              <a:rPr lang="fr-FR" sz="2400" dirty="0" err="1">
                <a:solidFill>
                  <a:srgbClr val="000000"/>
                </a:solidFill>
                <a:latin typeface="Times New Roman"/>
                <a:ea typeface="Times New Roman"/>
                <a:cs typeface="Arial"/>
              </a:rPr>
              <a:t>ử</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thi</a:t>
            </a:r>
            <a:r>
              <a:rPr lang="fr-FR" sz="2400" dirty="0">
                <a:solidFill>
                  <a:srgbClr val="000000"/>
                </a:solidFill>
                <a:latin typeface="Times New Roman"/>
                <a:ea typeface="Times New Roman"/>
                <a:cs typeface="Times New Roman"/>
              </a:rPr>
              <a:t>. </a:t>
            </a:r>
            <a:endParaRPr lang="en-US" sz="2400" dirty="0">
              <a:solidFill>
                <a:prstClr val="black"/>
              </a:solidFill>
              <a:latin typeface=".VnTime"/>
              <a:ea typeface="Times New Roman"/>
              <a:cs typeface="Times New Roman"/>
            </a:endParaRPr>
          </a:p>
          <a:p>
            <a:pPr algn="just">
              <a:lnSpc>
                <a:spcPct val="150000"/>
              </a:lnSpc>
            </a:pPr>
            <a:endParaRPr lang="en-US" sz="2400" dirty="0">
              <a:solidFill>
                <a:prstClr val="black"/>
              </a:solidFill>
              <a:latin typeface=".VnTime"/>
              <a:ea typeface="Times New Roman"/>
              <a:cs typeface="Times New Roman"/>
            </a:endParaRPr>
          </a:p>
        </p:txBody>
      </p:sp>
    </p:spTree>
    <p:extLst>
      <p:ext uri="{BB962C8B-B14F-4D97-AF65-F5344CB8AC3E}">
        <p14:creationId xmlns:p14="http://schemas.microsoft.com/office/powerpoint/2010/main" val="254896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circle(in)">
                                      <p:cBhvr>
                                        <p:cTn id="12" dur="20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grpId="1" nodeType="clickEffect">
                                  <p:stCondLst>
                                    <p:cond delay="0"/>
                                  </p:stCondLst>
                                  <p:childTnLst>
                                    <p:anim calcmode="lin" valueType="num">
                                      <p:cBhvr additive="base">
                                        <p:cTn id="26" dur="500"/>
                                        <p:tgtEl>
                                          <p:spTgt spid="12"/>
                                        </p:tgtEl>
                                        <p:attrNameLst>
                                          <p:attrName>ppt_x</p:attrName>
                                        </p:attrNameLst>
                                      </p:cBhvr>
                                      <p:tavLst>
                                        <p:tav tm="0">
                                          <p:val>
                                            <p:strVal val="ppt_x"/>
                                          </p:val>
                                        </p:tav>
                                        <p:tav tm="100000">
                                          <p:val>
                                            <p:strVal val="ppt_x"/>
                                          </p:val>
                                        </p:tav>
                                      </p:tavLst>
                                    </p:anim>
                                    <p:anim calcmode="lin" valueType="num">
                                      <p:cBhvr additive="base">
                                        <p:cTn id="27" dur="500"/>
                                        <p:tgtEl>
                                          <p:spTgt spid="12"/>
                                        </p:tgtEl>
                                        <p:attrNameLst>
                                          <p:attrName>ppt_y</p:attrName>
                                        </p:attrNameLst>
                                      </p:cBhvr>
                                      <p:tavLst>
                                        <p:tav tm="0">
                                          <p:val>
                                            <p:strVal val="ppt_y"/>
                                          </p:val>
                                        </p:tav>
                                        <p:tav tm="100000">
                                          <p:val>
                                            <p:strVal val="1+ppt_h/2"/>
                                          </p:val>
                                        </p:tav>
                                      </p:tavLst>
                                    </p:anim>
                                    <p:set>
                                      <p:cBhvr>
                                        <p:cTn id="28" dur="1" fill="hold">
                                          <p:stCondLst>
                                            <p:cond delay="499"/>
                                          </p:stCondLst>
                                        </p:cTn>
                                        <p:tgtEl>
                                          <p:spTgt spid="1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xEl>
                                              <p:pRg st="0" end="0"/>
                                            </p:txEl>
                                          </p:spTgt>
                                        </p:tgtEl>
                                        <p:attrNameLst>
                                          <p:attrName>style.visibility</p:attrName>
                                        </p:attrNameLst>
                                      </p:cBhvr>
                                      <p:to>
                                        <p:strVal val="visible"/>
                                      </p:to>
                                    </p:set>
                                    <p:animEffect transition="in" filter="wipe(down)">
                                      <p:cBhvr>
                                        <p:cTn id="33" dur="500"/>
                                        <p:tgtEl>
                                          <p:spTgt spid="15">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5">
                                            <p:txEl>
                                              <p:pRg st="1" end="1"/>
                                            </p:txEl>
                                          </p:spTgt>
                                        </p:tgtEl>
                                        <p:attrNameLst>
                                          <p:attrName>style.visibility</p:attrName>
                                        </p:attrNameLst>
                                      </p:cBhvr>
                                      <p:to>
                                        <p:strVal val="visible"/>
                                      </p:to>
                                    </p:set>
                                    <p:animEffect transition="in" filter="wipe(down)">
                                      <p:cBhvr>
                                        <p:cTn id="38" dur="500"/>
                                        <p:tgtEl>
                                          <p:spTgt spid="15">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5">
                                            <p:txEl>
                                              <p:pRg st="2" end="2"/>
                                            </p:txEl>
                                          </p:spTgt>
                                        </p:tgtEl>
                                        <p:attrNameLst>
                                          <p:attrName>style.visibility</p:attrName>
                                        </p:attrNameLst>
                                      </p:cBhvr>
                                      <p:to>
                                        <p:strVal val="visible"/>
                                      </p:to>
                                    </p:set>
                                    <p:animEffect transition="in" filter="wipe(down)">
                                      <p:cBhvr>
                                        <p:cTn id="43"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animBg="1"/>
      <p:bldP spid="12" grpId="1"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04800" y="767313"/>
            <a:ext cx="11887200" cy="903102"/>
          </a:xfrm>
          <a:prstGeom prst="rect">
            <a:avLst/>
          </a:prstGeom>
        </p:spPr>
        <p:txBody>
          <a:bodyPr wrap="square" lIns="38389" tIns="19194" rIns="38389" bIns="19194">
            <a:spAutoFit/>
          </a:bodyPr>
          <a:lstStyle/>
          <a:p>
            <a:pPr fontAlgn="base">
              <a:spcBef>
                <a:spcPct val="20000"/>
              </a:spcBef>
              <a:spcAft>
                <a:spcPct val="0"/>
              </a:spcAft>
            </a:pPr>
            <a:r>
              <a:rPr lang="en-US" sz="2800" b="1" i="1" kern="0" dirty="0">
                <a:solidFill>
                  <a:srgbClr val="FF0000"/>
                </a:solidFill>
                <a:latin typeface="Times New Roman" pitchFamily="18" charset="0"/>
                <a:cs typeface="Times New Roman" pitchFamily="18" charset="0"/>
              </a:rPr>
              <a:t>1. </a:t>
            </a:r>
            <a:r>
              <a:rPr lang="en-US" sz="2800" b="1" i="1" kern="0" dirty="0" err="1">
                <a:solidFill>
                  <a:srgbClr val="FF0000"/>
                </a:solidFill>
                <a:latin typeface="Times New Roman" pitchFamily="18" charset="0"/>
                <a:cs typeface="Times New Roman" pitchFamily="18" charset="0"/>
              </a:rPr>
              <a:t>Hai</a:t>
            </a:r>
            <a:r>
              <a:rPr lang="en-US" sz="2800" b="1" i="1" kern="0" dirty="0">
                <a:solidFill>
                  <a:srgbClr val="FF0000"/>
                </a:solidFill>
                <a:latin typeface="Times New Roman" pitchFamily="18" charset="0"/>
                <a:cs typeface="Times New Roman" pitchFamily="18" charset="0"/>
              </a:rPr>
              <a:t> </a:t>
            </a:r>
            <a:r>
              <a:rPr lang="en-US" sz="2800" b="1" i="1" kern="0" dirty="0" err="1">
                <a:solidFill>
                  <a:srgbClr val="FF0000"/>
                </a:solidFill>
                <a:latin typeface="Times New Roman" pitchFamily="18" charset="0"/>
                <a:cs typeface="Times New Roman" pitchFamily="18" charset="0"/>
              </a:rPr>
              <a:t>câu</a:t>
            </a:r>
            <a:r>
              <a:rPr lang="en-US" sz="2800" b="1" i="1" kern="0" dirty="0">
                <a:solidFill>
                  <a:srgbClr val="FF0000"/>
                </a:solidFill>
                <a:latin typeface="Times New Roman" pitchFamily="18" charset="0"/>
                <a:cs typeface="Times New Roman" pitchFamily="18" charset="0"/>
              </a:rPr>
              <a:t> </a:t>
            </a:r>
            <a:r>
              <a:rPr lang="en-US" sz="2800" b="1" i="1" kern="0" dirty="0" err="1">
                <a:solidFill>
                  <a:srgbClr val="FF0000"/>
                </a:solidFill>
                <a:latin typeface="Times New Roman" pitchFamily="18" charset="0"/>
                <a:cs typeface="Times New Roman" pitchFamily="18" charset="0"/>
              </a:rPr>
              <a:t>đầu</a:t>
            </a:r>
            <a:r>
              <a:rPr lang="en-US" sz="2800" b="1" i="1" kern="0"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Hình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tượng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người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tráng</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sĩ</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và</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quân</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đội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nhà</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Trần</a:t>
            </a:r>
            <a:endParaRPr lang="en-US" sz="2800" b="1" i="1" kern="0" dirty="0">
              <a:solidFill>
                <a:srgbClr val="FF0000"/>
              </a:solidFill>
              <a:latin typeface="Times New Roman" pitchFamily="18" charset="0"/>
              <a:cs typeface="Times New Roman" pitchFamily="18" charset="0"/>
            </a:endParaRPr>
          </a:p>
          <a:p>
            <a:pPr defTabSz="383889">
              <a:spcBef>
                <a:spcPts val="504"/>
              </a:spcBef>
              <a:defRPr/>
            </a:pPr>
            <a:endParaRPr lang="en-US" sz="2400" i="1" dirty="0">
              <a:solidFill>
                <a:srgbClr val="FF0000"/>
              </a:solidFill>
              <a:latin typeface="Times New Roman" pitchFamily="18" charset="0"/>
              <a:cs typeface="Times New Roman" pitchFamily="18" charset="0"/>
            </a:endParaRPr>
          </a:p>
        </p:txBody>
      </p:sp>
      <p:sp>
        <p:nvSpPr>
          <p:cNvPr id="9" name="Rectangle 8"/>
          <p:cNvSpPr/>
          <p:nvPr/>
        </p:nvSpPr>
        <p:spPr>
          <a:xfrm>
            <a:off x="304800" y="152439"/>
            <a:ext cx="11887200" cy="964657"/>
          </a:xfrm>
          <a:prstGeom prst="rect">
            <a:avLst/>
          </a:prstGeom>
        </p:spPr>
        <p:txBody>
          <a:bodyPr wrap="square" lIns="38389" tIns="19194" rIns="38389" bIns="19194">
            <a:spAutoFit/>
          </a:bodyPr>
          <a:lstStyle/>
          <a:p>
            <a:pPr defTabSz="383889">
              <a:spcBef>
                <a:spcPts val="504"/>
              </a:spcBef>
              <a:defRPr/>
            </a:pPr>
            <a:r>
              <a:rPr lang="en-US" sz="2800" b="1" kern="0" dirty="0">
                <a:solidFill>
                  <a:srgbClr val="002060"/>
                </a:solidFill>
                <a:latin typeface="Times New Roman" pitchFamily="18" charset="0"/>
                <a:cs typeface="Times New Roman" pitchFamily="18" charset="0"/>
              </a:rPr>
              <a:t>II. ĐỌC - HIỂU VĂN BẢN</a:t>
            </a:r>
          </a:p>
          <a:p>
            <a:pPr defTabSz="383889">
              <a:spcBef>
                <a:spcPts val="504"/>
              </a:spcBef>
              <a:defRPr/>
            </a:pPr>
            <a:endParaRPr lang="en-US" sz="2800" i="1" dirty="0">
              <a:solidFill>
                <a:srgbClr val="002060"/>
              </a:solidFill>
              <a:latin typeface="Times New Roman" pitchFamily="18" charset="0"/>
              <a:cs typeface="Times New Roman" pitchFamily="18" charset="0"/>
            </a:endParaRPr>
          </a:p>
        </p:txBody>
      </p:sp>
      <p:sp>
        <p:nvSpPr>
          <p:cNvPr id="3" name="Rectangle 2"/>
          <p:cNvSpPr/>
          <p:nvPr/>
        </p:nvSpPr>
        <p:spPr>
          <a:xfrm>
            <a:off x="304800" y="1439582"/>
            <a:ext cx="5713424" cy="523220"/>
          </a:xfrm>
          <a:prstGeom prst="rect">
            <a:avLst/>
          </a:prstGeom>
        </p:spPr>
        <p:txBody>
          <a:bodyPr wrap="none">
            <a:spAutoFit/>
          </a:bodyPr>
          <a:lstStyle/>
          <a:p>
            <a:pPr defTabSz="383889">
              <a:spcBef>
                <a:spcPts val="504"/>
              </a:spcBef>
              <a:defRPr/>
            </a:pPr>
            <a:r>
              <a:rPr lang="en-US" sz="2800" b="1" kern="0" dirty="0">
                <a:solidFill>
                  <a:srgbClr val="0070C0"/>
                </a:solidFill>
                <a:latin typeface="Times New Roman" pitchFamily="18" charset="0"/>
                <a:cs typeface="Times New Roman" pitchFamily="18" charset="0"/>
              </a:rPr>
              <a:t>b. </a:t>
            </a:r>
            <a:r>
              <a:rPr lang="en-US" sz="2800" b="1" kern="0" dirty="0" err="1">
                <a:solidFill>
                  <a:srgbClr val="0070C0"/>
                </a:solidFill>
                <a:latin typeface="Times New Roman" pitchFamily="18" charset="0"/>
                <a:cs typeface="Times New Roman" pitchFamily="18" charset="0"/>
              </a:rPr>
              <a:t>Sức</a:t>
            </a:r>
            <a:r>
              <a:rPr lang="en-US" sz="2800" b="1" kern="0" dirty="0">
                <a:solidFill>
                  <a:srgbClr val="0070C0"/>
                </a:solidFill>
                <a:latin typeface="Times New Roman" pitchFamily="18" charset="0"/>
                <a:cs typeface="Times New Roman" pitchFamily="18" charset="0"/>
              </a:rPr>
              <a:t> </a:t>
            </a:r>
            <a:r>
              <a:rPr lang="en-US" sz="2800" b="1" kern="0" dirty="0" err="1">
                <a:solidFill>
                  <a:srgbClr val="0070C0"/>
                </a:solidFill>
                <a:latin typeface="Times New Roman" pitchFamily="18" charset="0"/>
                <a:cs typeface="Times New Roman" pitchFamily="18" charset="0"/>
              </a:rPr>
              <a:t>mạnh</a:t>
            </a:r>
            <a:r>
              <a:rPr lang="en-US" sz="2800" b="1" kern="0" dirty="0">
                <a:solidFill>
                  <a:srgbClr val="0070C0"/>
                </a:solidFill>
                <a:latin typeface="Times New Roman" pitchFamily="18" charset="0"/>
                <a:cs typeface="Times New Roman" pitchFamily="18" charset="0"/>
              </a:rPr>
              <a:t> </a:t>
            </a:r>
            <a:r>
              <a:rPr lang="en-US" sz="2800" b="1" kern="0" dirty="0" err="1">
                <a:solidFill>
                  <a:srgbClr val="0070C0"/>
                </a:solidFill>
                <a:latin typeface="Times New Roman" pitchFamily="18" charset="0"/>
                <a:cs typeface="Times New Roman" pitchFamily="18" charset="0"/>
              </a:rPr>
              <a:t>của</a:t>
            </a:r>
            <a:r>
              <a:rPr lang="en-US" sz="2800" b="1" kern="0" dirty="0">
                <a:solidFill>
                  <a:srgbClr val="0070C0"/>
                </a:solidFill>
                <a:latin typeface="Times New Roman" pitchFamily="18" charset="0"/>
                <a:cs typeface="Times New Roman" pitchFamily="18" charset="0"/>
              </a:rPr>
              <a:t> </a:t>
            </a:r>
            <a:r>
              <a:rPr lang="en-US" sz="2800" b="1" kern="0" dirty="0" err="1">
                <a:solidFill>
                  <a:srgbClr val="0070C0"/>
                </a:solidFill>
                <a:latin typeface="Times New Roman" pitchFamily="18" charset="0"/>
                <a:cs typeface="Times New Roman" pitchFamily="18" charset="0"/>
              </a:rPr>
              <a:t>quân</a:t>
            </a:r>
            <a:r>
              <a:rPr lang="en-US" sz="2800" b="1" kern="0" dirty="0">
                <a:solidFill>
                  <a:srgbClr val="0070C0"/>
                </a:solidFill>
                <a:latin typeface="Times New Roman" pitchFamily="18" charset="0"/>
                <a:cs typeface="Times New Roman" pitchFamily="18" charset="0"/>
              </a:rPr>
              <a:t> </a:t>
            </a:r>
            <a:r>
              <a:rPr lang="en-US" sz="2800" b="1" kern="0" dirty="0" err="1">
                <a:solidFill>
                  <a:srgbClr val="0070C0"/>
                </a:solidFill>
                <a:latin typeface="Times New Roman" pitchFamily="18" charset="0"/>
                <a:cs typeface="Times New Roman" pitchFamily="18" charset="0"/>
              </a:rPr>
              <a:t>đội</a:t>
            </a:r>
            <a:r>
              <a:rPr lang="en-US" sz="2800" b="1" kern="0" dirty="0">
                <a:solidFill>
                  <a:srgbClr val="0070C0"/>
                </a:solidFill>
                <a:latin typeface="Times New Roman" pitchFamily="18" charset="0"/>
                <a:cs typeface="Times New Roman" pitchFamily="18" charset="0"/>
              </a:rPr>
              <a:t> </a:t>
            </a:r>
            <a:r>
              <a:rPr lang="en-US" sz="2800" b="1" kern="0" dirty="0" err="1">
                <a:solidFill>
                  <a:srgbClr val="0070C0"/>
                </a:solidFill>
                <a:latin typeface="Times New Roman" pitchFamily="18" charset="0"/>
                <a:cs typeface="Times New Roman" pitchFamily="18" charset="0"/>
              </a:rPr>
              <a:t>nhà</a:t>
            </a:r>
            <a:r>
              <a:rPr lang="en-US" sz="2800" b="1" kern="0" dirty="0">
                <a:solidFill>
                  <a:srgbClr val="0070C0"/>
                </a:solidFill>
                <a:latin typeface="Times New Roman" pitchFamily="18" charset="0"/>
                <a:cs typeface="Times New Roman" pitchFamily="18" charset="0"/>
              </a:rPr>
              <a:t> </a:t>
            </a:r>
            <a:r>
              <a:rPr lang="en-US" sz="2800" b="1" kern="0" dirty="0" err="1">
                <a:solidFill>
                  <a:srgbClr val="0070C0"/>
                </a:solidFill>
                <a:latin typeface="Times New Roman" pitchFamily="18" charset="0"/>
                <a:cs typeface="Times New Roman" pitchFamily="18" charset="0"/>
              </a:rPr>
              <a:t>Trần</a:t>
            </a:r>
            <a:endParaRPr lang="en-US" sz="2800" b="1" i="1" kern="0" dirty="0">
              <a:solidFill>
                <a:srgbClr val="0070C0"/>
              </a:solidFill>
              <a:latin typeface="Times New Roman" pitchFamily="18" charset="0"/>
              <a:cs typeface="Times New Roman" pitchFamily="18" charset="0"/>
            </a:endParaRPr>
          </a:p>
        </p:txBody>
      </p:sp>
      <p:sp>
        <p:nvSpPr>
          <p:cNvPr id="11" name="Rectangle 14"/>
          <p:cNvSpPr>
            <a:spLocks noChangeArrowheads="1"/>
          </p:cNvSpPr>
          <p:nvPr/>
        </p:nvSpPr>
        <p:spPr bwMode="auto">
          <a:xfrm>
            <a:off x="1213704" y="2101050"/>
            <a:ext cx="5160387" cy="130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just">
              <a:lnSpc>
                <a:spcPct val="150000"/>
              </a:lnSpc>
              <a:defRPr/>
            </a:pPr>
            <a:r>
              <a:rPr lang="en-US" sz="2800" kern="0" dirty="0">
                <a:solidFill>
                  <a:srgbClr val="0000CC"/>
                </a:solidFill>
                <a:latin typeface="Times New Roman" pitchFamily="18" charset="0"/>
                <a:cs typeface="Times New Roman" pitchFamily="18" charset="0"/>
              </a:rPr>
              <a:t>Tam </a:t>
            </a:r>
            <a:r>
              <a:rPr lang="en-US" sz="2800" kern="0" dirty="0" err="1">
                <a:solidFill>
                  <a:srgbClr val="0000CC"/>
                </a:solidFill>
                <a:latin typeface="Times New Roman" pitchFamily="18" charset="0"/>
                <a:cs typeface="Times New Roman" pitchFamily="18" charset="0"/>
              </a:rPr>
              <a:t>quân</a:t>
            </a:r>
            <a:r>
              <a:rPr lang="en-US" sz="2800" kern="0" dirty="0">
                <a:solidFill>
                  <a:srgbClr val="0000CC"/>
                </a:solidFill>
                <a:latin typeface="Times New Roman" pitchFamily="18" charset="0"/>
                <a:cs typeface="Times New Roman" pitchFamily="18" charset="0"/>
              </a:rPr>
              <a:t> </a:t>
            </a:r>
            <a:r>
              <a:rPr lang="en-US" sz="2800" kern="0" dirty="0" err="1">
                <a:solidFill>
                  <a:srgbClr val="0000CC"/>
                </a:solidFill>
                <a:latin typeface="Times New Roman" pitchFamily="18" charset="0"/>
                <a:cs typeface="Times New Roman" pitchFamily="18" charset="0"/>
              </a:rPr>
              <a:t>tì</a:t>
            </a:r>
            <a:r>
              <a:rPr lang="en-US" sz="2800" kern="0" dirty="0">
                <a:solidFill>
                  <a:srgbClr val="0000CC"/>
                </a:solidFill>
                <a:latin typeface="Times New Roman" pitchFamily="18" charset="0"/>
                <a:cs typeface="Times New Roman" pitchFamily="18" charset="0"/>
              </a:rPr>
              <a:t> </a:t>
            </a:r>
            <a:r>
              <a:rPr lang="en-US" sz="2800" kern="0" dirty="0" err="1">
                <a:solidFill>
                  <a:srgbClr val="0000CC"/>
                </a:solidFill>
                <a:latin typeface="Times New Roman" pitchFamily="18" charset="0"/>
                <a:cs typeface="Times New Roman" pitchFamily="18" charset="0"/>
              </a:rPr>
              <a:t>hổ</a:t>
            </a:r>
            <a:r>
              <a:rPr lang="en-US" sz="2800" kern="0" dirty="0">
                <a:solidFill>
                  <a:srgbClr val="0000CC"/>
                </a:solidFill>
                <a:latin typeface="Times New Roman" pitchFamily="18" charset="0"/>
                <a:cs typeface="Times New Roman" pitchFamily="18" charset="0"/>
              </a:rPr>
              <a:t> </a:t>
            </a:r>
            <a:r>
              <a:rPr lang="en-US" sz="2800" kern="0" dirty="0" err="1">
                <a:solidFill>
                  <a:srgbClr val="0000CC"/>
                </a:solidFill>
                <a:latin typeface="Times New Roman" pitchFamily="18" charset="0"/>
                <a:cs typeface="Times New Roman" pitchFamily="18" charset="0"/>
              </a:rPr>
              <a:t>khí</a:t>
            </a:r>
            <a:r>
              <a:rPr lang="en-US" sz="2800" kern="0" dirty="0">
                <a:solidFill>
                  <a:srgbClr val="0000CC"/>
                </a:solidFill>
                <a:latin typeface="Times New Roman" pitchFamily="18" charset="0"/>
                <a:cs typeface="Times New Roman" pitchFamily="18" charset="0"/>
              </a:rPr>
              <a:t> </a:t>
            </a:r>
            <a:r>
              <a:rPr lang="en-US" sz="2800" kern="0" dirty="0" err="1">
                <a:solidFill>
                  <a:srgbClr val="0000CC"/>
                </a:solidFill>
                <a:latin typeface="Times New Roman" pitchFamily="18" charset="0"/>
                <a:cs typeface="Times New Roman" pitchFamily="18" charset="0"/>
              </a:rPr>
              <a:t>thôn</a:t>
            </a:r>
            <a:r>
              <a:rPr lang="en-US" sz="2800" kern="0" dirty="0">
                <a:solidFill>
                  <a:srgbClr val="0000CC"/>
                </a:solidFill>
                <a:latin typeface="Times New Roman" pitchFamily="18" charset="0"/>
                <a:cs typeface="Times New Roman" pitchFamily="18" charset="0"/>
              </a:rPr>
              <a:t> </a:t>
            </a:r>
            <a:r>
              <a:rPr lang="en-US" sz="2800" kern="0" dirty="0" err="1">
                <a:solidFill>
                  <a:srgbClr val="0000CC"/>
                </a:solidFill>
                <a:latin typeface="Times New Roman" pitchFamily="18" charset="0"/>
                <a:cs typeface="Times New Roman" pitchFamily="18" charset="0"/>
              </a:rPr>
              <a:t>ngưu</a:t>
            </a:r>
            <a:r>
              <a:rPr lang="en-US" sz="2800" kern="0" dirty="0">
                <a:solidFill>
                  <a:srgbClr val="0000CC"/>
                </a:solidFill>
                <a:latin typeface="Times New Roman" pitchFamily="18" charset="0"/>
                <a:cs typeface="Times New Roman" pitchFamily="18" charset="0"/>
              </a:rPr>
              <a:t> </a:t>
            </a:r>
          </a:p>
          <a:p>
            <a:pPr algn="just">
              <a:lnSpc>
                <a:spcPct val="150000"/>
              </a:lnSpc>
              <a:defRPr/>
            </a:pPr>
            <a:r>
              <a:rPr lang="en-US" sz="2800" i="1" kern="0" dirty="0">
                <a:solidFill>
                  <a:srgbClr val="0000CC"/>
                </a:solidFill>
                <a:latin typeface="Times New Roman" pitchFamily="18" charset="0"/>
                <a:cs typeface="Times New Roman" pitchFamily="18" charset="0"/>
              </a:rPr>
              <a:t>(Ba </a:t>
            </a:r>
            <a:r>
              <a:rPr lang="en-US" sz="2800" i="1" kern="0" dirty="0" err="1">
                <a:solidFill>
                  <a:srgbClr val="0000CC"/>
                </a:solidFill>
                <a:latin typeface="Times New Roman" pitchFamily="18" charset="0"/>
                <a:cs typeface="Times New Roman" pitchFamily="18" charset="0"/>
              </a:rPr>
              <a:t>quân</a:t>
            </a:r>
            <a:r>
              <a:rPr lang="en-US" sz="2800" i="1" kern="0" dirty="0">
                <a:solidFill>
                  <a:srgbClr val="0000CC"/>
                </a:solidFill>
                <a:latin typeface="Times New Roman" pitchFamily="18" charset="0"/>
                <a:cs typeface="Times New Roman" pitchFamily="18" charset="0"/>
              </a:rPr>
              <a:t> </a:t>
            </a:r>
            <a:r>
              <a:rPr lang="en-US" sz="2800" i="1" kern="0" dirty="0" err="1">
                <a:solidFill>
                  <a:srgbClr val="0000CC"/>
                </a:solidFill>
                <a:latin typeface="Times New Roman" pitchFamily="18" charset="0"/>
                <a:cs typeface="Times New Roman" pitchFamily="18" charset="0"/>
              </a:rPr>
              <a:t>khí</a:t>
            </a:r>
            <a:r>
              <a:rPr lang="en-US" sz="2800" i="1" kern="0" dirty="0">
                <a:solidFill>
                  <a:srgbClr val="0000CC"/>
                </a:solidFill>
                <a:latin typeface="Times New Roman" pitchFamily="18" charset="0"/>
                <a:cs typeface="Times New Roman" pitchFamily="18" charset="0"/>
              </a:rPr>
              <a:t> </a:t>
            </a:r>
            <a:r>
              <a:rPr lang="en-US" sz="2800" i="1" kern="0" dirty="0" err="1">
                <a:solidFill>
                  <a:srgbClr val="0000CC"/>
                </a:solidFill>
                <a:latin typeface="Times New Roman" pitchFamily="18" charset="0"/>
                <a:cs typeface="Times New Roman" pitchFamily="18" charset="0"/>
              </a:rPr>
              <a:t>mạnh</a:t>
            </a:r>
            <a:r>
              <a:rPr lang="en-US" sz="2800" i="1" kern="0" dirty="0">
                <a:solidFill>
                  <a:srgbClr val="0000CC"/>
                </a:solidFill>
                <a:latin typeface="Times New Roman" pitchFamily="18" charset="0"/>
                <a:cs typeface="Times New Roman" pitchFamily="18" charset="0"/>
              </a:rPr>
              <a:t> </a:t>
            </a:r>
            <a:r>
              <a:rPr lang="en-US" sz="2800" i="1" kern="0" dirty="0" err="1">
                <a:solidFill>
                  <a:srgbClr val="0000CC"/>
                </a:solidFill>
                <a:latin typeface="Times New Roman" pitchFamily="18" charset="0"/>
                <a:cs typeface="Times New Roman" pitchFamily="18" charset="0"/>
              </a:rPr>
              <a:t>nuốt</a:t>
            </a:r>
            <a:r>
              <a:rPr lang="en-US" sz="2800" i="1" kern="0" dirty="0">
                <a:solidFill>
                  <a:srgbClr val="0000CC"/>
                </a:solidFill>
                <a:latin typeface="Times New Roman" pitchFamily="18" charset="0"/>
                <a:cs typeface="Times New Roman" pitchFamily="18" charset="0"/>
              </a:rPr>
              <a:t> </a:t>
            </a:r>
            <a:r>
              <a:rPr lang="en-US" sz="2800" i="1" kern="0" dirty="0" err="1">
                <a:solidFill>
                  <a:srgbClr val="0000CC"/>
                </a:solidFill>
                <a:latin typeface="Times New Roman" pitchFamily="18" charset="0"/>
                <a:cs typeface="Times New Roman" pitchFamily="18" charset="0"/>
              </a:rPr>
              <a:t>trôi</a:t>
            </a:r>
            <a:r>
              <a:rPr lang="en-US" sz="2800" i="1" kern="0" dirty="0">
                <a:solidFill>
                  <a:srgbClr val="0000CC"/>
                </a:solidFill>
                <a:latin typeface="Times New Roman" pitchFamily="18" charset="0"/>
                <a:cs typeface="Times New Roman" pitchFamily="18" charset="0"/>
              </a:rPr>
              <a:t> </a:t>
            </a:r>
            <a:r>
              <a:rPr lang="en-US" sz="2800" i="1" kern="0" dirty="0" err="1">
                <a:solidFill>
                  <a:srgbClr val="0000CC"/>
                </a:solidFill>
                <a:latin typeface="Times New Roman" pitchFamily="18" charset="0"/>
                <a:cs typeface="Times New Roman" pitchFamily="18" charset="0"/>
              </a:rPr>
              <a:t>trâu</a:t>
            </a:r>
            <a:r>
              <a:rPr lang="en-US" sz="2800" i="1" kern="0" dirty="0">
                <a:solidFill>
                  <a:srgbClr val="0000CC"/>
                </a:solidFill>
                <a:latin typeface="Times New Roman" pitchFamily="18" charset="0"/>
                <a:cs typeface="Times New Roman" pitchFamily="18" charset="0"/>
              </a:rPr>
              <a:t> )</a:t>
            </a:r>
          </a:p>
        </p:txBody>
      </p:sp>
      <p:pic>
        <p:nvPicPr>
          <p:cNvPr id="4098" name="Picture 2" descr="Điểm lại những năm Thân đáng nhớ trong lịch sử Việt Nam | Gia Đình Phật Tử  Việt Nam Trên Thế Gi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4484" y="1281922"/>
            <a:ext cx="4493172" cy="28212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AutoShape 27"/>
          <p:cNvSpPr>
            <a:spLocks noChangeArrowheads="1"/>
          </p:cNvSpPr>
          <p:nvPr/>
        </p:nvSpPr>
        <p:spPr bwMode="auto">
          <a:xfrm>
            <a:off x="2256221" y="4103219"/>
            <a:ext cx="5689600" cy="1595681"/>
          </a:xfrm>
          <a:prstGeom prst="wedgeEllipseCallout">
            <a:avLst>
              <a:gd name="adj1" fmla="val -22741"/>
              <a:gd name="adj2" fmla="val -78949"/>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fr-FR" sz="2400" b="1" i="1" dirty="0" err="1">
                <a:solidFill>
                  <a:srgbClr val="FF0000"/>
                </a:solidFill>
                <a:latin typeface="Times New Roman"/>
                <a:ea typeface="Times New Roman"/>
              </a:rPr>
              <a:t>Em</a:t>
            </a:r>
            <a:r>
              <a:rPr lang="fr-FR" sz="2400" b="1" i="1" dirty="0">
                <a:solidFill>
                  <a:srgbClr val="FF0000"/>
                </a:solidFill>
                <a:latin typeface="Times New Roman"/>
                <a:ea typeface="Times New Roman"/>
              </a:rPr>
              <a:t> </a:t>
            </a:r>
            <a:r>
              <a:rPr lang="fr-FR" sz="2400" b="1" i="1" dirty="0" err="1">
                <a:solidFill>
                  <a:srgbClr val="FF0000"/>
                </a:solidFill>
                <a:latin typeface="Times New Roman"/>
                <a:ea typeface="Times New Roman"/>
              </a:rPr>
              <a:t>có</a:t>
            </a:r>
            <a:r>
              <a:rPr lang="fr-FR" sz="2400" b="1" i="1" dirty="0">
                <a:solidFill>
                  <a:srgbClr val="FF0000"/>
                </a:solidFill>
                <a:latin typeface="Times New Roman"/>
                <a:ea typeface="Times New Roman"/>
              </a:rPr>
              <a:t> </a:t>
            </a:r>
            <a:r>
              <a:rPr lang="fr-FR" sz="2400" b="1" i="1" dirty="0" err="1">
                <a:solidFill>
                  <a:srgbClr val="FF0000"/>
                </a:solidFill>
                <a:latin typeface="Times New Roman"/>
                <a:ea typeface="Times New Roman"/>
              </a:rPr>
              <a:t>nhận</a:t>
            </a:r>
            <a:r>
              <a:rPr lang="fr-FR" sz="2400" b="1" i="1" dirty="0">
                <a:solidFill>
                  <a:srgbClr val="FF0000"/>
                </a:solidFill>
                <a:latin typeface="Times New Roman"/>
                <a:ea typeface="Times New Roman"/>
              </a:rPr>
              <a:t> </a:t>
            </a:r>
            <a:r>
              <a:rPr lang="fr-FR" sz="2400" b="1" i="1" dirty="0" err="1">
                <a:solidFill>
                  <a:srgbClr val="FF0000"/>
                </a:solidFill>
                <a:latin typeface="Times New Roman"/>
                <a:ea typeface="Times New Roman"/>
              </a:rPr>
              <a:t>xét</a:t>
            </a:r>
            <a:r>
              <a:rPr lang="fr-FR" sz="2400" b="1" i="1" dirty="0">
                <a:solidFill>
                  <a:srgbClr val="FF0000"/>
                </a:solidFill>
                <a:latin typeface="Times New Roman"/>
                <a:ea typeface="Times New Roman"/>
              </a:rPr>
              <a:t> </a:t>
            </a:r>
            <a:r>
              <a:rPr lang="fr-FR" sz="2400" b="1" i="1" dirty="0" err="1">
                <a:solidFill>
                  <a:srgbClr val="FF0000"/>
                </a:solidFill>
                <a:latin typeface="Times New Roman"/>
                <a:ea typeface="Times New Roman"/>
              </a:rPr>
              <a:t>gì</a:t>
            </a:r>
            <a:r>
              <a:rPr lang="fr-FR" sz="2400" b="1" i="1" dirty="0">
                <a:solidFill>
                  <a:srgbClr val="FF0000"/>
                </a:solidFill>
                <a:latin typeface="Times New Roman"/>
                <a:ea typeface="Times New Roman"/>
              </a:rPr>
              <a:t> </a:t>
            </a:r>
            <a:r>
              <a:rPr lang="fr-FR" sz="2400" b="1" i="1" dirty="0" err="1">
                <a:solidFill>
                  <a:srgbClr val="FF0000"/>
                </a:solidFill>
                <a:latin typeface="Times New Roman"/>
                <a:ea typeface="Times New Roman"/>
              </a:rPr>
              <a:t>về</a:t>
            </a:r>
            <a:r>
              <a:rPr lang="fr-FR" sz="2400" b="1" i="1" dirty="0">
                <a:solidFill>
                  <a:srgbClr val="FF0000"/>
                </a:solidFill>
                <a:latin typeface="Times New Roman"/>
                <a:ea typeface="Times New Roman"/>
              </a:rPr>
              <a:t> </a:t>
            </a:r>
            <a:r>
              <a:rPr lang="fr-FR" sz="2400" b="1" i="1" dirty="0" err="1">
                <a:solidFill>
                  <a:srgbClr val="FF0000"/>
                </a:solidFill>
                <a:latin typeface="Times New Roman"/>
                <a:ea typeface="Times New Roman"/>
              </a:rPr>
              <a:t>cái</a:t>
            </a:r>
            <a:r>
              <a:rPr lang="fr-FR" sz="2400" b="1" i="1" dirty="0">
                <a:solidFill>
                  <a:srgbClr val="FF0000"/>
                </a:solidFill>
                <a:latin typeface="Times New Roman"/>
                <a:ea typeface="Times New Roman"/>
              </a:rPr>
              <a:t> </a:t>
            </a:r>
            <a:r>
              <a:rPr lang="fr-FR" sz="2400" b="1" i="1" dirty="0" err="1">
                <a:solidFill>
                  <a:srgbClr val="FF0000"/>
                </a:solidFill>
                <a:latin typeface="Times New Roman"/>
                <a:ea typeface="Times New Roman"/>
              </a:rPr>
              <a:t>nhìn</a:t>
            </a:r>
            <a:r>
              <a:rPr lang="fr-FR" sz="2400" b="1" i="1" dirty="0">
                <a:solidFill>
                  <a:srgbClr val="FF0000"/>
                </a:solidFill>
                <a:latin typeface="Times New Roman"/>
                <a:ea typeface="Times New Roman"/>
              </a:rPr>
              <a:t> </a:t>
            </a:r>
            <a:r>
              <a:rPr lang="fr-FR" sz="2400" b="1" i="1" dirty="0" err="1">
                <a:solidFill>
                  <a:srgbClr val="FF0000"/>
                </a:solidFill>
                <a:latin typeface="Times New Roman"/>
                <a:ea typeface="Times New Roman"/>
              </a:rPr>
              <a:t>của</a:t>
            </a:r>
            <a:r>
              <a:rPr lang="fr-FR" sz="2400" b="1" i="1" dirty="0">
                <a:solidFill>
                  <a:srgbClr val="FF0000"/>
                </a:solidFill>
                <a:latin typeface="Times New Roman"/>
                <a:ea typeface="Times New Roman"/>
              </a:rPr>
              <a:t> </a:t>
            </a:r>
            <a:r>
              <a:rPr lang="fr-FR" sz="2400" b="1" i="1" dirty="0" err="1">
                <a:solidFill>
                  <a:srgbClr val="FF0000"/>
                </a:solidFill>
                <a:latin typeface="Times New Roman"/>
                <a:ea typeface="Times New Roman"/>
              </a:rPr>
              <a:t>tác</a:t>
            </a:r>
            <a:r>
              <a:rPr lang="fr-FR" sz="2400" b="1" i="1" dirty="0">
                <a:solidFill>
                  <a:srgbClr val="FF0000"/>
                </a:solidFill>
                <a:latin typeface="Times New Roman"/>
                <a:ea typeface="Times New Roman"/>
              </a:rPr>
              <a:t> </a:t>
            </a:r>
            <a:r>
              <a:rPr lang="fr-FR" sz="2400" b="1" i="1" dirty="0" err="1">
                <a:solidFill>
                  <a:srgbClr val="FF0000"/>
                </a:solidFill>
                <a:latin typeface="Times New Roman"/>
                <a:ea typeface="Times New Roman"/>
              </a:rPr>
              <a:t>giả</a:t>
            </a:r>
            <a:r>
              <a:rPr lang="fr-FR" sz="2400" b="1" i="1" dirty="0">
                <a:solidFill>
                  <a:srgbClr val="FF0000"/>
                </a:solidFill>
                <a:latin typeface="Times New Roman"/>
                <a:ea typeface="Times New Roman"/>
              </a:rPr>
              <a:t>?</a:t>
            </a:r>
            <a:endParaRPr lang="en-US" sz="2400" b="1" i="1" kern="0" dirty="0">
              <a:solidFill>
                <a:srgbClr val="FF0000"/>
              </a:solidFill>
              <a:latin typeface="Times New Roman" pitchFamily="18" charset="0"/>
              <a:cs typeface="Times New Roman" pitchFamily="18" charset="0"/>
            </a:endParaRPr>
          </a:p>
        </p:txBody>
      </p:sp>
      <p:sp>
        <p:nvSpPr>
          <p:cNvPr id="13" name="Rectangle 12"/>
          <p:cNvSpPr/>
          <p:nvPr/>
        </p:nvSpPr>
        <p:spPr>
          <a:xfrm>
            <a:off x="304800" y="4062323"/>
            <a:ext cx="11582400" cy="2640723"/>
          </a:xfrm>
          <a:prstGeom prst="rect">
            <a:avLst/>
          </a:prstGeom>
        </p:spPr>
        <p:txBody>
          <a:bodyPr wrap="square">
            <a:spAutoFit/>
          </a:bodyPr>
          <a:lstStyle/>
          <a:p>
            <a:pPr algn="just">
              <a:lnSpc>
                <a:spcPct val="115000"/>
              </a:lnSpc>
            </a:pPr>
            <a:r>
              <a:rPr lang="fr-FR" sz="2400" dirty="0">
                <a:solidFill>
                  <a:srgbClr val="000000"/>
                </a:solidFill>
                <a:latin typeface="Times New Roman"/>
                <a:ea typeface="Times New Roman"/>
                <a:cs typeface="Times New Roman"/>
              </a:rPr>
              <a:t>- </a:t>
            </a:r>
            <a:r>
              <a:rPr lang="fr-FR" sz="2400" b="1" i="1" dirty="0" err="1">
                <a:solidFill>
                  <a:srgbClr val="000000"/>
                </a:solidFill>
                <a:latin typeface="Times New Roman"/>
                <a:ea typeface="Times New Roman"/>
                <a:cs typeface="Times New Roman"/>
              </a:rPr>
              <a:t>Cách</a:t>
            </a:r>
            <a:r>
              <a:rPr lang="fr-FR" sz="2400" b="1" i="1" dirty="0">
                <a:solidFill>
                  <a:srgbClr val="000000"/>
                </a:solidFill>
                <a:latin typeface="Times New Roman"/>
                <a:ea typeface="Times New Roman"/>
                <a:cs typeface="Times New Roman"/>
              </a:rPr>
              <a:t> </a:t>
            </a:r>
            <a:r>
              <a:rPr lang="fr-FR" sz="2400" b="1" i="1" dirty="0" err="1">
                <a:solidFill>
                  <a:srgbClr val="000000"/>
                </a:solidFill>
                <a:latin typeface="Times New Roman"/>
                <a:ea typeface="Times New Roman"/>
                <a:cs typeface="Times New Roman"/>
              </a:rPr>
              <a:t>nhìn</a:t>
            </a:r>
            <a:r>
              <a:rPr lang="fr-FR" sz="2400" b="1" i="1" dirty="0">
                <a:solidFill>
                  <a:srgbClr val="000000"/>
                </a:solidFill>
                <a:latin typeface="Times New Roman"/>
                <a:ea typeface="Times New Roman"/>
                <a:cs typeface="Times New Roman"/>
              </a:rPr>
              <a:t> </a:t>
            </a:r>
            <a:r>
              <a:rPr lang="fr-FR" sz="2400" b="1" i="1" dirty="0" err="1">
                <a:solidFill>
                  <a:srgbClr val="000000"/>
                </a:solidFill>
                <a:latin typeface="Times New Roman"/>
                <a:ea typeface="Times New Roman"/>
                <a:cs typeface="Times New Roman"/>
              </a:rPr>
              <a:t>c</a:t>
            </a:r>
            <a:r>
              <a:rPr lang="fr-FR" sz="2400" b="1" i="1" dirty="0" err="1">
                <a:solidFill>
                  <a:srgbClr val="000000"/>
                </a:solidFill>
                <a:latin typeface="Times New Roman"/>
                <a:ea typeface="Times New Roman"/>
                <a:cs typeface="Arial"/>
              </a:rPr>
              <a:t>ủ</a:t>
            </a:r>
            <a:r>
              <a:rPr lang="fr-FR" sz="2400" b="1" i="1" dirty="0" err="1">
                <a:solidFill>
                  <a:srgbClr val="000000"/>
                </a:solidFill>
                <a:latin typeface="Times New Roman"/>
                <a:ea typeface="Times New Roman"/>
                <a:cs typeface="Times New Roman"/>
              </a:rPr>
              <a:t>a</a:t>
            </a:r>
            <a:r>
              <a:rPr lang="fr-FR" sz="2400" b="1" i="1" dirty="0">
                <a:solidFill>
                  <a:srgbClr val="000000"/>
                </a:solidFill>
                <a:latin typeface="Times New Roman"/>
                <a:ea typeface="Times New Roman"/>
                <a:cs typeface="Times New Roman"/>
              </a:rPr>
              <a:t> </a:t>
            </a:r>
            <a:r>
              <a:rPr lang="fr-FR" sz="2400" b="1" i="1" dirty="0" err="1">
                <a:solidFill>
                  <a:srgbClr val="000000"/>
                </a:solidFill>
                <a:latin typeface="Times New Roman"/>
                <a:ea typeface="Times New Roman"/>
                <a:cs typeface="Times New Roman"/>
              </a:rPr>
              <a:t>t</a:t>
            </a:r>
            <a:r>
              <a:rPr lang="fr-FR" sz="2400" b="1" i="1" dirty="0" err="1">
                <a:solidFill>
                  <a:srgbClr val="000000"/>
                </a:solidFill>
                <a:latin typeface="Times New Roman"/>
                <a:ea typeface="Times New Roman"/>
                <a:cs typeface=".VnTime"/>
              </a:rPr>
              <a:t>á</a:t>
            </a:r>
            <a:r>
              <a:rPr lang="fr-FR" sz="2400" b="1" i="1" dirty="0" err="1">
                <a:solidFill>
                  <a:srgbClr val="000000"/>
                </a:solidFill>
                <a:latin typeface="Times New Roman"/>
                <a:ea typeface="Times New Roman"/>
                <a:cs typeface="Times New Roman"/>
              </a:rPr>
              <a:t>c</a:t>
            </a:r>
            <a:r>
              <a:rPr lang="fr-FR" sz="2400" b="1" i="1" dirty="0">
                <a:solidFill>
                  <a:srgbClr val="000000"/>
                </a:solidFill>
                <a:latin typeface="Times New Roman"/>
                <a:ea typeface="Times New Roman"/>
                <a:cs typeface="Times New Roman"/>
              </a:rPr>
              <a:t> </a:t>
            </a:r>
            <a:r>
              <a:rPr lang="fr-FR" sz="2400" b="1" i="1" dirty="0" err="1">
                <a:solidFill>
                  <a:srgbClr val="000000"/>
                </a:solidFill>
                <a:latin typeface="Times New Roman"/>
                <a:ea typeface="Times New Roman"/>
                <a:cs typeface="Times New Roman"/>
              </a:rPr>
              <a:t>gi</a:t>
            </a:r>
            <a:r>
              <a:rPr lang="fr-FR" sz="2400" b="1" i="1" dirty="0" err="1">
                <a:solidFill>
                  <a:srgbClr val="000000"/>
                </a:solidFill>
                <a:latin typeface="Times New Roman"/>
                <a:ea typeface="Times New Roman"/>
                <a:cs typeface="Arial"/>
              </a:rPr>
              <a:t>ả</a:t>
            </a:r>
            <a:r>
              <a:rPr lang="fr-FR" sz="2400" b="1" i="1"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v</a:t>
            </a:r>
            <a:r>
              <a:rPr lang="fr-FR" sz="2400" dirty="0" err="1">
                <a:solidFill>
                  <a:srgbClr val="000000"/>
                </a:solidFill>
                <a:latin typeface="Times New Roman"/>
                <a:ea typeface="Times New Roman"/>
                <a:cs typeface="Arial"/>
              </a:rPr>
              <a:t>ừ</a:t>
            </a:r>
            <a:r>
              <a:rPr lang="fr-FR" sz="2400" dirty="0" err="1">
                <a:solidFill>
                  <a:srgbClr val="000000"/>
                </a:solidFill>
                <a:latin typeface="Times New Roman"/>
                <a:ea typeface="Times New Roman"/>
                <a:cs typeface="Times New Roman"/>
              </a:rPr>
              <a:t>a</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mang</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nh</a:t>
            </a:r>
            <a:r>
              <a:rPr lang="fr-FR" sz="2400" dirty="0" err="1">
                <a:solidFill>
                  <a:srgbClr val="000000"/>
                </a:solidFill>
                <a:latin typeface="Times New Roman"/>
                <a:ea typeface="Times New Roman"/>
                <a:cs typeface=".VnTime"/>
              </a:rPr>
              <a:t>ã</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quan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hi</a:t>
            </a:r>
            <a:r>
              <a:rPr lang="fr-FR" sz="2400" dirty="0" err="1">
                <a:solidFill>
                  <a:srgbClr val="000000"/>
                </a:solidFill>
                <a:latin typeface="Times New Roman"/>
                <a:ea typeface="Times New Roman"/>
                <a:cs typeface="Arial"/>
              </a:rPr>
              <a:t>ệ</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th</a:t>
            </a:r>
            <a:r>
              <a:rPr lang="fr-FR" sz="2400" dirty="0" err="1">
                <a:solidFill>
                  <a:srgbClr val="000000"/>
                </a:solidFill>
                <a:latin typeface="Times New Roman"/>
                <a:ea typeface="Times New Roman"/>
                <a:cs typeface="Arial"/>
              </a:rPr>
              <a:t>ự</a:t>
            </a:r>
            <a:r>
              <a:rPr lang="fr-FR" sz="2400" dirty="0" err="1">
                <a:solidFill>
                  <a:srgbClr val="000000"/>
                </a:solidFill>
                <a:latin typeface="Times New Roman"/>
                <a:ea typeface="Times New Roman"/>
                <a:cs typeface="Times New Roman"/>
              </a:rPr>
              <a:t>c</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kh</a:t>
            </a:r>
            <a:r>
              <a:rPr lang="fr-FR" sz="2400" dirty="0" err="1">
                <a:solidFill>
                  <a:srgbClr val="000000"/>
                </a:solidFill>
                <a:latin typeface="Times New Roman"/>
                <a:ea typeface="Times New Roman"/>
                <a:cs typeface=".VnTime"/>
              </a:rPr>
              <a:t>á</a:t>
            </a:r>
            <a:r>
              <a:rPr lang="fr-FR" sz="2400" dirty="0" err="1">
                <a:solidFill>
                  <a:srgbClr val="000000"/>
                </a:solidFill>
                <a:latin typeface="Times New Roman"/>
                <a:ea typeface="Times New Roman"/>
                <a:cs typeface="Times New Roman"/>
              </a:rPr>
              <a:t>ch</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quan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v</a:t>
            </a:r>
            <a:r>
              <a:rPr lang="fr-FR" sz="2400" dirty="0" err="1">
                <a:solidFill>
                  <a:srgbClr val="000000"/>
                </a:solidFill>
                <a:latin typeface="Times New Roman"/>
                <a:ea typeface="Times New Roman"/>
                <a:cs typeface="Arial"/>
              </a:rPr>
              <a:t>ừ</a:t>
            </a:r>
            <a:r>
              <a:rPr lang="fr-FR" sz="2400" dirty="0" err="1">
                <a:solidFill>
                  <a:srgbClr val="000000"/>
                </a:solidFill>
                <a:latin typeface="Times New Roman"/>
                <a:ea typeface="Times New Roman"/>
                <a:cs typeface="Times New Roman"/>
              </a:rPr>
              <a:t>a</a:t>
            </a:r>
            <a:r>
              <a:rPr lang="fr-FR" sz="2400" dirty="0">
                <a:solidFill>
                  <a:srgbClr val="000000"/>
                </a:solidFill>
                <a:latin typeface="Times New Roman"/>
                <a:ea typeface="Times New Roman"/>
                <a:cs typeface="Times New Roman"/>
              </a:rPr>
              <a:t> l</a:t>
            </a:r>
            <a:r>
              <a:rPr lang="fr-FR" sz="2400" dirty="0">
                <a:solidFill>
                  <a:srgbClr val="000000"/>
                </a:solidFill>
                <a:latin typeface="Times New Roman"/>
                <a:ea typeface="Times New Roman"/>
                <a:cs typeface="Arial"/>
              </a:rPr>
              <a:t>à</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c</a:t>
            </a:r>
            <a:r>
              <a:rPr lang="fr-FR" sz="2400" dirty="0" err="1">
                <a:solidFill>
                  <a:srgbClr val="000000"/>
                </a:solidFill>
                <a:latin typeface="Times New Roman"/>
                <a:ea typeface="Times New Roman"/>
                <a:cs typeface="Arial"/>
              </a:rPr>
              <a:t>ả</a:t>
            </a:r>
            <a:r>
              <a:rPr lang="fr-FR" sz="2400" dirty="0" err="1">
                <a:solidFill>
                  <a:srgbClr val="000000"/>
                </a:solidFill>
                <a:latin typeface="Times New Roman"/>
                <a:ea typeface="Times New Roman"/>
                <a:cs typeface="Times New Roman"/>
              </a:rPr>
              <a:t>m</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nh</a:t>
            </a:r>
            <a:r>
              <a:rPr lang="fr-FR" sz="2400" dirty="0" err="1">
                <a:solidFill>
                  <a:srgbClr val="000000"/>
                </a:solidFill>
                <a:latin typeface="Times New Roman"/>
                <a:ea typeface="Times New Roman"/>
                <a:cs typeface="Arial"/>
              </a:rPr>
              <a:t>ậ</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ch</a:t>
            </a:r>
            <a:r>
              <a:rPr lang="fr-FR" sz="2400" dirty="0" err="1">
                <a:solidFill>
                  <a:srgbClr val="000000"/>
                </a:solidFill>
                <a:latin typeface="Times New Roman"/>
                <a:ea typeface="Times New Roman"/>
                <a:cs typeface="Arial"/>
              </a:rPr>
              <a:t>ủ</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quan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k</a:t>
            </a:r>
            <a:r>
              <a:rPr lang="fr-FR" sz="2400" dirty="0" err="1">
                <a:solidFill>
                  <a:srgbClr val="000000"/>
                </a:solidFill>
                <a:latin typeface="Times New Roman"/>
                <a:ea typeface="Times New Roman"/>
                <a:cs typeface="Arial"/>
              </a:rPr>
              <a:t>ế</a:t>
            </a:r>
            <a:r>
              <a:rPr lang="fr-FR" sz="2400" dirty="0" err="1">
                <a:solidFill>
                  <a:srgbClr val="000000"/>
                </a:solidFill>
                <a:latin typeface="Times New Roman"/>
                <a:ea typeface="Times New Roman"/>
                <a:cs typeface="Times New Roman"/>
              </a:rPr>
              <a:t>t</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h</a:t>
            </a:r>
            <a:r>
              <a:rPr lang="fr-FR" sz="2400" dirty="0" err="1">
                <a:solidFill>
                  <a:srgbClr val="000000"/>
                </a:solidFill>
                <a:latin typeface="Times New Roman"/>
                <a:ea typeface="Times New Roman"/>
                <a:cs typeface="Arial"/>
              </a:rPr>
              <a:t>ợ</a:t>
            </a:r>
            <a:r>
              <a:rPr lang="fr-FR" sz="2400" dirty="0" err="1">
                <a:solidFill>
                  <a:srgbClr val="000000"/>
                </a:solidFill>
                <a:latin typeface="Times New Roman"/>
                <a:ea typeface="Times New Roman"/>
                <a:cs typeface="Times New Roman"/>
              </a:rPr>
              <a:t>p</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y</a:t>
            </a:r>
            <a:r>
              <a:rPr lang="fr-FR" sz="2400" dirty="0" err="1">
                <a:solidFill>
                  <a:srgbClr val="000000"/>
                </a:solidFill>
                <a:latin typeface="Times New Roman"/>
                <a:ea typeface="Times New Roman"/>
                <a:cs typeface="Arial"/>
              </a:rPr>
              <a:t>ế</a:t>
            </a:r>
            <a:r>
              <a:rPr lang="fr-FR" sz="2400" dirty="0" err="1">
                <a:solidFill>
                  <a:srgbClr val="000000"/>
                </a:solidFill>
                <a:latin typeface="Times New Roman"/>
                <a:ea typeface="Times New Roman"/>
                <a:cs typeface="Times New Roman"/>
              </a:rPr>
              <a:t>u</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a:t>
            </a:r>
            <a:r>
              <a:rPr lang="fr-FR" sz="2400" dirty="0" err="1">
                <a:solidFill>
                  <a:srgbClr val="000000"/>
                </a:solidFill>
                <a:latin typeface="Times New Roman"/>
                <a:ea typeface="Times New Roman"/>
                <a:cs typeface="Arial"/>
              </a:rPr>
              <a:t>ố</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hi</a:t>
            </a:r>
            <a:r>
              <a:rPr lang="fr-FR" sz="2400" dirty="0" err="1">
                <a:solidFill>
                  <a:srgbClr val="000000"/>
                </a:solidFill>
                <a:latin typeface="Times New Roman"/>
                <a:ea typeface="Times New Roman"/>
                <a:cs typeface="Arial"/>
              </a:rPr>
              <a:t>ệ</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th</a:t>
            </a:r>
            <a:r>
              <a:rPr lang="fr-FR" sz="2400" dirty="0" err="1">
                <a:solidFill>
                  <a:srgbClr val="000000"/>
                </a:solidFill>
                <a:latin typeface="Times New Roman"/>
                <a:ea typeface="Times New Roman"/>
                <a:cs typeface="Arial"/>
              </a:rPr>
              <a:t>ự</a:t>
            </a:r>
            <a:r>
              <a:rPr lang="fr-FR" sz="2400" dirty="0" err="1">
                <a:solidFill>
                  <a:srgbClr val="000000"/>
                </a:solidFill>
                <a:latin typeface="Times New Roman"/>
                <a:ea typeface="Times New Roman"/>
                <a:cs typeface="Times New Roman"/>
              </a:rPr>
              <a:t>c</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v</a:t>
            </a:r>
            <a:r>
              <a:rPr lang="fr-FR" sz="2400" dirty="0" err="1">
                <a:solidFill>
                  <a:srgbClr val="000000"/>
                </a:solidFill>
                <a:latin typeface="Times New Roman"/>
                <a:ea typeface="Times New Roman"/>
                <a:cs typeface="Arial"/>
              </a:rPr>
              <a:t>à</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l</a:t>
            </a:r>
            <a:r>
              <a:rPr lang="fr-FR" sz="2400" dirty="0" err="1">
                <a:solidFill>
                  <a:srgbClr val="000000"/>
                </a:solidFill>
                <a:latin typeface="Times New Roman"/>
                <a:ea typeface="Times New Roman"/>
                <a:cs typeface=".VnTime"/>
              </a:rPr>
              <a:t>ã</a:t>
            </a:r>
            <a:r>
              <a:rPr lang="fr-FR" sz="2400" dirty="0" err="1">
                <a:solidFill>
                  <a:srgbClr val="000000"/>
                </a:solidFill>
                <a:latin typeface="Times New Roman"/>
                <a:ea typeface="Times New Roman"/>
                <a:cs typeface="Times New Roman"/>
              </a:rPr>
              <a:t>ng</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m</a:t>
            </a:r>
            <a:r>
              <a:rPr lang="fr-FR" sz="2400" dirty="0" err="1">
                <a:solidFill>
                  <a:srgbClr val="000000"/>
                </a:solidFill>
                <a:latin typeface="Times New Roman"/>
                <a:ea typeface="Times New Roman"/>
                <a:cs typeface="Arial"/>
              </a:rPr>
              <a:t>ạ</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a:t>
            </a:r>
            <a:endParaRPr lang="en-US" sz="2400" dirty="0">
              <a:solidFill>
                <a:prstClr val="black"/>
              </a:solidFill>
              <a:latin typeface=".VnTime"/>
              <a:ea typeface="Times New Roman"/>
              <a:cs typeface="Times New Roman"/>
            </a:endParaRPr>
          </a:p>
          <a:p>
            <a:pPr algn="just">
              <a:lnSpc>
                <a:spcPct val="115000"/>
              </a:lnSpc>
            </a:pPr>
            <a:r>
              <a:rPr lang="fr-FR" sz="2400" dirty="0">
                <a:solidFill>
                  <a:srgbClr val="000000"/>
                </a:solidFill>
                <a:latin typeface="Times New Roman"/>
                <a:ea typeface="Times New Roman"/>
                <a:cs typeface="Times New Roman"/>
              </a:rPr>
              <a:t> </a:t>
            </a:r>
            <a:endParaRPr lang="en-US" sz="2400" dirty="0">
              <a:solidFill>
                <a:prstClr val="black"/>
              </a:solidFill>
              <a:latin typeface=".VnTime"/>
              <a:ea typeface="Times New Roman"/>
              <a:cs typeface="Times New Roman"/>
            </a:endParaRPr>
          </a:p>
          <a:p>
            <a:pPr marL="342900" indent="-342900" algn="just">
              <a:lnSpc>
                <a:spcPct val="115000"/>
              </a:lnSpc>
              <a:buFont typeface="Symbol"/>
              <a:buChar char=""/>
            </a:pPr>
            <a:r>
              <a:rPr lang="pt-BR" sz="2400" dirty="0">
                <a:solidFill>
                  <a:prstClr val="black"/>
                </a:solidFill>
                <a:latin typeface="Times New Roman"/>
                <a:ea typeface="Times New Roman"/>
                <a:cs typeface="Times New Roman"/>
              </a:rPr>
              <a:t>Tác giả đặt hình ảnh tráng sĩ bên cạnh ba quân với khí thế át sao ngưu khiến cho hình ảnh tráng sĩ đã kì vĩ lại thêm kì vĩ. Hình ảnh ba quân đặt bên cạnh cái kì vĩ của tráng sĩ đã mạnh mẽ lại càng thêm mạnh mẽ.</a:t>
            </a:r>
            <a:endParaRPr lang="en-US" sz="2400" dirty="0">
              <a:solidFill>
                <a:prstClr val="black"/>
              </a:solidFill>
              <a:latin typeface=".VnTime"/>
              <a:ea typeface="Times New Roman"/>
              <a:cs typeface="Times New Roman"/>
            </a:endParaRPr>
          </a:p>
        </p:txBody>
      </p:sp>
    </p:spTree>
    <p:extLst>
      <p:ext uri="{BB962C8B-B14F-4D97-AF65-F5344CB8AC3E}">
        <p14:creationId xmlns:p14="http://schemas.microsoft.com/office/powerpoint/2010/main" val="418794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10"/>
                                        </p:tgtEl>
                                        <p:attrNameLst>
                                          <p:attrName>ppt_x</p:attrName>
                                        </p:attrNameLst>
                                      </p:cBhvr>
                                      <p:tavLst>
                                        <p:tav tm="0">
                                          <p:val>
                                            <p:strVal val="ppt_x"/>
                                          </p:val>
                                        </p:tav>
                                        <p:tav tm="100000">
                                          <p:val>
                                            <p:strVal val="ppt_x"/>
                                          </p:val>
                                        </p:tav>
                                      </p:tavLst>
                                    </p:anim>
                                    <p:anim calcmode="lin" valueType="num">
                                      <p:cBhvr additive="base">
                                        <p:cTn id="12" dur="500"/>
                                        <p:tgtEl>
                                          <p:spTgt spid="10"/>
                                        </p:tgtEl>
                                        <p:attrNameLst>
                                          <p:attrName>ppt_y</p:attrName>
                                        </p:attrNameLst>
                                      </p:cBhvr>
                                      <p:tavLst>
                                        <p:tav tm="0">
                                          <p:val>
                                            <p:strVal val="ppt_y"/>
                                          </p:val>
                                        </p:tav>
                                        <p:tav tm="100000">
                                          <p:val>
                                            <p:strVal val="1+ppt_h/2"/>
                                          </p:val>
                                        </p:tav>
                                      </p:tavLst>
                                    </p:anim>
                                    <p:set>
                                      <p:cBhvr>
                                        <p:cTn id="13" dur="1" fill="hold">
                                          <p:stCondLst>
                                            <p:cond delay="499"/>
                                          </p:stCondLst>
                                        </p:cTn>
                                        <p:tgtEl>
                                          <p:spTgt spid="1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wipe(down)">
                                      <p:cBhvr>
                                        <p:cTn id="18" dur="500"/>
                                        <p:tgtEl>
                                          <p:spTgt spid="13">
                                            <p:txEl>
                                              <p:pRg st="0" end="0"/>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barn(inVertical)">
                                      <p:cBhvr>
                                        <p:cTn id="21" dur="500"/>
                                        <p:tgtEl>
                                          <p:spTgt spid="1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3">
                                            <p:txEl>
                                              <p:pRg st="1" end="1"/>
                                            </p:txEl>
                                          </p:spTgt>
                                        </p:tgtEl>
                                        <p:attrNameLst>
                                          <p:attrName>style.visibility</p:attrName>
                                        </p:attrNameLst>
                                      </p:cBhvr>
                                      <p:to>
                                        <p:strVal val="visible"/>
                                      </p:to>
                                    </p:set>
                                    <p:animEffect transition="in" filter="barn(inVertical)">
                                      <p:cBhvr>
                                        <p:cTn id="26"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304800" y="152439"/>
            <a:ext cx="11887200" cy="964657"/>
          </a:xfrm>
          <a:prstGeom prst="rect">
            <a:avLst/>
          </a:prstGeom>
        </p:spPr>
        <p:txBody>
          <a:bodyPr wrap="square" lIns="38389" tIns="19194" rIns="38389" bIns="19194">
            <a:spAutoFit/>
          </a:bodyPr>
          <a:lstStyle/>
          <a:p>
            <a:pPr defTabSz="383889">
              <a:spcBef>
                <a:spcPts val="504"/>
              </a:spcBef>
              <a:defRPr/>
            </a:pPr>
            <a:r>
              <a:rPr lang="en-US" sz="2800" b="1" kern="0" dirty="0">
                <a:solidFill>
                  <a:srgbClr val="002060"/>
                </a:solidFill>
                <a:latin typeface="Times New Roman" pitchFamily="18" charset="0"/>
                <a:cs typeface="Times New Roman" pitchFamily="18" charset="0"/>
              </a:rPr>
              <a:t>II. ĐỌC - HIỂU VĂN BẢN</a:t>
            </a:r>
          </a:p>
          <a:p>
            <a:pPr defTabSz="383889">
              <a:spcBef>
                <a:spcPts val="504"/>
              </a:spcBef>
              <a:defRPr/>
            </a:pPr>
            <a:endParaRPr lang="en-US" sz="2800" i="1" dirty="0">
              <a:solidFill>
                <a:srgbClr val="002060"/>
              </a:solidFill>
              <a:latin typeface="Times New Roman" pitchFamily="18" charset="0"/>
              <a:cs typeface="Times New Roman" pitchFamily="18" charset="0"/>
            </a:endParaRPr>
          </a:p>
        </p:txBody>
      </p:sp>
      <p:sp>
        <p:nvSpPr>
          <p:cNvPr id="4" name="Rectangle 3"/>
          <p:cNvSpPr/>
          <p:nvPr/>
        </p:nvSpPr>
        <p:spPr>
          <a:xfrm>
            <a:off x="304799" y="640500"/>
            <a:ext cx="11156731" cy="548099"/>
          </a:xfrm>
          <a:prstGeom prst="rect">
            <a:avLst/>
          </a:prstGeom>
        </p:spPr>
        <p:txBody>
          <a:bodyPr wrap="square">
            <a:spAutoFit/>
          </a:bodyPr>
          <a:lstStyle/>
          <a:p>
            <a:pPr lvl="0" algn="just">
              <a:lnSpc>
                <a:spcPct val="115000"/>
              </a:lnSpc>
            </a:pPr>
            <a:r>
              <a:rPr lang="en-US" sz="2800" b="1" i="1" kern="0" dirty="0">
                <a:solidFill>
                  <a:srgbClr val="FF0000"/>
                </a:solidFill>
                <a:latin typeface="Times New Roman" pitchFamily="18" charset="0"/>
                <a:cs typeface="Times New Roman" pitchFamily="18" charset="0"/>
              </a:rPr>
              <a:t>2. </a:t>
            </a:r>
            <a:r>
              <a:rPr lang="en-US" sz="2800" b="1" i="1" kern="0" dirty="0" err="1">
                <a:solidFill>
                  <a:srgbClr val="FF0000"/>
                </a:solidFill>
                <a:latin typeface="Times New Roman" pitchFamily="18" charset="0"/>
                <a:cs typeface="Times New Roman" pitchFamily="18" charset="0"/>
              </a:rPr>
              <a:t>Hai</a:t>
            </a:r>
            <a:r>
              <a:rPr lang="en-US" sz="2800" b="1" i="1" kern="0" dirty="0">
                <a:solidFill>
                  <a:srgbClr val="FF0000"/>
                </a:solidFill>
                <a:latin typeface="Times New Roman" pitchFamily="18" charset="0"/>
                <a:cs typeface="Times New Roman" pitchFamily="18" charset="0"/>
              </a:rPr>
              <a:t> </a:t>
            </a:r>
            <a:r>
              <a:rPr lang="en-US" sz="2800" b="1" i="1" kern="0" dirty="0" err="1">
                <a:solidFill>
                  <a:srgbClr val="FF0000"/>
                </a:solidFill>
                <a:latin typeface="Times New Roman" pitchFamily="18" charset="0"/>
                <a:cs typeface="Times New Roman" pitchFamily="18" charset="0"/>
              </a:rPr>
              <a:t>câu</a:t>
            </a:r>
            <a:r>
              <a:rPr lang="en-US" sz="2800" b="1" i="1" kern="0" dirty="0">
                <a:solidFill>
                  <a:srgbClr val="FF0000"/>
                </a:solidFill>
                <a:latin typeface="Times New Roman" pitchFamily="18" charset="0"/>
                <a:cs typeface="Times New Roman" pitchFamily="18" charset="0"/>
              </a:rPr>
              <a:t> </a:t>
            </a:r>
            <a:r>
              <a:rPr lang="en-US" sz="2800" b="1" i="1" kern="0" dirty="0" err="1">
                <a:solidFill>
                  <a:srgbClr val="FF0000"/>
                </a:solidFill>
                <a:latin typeface="Times New Roman" pitchFamily="18" charset="0"/>
                <a:cs typeface="Times New Roman" pitchFamily="18" charset="0"/>
              </a:rPr>
              <a:t>sau</a:t>
            </a:r>
            <a:r>
              <a:rPr lang="en-US" sz="2800" b="1" i="1" kern="0" dirty="0">
                <a:solidFill>
                  <a:srgbClr val="FF0000"/>
                </a:solidFill>
                <a:latin typeface="Times New Roman" pitchFamily="18" charset="0"/>
                <a:cs typeface="Times New Roman" pitchFamily="18" charset="0"/>
              </a:rPr>
              <a:t>: </a:t>
            </a:r>
            <a:r>
              <a:rPr lang="pt-BR" sz="2800" b="1" i="1" dirty="0">
                <a:solidFill>
                  <a:srgbClr val="FF0000"/>
                </a:solidFill>
                <a:latin typeface="Times New Roman"/>
                <a:ea typeface="Times New Roman"/>
                <a:cs typeface="Times New Roman"/>
              </a:rPr>
              <a:t>Quan niệm về chí nam nhi và nỗi thẹn của Phạm Ngũ Lão</a:t>
            </a:r>
          </a:p>
        </p:txBody>
      </p:sp>
      <p:sp>
        <p:nvSpPr>
          <p:cNvPr id="12" name="Rectangle 13"/>
          <p:cNvSpPr>
            <a:spLocks noChangeArrowheads="1"/>
          </p:cNvSpPr>
          <p:nvPr/>
        </p:nvSpPr>
        <p:spPr bwMode="auto">
          <a:xfrm>
            <a:off x="883317" y="1334375"/>
            <a:ext cx="7118555" cy="260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nSpc>
                <a:spcPct val="150000"/>
              </a:lnSpc>
            </a:pPr>
            <a:r>
              <a:rPr lang="en-US" sz="2800" dirty="0">
                <a:solidFill>
                  <a:srgbClr val="0000FF"/>
                </a:solidFill>
                <a:latin typeface="Times New Roman" pitchFamily="18" charset="0"/>
                <a:cs typeface="Times New Roman" pitchFamily="18" charset="0"/>
              </a:rPr>
              <a:t>Nam </a:t>
            </a:r>
            <a:r>
              <a:rPr lang="en-US" sz="2800" dirty="0" err="1">
                <a:solidFill>
                  <a:srgbClr val="0000FF"/>
                </a:solidFill>
                <a:latin typeface="Times New Roman" pitchFamily="18" charset="0"/>
                <a:cs typeface="Times New Roman" pitchFamily="18" charset="0"/>
              </a:rPr>
              <a:t>nhi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vị</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liễu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danh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trái</a:t>
            </a:r>
            <a:br>
              <a:rPr lang="en-US" sz="2800" dirty="0">
                <a:solidFill>
                  <a:srgbClr val="0000FF"/>
                </a:solidFill>
                <a:latin typeface="Times New Roman" pitchFamily="18" charset="0"/>
                <a:cs typeface="Times New Roman" pitchFamily="18" charset="0"/>
              </a:rPr>
            </a:br>
            <a:r>
              <a:rPr lang="en-US" sz="2800" dirty="0" err="1">
                <a:solidFill>
                  <a:srgbClr val="0000FF"/>
                </a:solidFill>
                <a:latin typeface="Times New Roman" pitchFamily="18" charset="0"/>
                <a:cs typeface="Times New Roman" pitchFamily="18" charset="0"/>
              </a:rPr>
              <a:t>Tu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thính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gian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thuyết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Vũ</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hầu</a:t>
            </a:r>
            <a:r>
              <a:rPr lang="en-US" sz="2800" dirty="0">
                <a:solidFill>
                  <a:srgbClr val="0000FF"/>
                </a:solidFill>
                <a:latin typeface="Times New Roman" pitchFamily="18" charset="0"/>
                <a:cs typeface="Times New Roman" pitchFamily="18" charset="0"/>
              </a:rPr>
              <a:t>.</a:t>
            </a:r>
            <a:br>
              <a:rPr lang="en-US" sz="2800" dirty="0">
                <a:solidFill>
                  <a:srgbClr val="0000FF"/>
                </a:solidFill>
                <a:latin typeface="Times New Roman" pitchFamily="18" charset="0"/>
                <a:cs typeface="Times New Roman" pitchFamily="18" charset="0"/>
              </a:rPr>
            </a:br>
            <a:r>
              <a:rPr lang="en-US" sz="2800" i="1" dirty="0">
                <a:solidFill>
                  <a:srgbClr val="0000FF"/>
                </a:solidFill>
                <a:latin typeface="Times New Roman" pitchFamily="18" charset="0"/>
                <a:cs typeface="Times New Roman" pitchFamily="18" charset="0"/>
              </a:rPr>
              <a:t>(</a:t>
            </a:r>
            <a:r>
              <a:rPr lang="en-US" sz="2800" i="1" dirty="0" err="1">
                <a:solidFill>
                  <a:srgbClr val="0000FF"/>
                </a:solidFill>
                <a:latin typeface="Times New Roman" pitchFamily="18" charset="0"/>
                <a:cs typeface="Times New Roman" pitchFamily="18" charset="0"/>
              </a:rPr>
              <a:t>Công</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danh</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nam</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tử</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còn</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vương</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nợ</a:t>
            </a:r>
            <a:br>
              <a:rPr lang="en-US" sz="2800" i="1" dirty="0">
                <a:solidFill>
                  <a:srgbClr val="0000FF"/>
                </a:solidFill>
                <a:latin typeface="Times New Roman" pitchFamily="18" charset="0"/>
                <a:cs typeface="Times New Roman" pitchFamily="18" charset="0"/>
              </a:rPr>
            </a:br>
            <a:r>
              <a:rPr lang="en-US" sz="2800" i="1" dirty="0" err="1">
                <a:solidFill>
                  <a:srgbClr val="0000FF"/>
                </a:solidFill>
                <a:latin typeface="Times New Roman" pitchFamily="18" charset="0"/>
                <a:cs typeface="Times New Roman" pitchFamily="18" charset="0"/>
              </a:rPr>
              <a:t>Luống</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thẹn</a:t>
            </a:r>
            <a:r>
              <a:rPr lang="en-US" sz="2800" i="1" dirty="0">
                <a:solidFill>
                  <a:srgbClr val="0000FF"/>
                </a:solidFill>
                <a:latin typeface="Times New Roman" pitchFamily="18" charset="0"/>
                <a:cs typeface="Times New Roman" pitchFamily="18" charset="0"/>
              </a:rPr>
              <a:t> tai </a:t>
            </a:r>
            <a:r>
              <a:rPr lang="en-US" sz="2800" i="1" dirty="0" err="1">
                <a:solidFill>
                  <a:srgbClr val="0000FF"/>
                </a:solidFill>
                <a:latin typeface="Times New Roman" pitchFamily="18" charset="0"/>
                <a:cs typeface="Times New Roman" pitchFamily="18" charset="0"/>
              </a:rPr>
              <a:t>nghe</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chuyện</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Vũ</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Hầu</a:t>
            </a:r>
            <a:r>
              <a:rPr lang="en-US" sz="2800" i="1" dirty="0">
                <a:solidFill>
                  <a:srgbClr val="0000FF"/>
                </a:solidFill>
                <a:latin typeface="Times New Roman" pitchFamily="18" charset="0"/>
                <a:cs typeface="Times New Roman" pitchFamily="18" charset="0"/>
              </a:rPr>
              <a:t>). </a:t>
            </a:r>
          </a:p>
        </p:txBody>
      </p:sp>
      <p:sp>
        <p:nvSpPr>
          <p:cNvPr id="14" name="AutoShape 27"/>
          <p:cNvSpPr>
            <a:spLocks noChangeArrowheads="1"/>
          </p:cNvSpPr>
          <p:nvPr/>
        </p:nvSpPr>
        <p:spPr bwMode="auto">
          <a:xfrm>
            <a:off x="6936205" y="2231893"/>
            <a:ext cx="4525325" cy="1257145"/>
          </a:xfrm>
          <a:prstGeom prst="wedgeEllipseCallout">
            <a:avLst>
              <a:gd name="adj1" fmla="val -22741"/>
              <a:gd name="adj2" fmla="val -78949"/>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400" b="1" i="1" kern="0" dirty="0" err="1">
                <a:solidFill>
                  <a:srgbClr val="FF0066"/>
                </a:solidFill>
                <a:latin typeface="Times New Roman" pitchFamily="18" charset="0"/>
                <a:cs typeface="Times New Roman" pitchFamily="18" charset="0"/>
              </a:rPr>
              <a:t>Hai</a:t>
            </a:r>
            <a:r>
              <a:rPr lang="en-US" sz="2400" b="1" i="1" kern="0" dirty="0">
                <a:solidFill>
                  <a:srgbClr val="FF0066"/>
                </a:solidFill>
                <a:latin typeface="Times New Roman" pitchFamily="18" charset="0"/>
                <a:cs typeface="Times New Roman" pitchFamily="18" charset="0"/>
              </a:rPr>
              <a:t> </a:t>
            </a:r>
            <a:r>
              <a:rPr lang="en-US" sz="2400" b="1" i="1" kern="0" dirty="0" err="1">
                <a:solidFill>
                  <a:srgbClr val="FF0066"/>
                </a:solidFill>
                <a:latin typeface="Times New Roman" pitchFamily="18" charset="0"/>
                <a:cs typeface="Times New Roman" pitchFamily="18" charset="0"/>
              </a:rPr>
              <a:t>câu</a:t>
            </a:r>
            <a:r>
              <a:rPr lang="en-US" sz="2400" b="1" i="1" kern="0" dirty="0">
                <a:solidFill>
                  <a:srgbClr val="FF0066"/>
                </a:solidFill>
                <a:latin typeface="Times New Roman" pitchFamily="18" charset="0"/>
                <a:cs typeface="Times New Roman" pitchFamily="18" charset="0"/>
              </a:rPr>
              <a:t> </a:t>
            </a:r>
            <a:r>
              <a:rPr lang="en-US" sz="2400" b="1" i="1" kern="0" dirty="0" err="1">
                <a:solidFill>
                  <a:srgbClr val="FF0066"/>
                </a:solidFill>
                <a:latin typeface="Times New Roman" pitchFamily="18" charset="0"/>
                <a:cs typeface="Times New Roman" pitchFamily="18" charset="0"/>
              </a:rPr>
              <a:t>thơ</a:t>
            </a:r>
            <a:r>
              <a:rPr lang="en-US" sz="2400" b="1" i="1" kern="0" dirty="0">
                <a:solidFill>
                  <a:srgbClr val="FF0066"/>
                </a:solidFill>
                <a:latin typeface="Times New Roman" pitchFamily="18" charset="0"/>
                <a:cs typeface="Times New Roman" pitchFamily="18" charset="0"/>
              </a:rPr>
              <a:t> </a:t>
            </a:r>
            <a:r>
              <a:rPr lang="en-US" sz="2400" b="1" i="1" kern="0" dirty="0" err="1">
                <a:solidFill>
                  <a:srgbClr val="FF0066"/>
                </a:solidFill>
                <a:latin typeface="Times New Roman" pitchFamily="18" charset="0"/>
                <a:cs typeface="Times New Roman" pitchFamily="18" charset="0"/>
              </a:rPr>
              <a:t>nói</a:t>
            </a:r>
            <a:r>
              <a:rPr lang="en-US" sz="2400" b="1" i="1" kern="0" dirty="0">
                <a:solidFill>
                  <a:srgbClr val="FF0066"/>
                </a:solidFill>
                <a:latin typeface="Times New Roman" pitchFamily="18" charset="0"/>
                <a:cs typeface="Times New Roman" pitchFamily="18" charset="0"/>
              </a:rPr>
              <a:t> </a:t>
            </a:r>
            <a:r>
              <a:rPr lang="en-US" sz="2400" b="1" i="1" kern="0" dirty="0" err="1">
                <a:solidFill>
                  <a:srgbClr val="FF0066"/>
                </a:solidFill>
                <a:latin typeface="Times New Roman" pitchFamily="18" charset="0"/>
                <a:cs typeface="Times New Roman" pitchFamily="18" charset="0"/>
              </a:rPr>
              <a:t>lên</a:t>
            </a:r>
            <a:r>
              <a:rPr lang="en-US" sz="2400" b="1" i="1" kern="0" dirty="0">
                <a:solidFill>
                  <a:srgbClr val="FF0066"/>
                </a:solidFill>
                <a:latin typeface="Times New Roman" pitchFamily="18" charset="0"/>
                <a:cs typeface="Times New Roman" pitchFamily="18" charset="0"/>
              </a:rPr>
              <a:t> </a:t>
            </a:r>
            <a:r>
              <a:rPr lang="en-US" sz="2400" b="1" i="1" kern="0" dirty="0" err="1">
                <a:solidFill>
                  <a:srgbClr val="FF0066"/>
                </a:solidFill>
                <a:latin typeface="Times New Roman" pitchFamily="18" charset="0"/>
                <a:cs typeface="Times New Roman" pitchFamily="18" charset="0"/>
              </a:rPr>
              <a:t>điều</a:t>
            </a:r>
            <a:r>
              <a:rPr lang="en-US" sz="2400" b="1" i="1" kern="0" dirty="0">
                <a:solidFill>
                  <a:srgbClr val="FF0066"/>
                </a:solidFill>
                <a:latin typeface="Times New Roman" pitchFamily="18" charset="0"/>
                <a:cs typeface="Times New Roman" pitchFamily="18" charset="0"/>
              </a:rPr>
              <a:t> </a:t>
            </a:r>
            <a:r>
              <a:rPr lang="en-US" sz="2400" b="1" i="1" kern="0" dirty="0" err="1">
                <a:solidFill>
                  <a:srgbClr val="FF0066"/>
                </a:solidFill>
                <a:latin typeface="Times New Roman" pitchFamily="18" charset="0"/>
                <a:cs typeface="Times New Roman" pitchFamily="18" charset="0"/>
              </a:rPr>
              <a:t>gì</a:t>
            </a:r>
            <a:r>
              <a:rPr lang="en-US" sz="2400" b="1" i="1" kern="0" dirty="0">
                <a:solidFill>
                  <a:srgbClr val="FF0066"/>
                </a:solidFill>
                <a:latin typeface="Times New Roman" pitchFamily="18" charset="0"/>
                <a:cs typeface="Times New Roman" pitchFamily="18" charset="0"/>
              </a:rPr>
              <a:t>?</a:t>
            </a:r>
          </a:p>
        </p:txBody>
      </p:sp>
      <p:sp>
        <p:nvSpPr>
          <p:cNvPr id="15" name="Rectangle 14"/>
          <p:cNvSpPr/>
          <p:nvPr/>
        </p:nvSpPr>
        <p:spPr>
          <a:xfrm>
            <a:off x="612772" y="4563703"/>
            <a:ext cx="11480800" cy="1233671"/>
          </a:xfrm>
          <a:prstGeom prst="rect">
            <a:avLst/>
          </a:prstGeom>
        </p:spPr>
        <p:txBody>
          <a:bodyPr wrap="square">
            <a:spAutoFit/>
          </a:bodyPr>
          <a:lstStyle/>
          <a:p>
            <a:pPr marL="342900" indent="-342900" algn="just">
              <a:lnSpc>
                <a:spcPct val="130000"/>
              </a:lnSpc>
              <a:spcBef>
                <a:spcPts val="300"/>
              </a:spcBef>
              <a:spcAft>
                <a:spcPts val="300"/>
              </a:spcAft>
              <a:buFontTx/>
              <a:buChar char="-"/>
            </a:pPr>
            <a:r>
              <a:rPr lang="en-US" sz="2800" dirty="0" err="1">
                <a:solidFill>
                  <a:prstClr val="black"/>
                </a:solidFill>
                <a:latin typeface="Times New Roman" pitchFamily="18" charset="0"/>
                <a:ea typeface="Times New Roman"/>
                <a:cs typeface="Times New Roman" pitchFamily="18" charset="0"/>
              </a:rPr>
              <a:t>Quan</a:t>
            </a:r>
            <a:r>
              <a:rPr lang="en-US" sz="2800" dirty="0">
                <a:solidFill>
                  <a:prstClr val="black"/>
                </a:solidFill>
                <a:latin typeface="Times New Roman" pitchFamily="18" charset="0"/>
                <a:ea typeface="Times New Roman"/>
                <a:cs typeface="Times New Roman" pitchFamily="18" charset="0"/>
              </a:rPr>
              <a:t> </a:t>
            </a:r>
            <a:r>
              <a:rPr lang="en-US" sz="2800" dirty="0" err="1">
                <a:solidFill>
                  <a:prstClr val="black"/>
                </a:solidFill>
                <a:latin typeface="Times New Roman" pitchFamily="18" charset="0"/>
                <a:ea typeface="Times New Roman"/>
                <a:cs typeface="Times New Roman" pitchFamily="18" charset="0"/>
              </a:rPr>
              <a:t>niệm</a:t>
            </a:r>
            <a:r>
              <a:rPr lang="en-US" sz="2800" dirty="0">
                <a:solidFill>
                  <a:prstClr val="black"/>
                </a:solidFill>
                <a:latin typeface="Times New Roman" pitchFamily="18" charset="0"/>
                <a:ea typeface="Times New Roman"/>
                <a:cs typeface="Times New Roman" pitchFamily="18" charset="0"/>
              </a:rPr>
              <a:t> </a:t>
            </a:r>
            <a:r>
              <a:rPr lang="en-US" sz="2800" dirty="0" err="1">
                <a:solidFill>
                  <a:prstClr val="black"/>
                </a:solidFill>
                <a:latin typeface="Times New Roman" pitchFamily="18" charset="0"/>
                <a:ea typeface="Times New Roman"/>
                <a:cs typeface="Times New Roman" pitchFamily="18" charset="0"/>
              </a:rPr>
              <a:t>về</a:t>
            </a:r>
            <a:r>
              <a:rPr lang="en-US" sz="2800" dirty="0">
                <a:solidFill>
                  <a:prstClr val="black"/>
                </a:solidFill>
                <a:latin typeface="Times New Roman" pitchFamily="18" charset="0"/>
                <a:ea typeface="Times New Roman"/>
                <a:cs typeface="Times New Roman" pitchFamily="18" charset="0"/>
              </a:rPr>
              <a:t> </a:t>
            </a:r>
            <a:r>
              <a:rPr lang="en-US" sz="2800" dirty="0" err="1">
                <a:solidFill>
                  <a:prstClr val="black"/>
                </a:solidFill>
                <a:latin typeface="Times New Roman" pitchFamily="18" charset="0"/>
                <a:ea typeface="Times New Roman"/>
                <a:cs typeface="Times New Roman" pitchFamily="18" charset="0"/>
              </a:rPr>
              <a:t>chí</a:t>
            </a:r>
            <a:r>
              <a:rPr lang="en-US" sz="2800" dirty="0">
                <a:solidFill>
                  <a:prstClr val="black"/>
                </a:solidFill>
                <a:latin typeface="Times New Roman" pitchFamily="18" charset="0"/>
                <a:ea typeface="Times New Roman"/>
                <a:cs typeface="Times New Roman" pitchFamily="18" charset="0"/>
              </a:rPr>
              <a:t> </a:t>
            </a:r>
            <a:r>
              <a:rPr lang="en-US" sz="2800" dirty="0" err="1">
                <a:solidFill>
                  <a:prstClr val="black"/>
                </a:solidFill>
                <a:latin typeface="Times New Roman" pitchFamily="18" charset="0"/>
                <a:ea typeface="Times New Roman"/>
                <a:cs typeface="Times New Roman" pitchFamily="18" charset="0"/>
              </a:rPr>
              <a:t>làm</a:t>
            </a:r>
            <a:r>
              <a:rPr lang="en-US" sz="2800" dirty="0">
                <a:solidFill>
                  <a:prstClr val="black"/>
                </a:solidFill>
                <a:latin typeface="Times New Roman" pitchFamily="18" charset="0"/>
                <a:ea typeface="Times New Roman"/>
                <a:cs typeface="Times New Roman" pitchFamily="18" charset="0"/>
              </a:rPr>
              <a:t> </a:t>
            </a:r>
            <a:r>
              <a:rPr lang="en-US" sz="2800" dirty="0" err="1">
                <a:solidFill>
                  <a:prstClr val="black"/>
                </a:solidFill>
                <a:latin typeface="Times New Roman" pitchFamily="18" charset="0"/>
                <a:ea typeface="Times New Roman"/>
                <a:cs typeface="Times New Roman" pitchFamily="18" charset="0"/>
              </a:rPr>
              <a:t>trai</a:t>
            </a:r>
            <a:r>
              <a:rPr lang="en-US" sz="2800" dirty="0">
                <a:solidFill>
                  <a:prstClr val="black"/>
                </a:solidFill>
                <a:latin typeface="Times New Roman" pitchFamily="18" charset="0"/>
                <a:ea typeface="Times New Roman"/>
                <a:cs typeface="Times New Roman" pitchFamily="18" charset="0"/>
              </a:rPr>
              <a:t> </a:t>
            </a:r>
            <a:r>
              <a:rPr lang="en-US" sz="2800" dirty="0" err="1">
                <a:solidFill>
                  <a:prstClr val="black"/>
                </a:solidFill>
                <a:latin typeface="Times New Roman" pitchFamily="18" charset="0"/>
                <a:ea typeface="Times New Roman"/>
                <a:cs typeface="Times New Roman" pitchFamily="18" charset="0"/>
              </a:rPr>
              <a:t>của</a:t>
            </a:r>
            <a:r>
              <a:rPr lang="en-US" sz="2800" dirty="0">
                <a:solidFill>
                  <a:prstClr val="black"/>
                </a:solidFill>
                <a:latin typeface="Times New Roman" pitchFamily="18" charset="0"/>
                <a:ea typeface="Times New Roman"/>
                <a:cs typeface="Times New Roman" pitchFamily="18" charset="0"/>
              </a:rPr>
              <a:t> </a:t>
            </a:r>
            <a:r>
              <a:rPr lang="en-US" sz="2800" dirty="0" err="1">
                <a:solidFill>
                  <a:prstClr val="black"/>
                </a:solidFill>
                <a:latin typeface="Times New Roman" pitchFamily="18" charset="0"/>
                <a:ea typeface="Times New Roman"/>
                <a:cs typeface="Times New Roman" pitchFamily="18" charset="0"/>
              </a:rPr>
              <a:t>Phạm</a:t>
            </a:r>
            <a:r>
              <a:rPr lang="en-US" sz="2800" dirty="0">
                <a:solidFill>
                  <a:prstClr val="black"/>
                </a:solidFill>
                <a:latin typeface="Times New Roman" pitchFamily="18" charset="0"/>
                <a:ea typeface="Times New Roman"/>
                <a:cs typeface="Times New Roman" pitchFamily="18" charset="0"/>
              </a:rPr>
              <a:t> </a:t>
            </a:r>
            <a:r>
              <a:rPr lang="en-US" sz="2800" dirty="0" err="1">
                <a:solidFill>
                  <a:prstClr val="black"/>
                </a:solidFill>
                <a:latin typeface="Times New Roman" pitchFamily="18" charset="0"/>
                <a:ea typeface="Times New Roman"/>
                <a:cs typeface="Times New Roman" pitchFamily="18" charset="0"/>
              </a:rPr>
              <a:t>Ngũ</a:t>
            </a:r>
            <a:r>
              <a:rPr lang="en-US" sz="2800" dirty="0">
                <a:solidFill>
                  <a:prstClr val="black"/>
                </a:solidFill>
                <a:latin typeface="Times New Roman" pitchFamily="18" charset="0"/>
                <a:ea typeface="Times New Roman"/>
                <a:cs typeface="Times New Roman" pitchFamily="18" charset="0"/>
              </a:rPr>
              <a:t> </a:t>
            </a:r>
            <a:r>
              <a:rPr lang="en-US" sz="2800" dirty="0" err="1">
                <a:solidFill>
                  <a:prstClr val="black"/>
                </a:solidFill>
                <a:latin typeface="Times New Roman" pitchFamily="18" charset="0"/>
                <a:ea typeface="Times New Roman"/>
                <a:cs typeface="Times New Roman" pitchFamily="18" charset="0"/>
              </a:rPr>
              <a:t>Lão</a:t>
            </a:r>
            <a:endParaRPr lang="en-US" sz="2800" dirty="0">
              <a:solidFill>
                <a:prstClr val="black"/>
              </a:solidFill>
              <a:latin typeface="Times New Roman" pitchFamily="18" charset="0"/>
              <a:ea typeface="Times New Roman"/>
              <a:cs typeface="Times New Roman" pitchFamily="18" charset="0"/>
            </a:endParaRPr>
          </a:p>
          <a:p>
            <a:pPr marL="342900" indent="-342900" algn="just">
              <a:lnSpc>
                <a:spcPct val="130000"/>
              </a:lnSpc>
              <a:spcBef>
                <a:spcPts val="300"/>
              </a:spcBef>
              <a:spcAft>
                <a:spcPts val="300"/>
              </a:spcAft>
              <a:buFontTx/>
              <a:buChar char="-"/>
            </a:pPr>
            <a:r>
              <a:rPr lang="en-US" sz="2800" dirty="0" err="1">
                <a:solidFill>
                  <a:prstClr val="black"/>
                </a:solidFill>
                <a:latin typeface="Times New Roman" pitchFamily="18" charset="0"/>
                <a:ea typeface="Times New Roman"/>
                <a:cs typeface="Times New Roman" pitchFamily="18" charset="0"/>
              </a:rPr>
              <a:t>Nỗi</a:t>
            </a:r>
            <a:r>
              <a:rPr lang="en-US" sz="2800" dirty="0">
                <a:solidFill>
                  <a:prstClr val="black"/>
                </a:solidFill>
                <a:latin typeface="Times New Roman" pitchFamily="18" charset="0"/>
                <a:ea typeface="Times New Roman"/>
                <a:cs typeface="Times New Roman" pitchFamily="18" charset="0"/>
              </a:rPr>
              <a:t> “</a:t>
            </a:r>
            <a:r>
              <a:rPr lang="en-US" sz="2800" dirty="0" err="1">
                <a:solidFill>
                  <a:prstClr val="black"/>
                </a:solidFill>
                <a:latin typeface="Times New Roman" pitchFamily="18" charset="0"/>
                <a:ea typeface="Times New Roman"/>
                <a:cs typeface="Times New Roman" pitchFamily="18" charset="0"/>
              </a:rPr>
              <a:t>thẹn</a:t>
            </a:r>
            <a:r>
              <a:rPr lang="en-US" sz="2800" dirty="0">
                <a:solidFill>
                  <a:prstClr val="black"/>
                </a:solidFill>
                <a:latin typeface="Times New Roman" pitchFamily="18" charset="0"/>
                <a:ea typeface="Times New Roman"/>
                <a:cs typeface="Times New Roman" pitchFamily="18" charset="0"/>
              </a:rPr>
              <a:t>” </a:t>
            </a:r>
            <a:r>
              <a:rPr lang="en-US" sz="2800" dirty="0" err="1">
                <a:solidFill>
                  <a:prstClr val="black"/>
                </a:solidFill>
                <a:latin typeface="Times New Roman" pitchFamily="18" charset="0"/>
                <a:ea typeface="Times New Roman"/>
                <a:cs typeface="Times New Roman" pitchFamily="18" charset="0"/>
              </a:rPr>
              <a:t>của</a:t>
            </a:r>
            <a:r>
              <a:rPr lang="en-US" sz="2800" dirty="0">
                <a:solidFill>
                  <a:prstClr val="black"/>
                </a:solidFill>
                <a:latin typeface="Times New Roman" pitchFamily="18" charset="0"/>
                <a:ea typeface="Times New Roman"/>
                <a:cs typeface="Times New Roman" pitchFamily="18" charset="0"/>
              </a:rPr>
              <a:t> </a:t>
            </a:r>
            <a:r>
              <a:rPr lang="en-US" sz="2800" dirty="0" err="1">
                <a:solidFill>
                  <a:prstClr val="black"/>
                </a:solidFill>
                <a:latin typeface="Times New Roman" pitchFamily="18" charset="0"/>
                <a:ea typeface="Times New Roman"/>
                <a:cs typeface="Times New Roman" pitchFamily="18" charset="0"/>
              </a:rPr>
              <a:t>tác</a:t>
            </a:r>
            <a:r>
              <a:rPr lang="en-US" sz="2800" dirty="0">
                <a:solidFill>
                  <a:prstClr val="black"/>
                </a:solidFill>
                <a:latin typeface="Times New Roman" pitchFamily="18" charset="0"/>
                <a:ea typeface="Times New Roman"/>
                <a:cs typeface="Times New Roman" pitchFamily="18" charset="0"/>
              </a:rPr>
              <a:t> </a:t>
            </a:r>
            <a:r>
              <a:rPr lang="en-US" sz="2800" dirty="0" err="1">
                <a:solidFill>
                  <a:prstClr val="black"/>
                </a:solidFill>
                <a:latin typeface="Times New Roman" pitchFamily="18" charset="0"/>
                <a:ea typeface="Times New Roman"/>
                <a:cs typeface="Times New Roman" pitchFamily="18" charset="0"/>
              </a:rPr>
              <a:t>giả</a:t>
            </a:r>
            <a:r>
              <a:rPr lang="en-US" sz="2800" dirty="0">
                <a:solidFill>
                  <a:prstClr val="black"/>
                </a:solidFill>
                <a:latin typeface="Times New Roman" pitchFamily="18" charset="0"/>
                <a:ea typeface="Times New Roman"/>
                <a:cs typeface="Times New Roman" pitchFamily="18" charset="0"/>
              </a:rPr>
              <a:t>.</a:t>
            </a:r>
          </a:p>
        </p:txBody>
      </p:sp>
    </p:spTree>
    <p:extLst>
      <p:ext uri="{BB962C8B-B14F-4D97-AF65-F5344CB8AC3E}">
        <p14:creationId xmlns:p14="http://schemas.microsoft.com/office/powerpoint/2010/main" val="362021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grpId="1" nodeType="clickEffect">
                                  <p:stCondLst>
                                    <p:cond delay="0"/>
                                  </p:stCondLst>
                                  <p:childTnLst>
                                    <p:anim calcmode="lin" valueType="num">
                                      <p:cBhvr additive="base">
                                        <p:cTn id="21" dur="500"/>
                                        <p:tgtEl>
                                          <p:spTgt spid="14"/>
                                        </p:tgtEl>
                                        <p:attrNameLst>
                                          <p:attrName>ppt_x</p:attrName>
                                        </p:attrNameLst>
                                      </p:cBhvr>
                                      <p:tavLst>
                                        <p:tav tm="0">
                                          <p:val>
                                            <p:strVal val="ppt_x"/>
                                          </p:val>
                                        </p:tav>
                                        <p:tav tm="100000">
                                          <p:val>
                                            <p:strVal val="ppt_x"/>
                                          </p:val>
                                        </p:tav>
                                      </p:tavLst>
                                    </p:anim>
                                    <p:anim calcmode="lin" valueType="num">
                                      <p:cBhvr additive="base">
                                        <p:cTn id="22" dur="500"/>
                                        <p:tgtEl>
                                          <p:spTgt spid="14"/>
                                        </p:tgtEl>
                                        <p:attrNameLst>
                                          <p:attrName>ppt_y</p:attrName>
                                        </p:attrNameLst>
                                      </p:cBhvr>
                                      <p:tavLst>
                                        <p:tav tm="0">
                                          <p:val>
                                            <p:strVal val="ppt_y"/>
                                          </p:val>
                                        </p:tav>
                                        <p:tav tm="100000">
                                          <p:val>
                                            <p:strVal val="1+ppt_h/2"/>
                                          </p:val>
                                        </p:tav>
                                      </p:tavLst>
                                    </p:anim>
                                    <p:set>
                                      <p:cBhvr>
                                        <p:cTn id="23" dur="1" fill="hold">
                                          <p:stCondLst>
                                            <p:cond delay="499"/>
                                          </p:stCondLst>
                                        </p:cTn>
                                        <p:tgtEl>
                                          <p:spTgt spid="1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xEl>
                                              <p:pRg st="0" end="0"/>
                                            </p:txEl>
                                          </p:spTgt>
                                        </p:tgtEl>
                                        <p:attrNameLst>
                                          <p:attrName>style.visibility</p:attrName>
                                        </p:attrNameLst>
                                      </p:cBhvr>
                                      <p:to>
                                        <p:strVal val="visible"/>
                                      </p:to>
                                    </p:set>
                                    <p:animEffect transition="in" filter="wipe(down)">
                                      <p:cBhvr>
                                        <p:cTn id="28" dur="500"/>
                                        <p:tgtEl>
                                          <p:spTgt spid="1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xEl>
                                              <p:pRg st="1" end="1"/>
                                            </p:txEl>
                                          </p:spTgt>
                                        </p:tgtEl>
                                        <p:attrNameLst>
                                          <p:attrName>style.visibility</p:attrName>
                                        </p:attrNameLst>
                                      </p:cBhvr>
                                      <p:to>
                                        <p:strVal val="visible"/>
                                      </p:to>
                                    </p:set>
                                    <p:animEffect transition="in" filter="wipe(down)">
                                      <p:cBhvr>
                                        <p:cTn id="33"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4" grpId="0" animBg="1"/>
      <p:bldP spid="14" grpId="1"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304800" y="152439"/>
            <a:ext cx="11887200" cy="964657"/>
          </a:xfrm>
          <a:prstGeom prst="rect">
            <a:avLst/>
          </a:prstGeom>
        </p:spPr>
        <p:txBody>
          <a:bodyPr wrap="square" lIns="38389" tIns="19194" rIns="38389" bIns="19194">
            <a:spAutoFit/>
          </a:bodyPr>
          <a:lstStyle/>
          <a:p>
            <a:pPr defTabSz="383889">
              <a:spcBef>
                <a:spcPts val="504"/>
              </a:spcBef>
              <a:defRPr/>
            </a:pPr>
            <a:r>
              <a:rPr lang="en-US" sz="2800" b="1" kern="0" dirty="0">
                <a:solidFill>
                  <a:srgbClr val="002060"/>
                </a:solidFill>
                <a:latin typeface="Times New Roman" pitchFamily="18" charset="0"/>
                <a:cs typeface="Times New Roman" pitchFamily="18" charset="0"/>
              </a:rPr>
              <a:t>II. ĐỌC - HIỂU VĂN BẢN</a:t>
            </a:r>
          </a:p>
          <a:p>
            <a:pPr defTabSz="383889">
              <a:spcBef>
                <a:spcPts val="504"/>
              </a:spcBef>
              <a:defRPr/>
            </a:pPr>
            <a:endParaRPr lang="en-US" sz="2800" i="1" dirty="0">
              <a:solidFill>
                <a:srgbClr val="002060"/>
              </a:solidFill>
              <a:latin typeface="Times New Roman" pitchFamily="18" charset="0"/>
              <a:cs typeface="Times New Roman" pitchFamily="18" charset="0"/>
            </a:endParaRPr>
          </a:p>
        </p:txBody>
      </p:sp>
      <p:sp>
        <p:nvSpPr>
          <p:cNvPr id="4" name="Rectangle 3"/>
          <p:cNvSpPr/>
          <p:nvPr/>
        </p:nvSpPr>
        <p:spPr>
          <a:xfrm>
            <a:off x="304799" y="640500"/>
            <a:ext cx="11156731" cy="548099"/>
          </a:xfrm>
          <a:prstGeom prst="rect">
            <a:avLst/>
          </a:prstGeom>
        </p:spPr>
        <p:txBody>
          <a:bodyPr wrap="square">
            <a:spAutoFit/>
          </a:bodyPr>
          <a:lstStyle/>
          <a:p>
            <a:pPr algn="just">
              <a:lnSpc>
                <a:spcPct val="115000"/>
              </a:lnSpc>
            </a:pPr>
            <a:r>
              <a:rPr lang="en-US" sz="2800" b="1" i="1" kern="0" dirty="0">
                <a:solidFill>
                  <a:srgbClr val="FF0000"/>
                </a:solidFill>
                <a:latin typeface="Times New Roman" pitchFamily="18" charset="0"/>
                <a:cs typeface="Times New Roman" pitchFamily="18" charset="0"/>
              </a:rPr>
              <a:t>2. </a:t>
            </a:r>
            <a:r>
              <a:rPr lang="en-US" sz="2800" b="1" i="1" kern="0" dirty="0" err="1">
                <a:solidFill>
                  <a:srgbClr val="FF0000"/>
                </a:solidFill>
                <a:latin typeface="Times New Roman" pitchFamily="18" charset="0"/>
                <a:cs typeface="Times New Roman" pitchFamily="18" charset="0"/>
              </a:rPr>
              <a:t>Hai</a:t>
            </a:r>
            <a:r>
              <a:rPr lang="en-US" sz="2800" b="1" i="1" kern="0" dirty="0">
                <a:solidFill>
                  <a:srgbClr val="FF0000"/>
                </a:solidFill>
                <a:latin typeface="Times New Roman" pitchFamily="18" charset="0"/>
                <a:cs typeface="Times New Roman" pitchFamily="18" charset="0"/>
              </a:rPr>
              <a:t> </a:t>
            </a:r>
            <a:r>
              <a:rPr lang="en-US" sz="2800" b="1" i="1" kern="0" dirty="0" err="1">
                <a:solidFill>
                  <a:srgbClr val="FF0000"/>
                </a:solidFill>
                <a:latin typeface="Times New Roman" pitchFamily="18" charset="0"/>
                <a:cs typeface="Times New Roman" pitchFamily="18" charset="0"/>
              </a:rPr>
              <a:t>câu</a:t>
            </a:r>
            <a:r>
              <a:rPr lang="en-US" sz="2800" b="1" i="1" kern="0" dirty="0">
                <a:solidFill>
                  <a:srgbClr val="FF0000"/>
                </a:solidFill>
                <a:latin typeface="Times New Roman" pitchFamily="18" charset="0"/>
                <a:cs typeface="Times New Roman" pitchFamily="18" charset="0"/>
              </a:rPr>
              <a:t> </a:t>
            </a:r>
            <a:r>
              <a:rPr lang="en-US" sz="2800" b="1" i="1" kern="0" dirty="0" err="1">
                <a:solidFill>
                  <a:srgbClr val="FF0000"/>
                </a:solidFill>
                <a:latin typeface="Times New Roman" pitchFamily="18" charset="0"/>
                <a:cs typeface="Times New Roman" pitchFamily="18" charset="0"/>
              </a:rPr>
              <a:t>sau</a:t>
            </a:r>
            <a:r>
              <a:rPr lang="en-US" sz="2800" b="1" i="1" kern="0" dirty="0">
                <a:solidFill>
                  <a:srgbClr val="FF0000"/>
                </a:solidFill>
                <a:latin typeface="Times New Roman" pitchFamily="18" charset="0"/>
                <a:cs typeface="Times New Roman" pitchFamily="18" charset="0"/>
              </a:rPr>
              <a:t>: </a:t>
            </a:r>
            <a:r>
              <a:rPr lang="pt-BR" sz="2800" b="1" i="1" dirty="0">
                <a:solidFill>
                  <a:srgbClr val="FF0000"/>
                </a:solidFill>
                <a:latin typeface="Times New Roman"/>
                <a:ea typeface="Times New Roman"/>
                <a:cs typeface="Times New Roman"/>
              </a:rPr>
              <a:t>Quan niệm về chí nam nhi và nỗi thẹn của Phạm Ngũ Lão</a:t>
            </a:r>
          </a:p>
        </p:txBody>
      </p:sp>
      <p:sp>
        <p:nvSpPr>
          <p:cNvPr id="12" name="Rectangle 13"/>
          <p:cNvSpPr>
            <a:spLocks noChangeArrowheads="1"/>
          </p:cNvSpPr>
          <p:nvPr/>
        </p:nvSpPr>
        <p:spPr bwMode="auto">
          <a:xfrm>
            <a:off x="1006922" y="1926195"/>
            <a:ext cx="711855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nSpc>
                <a:spcPct val="150000"/>
              </a:lnSpc>
            </a:pPr>
            <a:r>
              <a:rPr lang="en-US" sz="2800" dirty="0">
                <a:solidFill>
                  <a:srgbClr val="0000FF"/>
                </a:solidFill>
                <a:latin typeface="Times New Roman" pitchFamily="18" charset="0"/>
                <a:cs typeface="Times New Roman" pitchFamily="18" charset="0"/>
              </a:rPr>
              <a:t>Nam </a:t>
            </a:r>
            <a:r>
              <a:rPr lang="en-US" sz="2800" dirty="0" err="1">
                <a:solidFill>
                  <a:srgbClr val="0000FF"/>
                </a:solidFill>
                <a:latin typeface="Times New Roman" pitchFamily="18" charset="0"/>
                <a:cs typeface="Times New Roman" pitchFamily="18" charset="0"/>
              </a:rPr>
              <a:t>nhi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vị</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liễu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danh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trái</a:t>
            </a:r>
            <a:br>
              <a:rPr lang="en-US" sz="2800" dirty="0">
                <a:solidFill>
                  <a:srgbClr val="0000FF"/>
                </a:solidFill>
                <a:latin typeface="Times New Roman" pitchFamily="18" charset="0"/>
                <a:cs typeface="Times New Roman" pitchFamily="18" charset="0"/>
              </a:rPr>
            </a:br>
            <a:r>
              <a:rPr lang="en-US" sz="2800" i="1" dirty="0">
                <a:solidFill>
                  <a:srgbClr val="0000FF"/>
                </a:solidFill>
                <a:latin typeface="Times New Roman" pitchFamily="18" charset="0"/>
                <a:cs typeface="Times New Roman" pitchFamily="18" charset="0"/>
              </a:rPr>
              <a:t>(</a:t>
            </a:r>
            <a:r>
              <a:rPr lang="en-US" sz="2800" i="1" dirty="0" err="1">
                <a:solidFill>
                  <a:srgbClr val="0000FF"/>
                </a:solidFill>
                <a:latin typeface="Times New Roman" pitchFamily="18" charset="0"/>
                <a:cs typeface="Times New Roman" pitchFamily="18" charset="0"/>
              </a:rPr>
              <a:t>Công</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danh</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nam</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tử</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còn</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vương</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nợ</a:t>
            </a:r>
            <a:r>
              <a:rPr lang="en-US" sz="2800" i="1" dirty="0">
                <a:solidFill>
                  <a:srgbClr val="0000FF"/>
                </a:solidFill>
                <a:latin typeface="Times New Roman" pitchFamily="18" charset="0"/>
                <a:cs typeface="Times New Roman" pitchFamily="18" charset="0"/>
              </a:rPr>
              <a:t>). </a:t>
            </a:r>
          </a:p>
        </p:txBody>
      </p:sp>
      <p:sp>
        <p:nvSpPr>
          <p:cNvPr id="7" name="Rectangle 6"/>
          <p:cNvSpPr/>
          <p:nvPr/>
        </p:nvSpPr>
        <p:spPr>
          <a:xfrm>
            <a:off x="304800" y="1297688"/>
            <a:ext cx="4543231" cy="523220"/>
          </a:xfrm>
          <a:prstGeom prst="rect">
            <a:avLst/>
          </a:prstGeom>
        </p:spPr>
        <p:txBody>
          <a:bodyPr wrap="none">
            <a:spAutoFit/>
          </a:bodyPr>
          <a:lstStyle/>
          <a:p>
            <a:pPr defTabSz="383889">
              <a:spcBef>
                <a:spcPts val="504"/>
              </a:spcBef>
              <a:defRPr/>
            </a:pPr>
            <a:r>
              <a:rPr lang="en-US" sz="2800" b="1" kern="0" dirty="0">
                <a:solidFill>
                  <a:srgbClr val="0070C0"/>
                </a:solidFill>
                <a:latin typeface="Times New Roman" pitchFamily="18" charset="0"/>
                <a:cs typeface="Times New Roman" pitchFamily="18" charset="0"/>
              </a:rPr>
              <a:t>a. </a:t>
            </a:r>
            <a:r>
              <a:rPr lang="en-US" sz="2800" b="1" kern="0" dirty="0" err="1">
                <a:solidFill>
                  <a:srgbClr val="0070C0"/>
                </a:solidFill>
                <a:latin typeface="Times New Roman" pitchFamily="18" charset="0"/>
                <a:cs typeface="Times New Roman" pitchFamily="18" charset="0"/>
              </a:rPr>
              <a:t>Quan</a:t>
            </a:r>
            <a:r>
              <a:rPr lang="en-US" sz="2800" b="1" kern="0" dirty="0">
                <a:solidFill>
                  <a:srgbClr val="0070C0"/>
                </a:solidFill>
                <a:latin typeface="Times New Roman" pitchFamily="18" charset="0"/>
                <a:cs typeface="Times New Roman" pitchFamily="18" charset="0"/>
              </a:rPr>
              <a:t> </a:t>
            </a:r>
            <a:r>
              <a:rPr lang="en-US" sz="2800" b="1" kern="0" dirty="0" err="1">
                <a:solidFill>
                  <a:srgbClr val="0070C0"/>
                </a:solidFill>
                <a:latin typeface="Times New Roman" pitchFamily="18" charset="0"/>
                <a:cs typeface="Times New Roman" pitchFamily="18" charset="0"/>
              </a:rPr>
              <a:t>điểm</a:t>
            </a:r>
            <a:r>
              <a:rPr lang="en-US" sz="2800" b="1" kern="0" dirty="0">
                <a:solidFill>
                  <a:srgbClr val="0070C0"/>
                </a:solidFill>
                <a:latin typeface="Times New Roman" pitchFamily="18" charset="0"/>
                <a:cs typeface="Times New Roman" pitchFamily="18" charset="0"/>
              </a:rPr>
              <a:t> </a:t>
            </a:r>
            <a:r>
              <a:rPr lang="en-US" sz="2800" b="1" kern="0" dirty="0" err="1">
                <a:solidFill>
                  <a:srgbClr val="0070C0"/>
                </a:solidFill>
                <a:latin typeface="Times New Roman" pitchFamily="18" charset="0"/>
                <a:cs typeface="Times New Roman" pitchFamily="18" charset="0"/>
              </a:rPr>
              <a:t>về</a:t>
            </a:r>
            <a:r>
              <a:rPr lang="en-US" sz="2800" b="1" kern="0" dirty="0">
                <a:solidFill>
                  <a:srgbClr val="0070C0"/>
                </a:solidFill>
                <a:latin typeface="Times New Roman" pitchFamily="18" charset="0"/>
                <a:cs typeface="Times New Roman" pitchFamily="18" charset="0"/>
              </a:rPr>
              <a:t> </a:t>
            </a:r>
            <a:r>
              <a:rPr lang="en-US" sz="2800" b="1" kern="0" dirty="0" err="1">
                <a:solidFill>
                  <a:srgbClr val="0070C0"/>
                </a:solidFill>
                <a:latin typeface="Times New Roman" pitchFamily="18" charset="0"/>
                <a:cs typeface="Times New Roman" pitchFamily="18" charset="0"/>
              </a:rPr>
              <a:t>chí</a:t>
            </a:r>
            <a:r>
              <a:rPr lang="en-US" sz="2800" b="1" kern="0" dirty="0">
                <a:solidFill>
                  <a:srgbClr val="0070C0"/>
                </a:solidFill>
                <a:latin typeface="Times New Roman" pitchFamily="18" charset="0"/>
                <a:cs typeface="Times New Roman" pitchFamily="18" charset="0"/>
              </a:rPr>
              <a:t> </a:t>
            </a:r>
            <a:r>
              <a:rPr lang="en-US" sz="2800" b="1" kern="0" dirty="0" err="1">
                <a:solidFill>
                  <a:srgbClr val="0070C0"/>
                </a:solidFill>
                <a:latin typeface="Times New Roman" pitchFamily="18" charset="0"/>
                <a:cs typeface="Times New Roman" pitchFamily="18" charset="0"/>
              </a:rPr>
              <a:t>làm</a:t>
            </a:r>
            <a:r>
              <a:rPr lang="en-US" sz="2800" b="1" kern="0" dirty="0">
                <a:solidFill>
                  <a:srgbClr val="0070C0"/>
                </a:solidFill>
                <a:latin typeface="Times New Roman" pitchFamily="18" charset="0"/>
                <a:cs typeface="Times New Roman" pitchFamily="18" charset="0"/>
              </a:rPr>
              <a:t> </a:t>
            </a:r>
            <a:r>
              <a:rPr lang="en-US" sz="2800" b="1" kern="0" dirty="0" err="1">
                <a:solidFill>
                  <a:srgbClr val="0070C0"/>
                </a:solidFill>
                <a:latin typeface="Times New Roman" pitchFamily="18" charset="0"/>
                <a:cs typeface="Times New Roman" pitchFamily="18" charset="0"/>
              </a:rPr>
              <a:t>trai</a:t>
            </a:r>
            <a:endParaRPr lang="en-US" sz="2800" b="1" i="1" kern="0" dirty="0">
              <a:solidFill>
                <a:srgbClr val="0070C0"/>
              </a:solidFill>
              <a:latin typeface="Times New Roman" pitchFamily="18" charset="0"/>
              <a:cs typeface="Times New Roman" pitchFamily="18" charset="0"/>
            </a:endParaRPr>
          </a:p>
        </p:txBody>
      </p:sp>
      <p:sp>
        <p:nvSpPr>
          <p:cNvPr id="8" name="AutoShape 27"/>
          <p:cNvSpPr>
            <a:spLocks noChangeArrowheads="1"/>
          </p:cNvSpPr>
          <p:nvPr/>
        </p:nvSpPr>
        <p:spPr bwMode="auto">
          <a:xfrm>
            <a:off x="6167177" y="1676400"/>
            <a:ext cx="5994400" cy="1676400"/>
          </a:xfrm>
          <a:prstGeom prst="wedgeEllipseCallout">
            <a:avLst>
              <a:gd name="adj1" fmla="val -22741"/>
              <a:gd name="adj2" fmla="val -78949"/>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115000"/>
              </a:lnSpc>
            </a:pPr>
            <a:r>
              <a:rPr lang="fr-FR" sz="2400" b="1" i="1" dirty="0" err="1">
                <a:solidFill>
                  <a:srgbClr val="FF0000"/>
                </a:solidFill>
                <a:latin typeface="Times New Roman"/>
                <a:ea typeface="Times New Roman"/>
                <a:cs typeface="Times New Roman"/>
              </a:rPr>
              <a:t>Câu</a:t>
            </a:r>
            <a:r>
              <a:rPr lang="fr-FR" sz="2400" b="1" i="1" dirty="0">
                <a:solidFill>
                  <a:srgbClr val="FF0000"/>
                </a:solidFill>
                <a:latin typeface="Times New Roman"/>
                <a:ea typeface="Times New Roman"/>
                <a:cs typeface="Times New Roman"/>
              </a:rPr>
              <a:t> </a:t>
            </a:r>
            <a:r>
              <a:rPr lang="fr-FR" sz="2400" b="1" i="1" dirty="0" err="1">
                <a:solidFill>
                  <a:srgbClr val="FF0000"/>
                </a:solidFill>
                <a:latin typeface="Times New Roman"/>
                <a:ea typeface="Times New Roman"/>
                <a:cs typeface="Times New Roman"/>
              </a:rPr>
              <a:t>th</a:t>
            </a:r>
            <a:r>
              <a:rPr lang="fr-FR" sz="2400" b="1" i="1" dirty="0" err="1">
                <a:solidFill>
                  <a:srgbClr val="FF0000"/>
                </a:solidFill>
                <a:latin typeface="Times New Roman"/>
                <a:ea typeface="Times New Roman"/>
                <a:cs typeface="Arial"/>
              </a:rPr>
              <a:t>ơ</a:t>
            </a:r>
            <a:r>
              <a:rPr lang="fr-FR" sz="2400" b="1" i="1" dirty="0">
                <a:solidFill>
                  <a:srgbClr val="FF0000"/>
                </a:solidFill>
                <a:latin typeface="Times New Roman"/>
                <a:ea typeface="Times New Roman"/>
                <a:cs typeface="Times New Roman"/>
              </a:rPr>
              <a:t> </a:t>
            </a:r>
            <a:r>
              <a:rPr lang="fr-FR" sz="2400" b="1" i="1" dirty="0" err="1">
                <a:solidFill>
                  <a:srgbClr val="FF0000"/>
                </a:solidFill>
                <a:latin typeface="Times New Roman"/>
                <a:ea typeface="Times New Roman"/>
                <a:cs typeface="Times New Roman"/>
              </a:rPr>
              <a:t>th</a:t>
            </a:r>
            <a:r>
              <a:rPr lang="fr-FR" sz="2400" b="1" i="1" dirty="0" err="1">
                <a:solidFill>
                  <a:srgbClr val="FF0000"/>
                </a:solidFill>
                <a:latin typeface="Times New Roman"/>
                <a:ea typeface="Times New Roman"/>
                <a:cs typeface="Arial"/>
              </a:rPr>
              <a:t>ứ</a:t>
            </a:r>
            <a:r>
              <a:rPr lang="fr-FR" sz="2400" b="1" i="1" dirty="0">
                <a:solidFill>
                  <a:srgbClr val="FF0000"/>
                </a:solidFill>
                <a:latin typeface="Times New Roman"/>
                <a:ea typeface="Times New Roman"/>
                <a:cs typeface="Times New Roman"/>
              </a:rPr>
              <a:t> </a:t>
            </a:r>
            <a:r>
              <a:rPr lang="fr-FR" sz="2400" b="1" i="1" dirty="0" err="1">
                <a:solidFill>
                  <a:srgbClr val="FF0000"/>
                </a:solidFill>
                <a:latin typeface="Times New Roman"/>
                <a:ea typeface="Times New Roman"/>
                <a:cs typeface="Times New Roman"/>
              </a:rPr>
              <a:t>ba</a:t>
            </a:r>
            <a:r>
              <a:rPr lang="fr-FR" sz="2400" b="1" i="1" dirty="0">
                <a:solidFill>
                  <a:srgbClr val="FF0000"/>
                </a:solidFill>
                <a:latin typeface="Times New Roman"/>
                <a:ea typeface="Times New Roman"/>
                <a:cs typeface="Times New Roman"/>
              </a:rPr>
              <a:t> </a:t>
            </a:r>
            <a:r>
              <a:rPr lang="fr-FR" sz="2400" b="1" i="1" dirty="0" err="1">
                <a:solidFill>
                  <a:srgbClr val="FF0000"/>
                </a:solidFill>
                <a:latin typeface="Times New Roman"/>
                <a:ea typeface="Times New Roman"/>
                <a:cs typeface="Times New Roman"/>
              </a:rPr>
              <a:t>mu</a:t>
            </a:r>
            <a:r>
              <a:rPr lang="fr-FR" sz="2400" b="1" i="1" dirty="0" err="1">
                <a:solidFill>
                  <a:srgbClr val="FF0000"/>
                </a:solidFill>
                <a:latin typeface="Times New Roman"/>
                <a:ea typeface="Times New Roman"/>
                <a:cs typeface="Arial"/>
              </a:rPr>
              <a:t>ố</a:t>
            </a:r>
            <a:r>
              <a:rPr lang="fr-FR" sz="2400" b="1" i="1" dirty="0" err="1">
                <a:solidFill>
                  <a:srgbClr val="FF0000"/>
                </a:solidFill>
                <a:latin typeface="Times New Roman"/>
                <a:ea typeface="Times New Roman"/>
                <a:cs typeface="Times New Roman"/>
              </a:rPr>
              <a:t>n</a:t>
            </a:r>
            <a:r>
              <a:rPr lang="fr-FR" sz="2400" b="1" i="1" dirty="0">
                <a:solidFill>
                  <a:srgbClr val="FF0000"/>
                </a:solidFill>
                <a:latin typeface="Times New Roman"/>
                <a:ea typeface="Times New Roman"/>
                <a:cs typeface="Times New Roman"/>
              </a:rPr>
              <a:t> </a:t>
            </a:r>
            <a:r>
              <a:rPr lang="fr-FR" sz="2400" b="1" i="1" dirty="0" err="1">
                <a:solidFill>
                  <a:srgbClr val="FF0000"/>
                </a:solidFill>
                <a:latin typeface="Times New Roman"/>
                <a:ea typeface="Times New Roman"/>
                <a:cs typeface="Arial"/>
              </a:rPr>
              <a:t>đề</a:t>
            </a:r>
            <a:r>
              <a:rPr lang="fr-FR" sz="2400" b="1" i="1" dirty="0">
                <a:solidFill>
                  <a:srgbClr val="FF0000"/>
                </a:solidFill>
                <a:latin typeface="Times New Roman"/>
                <a:ea typeface="Times New Roman"/>
                <a:cs typeface="Times New Roman"/>
              </a:rPr>
              <a:t> </a:t>
            </a:r>
            <a:r>
              <a:rPr lang="fr-FR" sz="2400" b="1" i="1" dirty="0" err="1">
                <a:solidFill>
                  <a:srgbClr val="FF0000"/>
                </a:solidFill>
                <a:latin typeface="Times New Roman"/>
                <a:ea typeface="Times New Roman"/>
                <a:cs typeface="Times New Roman"/>
              </a:rPr>
              <a:t>c</a:t>
            </a:r>
            <a:r>
              <a:rPr lang="fr-FR" sz="2400" b="1" i="1" dirty="0" err="1">
                <a:solidFill>
                  <a:srgbClr val="FF0000"/>
                </a:solidFill>
                <a:latin typeface="Times New Roman"/>
                <a:ea typeface="Times New Roman"/>
                <a:cs typeface="Arial"/>
              </a:rPr>
              <a:t>ậ</a:t>
            </a:r>
            <a:r>
              <a:rPr lang="fr-FR" sz="2400" b="1" i="1" dirty="0" err="1">
                <a:solidFill>
                  <a:srgbClr val="FF0000"/>
                </a:solidFill>
                <a:latin typeface="Times New Roman"/>
                <a:ea typeface="Times New Roman"/>
                <a:cs typeface="Times New Roman"/>
              </a:rPr>
              <a:t>p</a:t>
            </a:r>
            <a:r>
              <a:rPr lang="fr-FR" sz="2400" b="1" i="1" dirty="0">
                <a:solidFill>
                  <a:srgbClr val="FF0000"/>
                </a:solidFill>
                <a:latin typeface="Times New Roman"/>
                <a:ea typeface="Times New Roman"/>
                <a:cs typeface="Times New Roman"/>
              </a:rPr>
              <a:t> </a:t>
            </a:r>
            <a:r>
              <a:rPr lang="fr-FR" sz="2400" b="1" i="1" dirty="0" err="1">
                <a:solidFill>
                  <a:srgbClr val="FF0000"/>
                </a:solidFill>
                <a:latin typeface="Times New Roman"/>
                <a:ea typeface="Times New Roman"/>
                <a:cs typeface="Times New Roman"/>
              </a:rPr>
              <a:t>t</a:t>
            </a:r>
            <a:r>
              <a:rPr lang="fr-FR" sz="2400" b="1" i="1" dirty="0" err="1">
                <a:solidFill>
                  <a:srgbClr val="FF0000"/>
                </a:solidFill>
                <a:latin typeface="Times New Roman"/>
                <a:ea typeface="Times New Roman"/>
                <a:cs typeface="Arial"/>
              </a:rPr>
              <a:t>ớ</a:t>
            </a:r>
            <a:r>
              <a:rPr lang="fr-FR" sz="2400" b="1" i="1" dirty="0" err="1">
                <a:solidFill>
                  <a:srgbClr val="FF0000"/>
                </a:solidFill>
                <a:latin typeface="Times New Roman"/>
                <a:ea typeface="Times New Roman"/>
                <a:cs typeface="Times New Roman"/>
              </a:rPr>
              <a:t>i</a:t>
            </a:r>
            <a:r>
              <a:rPr lang="fr-FR" sz="2400" b="1" i="1" dirty="0">
                <a:solidFill>
                  <a:srgbClr val="FF0000"/>
                </a:solidFill>
                <a:latin typeface="Times New Roman"/>
                <a:ea typeface="Times New Roman"/>
                <a:cs typeface="Times New Roman"/>
              </a:rPr>
              <a:t> </a:t>
            </a:r>
            <a:r>
              <a:rPr lang="fr-FR" sz="2400" b="1" i="1" dirty="0" err="1">
                <a:solidFill>
                  <a:srgbClr val="FF0000"/>
                </a:solidFill>
                <a:latin typeface="Times New Roman"/>
                <a:ea typeface="Times New Roman"/>
                <a:cs typeface="Times New Roman"/>
              </a:rPr>
              <a:t>v</a:t>
            </a:r>
            <a:r>
              <a:rPr lang="fr-FR" sz="2400" b="1" i="1" dirty="0" err="1">
                <a:solidFill>
                  <a:srgbClr val="FF0000"/>
                </a:solidFill>
                <a:latin typeface="Times New Roman"/>
                <a:ea typeface="Times New Roman"/>
                <a:cs typeface="Arial"/>
              </a:rPr>
              <a:t>ấ</a:t>
            </a:r>
            <a:r>
              <a:rPr lang="fr-FR" sz="2400" b="1" i="1" dirty="0" err="1">
                <a:solidFill>
                  <a:srgbClr val="FF0000"/>
                </a:solidFill>
                <a:latin typeface="Times New Roman"/>
                <a:ea typeface="Times New Roman"/>
                <a:cs typeface="Times New Roman"/>
              </a:rPr>
              <a:t>n</a:t>
            </a:r>
            <a:r>
              <a:rPr lang="fr-FR" sz="2400" b="1" i="1" dirty="0">
                <a:solidFill>
                  <a:srgbClr val="FF0000"/>
                </a:solidFill>
                <a:latin typeface="Times New Roman"/>
                <a:ea typeface="Times New Roman"/>
                <a:cs typeface="Times New Roman"/>
              </a:rPr>
              <a:t> </a:t>
            </a:r>
            <a:r>
              <a:rPr lang="fr-FR" sz="2400" b="1" i="1" dirty="0" err="1">
                <a:solidFill>
                  <a:srgbClr val="FF0000"/>
                </a:solidFill>
                <a:latin typeface="Times New Roman"/>
                <a:ea typeface="Times New Roman"/>
                <a:cs typeface="Arial"/>
              </a:rPr>
              <a:t>đề</a:t>
            </a:r>
            <a:r>
              <a:rPr lang="fr-FR" sz="2400" b="1" i="1" dirty="0">
                <a:solidFill>
                  <a:srgbClr val="FF0000"/>
                </a:solidFill>
                <a:latin typeface="Times New Roman"/>
                <a:ea typeface="Times New Roman"/>
                <a:cs typeface="Times New Roman"/>
              </a:rPr>
              <a:t> </a:t>
            </a:r>
            <a:r>
              <a:rPr lang="fr-FR" sz="2400" b="1" i="1" dirty="0" err="1">
                <a:solidFill>
                  <a:srgbClr val="FF0000"/>
                </a:solidFill>
                <a:latin typeface="Times New Roman"/>
                <a:ea typeface="Times New Roman"/>
                <a:cs typeface="Times New Roman"/>
              </a:rPr>
              <a:t>g</a:t>
            </a:r>
            <a:r>
              <a:rPr lang="fr-FR" sz="2400" b="1" i="1" dirty="0" err="1">
                <a:solidFill>
                  <a:srgbClr val="FF0000"/>
                </a:solidFill>
                <a:latin typeface="Times New Roman"/>
                <a:ea typeface="Times New Roman"/>
                <a:cs typeface=".VnTime"/>
              </a:rPr>
              <a:t>ì</a:t>
            </a:r>
            <a:r>
              <a:rPr lang="fr-FR" sz="2400" b="1" i="1" dirty="0">
                <a:solidFill>
                  <a:srgbClr val="FF0000"/>
                </a:solidFill>
                <a:latin typeface="Times New Roman"/>
                <a:ea typeface="Times New Roman"/>
                <a:cs typeface="Times New Roman"/>
              </a:rPr>
              <a:t> </a:t>
            </a:r>
            <a:r>
              <a:rPr lang="fr-FR" sz="2400" b="1" i="1" dirty="0" err="1">
                <a:solidFill>
                  <a:srgbClr val="FF0000"/>
                </a:solidFill>
                <a:latin typeface="Times New Roman"/>
                <a:ea typeface="Times New Roman"/>
                <a:cs typeface="Times New Roman"/>
              </a:rPr>
              <a:t>trong</a:t>
            </a:r>
            <a:r>
              <a:rPr lang="fr-FR" sz="2400" b="1" i="1" dirty="0">
                <a:solidFill>
                  <a:srgbClr val="FF0000"/>
                </a:solidFill>
                <a:latin typeface="Times New Roman"/>
                <a:ea typeface="Times New Roman"/>
                <a:cs typeface="Times New Roman"/>
              </a:rPr>
              <a:t> </a:t>
            </a:r>
            <a:r>
              <a:rPr lang="fr-FR" sz="2400" b="1" i="1" dirty="0" err="1">
                <a:solidFill>
                  <a:srgbClr val="FF0000"/>
                </a:solidFill>
                <a:latin typeface="Times New Roman"/>
                <a:ea typeface="Times New Roman"/>
                <a:cs typeface="Times New Roman"/>
              </a:rPr>
              <a:t>x</a:t>
            </a:r>
            <a:r>
              <a:rPr lang="fr-FR" sz="2400" b="1" i="1" dirty="0" err="1">
                <a:solidFill>
                  <a:srgbClr val="FF0000"/>
                </a:solidFill>
                <a:latin typeface="Times New Roman"/>
                <a:ea typeface="Times New Roman"/>
                <a:cs typeface=".VnTime"/>
              </a:rPr>
              <a:t>ã</a:t>
            </a:r>
            <a:r>
              <a:rPr lang="fr-FR" sz="2400" b="1" i="1" dirty="0">
                <a:solidFill>
                  <a:srgbClr val="FF0000"/>
                </a:solidFill>
                <a:latin typeface="Times New Roman"/>
                <a:ea typeface="Times New Roman"/>
                <a:cs typeface="Times New Roman"/>
              </a:rPr>
              <a:t> </a:t>
            </a:r>
            <a:r>
              <a:rPr lang="fr-FR" sz="2400" b="1" i="1" dirty="0" err="1">
                <a:solidFill>
                  <a:srgbClr val="FF0000"/>
                </a:solidFill>
                <a:latin typeface="Times New Roman"/>
                <a:ea typeface="Times New Roman"/>
                <a:cs typeface="Times New Roman"/>
              </a:rPr>
              <a:t>h</a:t>
            </a:r>
            <a:r>
              <a:rPr lang="fr-FR" sz="2400" b="1" i="1" dirty="0" err="1">
                <a:solidFill>
                  <a:srgbClr val="FF0000"/>
                </a:solidFill>
                <a:latin typeface="Times New Roman"/>
                <a:ea typeface="Times New Roman"/>
                <a:cs typeface="Arial"/>
              </a:rPr>
              <a:t>ộ</a:t>
            </a:r>
            <a:r>
              <a:rPr lang="fr-FR" sz="2400" b="1" i="1" dirty="0" err="1">
                <a:solidFill>
                  <a:srgbClr val="FF0000"/>
                </a:solidFill>
                <a:latin typeface="Times New Roman"/>
                <a:ea typeface="Times New Roman"/>
                <a:cs typeface="Times New Roman"/>
              </a:rPr>
              <a:t>i</a:t>
            </a:r>
            <a:r>
              <a:rPr lang="fr-FR" sz="2400" b="1" i="1" dirty="0">
                <a:solidFill>
                  <a:srgbClr val="FF0000"/>
                </a:solidFill>
                <a:latin typeface="Times New Roman"/>
                <a:ea typeface="Times New Roman"/>
                <a:cs typeface="Times New Roman"/>
              </a:rPr>
              <a:t> </a:t>
            </a:r>
            <a:r>
              <a:rPr lang="fr-FR" sz="2400" b="1" i="1" dirty="0" err="1">
                <a:solidFill>
                  <a:srgbClr val="FF0000"/>
                </a:solidFill>
                <a:latin typeface="Times New Roman"/>
                <a:ea typeface="Times New Roman"/>
                <a:cs typeface="Times New Roman"/>
              </a:rPr>
              <a:t>x</a:t>
            </a:r>
            <a:r>
              <a:rPr lang="fr-FR" sz="2400" b="1" i="1" dirty="0" err="1">
                <a:solidFill>
                  <a:srgbClr val="FF0000"/>
                </a:solidFill>
                <a:latin typeface="Times New Roman"/>
                <a:ea typeface="Times New Roman"/>
                <a:cs typeface="Arial"/>
              </a:rPr>
              <a:t>ư</a:t>
            </a:r>
            <a:r>
              <a:rPr lang="fr-FR" sz="2400" b="1" i="1" dirty="0" err="1">
                <a:solidFill>
                  <a:srgbClr val="FF0000"/>
                </a:solidFill>
                <a:latin typeface="Times New Roman"/>
                <a:ea typeface="Times New Roman"/>
                <a:cs typeface="Times New Roman"/>
              </a:rPr>
              <a:t>a</a:t>
            </a:r>
            <a:r>
              <a:rPr lang="fr-FR" sz="2400" b="1" i="1" dirty="0">
                <a:solidFill>
                  <a:srgbClr val="FF0000"/>
                </a:solidFill>
                <a:latin typeface="Times New Roman"/>
                <a:ea typeface="Times New Roman"/>
                <a:cs typeface="Times New Roman"/>
              </a:rPr>
              <a:t>?</a:t>
            </a:r>
            <a:endParaRPr lang="en-US" sz="2400" b="1" i="1" dirty="0">
              <a:solidFill>
                <a:srgbClr val="FF0000"/>
              </a:solidFill>
              <a:latin typeface=".VnTime"/>
              <a:ea typeface="Times New Roman"/>
              <a:cs typeface="Times New Roman"/>
            </a:endParaRPr>
          </a:p>
        </p:txBody>
      </p:sp>
      <p:sp>
        <p:nvSpPr>
          <p:cNvPr id="10" name="Rectangle 9"/>
          <p:cNvSpPr/>
          <p:nvPr/>
        </p:nvSpPr>
        <p:spPr>
          <a:xfrm>
            <a:off x="439690" y="3437544"/>
            <a:ext cx="11582400" cy="3065455"/>
          </a:xfrm>
          <a:prstGeom prst="rect">
            <a:avLst/>
          </a:prstGeom>
        </p:spPr>
        <p:txBody>
          <a:bodyPr wrap="square">
            <a:spAutoFit/>
          </a:bodyPr>
          <a:lstStyle/>
          <a:p>
            <a:pPr marL="342900" indent="-342900" algn="just">
              <a:lnSpc>
                <a:spcPct val="115000"/>
              </a:lnSpc>
              <a:buFontTx/>
              <a:buChar char="-"/>
            </a:pPr>
            <a:r>
              <a:rPr lang="fr-FR" sz="2400" b="1" i="1" dirty="0" err="1">
                <a:solidFill>
                  <a:srgbClr val="000000"/>
                </a:solidFill>
                <a:latin typeface="Times New Roman"/>
                <a:ea typeface="Times New Roman"/>
                <a:cs typeface="Times New Roman"/>
              </a:rPr>
              <a:t>Công</a:t>
            </a:r>
            <a:r>
              <a:rPr lang="fr-FR" sz="2400" b="1" i="1" dirty="0">
                <a:solidFill>
                  <a:srgbClr val="000000"/>
                </a:solidFill>
                <a:latin typeface="Times New Roman"/>
                <a:ea typeface="Times New Roman"/>
                <a:cs typeface="Times New Roman"/>
              </a:rPr>
              <a:t> </a:t>
            </a:r>
            <a:r>
              <a:rPr lang="fr-FR" sz="2400" b="1" i="1" dirty="0" err="1">
                <a:solidFill>
                  <a:srgbClr val="000000"/>
                </a:solidFill>
                <a:latin typeface="Times New Roman"/>
                <a:ea typeface="Times New Roman"/>
                <a:cs typeface="Times New Roman"/>
              </a:rPr>
              <a:t>danh</a:t>
            </a:r>
            <a:r>
              <a:rPr lang="fr-FR" sz="2400" b="1" i="1" dirty="0">
                <a:solidFill>
                  <a:srgbClr val="000000"/>
                </a:solidFill>
                <a:latin typeface="Times New Roman"/>
                <a:ea typeface="Times New Roman"/>
                <a:cs typeface="Times New Roman"/>
              </a:rPr>
              <a:t> </a:t>
            </a:r>
            <a:r>
              <a:rPr lang="fr-FR" sz="2400" b="1" i="1" dirty="0" err="1">
                <a:solidFill>
                  <a:srgbClr val="000000"/>
                </a:solidFill>
                <a:latin typeface="Times New Roman"/>
                <a:ea typeface="Times New Roman"/>
                <a:cs typeface="Times New Roman"/>
              </a:rPr>
              <a:t>trái</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món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n</a:t>
            </a:r>
            <a:r>
              <a:rPr lang="fr-FR" sz="2400" dirty="0" err="1">
                <a:solidFill>
                  <a:srgbClr val="000000"/>
                </a:solidFill>
                <a:latin typeface="Times New Roman"/>
                <a:ea typeface="Times New Roman"/>
                <a:cs typeface="Arial"/>
              </a:rPr>
              <a:t>ợ</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c</a:t>
            </a:r>
            <a:r>
              <a:rPr lang="fr-FR" sz="2400" dirty="0" err="1">
                <a:solidFill>
                  <a:srgbClr val="000000"/>
                </a:solidFill>
                <a:latin typeface="Times New Roman"/>
                <a:ea typeface="Times New Roman"/>
                <a:cs typeface=".VnTime"/>
              </a:rPr>
              <a:t>ô</a:t>
            </a:r>
            <a:r>
              <a:rPr lang="fr-FR" sz="2400" dirty="0" err="1">
                <a:solidFill>
                  <a:srgbClr val="000000"/>
                </a:solidFill>
                <a:latin typeface="Times New Roman"/>
                <a:ea typeface="Times New Roman"/>
                <a:cs typeface="Times New Roman"/>
              </a:rPr>
              <a:t>ng</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danh</a:t>
            </a:r>
            <a:r>
              <a:rPr lang="fr-FR" sz="2400" dirty="0">
                <a:solidFill>
                  <a:srgbClr val="000000"/>
                </a:solidFill>
                <a:latin typeface="Times New Roman"/>
                <a:ea typeface="Times New Roman"/>
                <a:cs typeface="Times New Roman"/>
              </a:rPr>
              <a:t>.</a:t>
            </a:r>
            <a:endParaRPr lang="en-US" sz="2400" dirty="0">
              <a:solidFill>
                <a:prstClr val="black"/>
              </a:solidFill>
              <a:latin typeface=".VnTime"/>
              <a:ea typeface="Times New Roman"/>
              <a:cs typeface="Times New Roman"/>
            </a:endParaRPr>
          </a:p>
          <a:p>
            <a:pPr marL="342900" indent="-342900" algn="just">
              <a:lnSpc>
                <a:spcPct val="115000"/>
              </a:lnSpc>
              <a:buFontTx/>
              <a:buChar char="-"/>
            </a:pPr>
            <a:r>
              <a:rPr lang="fr-FR" sz="2400" b="1" i="1" dirty="0" err="1">
                <a:solidFill>
                  <a:srgbClr val="000000"/>
                </a:solidFill>
                <a:latin typeface="Times New Roman"/>
                <a:ea typeface="Times New Roman"/>
                <a:cs typeface="Times New Roman"/>
              </a:rPr>
              <a:t>Công</a:t>
            </a:r>
            <a:r>
              <a:rPr lang="fr-FR" sz="2400" b="1" i="1" dirty="0">
                <a:solidFill>
                  <a:srgbClr val="000000"/>
                </a:solidFill>
                <a:latin typeface="Times New Roman"/>
                <a:ea typeface="Times New Roman"/>
                <a:cs typeface="Times New Roman"/>
              </a:rPr>
              <a:t> </a:t>
            </a:r>
            <a:r>
              <a:rPr lang="fr-FR" sz="2400" b="1" i="1" dirty="0" err="1">
                <a:solidFill>
                  <a:srgbClr val="000000"/>
                </a:solidFill>
                <a:latin typeface="Times New Roman"/>
                <a:ea typeface="Times New Roman"/>
                <a:cs typeface="Times New Roman"/>
              </a:rPr>
              <a:t>danh</a:t>
            </a:r>
            <a:r>
              <a:rPr lang="fr-FR" sz="2400" b="1" i="1" dirty="0">
                <a:solidFill>
                  <a:srgbClr val="000000"/>
                </a:solidFill>
                <a:latin typeface="Times New Roman"/>
                <a:ea typeface="Times New Roman"/>
                <a:cs typeface="Times New Roman"/>
              </a:rPr>
              <a:t> </a:t>
            </a:r>
            <a:r>
              <a:rPr lang="fr-FR" sz="2400" b="1" i="1" dirty="0" err="1">
                <a:solidFill>
                  <a:srgbClr val="000000"/>
                </a:solidFill>
                <a:latin typeface="Times New Roman"/>
                <a:ea typeface="Times New Roman"/>
                <a:cs typeface="Times New Roman"/>
              </a:rPr>
              <a:t>nam</a:t>
            </a:r>
            <a:r>
              <a:rPr lang="fr-FR" sz="2400" b="1" i="1" dirty="0">
                <a:solidFill>
                  <a:srgbClr val="000000"/>
                </a:solidFill>
                <a:latin typeface="Times New Roman"/>
                <a:ea typeface="Times New Roman"/>
                <a:cs typeface="Times New Roman"/>
              </a:rPr>
              <a:t> </a:t>
            </a:r>
            <a:r>
              <a:rPr lang="fr-FR" sz="2400" b="1" i="1" dirty="0" err="1">
                <a:solidFill>
                  <a:srgbClr val="000000"/>
                </a:solidFill>
                <a:latin typeface="Times New Roman"/>
                <a:ea typeface="Times New Roman"/>
                <a:cs typeface="Times New Roman"/>
              </a:rPr>
              <a:t>t</a:t>
            </a:r>
            <a:r>
              <a:rPr lang="fr-FR" sz="2400" b="1" i="1" dirty="0" err="1">
                <a:solidFill>
                  <a:srgbClr val="000000"/>
                </a:solidFill>
                <a:latin typeface="Times New Roman"/>
                <a:ea typeface="Times New Roman"/>
                <a:cs typeface="Arial"/>
              </a:rPr>
              <a:t>ử</a:t>
            </a:r>
            <a:r>
              <a:rPr lang="fr-FR" sz="2400" b="1" i="1"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s</a:t>
            </a:r>
            <a:r>
              <a:rPr lang="fr-FR" sz="2400" dirty="0" err="1">
                <a:solidFill>
                  <a:srgbClr val="000000"/>
                </a:solidFill>
                <a:latin typeface="Times New Roman"/>
                <a:ea typeface="Times New Roman"/>
                <a:cs typeface="Arial"/>
              </a:rPr>
              <a:t>ự</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nghi</a:t>
            </a:r>
            <a:r>
              <a:rPr lang="fr-FR" sz="2400" dirty="0" err="1">
                <a:solidFill>
                  <a:srgbClr val="000000"/>
                </a:solidFill>
                <a:latin typeface="Times New Roman"/>
                <a:ea typeface="Times New Roman"/>
                <a:cs typeface="Arial"/>
              </a:rPr>
              <a:t>ệ</a:t>
            </a:r>
            <a:r>
              <a:rPr lang="fr-FR" sz="2400" dirty="0" err="1">
                <a:solidFill>
                  <a:srgbClr val="000000"/>
                </a:solidFill>
                <a:latin typeface="Times New Roman"/>
                <a:ea typeface="Times New Roman"/>
                <a:cs typeface="Times New Roman"/>
              </a:rPr>
              <a:t>p</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c</a:t>
            </a:r>
            <a:r>
              <a:rPr lang="fr-FR" sz="2400" dirty="0" err="1">
                <a:solidFill>
                  <a:srgbClr val="000000"/>
                </a:solidFill>
                <a:latin typeface="Times New Roman"/>
                <a:ea typeface="Times New Roman"/>
                <a:cs typeface=".VnTime"/>
              </a:rPr>
              <a:t>ô</a:t>
            </a:r>
            <a:r>
              <a:rPr lang="fr-FR" sz="2400" dirty="0" err="1">
                <a:solidFill>
                  <a:srgbClr val="000000"/>
                </a:solidFill>
                <a:latin typeface="Times New Roman"/>
                <a:ea typeface="Times New Roman"/>
                <a:cs typeface="Times New Roman"/>
              </a:rPr>
              <a:t>ng</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danh</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c</a:t>
            </a:r>
            <a:r>
              <a:rPr lang="fr-FR" sz="2400" dirty="0" err="1">
                <a:solidFill>
                  <a:srgbClr val="000000"/>
                </a:solidFill>
                <a:latin typeface="Times New Roman"/>
                <a:ea typeface="Times New Roman"/>
                <a:cs typeface="Arial"/>
              </a:rPr>
              <a:t>ủ</a:t>
            </a:r>
            <a:r>
              <a:rPr lang="fr-FR" sz="2400" dirty="0" err="1">
                <a:solidFill>
                  <a:srgbClr val="000000"/>
                </a:solidFill>
                <a:latin typeface="Times New Roman"/>
                <a:ea typeface="Times New Roman"/>
                <a:cs typeface="Times New Roman"/>
              </a:rPr>
              <a:t>a</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k</a:t>
            </a:r>
            <a:r>
              <a:rPr lang="fr-FR" sz="2400" dirty="0" err="1">
                <a:solidFill>
                  <a:srgbClr val="000000"/>
                </a:solidFill>
                <a:latin typeface="Times New Roman"/>
                <a:ea typeface="Times New Roman"/>
                <a:cs typeface="Arial"/>
              </a:rPr>
              <a:t>ẻ</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l</a:t>
            </a:r>
            <a:r>
              <a:rPr lang="fr-FR" sz="2400" dirty="0" err="1">
                <a:solidFill>
                  <a:srgbClr val="000000"/>
                </a:solidFill>
                <a:latin typeface="Times New Roman"/>
                <a:ea typeface="Times New Roman"/>
                <a:cs typeface="Arial"/>
              </a:rPr>
              <a:t>à</a:t>
            </a:r>
            <a:r>
              <a:rPr lang="fr-FR" sz="2400" dirty="0" err="1">
                <a:solidFill>
                  <a:srgbClr val="000000"/>
                </a:solidFill>
                <a:latin typeface="Times New Roman"/>
                <a:ea typeface="Times New Roman"/>
                <a:cs typeface="Times New Roman"/>
              </a:rPr>
              <a:t>m</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trai</a:t>
            </a:r>
            <a:r>
              <a:rPr lang="fr-FR" sz="2400" dirty="0">
                <a:solidFill>
                  <a:srgbClr val="000000"/>
                </a:solidFill>
                <a:latin typeface="Times New Roman"/>
                <a:ea typeface="Times New Roman"/>
                <a:cs typeface="Times New Roman"/>
              </a:rPr>
              <a:t>.</a:t>
            </a:r>
            <a:endParaRPr lang="en-US" sz="2400" dirty="0">
              <a:solidFill>
                <a:prstClr val="black"/>
              </a:solidFill>
              <a:latin typeface=".VnTime"/>
              <a:ea typeface="Times New Roman"/>
              <a:cs typeface="Times New Roman"/>
            </a:endParaRPr>
          </a:p>
          <a:p>
            <a:pPr marL="342900" indent="-342900" algn="just">
              <a:lnSpc>
                <a:spcPct val="115000"/>
              </a:lnSpc>
              <a:buFontTx/>
              <a:buChar char="-"/>
            </a:pPr>
            <a:r>
              <a:rPr lang="fr-FR" sz="2400" b="1" i="1" dirty="0" err="1">
                <a:solidFill>
                  <a:srgbClr val="000000"/>
                </a:solidFill>
                <a:latin typeface="Times New Roman"/>
                <a:ea typeface="Times New Roman"/>
                <a:cs typeface="Times New Roman"/>
              </a:rPr>
              <a:t>Công</a:t>
            </a:r>
            <a:r>
              <a:rPr lang="fr-FR" sz="2400" b="1" i="1" dirty="0">
                <a:solidFill>
                  <a:srgbClr val="000000"/>
                </a:solidFill>
                <a:latin typeface="Times New Roman"/>
                <a:ea typeface="Times New Roman"/>
                <a:cs typeface="Times New Roman"/>
              </a:rPr>
              <a:t> </a:t>
            </a:r>
            <a:r>
              <a:rPr lang="fr-FR" sz="2400" b="1" i="1" dirty="0" err="1">
                <a:solidFill>
                  <a:srgbClr val="000000"/>
                </a:solidFill>
                <a:latin typeface="Times New Roman"/>
                <a:ea typeface="Times New Roman"/>
                <a:cs typeface="Times New Roman"/>
              </a:rPr>
              <a:t>danh</a:t>
            </a:r>
            <a:r>
              <a:rPr lang="fr-FR" sz="2400" b="1" i="1" dirty="0">
                <a:solidFill>
                  <a:srgbClr val="000000"/>
                </a:solidFill>
                <a:latin typeface="Times New Roman"/>
                <a:ea typeface="Times New Roman"/>
                <a:cs typeface="Times New Roman"/>
              </a:rPr>
              <a:t>:</a:t>
            </a:r>
          </a:p>
          <a:p>
            <a:pPr algn="just">
              <a:lnSpc>
                <a:spcPct val="115000"/>
              </a:lnSpc>
            </a:pPr>
            <a:r>
              <a:rPr lang="fr-FR" sz="2400" dirty="0">
                <a:solidFill>
                  <a:srgbClr val="000000"/>
                </a:solidFill>
                <a:latin typeface="Times New Roman"/>
                <a:ea typeface="Times New Roman"/>
                <a:cs typeface="Times New Roman"/>
              </a:rPr>
              <a:t> + </a:t>
            </a:r>
            <a:r>
              <a:rPr lang="fr-FR" sz="2400" dirty="0" err="1">
                <a:solidFill>
                  <a:srgbClr val="000000"/>
                </a:solidFill>
                <a:latin typeface="Times New Roman"/>
                <a:ea typeface="Times New Roman"/>
                <a:cs typeface="Times New Roman"/>
              </a:rPr>
              <a:t>l</a:t>
            </a:r>
            <a:r>
              <a:rPr lang="fr-FR" sz="2400" dirty="0" err="1">
                <a:solidFill>
                  <a:srgbClr val="000000"/>
                </a:solidFill>
                <a:latin typeface="Times New Roman"/>
                <a:ea typeface="Times New Roman"/>
                <a:cs typeface="Arial"/>
              </a:rPr>
              <a:t>ậ</a:t>
            </a:r>
            <a:r>
              <a:rPr lang="fr-FR" sz="2400" dirty="0" err="1">
                <a:solidFill>
                  <a:srgbClr val="000000"/>
                </a:solidFill>
                <a:latin typeface="Times New Roman"/>
                <a:ea typeface="Times New Roman"/>
                <a:cs typeface="Times New Roman"/>
              </a:rPr>
              <a:t>p</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c</a:t>
            </a:r>
            <a:r>
              <a:rPr lang="fr-FR" sz="2400" dirty="0" err="1">
                <a:solidFill>
                  <a:srgbClr val="000000"/>
                </a:solidFill>
                <a:latin typeface="Times New Roman"/>
                <a:ea typeface="Times New Roman"/>
                <a:cs typeface=".VnTime"/>
              </a:rPr>
              <a:t>ô</a:t>
            </a:r>
            <a:r>
              <a:rPr lang="fr-FR" sz="2400" dirty="0" err="1">
                <a:solidFill>
                  <a:srgbClr val="000000"/>
                </a:solidFill>
                <a:latin typeface="Times New Roman"/>
                <a:ea typeface="Times New Roman"/>
                <a:cs typeface="Times New Roman"/>
              </a:rPr>
              <a:t>ng</a:t>
            </a:r>
            <a:r>
              <a:rPr lang="fr-FR" sz="2400" dirty="0">
                <a:solidFill>
                  <a:srgbClr val="000000"/>
                </a:solidFill>
                <a:latin typeface="Times New Roman"/>
                <a:ea typeface="Times New Roman"/>
                <a:cs typeface="Times New Roman"/>
              </a:rPr>
              <a:t> </a:t>
            </a:r>
            <a:r>
              <a:rPr lang="fr-FR" sz="2400" i="1" dirty="0">
                <a:solidFill>
                  <a:srgbClr val="000000"/>
                </a:solidFill>
                <a:latin typeface="Times New Roman"/>
                <a:ea typeface="Times New Roman"/>
                <a:cs typeface="Times New Roman"/>
              </a:rPr>
              <a:t>(</a:t>
            </a:r>
            <a:r>
              <a:rPr lang="fr-FR" sz="2400" i="1" dirty="0" err="1">
                <a:solidFill>
                  <a:srgbClr val="000000"/>
                </a:solidFill>
                <a:latin typeface="Times New Roman"/>
                <a:ea typeface="Times New Roman"/>
                <a:cs typeface="Arial"/>
              </a:rPr>
              <a:t>để</a:t>
            </a:r>
            <a:r>
              <a:rPr lang="fr-FR" sz="2400" i="1" dirty="0">
                <a:solidFill>
                  <a:srgbClr val="000000"/>
                </a:solidFill>
                <a:latin typeface="Times New Roman"/>
                <a:ea typeface="Times New Roman"/>
                <a:cs typeface="Times New Roman"/>
              </a:rPr>
              <a:t> </a:t>
            </a:r>
            <a:r>
              <a:rPr lang="fr-FR" sz="2400" i="1" dirty="0" err="1">
                <a:solidFill>
                  <a:srgbClr val="000000"/>
                </a:solidFill>
                <a:latin typeface="Times New Roman"/>
                <a:ea typeface="Times New Roman"/>
                <a:cs typeface="Times New Roman"/>
              </a:rPr>
              <a:t>l</a:t>
            </a:r>
            <a:r>
              <a:rPr lang="fr-FR" sz="2400" i="1" dirty="0" err="1">
                <a:solidFill>
                  <a:srgbClr val="000000"/>
                </a:solidFill>
                <a:latin typeface="Times New Roman"/>
                <a:ea typeface="Times New Roman"/>
                <a:cs typeface="Arial"/>
              </a:rPr>
              <a:t>ạ</a:t>
            </a:r>
            <a:r>
              <a:rPr lang="fr-FR" sz="2400" i="1" dirty="0" err="1">
                <a:solidFill>
                  <a:srgbClr val="000000"/>
                </a:solidFill>
                <a:latin typeface="Times New Roman"/>
                <a:ea typeface="Times New Roman"/>
                <a:cs typeface="Times New Roman"/>
              </a:rPr>
              <a:t>i</a:t>
            </a:r>
            <a:r>
              <a:rPr lang="fr-FR" sz="2400" i="1" dirty="0">
                <a:solidFill>
                  <a:srgbClr val="000000"/>
                </a:solidFill>
                <a:latin typeface="Times New Roman"/>
                <a:ea typeface="Times New Roman"/>
                <a:cs typeface="Times New Roman"/>
              </a:rPr>
              <a:t> </a:t>
            </a:r>
            <a:r>
              <a:rPr lang="fr-FR" sz="2400" i="1" dirty="0" err="1">
                <a:solidFill>
                  <a:srgbClr val="000000"/>
                </a:solidFill>
                <a:latin typeface="Times New Roman"/>
                <a:ea typeface="Times New Roman"/>
                <a:cs typeface="Times New Roman"/>
              </a:rPr>
              <a:t>s</a:t>
            </a:r>
            <a:r>
              <a:rPr lang="fr-FR" sz="2400" i="1" dirty="0" err="1">
                <a:solidFill>
                  <a:srgbClr val="000000"/>
                </a:solidFill>
                <a:latin typeface="Times New Roman"/>
                <a:ea typeface="Times New Roman"/>
                <a:cs typeface="Arial"/>
              </a:rPr>
              <a:t>ự</a:t>
            </a:r>
            <a:r>
              <a:rPr lang="fr-FR" sz="2400" i="1" dirty="0">
                <a:solidFill>
                  <a:srgbClr val="000000"/>
                </a:solidFill>
                <a:latin typeface="Times New Roman"/>
                <a:ea typeface="Times New Roman"/>
                <a:cs typeface="Times New Roman"/>
              </a:rPr>
              <a:t> </a:t>
            </a:r>
            <a:r>
              <a:rPr lang="fr-FR" sz="2400" i="1" dirty="0" err="1">
                <a:solidFill>
                  <a:srgbClr val="000000"/>
                </a:solidFill>
                <a:latin typeface="Times New Roman"/>
                <a:ea typeface="Times New Roman"/>
                <a:cs typeface="Times New Roman"/>
              </a:rPr>
              <a:t>nghi</a:t>
            </a:r>
            <a:r>
              <a:rPr lang="fr-FR" sz="2400" i="1" dirty="0" err="1">
                <a:solidFill>
                  <a:srgbClr val="000000"/>
                </a:solidFill>
                <a:latin typeface="Times New Roman"/>
                <a:ea typeface="Times New Roman"/>
                <a:cs typeface="Arial"/>
              </a:rPr>
              <a:t>ệ</a:t>
            </a:r>
            <a:r>
              <a:rPr lang="fr-FR" sz="2400" i="1" dirty="0" err="1">
                <a:solidFill>
                  <a:srgbClr val="000000"/>
                </a:solidFill>
                <a:latin typeface="Times New Roman"/>
                <a:ea typeface="Times New Roman"/>
                <a:cs typeface="Times New Roman"/>
              </a:rPr>
              <a:t>p</a:t>
            </a:r>
            <a:r>
              <a:rPr lang="fr-FR" sz="2400" i="1" dirty="0">
                <a:solidFill>
                  <a:srgbClr val="000000"/>
                </a:solidFill>
                <a:latin typeface="Times New Roman"/>
                <a:ea typeface="Times New Roman"/>
                <a:cs typeface="Times New Roman"/>
              </a:rPr>
              <a:t>)</a:t>
            </a:r>
            <a:endParaRPr lang="en-US" sz="2400" i="1" dirty="0">
              <a:solidFill>
                <a:prstClr val="black"/>
              </a:solidFill>
              <a:latin typeface=".VnTime"/>
              <a:ea typeface="Times New Roman"/>
              <a:cs typeface="Times New Roman"/>
            </a:endParaRPr>
          </a:p>
          <a:p>
            <a:pPr algn="just">
              <a:lnSpc>
                <a:spcPct val="115000"/>
              </a:lnSpc>
            </a:pPr>
            <a:r>
              <a:rPr lang="fr-FR" sz="2400" dirty="0">
                <a:solidFill>
                  <a:srgbClr val="000000"/>
                </a:solidFill>
                <a:latin typeface="Times New Roman"/>
                <a:ea typeface="Times New Roman"/>
                <a:cs typeface="Times New Roman"/>
              </a:rPr>
              <a:t> + </a:t>
            </a:r>
            <a:r>
              <a:rPr lang="fr-FR" sz="2400" dirty="0" err="1">
                <a:solidFill>
                  <a:srgbClr val="000000"/>
                </a:solidFill>
                <a:latin typeface="Times New Roman"/>
                <a:ea typeface="Times New Roman"/>
                <a:cs typeface="Times New Roman"/>
              </a:rPr>
              <a:t>l</a:t>
            </a:r>
            <a:r>
              <a:rPr lang="fr-FR" sz="2400" dirty="0" err="1">
                <a:solidFill>
                  <a:srgbClr val="000000"/>
                </a:solidFill>
                <a:latin typeface="Times New Roman"/>
                <a:ea typeface="Times New Roman"/>
                <a:cs typeface="Arial"/>
              </a:rPr>
              <a:t>ậ</a:t>
            </a:r>
            <a:r>
              <a:rPr lang="fr-FR" sz="2400" dirty="0" err="1">
                <a:solidFill>
                  <a:srgbClr val="000000"/>
                </a:solidFill>
                <a:latin typeface="Times New Roman"/>
                <a:ea typeface="Times New Roman"/>
                <a:cs typeface="Times New Roman"/>
              </a:rPr>
              <a:t>p</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danh</a:t>
            </a:r>
            <a:r>
              <a:rPr lang="fr-FR" sz="2400" dirty="0">
                <a:solidFill>
                  <a:srgbClr val="000000"/>
                </a:solidFill>
                <a:latin typeface="Times New Roman"/>
                <a:ea typeface="Times New Roman"/>
                <a:cs typeface="Times New Roman"/>
              </a:rPr>
              <a:t> </a:t>
            </a:r>
            <a:r>
              <a:rPr lang="fr-FR" sz="2400" i="1" dirty="0">
                <a:solidFill>
                  <a:srgbClr val="000000"/>
                </a:solidFill>
                <a:latin typeface="Times New Roman"/>
                <a:ea typeface="Times New Roman"/>
                <a:cs typeface="Times New Roman"/>
              </a:rPr>
              <a:t>(</a:t>
            </a:r>
            <a:r>
              <a:rPr lang="fr-FR" sz="2400" i="1" dirty="0" err="1">
                <a:solidFill>
                  <a:srgbClr val="000000"/>
                </a:solidFill>
                <a:latin typeface="Times New Roman"/>
                <a:ea typeface="Times New Roman"/>
                <a:cs typeface="Arial"/>
              </a:rPr>
              <a:t>để</a:t>
            </a:r>
            <a:r>
              <a:rPr lang="fr-FR" sz="2400" i="1" dirty="0">
                <a:solidFill>
                  <a:srgbClr val="000000"/>
                </a:solidFill>
                <a:latin typeface="Times New Roman"/>
                <a:ea typeface="Times New Roman"/>
                <a:cs typeface="Times New Roman"/>
              </a:rPr>
              <a:t> </a:t>
            </a:r>
            <a:r>
              <a:rPr lang="fr-FR" sz="2400" i="1" dirty="0" err="1">
                <a:solidFill>
                  <a:srgbClr val="000000"/>
                </a:solidFill>
                <a:latin typeface="Times New Roman"/>
                <a:ea typeface="Times New Roman"/>
                <a:cs typeface="Times New Roman"/>
              </a:rPr>
              <a:t>l</a:t>
            </a:r>
            <a:r>
              <a:rPr lang="fr-FR" sz="2400" i="1" dirty="0" err="1">
                <a:solidFill>
                  <a:srgbClr val="000000"/>
                </a:solidFill>
                <a:latin typeface="Times New Roman"/>
                <a:ea typeface="Times New Roman"/>
                <a:cs typeface="Arial"/>
              </a:rPr>
              <a:t>ạ</a:t>
            </a:r>
            <a:r>
              <a:rPr lang="fr-FR" sz="2400" i="1" dirty="0" err="1">
                <a:solidFill>
                  <a:srgbClr val="000000"/>
                </a:solidFill>
                <a:latin typeface="Times New Roman"/>
                <a:ea typeface="Times New Roman"/>
                <a:cs typeface="Times New Roman"/>
              </a:rPr>
              <a:t>i</a:t>
            </a:r>
            <a:r>
              <a:rPr lang="fr-FR" sz="2400" i="1" dirty="0">
                <a:solidFill>
                  <a:srgbClr val="000000"/>
                </a:solidFill>
                <a:latin typeface="Times New Roman"/>
                <a:ea typeface="Times New Roman"/>
                <a:cs typeface="Times New Roman"/>
              </a:rPr>
              <a:t> </a:t>
            </a:r>
            <a:r>
              <a:rPr lang="fr-FR" sz="2400" i="1" dirty="0" err="1">
                <a:solidFill>
                  <a:srgbClr val="000000"/>
                </a:solidFill>
                <a:latin typeface="Times New Roman"/>
                <a:ea typeface="Times New Roman"/>
                <a:cs typeface="Times New Roman"/>
              </a:rPr>
              <a:t>ti</a:t>
            </a:r>
            <a:r>
              <a:rPr lang="fr-FR" sz="2400" i="1" dirty="0" err="1">
                <a:solidFill>
                  <a:srgbClr val="000000"/>
                </a:solidFill>
                <a:latin typeface="Times New Roman"/>
                <a:ea typeface="Times New Roman"/>
                <a:cs typeface="Arial"/>
              </a:rPr>
              <a:t>ế</a:t>
            </a:r>
            <a:r>
              <a:rPr lang="fr-FR" sz="2400" i="1" dirty="0" err="1">
                <a:solidFill>
                  <a:srgbClr val="000000"/>
                </a:solidFill>
                <a:latin typeface="Times New Roman"/>
                <a:ea typeface="Times New Roman"/>
                <a:cs typeface="Times New Roman"/>
              </a:rPr>
              <a:t>ng</a:t>
            </a:r>
            <a:r>
              <a:rPr lang="fr-FR" sz="2400" i="1" dirty="0">
                <a:solidFill>
                  <a:srgbClr val="000000"/>
                </a:solidFill>
                <a:latin typeface="Times New Roman"/>
                <a:ea typeface="Times New Roman"/>
                <a:cs typeface="Times New Roman"/>
              </a:rPr>
              <a:t> </a:t>
            </a:r>
            <a:r>
              <a:rPr lang="fr-FR" sz="2400" i="1" dirty="0" err="1">
                <a:solidFill>
                  <a:srgbClr val="000000"/>
                </a:solidFill>
                <a:latin typeface="Times New Roman"/>
                <a:ea typeface="Times New Roman"/>
                <a:cs typeface="Times New Roman"/>
              </a:rPr>
              <a:t>th</a:t>
            </a:r>
            <a:r>
              <a:rPr lang="fr-FR" sz="2400" i="1" dirty="0" err="1">
                <a:solidFill>
                  <a:srgbClr val="000000"/>
                </a:solidFill>
                <a:latin typeface="Times New Roman"/>
                <a:ea typeface="Times New Roman"/>
                <a:cs typeface="Arial"/>
              </a:rPr>
              <a:t>ơ</a:t>
            </a:r>
            <a:r>
              <a:rPr lang="fr-FR" sz="2400" i="1" dirty="0" err="1">
                <a:solidFill>
                  <a:srgbClr val="000000"/>
                </a:solidFill>
                <a:latin typeface="Times New Roman"/>
                <a:ea typeface="Times New Roman"/>
                <a:cs typeface="Times New Roman"/>
              </a:rPr>
              <a:t>m</a:t>
            </a:r>
            <a:r>
              <a:rPr lang="fr-FR" sz="2400" i="1" dirty="0">
                <a:solidFill>
                  <a:srgbClr val="000000"/>
                </a:solidFill>
                <a:latin typeface="Times New Roman"/>
                <a:ea typeface="Times New Roman"/>
                <a:cs typeface="Times New Roman"/>
              </a:rPr>
              <a:t>)</a:t>
            </a:r>
            <a:endParaRPr lang="en-US" sz="2400" i="1" dirty="0">
              <a:solidFill>
                <a:prstClr val="black"/>
              </a:solidFill>
              <a:latin typeface=".VnTime"/>
              <a:ea typeface="Times New Roman"/>
              <a:cs typeface="Times New Roman"/>
            </a:endParaRPr>
          </a:p>
          <a:p>
            <a:pPr marL="342900" indent="-342900" algn="just">
              <a:lnSpc>
                <a:spcPct val="115000"/>
              </a:lnSpc>
              <a:buFont typeface="Wingdings" pitchFamily="2" charset="2"/>
              <a:buChar char="Ø"/>
            </a:pPr>
            <a:r>
              <a:rPr lang="fr-FR" sz="2400" dirty="0" err="1">
                <a:solidFill>
                  <a:srgbClr val="000000"/>
                </a:solidFill>
                <a:latin typeface="Times New Roman"/>
                <a:ea typeface="Times New Roman"/>
                <a:cs typeface="Times New Roman"/>
              </a:rPr>
              <a:t>Công</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danh</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bi</a:t>
            </a:r>
            <a:r>
              <a:rPr lang="fr-FR" sz="2400" dirty="0" err="1">
                <a:solidFill>
                  <a:srgbClr val="000000"/>
                </a:solidFill>
                <a:latin typeface="Times New Roman"/>
                <a:ea typeface="Times New Roman"/>
                <a:cs typeface="Arial"/>
              </a:rPr>
              <a:t>ể</a:t>
            </a:r>
            <a:r>
              <a:rPr lang="fr-FR" sz="2400" dirty="0" err="1">
                <a:solidFill>
                  <a:srgbClr val="000000"/>
                </a:solidFill>
                <a:latin typeface="Times New Roman"/>
                <a:ea typeface="Times New Roman"/>
                <a:cs typeface="Times New Roman"/>
              </a:rPr>
              <a:t>u</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hi</a:t>
            </a:r>
            <a:r>
              <a:rPr lang="fr-FR" sz="2400" dirty="0" err="1">
                <a:solidFill>
                  <a:srgbClr val="000000"/>
                </a:solidFill>
                <a:latin typeface="Times New Roman"/>
                <a:ea typeface="Times New Roman"/>
                <a:cs typeface="Arial"/>
              </a:rPr>
              <a:t>ệ</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ch</a:t>
            </a:r>
            <a:r>
              <a:rPr lang="fr-FR" sz="2400" dirty="0" err="1">
                <a:solidFill>
                  <a:srgbClr val="000000"/>
                </a:solidFill>
                <a:latin typeface="Times New Roman"/>
                <a:ea typeface="Times New Roman"/>
                <a:cs typeface=".VnTime"/>
              </a:rPr>
              <a:t>í</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l</a:t>
            </a:r>
            <a:r>
              <a:rPr lang="fr-FR" sz="2400" dirty="0" err="1">
                <a:solidFill>
                  <a:srgbClr val="000000"/>
                </a:solidFill>
                <a:latin typeface="Times New Roman"/>
                <a:ea typeface="Times New Roman"/>
                <a:cs typeface="Arial"/>
              </a:rPr>
              <a:t>à</a:t>
            </a:r>
            <a:r>
              <a:rPr lang="fr-FR" sz="2400" dirty="0" err="1">
                <a:solidFill>
                  <a:srgbClr val="000000"/>
                </a:solidFill>
                <a:latin typeface="Times New Roman"/>
                <a:ea typeface="Times New Roman"/>
                <a:cs typeface="Times New Roman"/>
              </a:rPr>
              <a:t>m</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trai</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c</a:t>
            </a:r>
            <a:r>
              <a:rPr lang="fr-FR" sz="2400" dirty="0" err="1">
                <a:solidFill>
                  <a:srgbClr val="000000"/>
                </a:solidFill>
                <a:latin typeface="Times New Roman"/>
                <a:ea typeface="Times New Roman"/>
                <a:cs typeface="Arial"/>
              </a:rPr>
              <a:t>ủ</a:t>
            </a:r>
            <a:r>
              <a:rPr lang="fr-FR" sz="2400" dirty="0" err="1">
                <a:solidFill>
                  <a:srgbClr val="000000"/>
                </a:solidFill>
                <a:latin typeface="Times New Roman"/>
                <a:ea typeface="Times New Roman"/>
                <a:cs typeface="Times New Roman"/>
              </a:rPr>
              <a:t>a</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trang</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nam</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nhi</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th</a:t>
            </a:r>
            <a:r>
              <a:rPr lang="fr-FR" sz="2400" dirty="0" err="1">
                <a:solidFill>
                  <a:srgbClr val="000000"/>
                </a:solidFill>
                <a:latin typeface="Times New Roman"/>
                <a:ea typeface="Times New Roman"/>
                <a:cs typeface="Arial"/>
              </a:rPr>
              <a:t>ờ</a:t>
            </a:r>
            <a:r>
              <a:rPr lang="fr-FR" sz="2400" dirty="0" err="1">
                <a:solidFill>
                  <a:srgbClr val="000000"/>
                </a:solidFill>
                <a:latin typeface="Times New Roman"/>
                <a:ea typeface="Times New Roman"/>
                <a:cs typeface="Times New Roman"/>
              </a:rPr>
              <a:t>i</a:t>
            </a:r>
            <a:r>
              <a:rPr lang="fr-FR" sz="2400" dirty="0">
                <a:solidFill>
                  <a:srgbClr val="000000"/>
                </a:solidFill>
                <a:latin typeface="Times New Roman"/>
                <a:ea typeface="Times New Roman"/>
                <a:cs typeface="Times New Roman"/>
              </a:rPr>
              <a:t> PK: </a:t>
            </a:r>
            <a:r>
              <a:rPr lang="fr-FR" sz="2400" dirty="0" err="1">
                <a:solidFill>
                  <a:srgbClr val="000000"/>
                </a:solidFill>
                <a:latin typeface="Times New Roman"/>
                <a:ea typeface="Times New Roman"/>
                <a:cs typeface="Times New Roman"/>
              </a:rPr>
              <a:t>ph</a:t>
            </a:r>
            <a:r>
              <a:rPr lang="fr-FR" sz="2400" dirty="0" err="1">
                <a:solidFill>
                  <a:srgbClr val="000000"/>
                </a:solidFill>
                <a:latin typeface="Times New Roman"/>
                <a:ea typeface="Times New Roman"/>
                <a:cs typeface="Arial"/>
              </a:rPr>
              <a:t>ả</a:t>
            </a:r>
            <a:r>
              <a:rPr lang="fr-FR" sz="2400" dirty="0" err="1">
                <a:solidFill>
                  <a:srgbClr val="000000"/>
                </a:solidFill>
                <a:latin typeface="Times New Roman"/>
                <a:ea typeface="Times New Roman"/>
                <a:cs typeface="Times New Roman"/>
              </a:rPr>
              <a:t>i</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l</a:t>
            </a:r>
            <a:r>
              <a:rPr lang="fr-FR" sz="2400" dirty="0" err="1">
                <a:solidFill>
                  <a:srgbClr val="000000"/>
                </a:solidFill>
                <a:latin typeface="Times New Roman"/>
                <a:ea typeface="Times New Roman"/>
                <a:cs typeface="Arial"/>
              </a:rPr>
              <a:t>à</a:t>
            </a:r>
            <a:r>
              <a:rPr lang="fr-FR" sz="2400" dirty="0" err="1">
                <a:solidFill>
                  <a:srgbClr val="000000"/>
                </a:solidFill>
                <a:latin typeface="Times New Roman"/>
                <a:ea typeface="Times New Roman"/>
                <a:cs typeface="Times New Roman"/>
              </a:rPr>
              <a:t>m</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n</a:t>
            </a:r>
            <a:r>
              <a:rPr lang="fr-FR" sz="2400" dirty="0" err="1">
                <a:solidFill>
                  <a:srgbClr val="000000"/>
                </a:solidFill>
                <a:latin typeface="Times New Roman"/>
                <a:ea typeface="Times New Roman"/>
                <a:cs typeface=".VnTime"/>
              </a:rPr>
              <a:t>ê</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s</a:t>
            </a:r>
            <a:r>
              <a:rPr lang="fr-FR" sz="2400" dirty="0" err="1">
                <a:solidFill>
                  <a:srgbClr val="000000"/>
                </a:solidFill>
                <a:latin typeface="Times New Roman"/>
                <a:ea typeface="Times New Roman"/>
                <a:cs typeface="Arial"/>
              </a:rPr>
              <a:t>ự</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nghi</a:t>
            </a:r>
            <a:r>
              <a:rPr lang="fr-FR" sz="2400" dirty="0" err="1">
                <a:solidFill>
                  <a:srgbClr val="000000"/>
                </a:solidFill>
                <a:latin typeface="Times New Roman"/>
                <a:ea typeface="Times New Roman"/>
                <a:cs typeface="Arial"/>
              </a:rPr>
              <a:t>ệ</a:t>
            </a:r>
            <a:r>
              <a:rPr lang="fr-FR" sz="2400" dirty="0" err="1">
                <a:solidFill>
                  <a:srgbClr val="000000"/>
                </a:solidFill>
                <a:latin typeface="Times New Roman"/>
                <a:ea typeface="Times New Roman"/>
                <a:cs typeface="Times New Roman"/>
              </a:rPr>
              <a:t>p</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l</a:t>
            </a:r>
            <a:r>
              <a:rPr lang="fr-FR" sz="2400" dirty="0" err="1">
                <a:solidFill>
                  <a:srgbClr val="000000"/>
                </a:solidFill>
                <a:latin typeface="Times New Roman"/>
                <a:ea typeface="Times New Roman"/>
                <a:cs typeface="Arial"/>
              </a:rPr>
              <a:t>ớ</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v</a:t>
            </a:r>
            <a:r>
              <a:rPr lang="fr-FR" sz="2400" dirty="0" err="1">
                <a:solidFill>
                  <a:srgbClr val="000000"/>
                </a:solidFill>
                <a:latin typeface="Times New Roman"/>
                <a:ea typeface="Times New Roman"/>
                <a:cs typeface=".VnTime"/>
              </a:rPr>
              <a:t>ì</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d</a:t>
            </a:r>
            <a:r>
              <a:rPr lang="fr-FR" sz="2400" dirty="0" err="1">
                <a:solidFill>
                  <a:srgbClr val="000000"/>
                </a:solidFill>
                <a:latin typeface="Times New Roman"/>
                <a:ea typeface="Times New Roman"/>
                <a:cs typeface=".VnTime"/>
              </a:rPr>
              <a:t>â</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v</a:t>
            </a:r>
            <a:r>
              <a:rPr lang="fr-FR" sz="2400" dirty="0" err="1">
                <a:solidFill>
                  <a:srgbClr val="000000"/>
                </a:solidFill>
                <a:latin typeface="Times New Roman"/>
                <a:ea typeface="Times New Roman"/>
                <a:cs typeface=".VnTime"/>
              </a:rPr>
              <a:t>ì</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n</a:t>
            </a:r>
            <a:r>
              <a:rPr lang="fr-FR" sz="2400" dirty="0" err="1">
                <a:solidFill>
                  <a:srgbClr val="000000"/>
                </a:solidFill>
                <a:latin typeface="Times New Roman"/>
                <a:ea typeface="Times New Roman"/>
                <a:cs typeface="Arial"/>
              </a:rPr>
              <a:t>ướ</a:t>
            </a:r>
            <a:r>
              <a:rPr lang="fr-FR" sz="2400" dirty="0" err="1">
                <a:solidFill>
                  <a:srgbClr val="000000"/>
                </a:solidFill>
                <a:latin typeface="Times New Roman"/>
                <a:ea typeface="Times New Roman"/>
                <a:cs typeface="Times New Roman"/>
              </a:rPr>
              <a:t>c</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Arial"/>
              </a:rPr>
              <a:t>để</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l</a:t>
            </a:r>
            <a:r>
              <a:rPr lang="fr-FR" sz="2400" dirty="0" err="1">
                <a:solidFill>
                  <a:srgbClr val="000000"/>
                </a:solidFill>
                <a:latin typeface="Times New Roman"/>
                <a:ea typeface="Times New Roman"/>
                <a:cs typeface="Arial"/>
              </a:rPr>
              <a:t>ạ</a:t>
            </a:r>
            <a:r>
              <a:rPr lang="fr-FR" sz="2400" dirty="0" err="1">
                <a:solidFill>
                  <a:srgbClr val="000000"/>
                </a:solidFill>
                <a:latin typeface="Times New Roman"/>
                <a:ea typeface="Times New Roman"/>
                <a:cs typeface="Times New Roman"/>
              </a:rPr>
              <a:t>i</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ti</a:t>
            </a:r>
            <a:r>
              <a:rPr lang="fr-FR" sz="2400" dirty="0" err="1">
                <a:solidFill>
                  <a:srgbClr val="000000"/>
                </a:solidFill>
                <a:latin typeface="Times New Roman"/>
                <a:ea typeface="Times New Roman"/>
                <a:cs typeface="Arial"/>
              </a:rPr>
              <a:t>ế</a:t>
            </a:r>
            <a:r>
              <a:rPr lang="fr-FR" sz="2400" dirty="0" err="1">
                <a:solidFill>
                  <a:srgbClr val="000000"/>
                </a:solidFill>
                <a:latin typeface="Times New Roman"/>
                <a:ea typeface="Times New Roman"/>
                <a:cs typeface="Times New Roman"/>
              </a:rPr>
              <a:t>ng</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th</a:t>
            </a:r>
            <a:r>
              <a:rPr lang="fr-FR" sz="2400" dirty="0" err="1">
                <a:solidFill>
                  <a:srgbClr val="000000"/>
                </a:solidFill>
                <a:latin typeface="Times New Roman"/>
                <a:ea typeface="Times New Roman"/>
                <a:cs typeface="Arial"/>
              </a:rPr>
              <a:t>ơ</a:t>
            </a:r>
            <a:r>
              <a:rPr lang="fr-FR" sz="2400" dirty="0" err="1">
                <a:solidFill>
                  <a:srgbClr val="000000"/>
                </a:solidFill>
                <a:latin typeface="Times New Roman"/>
                <a:ea typeface="Times New Roman"/>
                <a:cs typeface="Times New Roman"/>
              </a:rPr>
              <a:t>m</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cho</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Arial"/>
              </a:rPr>
              <a:t>đờ</a:t>
            </a:r>
            <a:r>
              <a:rPr lang="fr-FR" sz="2400" dirty="0" err="1">
                <a:solidFill>
                  <a:srgbClr val="000000"/>
                </a:solidFill>
                <a:latin typeface="Times New Roman"/>
                <a:ea typeface="Times New Roman"/>
                <a:cs typeface="Times New Roman"/>
              </a:rPr>
              <a:t>i</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Arial"/>
              </a:rPr>
              <a:t>đượ</a:t>
            </a:r>
            <a:r>
              <a:rPr lang="fr-FR" sz="2400" dirty="0" err="1">
                <a:solidFill>
                  <a:srgbClr val="000000"/>
                </a:solidFill>
                <a:latin typeface="Times New Roman"/>
                <a:ea typeface="Times New Roman"/>
                <a:cs typeface="Times New Roman"/>
              </a:rPr>
              <a:t>c</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m</a:t>
            </a:r>
            <a:r>
              <a:rPr lang="fr-FR" sz="2400" dirty="0" err="1">
                <a:solidFill>
                  <a:srgbClr val="000000"/>
                </a:solidFill>
                <a:latin typeface="Times New Roman"/>
                <a:ea typeface="Times New Roman"/>
                <a:cs typeface="Arial"/>
              </a:rPr>
              <a:t>ọ</a:t>
            </a:r>
            <a:r>
              <a:rPr lang="fr-FR" sz="2400" dirty="0" err="1">
                <a:solidFill>
                  <a:srgbClr val="000000"/>
                </a:solidFill>
                <a:latin typeface="Times New Roman"/>
                <a:ea typeface="Times New Roman"/>
                <a:cs typeface="Times New Roman"/>
              </a:rPr>
              <a:t>i</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ng</a:t>
            </a:r>
            <a:r>
              <a:rPr lang="fr-FR" sz="2400" dirty="0" err="1">
                <a:solidFill>
                  <a:srgbClr val="000000"/>
                </a:solidFill>
                <a:latin typeface="Times New Roman"/>
                <a:ea typeface="Times New Roman"/>
                <a:cs typeface="Arial"/>
              </a:rPr>
              <a:t>ườ</a:t>
            </a:r>
            <a:r>
              <a:rPr lang="fr-FR" sz="2400" dirty="0" err="1">
                <a:solidFill>
                  <a:srgbClr val="000000"/>
                </a:solidFill>
                <a:latin typeface="Times New Roman"/>
                <a:ea typeface="Times New Roman"/>
                <a:cs typeface="Times New Roman"/>
              </a:rPr>
              <a:t>i</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ng</a:t>
            </a:r>
            <a:r>
              <a:rPr lang="fr-FR" sz="2400" dirty="0" err="1">
                <a:solidFill>
                  <a:srgbClr val="000000"/>
                </a:solidFill>
                <a:latin typeface="Times New Roman"/>
                <a:ea typeface="Times New Roman"/>
                <a:cs typeface="Arial"/>
              </a:rPr>
              <a:t>ợ</a:t>
            </a:r>
            <a:r>
              <a:rPr lang="fr-FR" sz="2400" dirty="0" err="1">
                <a:solidFill>
                  <a:srgbClr val="000000"/>
                </a:solidFill>
                <a:latin typeface="Times New Roman"/>
                <a:ea typeface="Times New Roman"/>
                <a:cs typeface="Times New Roman"/>
              </a:rPr>
              <a:t>i</a:t>
            </a:r>
            <a:r>
              <a:rPr lang="fr-FR" sz="2400" dirty="0">
                <a:solidFill>
                  <a:srgbClr val="000000"/>
                </a:solidFill>
                <a:latin typeface="Times New Roman"/>
                <a:ea typeface="Times New Roman"/>
                <a:cs typeface="Times New Roman"/>
              </a:rPr>
              <a:t> ca, </a:t>
            </a:r>
            <a:r>
              <a:rPr lang="fr-FR" sz="2400" dirty="0" err="1">
                <a:solidFill>
                  <a:srgbClr val="000000"/>
                </a:solidFill>
                <a:latin typeface="Times New Roman"/>
                <a:ea typeface="Times New Roman"/>
                <a:cs typeface="Times New Roman"/>
              </a:rPr>
              <a:t>t</a:t>
            </a:r>
            <a:r>
              <a:rPr lang="fr-FR" sz="2400" dirty="0" err="1">
                <a:solidFill>
                  <a:srgbClr val="000000"/>
                </a:solidFill>
                <a:latin typeface="Times New Roman"/>
                <a:ea typeface="Times New Roman"/>
                <a:cs typeface=".VnTime"/>
              </a:rPr>
              <a:t>ô</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vinh</a:t>
            </a:r>
            <a:r>
              <a:rPr lang="fr-FR" sz="2400" dirty="0">
                <a:solidFill>
                  <a:srgbClr val="000000"/>
                </a:solidFill>
                <a:latin typeface="Times New Roman"/>
                <a:ea typeface="Times New Roman"/>
                <a:cs typeface="Times New Roman"/>
              </a:rPr>
              <a:t>.</a:t>
            </a:r>
            <a:endParaRPr lang="en-US" sz="2400" dirty="0">
              <a:solidFill>
                <a:prstClr val="black"/>
              </a:solidFill>
              <a:latin typeface=".VnTime"/>
              <a:ea typeface="Times New Roman"/>
              <a:cs typeface="Times New Roman"/>
            </a:endParaRPr>
          </a:p>
        </p:txBody>
      </p:sp>
    </p:spTree>
    <p:extLst>
      <p:ext uri="{BB962C8B-B14F-4D97-AF65-F5344CB8AC3E}">
        <p14:creationId xmlns:p14="http://schemas.microsoft.com/office/powerpoint/2010/main" val="205859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grpId="1" nodeType="clickEffect">
                                  <p:stCondLst>
                                    <p:cond delay="0"/>
                                  </p:stCondLst>
                                  <p:childTnLst>
                                    <p:anim calcmode="lin" valueType="num">
                                      <p:cBhvr additive="base">
                                        <p:cTn id="21" dur="500"/>
                                        <p:tgtEl>
                                          <p:spTgt spid="8"/>
                                        </p:tgtEl>
                                        <p:attrNameLst>
                                          <p:attrName>ppt_x</p:attrName>
                                        </p:attrNameLst>
                                      </p:cBhvr>
                                      <p:tavLst>
                                        <p:tav tm="0">
                                          <p:val>
                                            <p:strVal val="ppt_x"/>
                                          </p:val>
                                        </p:tav>
                                        <p:tav tm="100000">
                                          <p:val>
                                            <p:strVal val="ppt_x"/>
                                          </p:val>
                                        </p:tav>
                                      </p:tavLst>
                                    </p:anim>
                                    <p:anim calcmode="lin" valueType="num">
                                      <p:cBhvr additive="base">
                                        <p:cTn id="22" dur="500"/>
                                        <p:tgtEl>
                                          <p:spTgt spid="8"/>
                                        </p:tgtEl>
                                        <p:attrNameLst>
                                          <p:attrName>ppt_y</p:attrName>
                                        </p:attrNameLst>
                                      </p:cBhvr>
                                      <p:tavLst>
                                        <p:tav tm="0">
                                          <p:val>
                                            <p:strVal val="ppt_y"/>
                                          </p:val>
                                        </p:tav>
                                        <p:tav tm="100000">
                                          <p:val>
                                            <p:strVal val="1+ppt_h/2"/>
                                          </p:val>
                                        </p:tav>
                                      </p:tavLst>
                                    </p:anim>
                                    <p:set>
                                      <p:cBhvr>
                                        <p:cTn id="23" dur="1" fill="hold">
                                          <p:stCondLst>
                                            <p:cond delay="499"/>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wipe(down)">
                                      <p:cBhvr>
                                        <p:cTn id="28" dur="500"/>
                                        <p:tgtEl>
                                          <p:spTgt spid="1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0">
                                            <p:txEl>
                                              <p:pRg st="1" end="1"/>
                                            </p:txEl>
                                          </p:spTgt>
                                        </p:tgtEl>
                                        <p:attrNameLst>
                                          <p:attrName>style.visibility</p:attrName>
                                        </p:attrNameLst>
                                      </p:cBhvr>
                                      <p:to>
                                        <p:strVal val="visible"/>
                                      </p:to>
                                    </p:set>
                                    <p:animEffect transition="in" filter="barn(inVertical)">
                                      <p:cBhvr>
                                        <p:cTn id="33" dur="500"/>
                                        <p:tgtEl>
                                          <p:spTgt spid="10">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0">
                                            <p:txEl>
                                              <p:pRg st="2" end="2"/>
                                            </p:txEl>
                                          </p:spTgt>
                                        </p:tgtEl>
                                        <p:attrNameLst>
                                          <p:attrName>style.visibility</p:attrName>
                                        </p:attrNameLst>
                                      </p:cBhvr>
                                      <p:to>
                                        <p:strVal val="visible"/>
                                      </p:to>
                                    </p:set>
                                    <p:animEffect transition="in" filter="wipe(down)">
                                      <p:cBhvr>
                                        <p:cTn id="38" dur="500"/>
                                        <p:tgtEl>
                                          <p:spTgt spid="10">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0">
                                            <p:txEl>
                                              <p:pRg st="3" end="3"/>
                                            </p:txEl>
                                          </p:spTgt>
                                        </p:tgtEl>
                                        <p:attrNameLst>
                                          <p:attrName>style.visibility</p:attrName>
                                        </p:attrNameLst>
                                      </p:cBhvr>
                                      <p:to>
                                        <p:strVal val="visible"/>
                                      </p:to>
                                    </p:set>
                                    <p:animEffect transition="in" filter="wipe(down)">
                                      <p:cBhvr>
                                        <p:cTn id="43" dur="500"/>
                                        <p:tgtEl>
                                          <p:spTgt spid="10">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0">
                                            <p:txEl>
                                              <p:pRg st="4" end="4"/>
                                            </p:txEl>
                                          </p:spTgt>
                                        </p:tgtEl>
                                        <p:attrNameLst>
                                          <p:attrName>style.visibility</p:attrName>
                                        </p:attrNameLst>
                                      </p:cBhvr>
                                      <p:to>
                                        <p:strVal val="visible"/>
                                      </p:to>
                                    </p:set>
                                    <p:animEffect transition="in" filter="wipe(down)">
                                      <p:cBhvr>
                                        <p:cTn id="48" dur="500"/>
                                        <p:tgtEl>
                                          <p:spTgt spid="10">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10">
                                            <p:txEl>
                                              <p:pRg st="5" end="5"/>
                                            </p:txEl>
                                          </p:spTgt>
                                        </p:tgtEl>
                                        <p:attrNameLst>
                                          <p:attrName>style.visibility</p:attrName>
                                        </p:attrNameLst>
                                      </p:cBhvr>
                                      <p:to>
                                        <p:strVal val="visible"/>
                                      </p:to>
                                    </p:set>
                                    <p:animEffect transition="in" filter="wipe(down)">
                                      <p:cBhvr>
                                        <p:cTn id="53"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8" grpId="0" animBg="1"/>
      <p:bldP spid="8" grpId="1"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304800" y="152439"/>
            <a:ext cx="11887200" cy="964657"/>
          </a:xfrm>
          <a:prstGeom prst="rect">
            <a:avLst/>
          </a:prstGeom>
        </p:spPr>
        <p:txBody>
          <a:bodyPr wrap="square" lIns="38389" tIns="19194" rIns="38389" bIns="19194">
            <a:spAutoFit/>
          </a:bodyPr>
          <a:lstStyle/>
          <a:p>
            <a:pPr defTabSz="383889">
              <a:spcBef>
                <a:spcPts val="504"/>
              </a:spcBef>
              <a:defRPr/>
            </a:pPr>
            <a:r>
              <a:rPr lang="en-US" sz="2800" b="1" kern="0" dirty="0">
                <a:solidFill>
                  <a:srgbClr val="002060"/>
                </a:solidFill>
                <a:latin typeface="Times New Roman" pitchFamily="18" charset="0"/>
                <a:cs typeface="Times New Roman" pitchFamily="18" charset="0"/>
              </a:rPr>
              <a:t>II. ĐỌC - HIỂU VĂN BẢN</a:t>
            </a:r>
          </a:p>
          <a:p>
            <a:pPr defTabSz="383889">
              <a:spcBef>
                <a:spcPts val="504"/>
              </a:spcBef>
              <a:defRPr/>
            </a:pPr>
            <a:endParaRPr lang="en-US" sz="2800" i="1" dirty="0">
              <a:solidFill>
                <a:srgbClr val="002060"/>
              </a:solidFill>
              <a:latin typeface="Times New Roman" pitchFamily="18" charset="0"/>
              <a:cs typeface="Times New Roman" pitchFamily="18" charset="0"/>
            </a:endParaRPr>
          </a:p>
        </p:txBody>
      </p:sp>
      <p:sp>
        <p:nvSpPr>
          <p:cNvPr id="4" name="Rectangle 3"/>
          <p:cNvSpPr/>
          <p:nvPr/>
        </p:nvSpPr>
        <p:spPr>
          <a:xfrm>
            <a:off x="304799" y="640500"/>
            <a:ext cx="11156731" cy="548099"/>
          </a:xfrm>
          <a:prstGeom prst="rect">
            <a:avLst/>
          </a:prstGeom>
        </p:spPr>
        <p:txBody>
          <a:bodyPr wrap="square">
            <a:spAutoFit/>
          </a:bodyPr>
          <a:lstStyle/>
          <a:p>
            <a:pPr algn="just">
              <a:lnSpc>
                <a:spcPct val="115000"/>
              </a:lnSpc>
            </a:pPr>
            <a:r>
              <a:rPr lang="en-US" sz="2800" b="1" i="1" kern="0" dirty="0">
                <a:solidFill>
                  <a:srgbClr val="FF0000"/>
                </a:solidFill>
                <a:latin typeface="Times New Roman" pitchFamily="18" charset="0"/>
                <a:cs typeface="Times New Roman" pitchFamily="18" charset="0"/>
              </a:rPr>
              <a:t>2. </a:t>
            </a:r>
            <a:r>
              <a:rPr lang="en-US" sz="2800" b="1" i="1" kern="0" dirty="0" err="1">
                <a:solidFill>
                  <a:srgbClr val="FF0000"/>
                </a:solidFill>
                <a:latin typeface="Times New Roman" pitchFamily="18" charset="0"/>
                <a:cs typeface="Times New Roman" pitchFamily="18" charset="0"/>
              </a:rPr>
              <a:t>Hai</a:t>
            </a:r>
            <a:r>
              <a:rPr lang="en-US" sz="2800" b="1" i="1" kern="0" dirty="0">
                <a:solidFill>
                  <a:srgbClr val="FF0000"/>
                </a:solidFill>
                <a:latin typeface="Times New Roman" pitchFamily="18" charset="0"/>
                <a:cs typeface="Times New Roman" pitchFamily="18" charset="0"/>
              </a:rPr>
              <a:t> </a:t>
            </a:r>
            <a:r>
              <a:rPr lang="en-US" sz="2800" b="1" i="1" kern="0" dirty="0" err="1">
                <a:solidFill>
                  <a:srgbClr val="FF0000"/>
                </a:solidFill>
                <a:latin typeface="Times New Roman" pitchFamily="18" charset="0"/>
                <a:cs typeface="Times New Roman" pitchFamily="18" charset="0"/>
              </a:rPr>
              <a:t>câu</a:t>
            </a:r>
            <a:r>
              <a:rPr lang="en-US" sz="2800" b="1" i="1" kern="0" dirty="0">
                <a:solidFill>
                  <a:srgbClr val="FF0000"/>
                </a:solidFill>
                <a:latin typeface="Times New Roman" pitchFamily="18" charset="0"/>
                <a:cs typeface="Times New Roman" pitchFamily="18" charset="0"/>
              </a:rPr>
              <a:t> </a:t>
            </a:r>
            <a:r>
              <a:rPr lang="en-US" sz="2800" b="1" i="1" kern="0" dirty="0" err="1">
                <a:solidFill>
                  <a:srgbClr val="FF0000"/>
                </a:solidFill>
                <a:latin typeface="Times New Roman" pitchFamily="18" charset="0"/>
                <a:cs typeface="Times New Roman" pitchFamily="18" charset="0"/>
              </a:rPr>
              <a:t>sau</a:t>
            </a:r>
            <a:r>
              <a:rPr lang="en-US" sz="2800" b="1" i="1" kern="0" dirty="0">
                <a:solidFill>
                  <a:srgbClr val="FF0000"/>
                </a:solidFill>
                <a:latin typeface="Times New Roman" pitchFamily="18" charset="0"/>
                <a:cs typeface="Times New Roman" pitchFamily="18" charset="0"/>
              </a:rPr>
              <a:t>: </a:t>
            </a:r>
            <a:r>
              <a:rPr lang="pt-BR" sz="2800" b="1" i="1" dirty="0">
                <a:solidFill>
                  <a:srgbClr val="FF0000"/>
                </a:solidFill>
                <a:latin typeface="Times New Roman"/>
                <a:ea typeface="Times New Roman"/>
                <a:cs typeface="Times New Roman"/>
              </a:rPr>
              <a:t>Quan niệm về chí nam nhi và nỗi thẹn của Phạm Ngũ Lão</a:t>
            </a:r>
          </a:p>
        </p:txBody>
      </p:sp>
      <p:sp>
        <p:nvSpPr>
          <p:cNvPr id="12" name="Rectangle 13"/>
          <p:cNvSpPr>
            <a:spLocks noChangeArrowheads="1"/>
          </p:cNvSpPr>
          <p:nvPr/>
        </p:nvSpPr>
        <p:spPr bwMode="auto">
          <a:xfrm>
            <a:off x="1006922" y="1926195"/>
            <a:ext cx="711855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nSpc>
                <a:spcPct val="150000"/>
              </a:lnSpc>
            </a:pPr>
            <a:r>
              <a:rPr lang="en-US" sz="2800" dirty="0">
                <a:solidFill>
                  <a:srgbClr val="0000FF"/>
                </a:solidFill>
                <a:latin typeface="Times New Roman" pitchFamily="18" charset="0"/>
                <a:cs typeface="Times New Roman" pitchFamily="18" charset="0"/>
              </a:rPr>
              <a:t>Nam </a:t>
            </a:r>
            <a:r>
              <a:rPr lang="en-US" sz="2800" dirty="0" err="1">
                <a:solidFill>
                  <a:srgbClr val="0000FF"/>
                </a:solidFill>
                <a:latin typeface="Times New Roman" pitchFamily="18" charset="0"/>
                <a:cs typeface="Times New Roman" pitchFamily="18" charset="0"/>
              </a:rPr>
              <a:t>nhi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vị</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liễu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công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danh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trái</a:t>
            </a:r>
            <a:br>
              <a:rPr lang="en-US" sz="2800" dirty="0">
                <a:solidFill>
                  <a:srgbClr val="0000FF"/>
                </a:solidFill>
                <a:latin typeface="Times New Roman" pitchFamily="18" charset="0"/>
                <a:cs typeface="Times New Roman" pitchFamily="18" charset="0"/>
              </a:rPr>
            </a:br>
            <a:r>
              <a:rPr lang="en-US" sz="2800" i="1" dirty="0">
                <a:solidFill>
                  <a:srgbClr val="0000FF"/>
                </a:solidFill>
                <a:latin typeface="Times New Roman" pitchFamily="18" charset="0"/>
                <a:cs typeface="Times New Roman" pitchFamily="18" charset="0"/>
              </a:rPr>
              <a:t>(</a:t>
            </a:r>
            <a:r>
              <a:rPr lang="en-US" sz="2800" i="1" dirty="0" err="1">
                <a:solidFill>
                  <a:srgbClr val="0000FF"/>
                </a:solidFill>
                <a:latin typeface="Times New Roman" pitchFamily="18" charset="0"/>
                <a:cs typeface="Times New Roman" pitchFamily="18" charset="0"/>
              </a:rPr>
              <a:t>Công</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danh</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nam</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tử</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còn</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vương</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nợ</a:t>
            </a:r>
            <a:r>
              <a:rPr lang="en-US" sz="2800" i="1" dirty="0">
                <a:solidFill>
                  <a:srgbClr val="0000FF"/>
                </a:solidFill>
                <a:latin typeface="Times New Roman" pitchFamily="18" charset="0"/>
                <a:cs typeface="Times New Roman" pitchFamily="18" charset="0"/>
              </a:rPr>
              <a:t>). </a:t>
            </a:r>
          </a:p>
        </p:txBody>
      </p:sp>
      <p:sp>
        <p:nvSpPr>
          <p:cNvPr id="7" name="Rectangle 6"/>
          <p:cNvSpPr/>
          <p:nvPr/>
        </p:nvSpPr>
        <p:spPr>
          <a:xfrm>
            <a:off x="304800" y="1297688"/>
            <a:ext cx="4543231" cy="523220"/>
          </a:xfrm>
          <a:prstGeom prst="rect">
            <a:avLst/>
          </a:prstGeom>
        </p:spPr>
        <p:txBody>
          <a:bodyPr wrap="none">
            <a:spAutoFit/>
          </a:bodyPr>
          <a:lstStyle/>
          <a:p>
            <a:pPr defTabSz="383889">
              <a:spcBef>
                <a:spcPts val="504"/>
              </a:spcBef>
              <a:defRPr/>
            </a:pPr>
            <a:r>
              <a:rPr lang="en-US" sz="2800" b="1" kern="0" dirty="0">
                <a:solidFill>
                  <a:srgbClr val="0070C0"/>
                </a:solidFill>
                <a:latin typeface="Times New Roman" pitchFamily="18" charset="0"/>
                <a:cs typeface="Times New Roman" pitchFamily="18" charset="0"/>
              </a:rPr>
              <a:t>a. </a:t>
            </a:r>
            <a:r>
              <a:rPr lang="en-US" sz="2800" b="1" kern="0" dirty="0" err="1">
                <a:solidFill>
                  <a:srgbClr val="0070C0"/>
                </a:solidFill>
                <a:latin typeface="Times New Roman" pitchFamily="18" charset="0"/>
                <a:cs typeface="Times New Roman" pitchFamily="18" charset="0"/>
              </a:rPr>
              <a:t>Quan</a:t>
            </a:r>
            <a:r>
              <a:rPr lang="en-US" sz="2800" b="1" kern="0" dirty="0">
                <a:solidFill>
                  <a:srgbClr val="0070C0"/>
                </a:solidFill>
                <a:latin typeface="Times New Roman" pitchFamily="18" charset="0"/>
                <a:cs typeface="Times New Roman" pitchFamily="18" charset="0"/>
              </a:rPr>
              <a:t> </a:t>
            </a:r>
            <a:r>
              <a:rPr lang="en-US" sz="2800" b="1" kern="0" dirty="0" err="1">
                <a:solidFill>
                  <a:srgbClr val="0070C0"/>
                </a:solidFill>
                <a:latin typeface="Times New Roman" pitchFamily="18" charset="0"/>
                <a:cs typeface="Times New Roman" pitchFamily="18" charset="0"/>
              </a:rPr>
              <a:t>điểm</a:t>
            </a:r>
            <a:r>
              <a:rPr lang="en-US" sz="2800" b="1" kern="0" dirty="0">
                <a:solidFill>
                  <a:srgbClr val="0070C0"/>
                </a:solidFill>
                <a:latin typeface="Times New Roman" pitchFamily="18" charset="0"/>
                <a:cs typeface="Times New Roman" pitchFamily="18" charset="0"/>
              </a:rPr>
              <a:t> </a:t>
            </a:r>
            <a:r>
              <a:rPr lang="en-US" sz="2800" b="1" kern="0" dirty="0" err="1">
                <a:solidFill>
                  <a:srgbClr val="0070C0"/>
                </a:solidFill>
                <a:latin typeface="Times New Roman" pitchFamily="18" charset="0"/>
                <a:cs typeface="Times New Roman" pitchFamily="18" charset="0"/>
              </a:rPr>
              <a:t>về</a:t>
            </a:r>
            <a:r>
              <a:rPr lang="en-US" sz="2800" b="1" kern="0" dirty="0">
                <a:solidFill>
                  <a:srgbClr val="0070C0"/>
                </a:solidFill>
                <a:latin typeface="Times New Roman" pitchFamily="18" charset="0"/>
                <a:cs typeface="Times New Roman" pitchFamily="18" charset="0"/>
              </a:rPr>
              <a:t> </a:t>
            </a:r>
            <a:r>
              <a:rPr lang="en-US" sz="2800" b="1" kern="0" dirty="0" err="1">
                <a:solidFill>
                  <a:srgbClr val="0070C0"/>
                </a:solidFill>
                <a:latin typeface="Times New Roman" pitchFamily="18" charset="0"/>
                <a:cs typeface="Times New Roman" pitchFamily="18" charset="0"/>
              </a:rPr>
              <a:t>chí</a:t>
            </a:r>
            <a:r>
              <a:rPr lang="en-US" sz="2800" b="1" kern="0" dirty="0">
                <a:solidFill>
                  <a:srgbClr val="0070C0"/>
                </a:solidFill>
                <a:latin typeface="Times New Roman" pitchFamily="18" charset="0"/>
                <a:cs typeface="Times New Roman" pitchFamily="18" charset="0"/>
              </a:rPr>
              <a:t> </a:t>
            </a:r>
            <a:r>
              <a:rPr lang="en-US" sz="2800" b="1" kern="0" dirty="0" err="1">
                <a:solidFill>
                  <a:srgbClr val="0070C0"/>
                </a:solidFill>
                <a:latin typeface="Times New Roman" pitchFamily="18" charset="0"/>
                <a:cs typeface="Times New Roman" pitchFamily="18" charset="0"/>
              </a:rPr>
              <a:t>làm</a:t>
            </a:r>
            <a:r>
              <a:rPr lang="en-US" sz="2800" b="1" kern="0" dirty="0">
                <a:solidFill>
                  <a:srgbClr val="0070C0"/>
                </a:solidFill>
                <a:latin typeface="Times New Roman" pitchFamily="18" charset="0"/>
                <a:cs typeface="Times New Roman" pitchFamily="18" charset="0"/>
              </a:rPr>
              <a:t> </a:t>
            </a:r>
            <a:r>
              <a:rPr lang="en-US" sz="2800" b="1" kern="0" dirty="0" err="1">
                <a:solidFill>
                  <a:srgbClr val="0070C0"/>
                </a:solidFill>
                <a:latin typeface="Times New Roman" pitchFamily="18" charset="0"/>
                <a:cs typeface="Times New Roman" pitchFamily="18" charset="0"/>
              </a:rPr>
              <a:t>trai</a:t>
            </a:r>
            <a:endParaRPr lang="en-US" sz="2800" b="1" i="1" kern="0" dirty="0">
              <a:solidFill>
                <a:srgbClr val="0070C0"/>
              </a:solidFill>
              <a:latin typeface="Times New Roman" pitchFamily="18" charset="0"/>
              <a:cs typeface="Times New Roman" pitchFamily="18" charset="0"/>
            </a:endParaRPr>
          </a:p>
        </p:txBody>
      </p:sp>
      <p:sp>
        <p:nvSpPr>
          <p:cNvPr id="11" name="Rectangle 10"/>
          <p:cNvSpPr/>
          <p:nvPr/>
        </p:nvSpPr>
        <p:spPr>
          <a:xfrm>
            <a:off x="334574" y="3785466"/>
            <a:ext cx="11480800" cy="2215991"/>
          </a:xfrm>
          <a:prstGeom prst="rect">
            <a:avLst/>
          </a:prstGeom>
        </p:spPr>
        <p:txBody>
          <a:bodyPr wrap="square">
            <a:spAutoFit/>
          </a:bodyPr>
          <a:lstStyle/>
          <a:p>
            <a:pPr marL="342900" indent="-342900" algn="just">
              <a:lnSpc>
                <a:spcPct val="115000"/>
              </a:lnSpc>
              <a:buFont typeface="Wingdings" pitchFamily="2" charset="2"/>
              <a:buChar char="Ø"/>
            </a:pPr>
            <a:r>
              <a:rPr lang="fr-FR" sz="2400" dirty="0" err="1">
                <a:solidFill>
                  <a:srgbClr val="000000"/>
                </a:solidFill>
                <a:latin typeface="Times New Roman" pitchFamily="18" charset="0"/>
                <a:ea typeface="Times New Roman"/>
                <a:cs typeface="Times New Roman" pitchFamily="18" charset="0"/>
              </a:rPr>
              <a:t>Đó</a:t>
            </a:r>
            <a:r>
              <a:rPr lang="fr-FR" sz="2400" dirty="0">
                <a:solidFill>
                  <a:srgbClr val="000000"/>
                </a:solidFill>
                <a:latin typeface="Times New Roman" pitchFamily="18" charset="0"/>
                <a:ea typeface="Times New Roman"/>
                <a:cs typeface="Times New Roman" pitchFamily="18" charset="0"/>
              </a:rPr>
              <a:t> là </a:t>
            </a:r>
            <a:r>
              <a:rPr lang="fr-FR" sz="2400" dirty="0" err="1">
                <a:solidFill>
                  <a:srgbClr val="000000"/>
                </a:solidFill>
                <a:latin typeface="Times New Roman" pitchFamily="18" charset="0"/>
                <a:ea typeface="Times New Roman"/>
                <a:cs typeface="Times New Roman" pitchFamily="18" charset="0"/>
              </a:rPr>
              <a:t>lí</a:t>
            </a:r>
            <a:r>
              <a:rPr lang="fr-FR" sz="2400" dirty="0">
                <a:solidFill>
                  <a:srgbClr val="000000"/>
                </a:solidFill>
                <a:latin typeface="Times New Roman" pitchFamily="18" charset="0"/>
                <a:ea typeface="Times New Roman"/>
                <a:cs typeface="Times New Roman" pitchFamily="18" charset="0"/>
              </a:rPr>
              <a:t> </a:t>
            </a:r>
            <a:r>
              <a:rPr lang="fr-FR" sz="2400" dirty="0" err="1">
                <a:solidFill>
                  <a:srgbClr val="000000"/>
                </a:solidFill>
                <a:latin typeface="Times New Roman" pitchFamily="18" charset="0"/>
                <a:ea typeface="Times New Roman"/>
                <a:cs typeface="Times New Roman" pitchFamily="18" charset="0"/>
              </a:rPr>
              <a:t>tưởng</a:t>
            </a:r>
            <a:r>
              <a:rPr lang="fr-FR" sz="2400" dirty="0">
                <a:solidFill>
                  <a:srgbClr val="000000"/>
                </a:solidFill>
                <a:latin typeface="Times New Roman" pitchFamily="18" charset="0"/>
                <a:ea typeface="Times New Roman"/>
                <a:cs typeface="Times New Roman" pitchFamily="18" charset="0"/>
              </a:rPr>
              <a:t> </a:t>
            </a:r>
            <a:r>
              <a:rPr lang="fr-FR" sz="2400" dirty="0" err="1">
                <a:solidFill>
                  <a:srgbClr val="000000"/>
                </a:solidFill>
                <a:latin typeface="Times New Roman" pitchFamily="18" charset="0"/>
                <a:ea typeface="Times New Roman"/>
                <a:cs typeface="Times New Roman" pitchFamily="18" charset="0"/>
              </a:rPr>
              <a:t>sống</a:t>
            </a:r>
            <a:r>
              <a:rPr lang="fr-FR" sz="2400" dirty="0">
                <a:solidFill>
                  <a:srgbClr val="000000"/>
                </a:solidFill>
                <a:latin typeface="Times New Roman" pitchFamily="18" charset="0"/>
                <a:ea typeface="Times New Roman"/>
                <a:cs typeface="Times New Roman" pitchFamily="18" charset="0"/>
              </a:rPr>
              <a:t> </a:t>
            </a:r>
            <a:r>
              <a:rPr lang="fr-FR" sz="2400" dirty="0" err="1">
                <a:solidFill>
                  <a:srgbClr val="000000"/>
                </a:solidFill>
                <a:latin typeface="Times New Roman" pitchFamily="18" charset="0"/>
                <a:ea typeface="Times New Roman"/>
                <a:cs typeface="Times New Roman" pitchFamily="18" charset="0"/>
              </a:rPr>
              <a:t>tích</a:t>
            </a:r>
            <a:r>
              <a:rPr lang="fr-FR" sz="2400" dirty="0">
                <a:solidFill>
                  <a:srgbClr val="000000"/>
                </a:solidFill>
                <a:latin typeface="Times New Roman" pitchFamily="18" charset="0"/>
                <a:ea typeface="Times New Roman"/>
                <a:cs typeface="Times New Roman" pitchFamily="18" charset="0"/>
              </a:rPr>
              <a:t> </a:t>
            </a:r>
            <a:r>
              <a:rPr lang="fr-FR" sz="2400" dirty="0" err="1">
                <a:solidFill>
                  <a:srgbClr val="000000"/>
                </a:solidFill>
                <a:latin typeface="Times New Roman" pitchFamily="18" charset="0"/>
                <a:ea typeface="Times New Roman"/>
                <a:cs typeface="Times New Roman" pitchFamily="18" charset="0"/>
              </a:rPr>
              <a:t>cực</a:t>
            </a:r>
            <a:r>
              <a:rPr lang="fr-FR" sz="2400" dirty="0">
                <a:solidFill>
                  <a:srgbClr val="000000"/>
                </a:solidFill>
                <a:latin typeface="Times New Roman" pitchFamily="18" charset="0"/>
                <a:ea typeface="Times New Roman"/>
                <a:cs typeface="Times New Roman" pitchFamily="18" charset="0"/>
              </a:rPr>
              <a:t>, </a:t>
            </a:r>
            <a:r>
              <a:rPr lang="fr-FR" sz="2400" dirty="0" err="1">
                <a:solidFill>
                  <a:srgbClr val="000000"/>
                </a:solidFill>
                <a:latin typeface="Times New Roman" pitchFamily="18" charset="0"/>
                <a:ea typeface="Times New Roman"/>
                <a:cs typeface="Times New Roman" pitchFamily="18" charset="0"/>
              </a:rPr>
              <a:t>tiến</a:t>
            </a:r>
            <a:r>
              <a:rPr lang="fr-FR" sz="2400" dirty="0">
                <a:solidFill>
                  <a:srgbClr val="000000"/>
                </a:solidFill>
                <a:latin typeface="Times New Roman" pitchFamily="18" charset="0"/>
                <a:ea typeface="Times New Roman"/>
                <a:cs typeface="Times New Roman" pitchFamily="18" charset="0"/>
              </a:rPr>
              <a:t> </a:t>
            </a:r>
            <a:r>
              <a:rPr lang="fr-FR" sz="2400" dirty="0" err="1">
                <a:solidFill>
                  <a:srgbClr val="000000"/>
                </a:solidFill>
                <a:latin typeface="Times New Roman" pitchFamily="18" charset="0"/>
                <a:ea typeface="Times New Roman"/>
                <a:cs typeface="Times New Roman" pitchFamily="18" charset="0"/>
              </a:rPr>
              <a:t>bộ</a:t>
            </a:r>
            <a:r>
              <a:rPr lang="fr-FR" sz="2400" dirty="0">
                <a:solidFill>
                  <a:srgbClr val="000000"/>
                </a:solidFill>
                <a:latin typeface="Times New Roman" pitchFamily="18" charset="0"/>
                <a:ea typeface="Times New Roman"/>
                <a:cs typeface="Times New Roman" pitchFamily="18" charset="0"/>
              </a:rPr>
              <a:t>. </a:t>
            </a:r>
          </a:p>
          <a:p>
            <a:pPr algn="just">
              <a:lnSpc>
                <a:spcPct val="115000"/>
              </a:lnSpc>
            </a:pPr>
            <a:endParaRPr lang="fr-FR" sz="2400" dirty="0">
              <a:solidFill>
                <a:srgbClr val="000000"/>
              </a:solidFill>
              <a:latin typeface="Times New Roman" pitchFamily="18" charset="0"/>
              <a:ea typeface="Times New Roman"/>
              <a:cs typeface="Times New Roman" pitchFamily="18" charset="0"/>
            </a:endParaRPr>
          </a:p>
          <a:p>
            <a:pPr marL="342900" indent="-342900" algn="just">
              <a:lnSpc>
                <a:spcPct val="115000"/>
              </a:lnSpc>
              <a:buFont typeface="Wingdings" pitchFamily="2" charset="2"/>
              <a:buChar char="Ø"/>
            </a:pPr>
            <a:r>
              <a:rPr lang="fr-FR" sz="2400" dirty="0" err="1">
                <a:solidFill>
                  <a:srgbClr val="000000"/>
                </a:solidFill>
                <a:latin typeface="Times New Roman" pitchFamily="18" charset="0"/>
                <a:ea typeface="Times New Roman"/>
                <a:cs typeface="Times New Roman" pitchFamily="18" charset="0"/>
              </a:rPr>
              <a:t>Chí</a:t>
            </a:r>
            <a:r>
              <a:rPr lang="fr-FR" sz="2400" dirty="0">
                <a:solidFill>
                  <a:srgbClr val="000000"/>
                </a:solidFill>
                <a:latin typeface="Times New Roman" pitchFamily="18" charset="0"/>
                <a:ea typeface="Times New Roman"/>
                <a:cs typeface="Times New Roman" pitchFamily="18" charset="0"/>
              </a:rPr>
              <a:t> </a:t>
            </a:r>
            <a:r>
              <a:rPr lang="fr-FR" sz="2400" dirty="0" err="1">
                <a:solidFill>
                  <a:srgbClr val="000000"/>
                </a:solidFill>
                <a:latin typeface="Times New Roman" pitchFamily="18" charset="0"/>
                <a:ea typeface="Times New Roman"/>
                <a:cs typeface="Times New Roman" pitchFamily="18" charset="0"/>
              </a:rPr>
              <a:t>làm</a:t>
            </a:r>
            <a:r>
              <a:rPr lang="fr-FR" sz="2400" dirty="0">
                <a:solidFill>
                  <a:srgbClr val="000000"/>
                </a:solidFill>
                <a:latin typeface="Times New Roman" pitchFamily="18" charset="0"/>
                <a:ea typeface="Times New Roman"/>
                <a:cs typeface="Times New Roman" pitchFamily="18" charset="0"/>
              </a:rPr>
              <a:t> </a:t>
            </a:r>
            <a:r>
              <a:rPr lang="fr-FR" sz="2400" dirty="0" err="1">
                <a:solidFill>
                  <a:srgbClr val="000000"/>
                </a:solidFill>
                <a:latin typeface="Times New Roman" pitchFamily="18" charset="0"/>
                <a:ea typeface="Times New Roman"/>
                <a:cs typeface="Times New Roman" pitchFamily="18" charset="0"/>
              </a:rPr>
              <a:t>trai</a:t>
            </a:r>
            <a:r>
              <a:rPr lang="fr-FR" sz="2400" dirty="0">
                <a:solidFill>
                  <a:srgbClr val="000000"/>
                </a:solidFill>
                <a:latin typeface="Times New Roman" pitchFamily="18" charset="0"/>
                <a:ea typeface="Times New Roman"/>
                <a:cs typeface="Times New Roman" pitchFamily="18" charset="0"/>
              </a:rPr>
              <a:t> </a:t>
            </a:r>
            <a:r>
              <a:rPr lang="fr-FR" sz="2400" dirty="0" err="1">
                <a:solidFill>
                  <a:srgbClr val="000000"/>
                </a:solidFill>
                <a:latin typeface="Times New Roman" pitchFamily="18" charset="0"/>
                <a:ea typeface="Times New Roman"/>
                <a:cs typeface="Times New Roman" pitchFamily="18" charset="0"/>
              </a:rPr>
              <a:t>của</a:t>
            </a:r>
            <a:r>
              <a:rPr lang="fr-FR" sz="2400" dirty="0">
                <a:solidFill>
                  <a:srgbClr val="000000"/>
                </a:solidFill>
                <a:latin typeface="Times New Roman" pitchFamily="18" charset="0"/>
                <a:ea typeface="Times New Roman"/>
                <a:cs typeface="Times New Roman" pitchFamily="18" charset="0"/>
              </a:rPr>
              <a:t> </a:t>
            </a:r>
            <a:r>
              <a:rPr lang="fr-FR" sz="2400" dirty="0" err="1">
                <a:solidFill>
                  <a:srgbClr val="000000"/>
                </a:solidFill>
                <a:latin typeface="Times New Roman" pitchFamily="18" charset="0"/>
                <a:ea typeface="Times New Roman"/>
                <a:cs typeface="Times New Roman" pitchFamily="18" charset="0"/>
              </a:rPr>
              <a:t>Phạm</a:t>
            </a:r>
            <a:r>
              <a:rPr lang="fr-FR" sz="2400" dirty="0">
                <a:solidFill>
                  <a:srgbClr val="000000"/>
                </a:solidFill>
                <a:latin typeface="Times New Roman" pitchFamily="18" charset="0"/>
                <a:ea typeface="Times New Roman"/>
                <a:cs typeface="Times New Roman" pitchFamily="18" charset="0"/>
              </a:rPr>
              <a:t> </a:t>
            </a:r>
            <a:r>
              <a:rPr lang="fr-FR" sz="2400" dirty="0" err="1">
                <a:solidFill>
                  <a:srgbClr val="000000"/>
                </a:solidFill>
                <a:latin typeface="Times New Roman" pitchFamily="18" charset="0"/>
                <a:ea typeface="Times New Roman"/>
                <a:cs typeface="Times New Roman" pitchFamily="18" charset="0"/>
              </a:rPr>
              <a:t>Ngũ</a:t>
            </a:r>
            <a:r>
              <a:rPr lang="fr-FR" sz="2400" dirty="0">
                <a:solidFill>
                  <a:srgbClr val="000000"/>
                </a:solidFill>
                <a:latin typeface="Times New Roman" pitchFamily="18" charset="0"/>
                <a:ea typeface="Times New Roman"/>
                <a:cs typeface="Times New Roman" pitchFamily="18" charset="0"/>
              </a:rPr>
              <a:t> </a:t>
            </a:r>
            <a:r>
              <a:rPr lang="fr-FR" sz="2400" dirty="0" err="1">
                <a:solidFill>
                  <a:srgbClr val="000000"/>
                </a:solidFill>
                <a:latin typeface="Times New Roman" pitchFamily="18" charset="0"/>
                <a:ea typeface="Times New Roman"/>
                <a:cs typeface="Times New Roman" pitchFamily="18" charset="0"/>
              </a:rPr>
              <a:t>Lão</a:t>
            </a:r>
            <a:r>
              <a:rPr lang="fr-FR" sz="2400" dirty="0">
                <a:solidFill>
                  <a:srgbClr val="000000"/>
                </a:solidFill>
                <a:latin typeface="Times New Roman" pitchFamily="18" charset="0"/>
                <a:ea typeface="Times New Roman"/>
                <a:cs typeface="Times New Roman" pitchFamily="18" charset="0"/>
              </a:rPr>
              <a:t> </a:t>
            </a:r>
            <a:r>
              <a:rPr lang="fr-FR" sz="2400" dirty="0" err="1">
                <a:solidFill>
                  <a:srgbClr val="000000"/>
                </a:solidFill>
                <a:latin typeface="Times New Roman" pitchFamily="18" charset="0"/>
                <a:ea typeface="Times New Roman"/>
                <a:cs typeface="Times New Roman" pitchFamily="18" charset="0"/>
              </a:rPr>
              <a:t>có</a:t>
            </a:r>
            <a:r>
              <a:rPr lang="fr-FR" sz="2400" dirty="0">
                <a:solidFill>
                  <a:srgbClr val="000000"/>
                </a:solidFill>
                <a:latin typeface="Times New Roman" pitchFamily="18" charset="0"/>
                <a:ea typeface="Times New Roman"/>
                <a:cs typeface="Times New Roman" pitchFamily="18" charset="0"/>
              </a:rPr>
              <a:t> </a:t>
            </a:r>
            <a:r>
              <a:rPr lang="fr-FR" sz="2400" dirty="0" err="1">
                <a:solidFill>
                  <a:srgbClr val="000000"/>
                </a:solidFill>
                <a:latin typeface="Times New Roman" pitchFamily="18" charset="0"/>
                <a:ea typeface="Times New Roman"/>
                <a:cs typeface="Times New Roman" pitchFamily="18" charset="0"/>
              </a:rPr>
              <a:t>tác</a:t>
            </a:r>
            <a:r>
              <a:rPr lang="fr-FR" sz="2400" dirty="0">
                <a:solidFill>
                  <a:srgbClr val="000000"/>
                </a:solidFill>
                <a:latin typeface="Times New Roman" pitchFamily="18" charset="0"/>
                <a:ea typeface="Times New Roman"/>
                <a:cs typeface="Times New Roman" pitchFamily="18" charset="0"/>
              </a:rPr>
              <a:t> </a:t>
            </a:r>
            <a:r>
              <a:rPr lang="fr-FR" sz="2400" dirty="0" err="1">
                <a:solidFill>
                  <a:srgbClr val="000000"/>
                </a:solidFill>
                <a:latin typeface="Times New Roman" pitchFamily="18" charset="0"/>
                <a:ea typeface="Times New Roman"/>
                <a:cs typeface="Times New Roman" pitchFamily="18" charset="0"/>
              </a:rPr>
              <a:t>dụng</a:t>
            </a:r>
            <a:r>
              <a:rPr lang="fr-FR" sz="2400" dirty="0">
                <a:solidFill>
                  <a:srgbClr val="000000"/>
                </a:solidFill>
                <a:latin typeface="Times New Roman" pitchFamily="18" charset="0"/>
                <a:ea typeface="Times New Roman"/>
                <a:cs typeface="Times New Roman" pitchFamily="18" charset="0"/>
              </a:rPr>
              <a:t> </a:t>
            </a:r>
            <a:r>
              <a:rPr lang="fr-FR" sz="2400" dirty="0" err="1">
                <a:solidFill>
                  <a:srgbClr val="000000"/>
                </a:solidFill>
                <a:latin typeface="Times New Roman" pitchFamily="18" charset="0"/>
                <a:ea typeface="Times New Roman"/>
                <a:cs typeface="Times New Roman" pitchFamily="18" charset="0"/>
              </a:rPr>
              <a:t>cổ</a:t>
            </a:r>
            <a:r>
              <a:rPr lang="fr-FR" sz="2400" dirty="0">
                <a:solidFill>
                  <a:srgbClr val="000000"/>
                </a:solidFill>
                <a:latin typeface="Times New Roman" pitchFamily="18" charset="0"/>
                <a:ea typeface="Times New Roman"/>
                <a:cs typeface="Times New Roman" pitchFamily="18" charset="0"/>
              </a:rPr>
              <a:t> </a:t>
            </a:r>
            <a:r>
              <a:rPr lang="fr-FR" sz="2400" dirty="0" err="1">
                <a:solidFill>
                  <a:srgbClr val="000000"/>
                </a:solidFill>
                <a:latin typeface="Times New Roman" pitchFamily="18" charset="0"/>
                <a:ea typeface="Times New Roman"/>
                <a:cs typeface="Times New Roman" pitchFamily="18" charset="0"/>
              </a:rPr>
              <a:t>vũ</a:t>
            </a:r>
            <a:r>
              <a:rPr lang="fr-FR" sz="2400" dirty="0">
                <a:solidFill>
                  <a:srgbClr val="000000"/>
                </a:solidFill>
                <a:latin typeface="Times New Roman" pitchFamily="18" charset="0"/>
                <a:ea typeface="Times New Roman"/>
                <a:cs typeface="Times New Roman" pitchFamily="18" charset="0"/>
              </a:rPr>
              <a:t> con </a:t>
            </a:r>
            <a:r>
              <a:rPr lang="fr-FR" sz="2400" dirty="0" err="1">
                <a:solidFill>
                  <a:srgbClr val="000000"/>
                </a:solidFill>
                <a:latin typeface="Times New Roman" pitchFamily="18" charset="0"/>
                <a:ea typeface="Times New Roman"/>
                <a:cs typeface="Times New Roman" pitchFamily="18" charset="0"/>
              </a:rPr>
              <a:t>người</a:t>
            </a:r>
            <a:r>
              <a:rPr lang="fr-FR" sz="2400" dirty="0">
                <a:solidFill>
                  <a:srgbClr val="000000"/>
                </a:solidFill>
                <a:latin typeface="Times New Roman" pitchFamily="18" charset="0"/>
                <a:ea typeface="Times New Roman"/>
                <a:cs typeface="Times New Roman" pitchFamily="18" charset="0"/>
              </a:rPr>
              <a:t> </a:t>
            </a:r>
            <a:r>
              <a:rPr lang="fr-FR" sz="2400" dirty="0" err="1">
                <a:solidFill>
                  <a:srgbClr val="000000"/>
                </a:solidFill>
                <a:latin typeface="Times New Roman" pitchFamily="18" charset="0"/>
                <a:ea typeface="Times New Roman"/>
                <a:cs typeface="Times New Roman" pitchFamily="18" charset="0"/>
              </a:rPr>
              <a:t>từ</a:t>
            </a:r>
            <a:r>
              <a:rPr lang="fr-FR" sz="2400" dirty="0">
                <a:solidFill>
                  <a:srgbClr val="000000"/>
                </a:solidFill>
                <a:latin typeface="Times New Roman" pitchFamily="18" charset="0"/>
                <a:ea typeface="Times New Roman"/>
                <a:cs typeface="Times New Roman" pitchFamily="18" charset="0"/>
              </a:rPr>
              <a:t> </a:t>
            </a:r>
            <a:r>
              <a:rPr lang="fr-FR" sz="2400" dirty="0" err="1">
                <a:solidFill>
                  <a:srgbClr val="000000"/>
                </a:solidFill>
                <a:latin typeface="Times New Roman" pitchFamily="18" charset="0"/>
                <a:ea typeface="Times New Roman"/>
                <a:cs typeface="Times New Roman" pitchFamily="18" charset="0"/>
              </a:rPr>
              <a:t>bỏ</a:t>
            </a:r>
            <a:r>
              <a:rPr lang="fr-FR" sz="2400" dirty="0">
                <a:solidFill>
                  <a:srgbClr val="000000"/>
                </a:solidFill>
                <a:latin typeface="Times New Roman" pitchFamily="18" charset="0"/>
                <a:ea typeface="Times New Roman"/>
                <a:cs typeface="Times New Roman" pitchFamily="18" charset="0"/>
              </a:rPr>
              <a:t> </a:t>
            </a:r>
            <a:r>
              <a:rPr lang="fr-FR" sz="2400" dirty="0" err="1">
                <a:solidFill>
                  <a:srgbClr val="000000"/>
                </a:solidFill>
                <a:latin typeface="Times New Roman" pitchFamily="18" charset="0"/>
                <a:ea typeface="Times New Roman"/>
                <a:cs typeface="Times New Roman" pitchFamily="18" charset="0"/>
              </a:rPr>
              <a:t>lối</a:t>
            </a:r>
            <a:r>
              <a:rPr lang="fr-FR" sz="2400" dirty="0">
                <a:solidFill>
                  <a:srgbClr val="000000"/>
                </a:solidFill>
                <a:latin typeface="Times New Roman" pitchFamily="18" charset="0"/>
                <a:ea typeface="Times New Roman"/>
                <a:cs typeface="Times New Roman" pitchFamily="18" charset="0"/>
              </a:rPr>
              <a:t> </a:t>
            </a:r>
            <a:r>
              <a:rPr lang="fr-FR" sz="2400" dirty="0" err="1">
                <a:solidFill>
                  <a:srgbClr val="000000"/>
                </a:solidFill>
                <a:latin typeface="Times New Roman" pitchFamily="18" charset="0"/>
                <a:ea typeface="Times New Roman"/>
                <a:cs typeface="Times New Roman" pitchFamily="18" charset="0"/>
              </a:rPr>
              <a:t>sống</a:t>
            </a:r>
            <a:r>
              <a:rPr lang="fr-FR" sz="2400" dirty="0">
                <a:solidFill>
                  <a:srgbClr val="000000"/>
                </a:solidFill>
                <a:latin typeface="Times New Roman" pitchFamily="18" charset="0"/>
                <a:ea typeface="Times New Roman"/>
                <a:cs typeface="Times New Roman" pitchFamily="18" charset="0"/>
              </a:rPr>
              <a:t> </a:t>
            </a:r>
            <a:r>
              <a:rPr lang="fr-FR" sz="2400" dirty="0" err="1">
                <a:solidFill>
                  <a:srgbClr val="000000"/>
                </a:solidFill>
                <a:latin typeface="Times New Roman" pitchFamily="18" charset="0"/>
                <a:ea typeface="Times New Roman"/>
                <a:cs typeface="Times New Roman" pitchFamily="18" charset="0"/>
              </a:rPr>
              <a:t>tầm</a:t>
            </a:r>
            <a:r>
              <a:rPr lang="fr-FR" sz="2400" dirty="0">
                <a:solidFill>
                  <a:srgbClr val="000000"/>
                </a:solidFill>
                <a:latin typeface="Times New Roman" pitchFamily="18" charset="0"/>
                <a:ea typeface="Times New Roman"/>
                <a:cs typeface="Times New Roman" pitchFamily="18" charset="0"/>
              </a:rPr>
              <a:t> </a:t>
            </a:r>
            <a:r>
              <a:rPr lang="fr-FR" sz="2400" dirty="0" err="1">
                <a:solidFill>
                  <a:srgbClr val="000000"/>
                </a:solidFill>
                <a:latin typeface="Times New Roman" pitchFamily="18" charset="0"/>
                <a:ea typeface="Times New Roman"/>
                <a:cs typeface="Times New Roman" pitchFamily="18" charset="0"/>
              </a:rPr>
              <a:t>thường</a:t>
            </a:r>
            <a:r>
              <a:rPr lang="fr-FR" sz="2400" dirty="0">
                <a:solidFill>
                  <a:srgbClr val="000000"/>
                </a:solidFill>
                <a:latin typeface="Times New Roman" pitchFamily="18" charset="0"/>
                <a:ea typeface="Times New Roman"/>
                <a:cs typeface="Times New Roman" pitchFamily="18" charset="0"/>
              </a:rPr>
              <a:t>, </a:t>
            </a:r>
            <a:r>
              <a:rPr lang="fr-FR" sz="2400" dirty="0" err="1">
                <a:solidFill>
                  <a:srgbClr val="000000"/>
                </a:solidFill>
                <a:latin typeface="Times New Roman" pitchFamily="18" charset="0"/>
                <a:ea typeface="Times New Roman"/>
                <a:cs typeface="Times New Roman" pitchFamily="18" charset="0"/>
              </a:rPr>
              <a:t>ích</a:t>
            </a:r>
            <a:r>
              <a:rPr lang="fr-FR" sz="2400" dirty="0">
                <a:solidFill>
                  <a:srgbClr val="000000"/>
                </a:solidFill>
                <a:latin typeface="Times New Roman" pitchFamily="18" charset="0"/>
                <a:ea typeface="Times New Roman"/>
                <a:cs typeface="Times New Roman" pitchFamily="18" charset="0"/>
              </a:rPr>
              <a:t> </a:t>
            </a:r>
            <a:r>
              <a:rPr lang="fr-FR" sz="2400" dirty="0" err="1">
                <a:solidFill>
                  <a:srgbClr val="000000"/>
                </a:solidFill>
                <a:latin typeface="Times New Roman" pitchFamily="18" charset="0"/>
                <a:ea typeface="Times New Roman"/>
                <a:cs typeface="Times New Roman" pitchFamily="18" charset="0"/>
              </a:rPr>
              <a:t>kỉ</a:t>
            </a:r>
            <a:r>
              <a:rPr lang="fr-FR" sz="2400" dirty="0">
                <a:solidFill>
                  <a:srgbClr val="000000"/>
                </a:solidFill>
                <a:latin typeface="Times New Roman" pitchFamily="18" charset="0"/>
                <a:ea typeface="Times New Roman"/>
                <a:cs typeface="Times New Roman" pitchFamily="18" charset="0"/>
              </a:rPr>
              <a:t>, </a:t>
            </a:r>
            <a:r>
              <a:rPr lang="fr-FR" sz="2400" dirty="0" err="1">
                <a:solidFill>
                  <a:srgbClr val="000000"/>
                </a:solidFill>
                <a:latin typeface="Times New Roman" pitchFamily="18" charset="0"/>
                <a:ea typeface="Times New Roman"/>
                <a:cs typeface="Times New Roman" pitchFamily="18" charset="0"/>
              </a:rPr>
              <a:t>sẵn</a:t>
            </a:r>
            <a:r>
              <a:rPr lang="fr-FR" sz="2400" dirty="0">
                <a:solidFill>
                  <a:srgbClr val="000000"/>
                </a:solidFill>
                <a:latin typeface="Times New Roman" pitchFamily="18" charset="0"/>
                <a:ea typeface="Times New Roman"/>
                <a:cs typeface="Times New Roman" pitchFamily="18" charset="0"/>
              </a:rPr>
              <a:t> </a:t>
            </a:r>
            <a:r>
              <a:rPr lang="fr-FR" sz="2400" dirty="0" err="1">
                <a:solidFill>
                  <a:srgbClr val="000000"/>
                </a:solidFill>
                <a:latin typeface="Times New Roman" pitchFamily="18" charset="0"/>
                <a:ea typeface="Times New Roman"/>
                <a:cs typeface="Times New Roman" pitchFamily="18" charset="0"/>
              </a:rPr>
              <a:t>sàng</a:t>
            </a:r>
            <a:r>
              <a:rPr lang="fr-FR" sz="2400" dirty="0">
                <a:solidFill>
                  <a:srgbClr val="000000"/>
                </a:solidFill>
                <a:latin typeface="Times New Roman" pitchFamily="18" charset="0"/>
                <a:ea typeface="Times New Roman"/>
                <a:cs typeface="Times New Roman" pitchFamily="18" charset="0"/>
              </a:rPr>
              <a:t> </a:t>
            </a:r>
            <a:r>
              <a:rPr lang="fr-FR" sz="2400" dirty="0" err="1">
                <a:solidFill>
                  <a:srgbClr val="000000"/>
                </a:solidFill>
                <a:latin typeface="Times New Roman" pitchFamily="18" charset="0"/>
                <a:ea typeface="Times New Roman"/>
                <a:cs typeface="Times New Roman" pitchFamily="18" charset="0"/>
              </a:rPr>
              <a:t>chiến</a:t>
            </a:r>
            <a:r>
              <a:rPr lang="fr-FR" sz="2400" dirty="0">
                <a:solidFill>
                  <a:srgbClr val="000000"/>
                </a:solidFill>
                <a:latin typeface="Times New Roman" pitchFamily="18" charset="0"/>
                <a:ea typeface="Times New Roman"/>
                <a:cs typeface="Times New Roman" pitchFamily="18" charset="0"/>
              </a:rPr>
              <a:t> </a:t>
            </a:r>
            <a:r>
              <a:rPr lang="fr-FR" sz="2400" dirty="0" err="1">
                <a:solidFill>
                  <a:srgbClr val="000000"/>
                </a:solidFill>
                <a:latin typeface="Times New Roman" pitchFamily="18" charset="0"/>
                <a:ea typeface="Times New Roman"/>
                <a:cs typeface="Times New Roman" pitchFamily="18" charset="0"/>
              </a:rPr>
              <a:t>đấu</a:t>
            </a:r>
            <a:r>
              <a:rPr lang="fr-FR" sz="2400" dirty="0">
                <a:solidFill>
                  <a:srgbClr val="000000"/>
                </a:solidFill>
                <a:latin typeface="Times New Roman" pitchFamily="18" charset="0"/>
                <a:ea typeface="Times New Roman"/>
                <a:cs typeface="Times New Roman" pitchFamily="18" charset="0"/>
              </a:rPr>
              <a:t> hi </a:t>
            </a:r>
            <a:r>
              <a:rPr lang="fr-FR" sz="2400" dirty="0" err="1">
                <a:solidFill>
                  <a:srgbClr val="000000"/>
                </a:solidFill>
                <a:latin typeface="Times New Roman" pitchFamily="18" charset="0"/>
                <a:ea typeface="Times New Roman"/>
                <a:cs typeface="Times New Roman" pitchFamily="18" charset="0"/>
              </a:rPr>
              <a:t>sinh</a:t>
            </a:r>
            <a:r>
              <a:rPr lang="fr-FR" sz="2400" dirty="0">
                <a:solidFill>
                  <a:srgbClr val="000000"/>
                </a:solidFill>
                <a:latin typeface="Times New Roman" pitchFamily="18" charset="0"/>
                <a:ea typeface="Times New Roman"/>
                <a:cs typeface="Times New Roman" pitchFamily="18" charset="0"/>
              </a:rPr>
              <a:t> </a:t>
            </a:r>
            <a:r>
              <a:rPr lang="fr-FR" sz="2400" dirty="0" err="1">
                <a:solidFill>
                  <a:srgbClr val="000000"/>
                </a:solidFill>
                <a:latin typeface="Times New Roman" pitchFamily="18" charset="0"/>
                <a:ea typeface="Times New Roman"/>
                <a:cs typeface="Times New Roman" pitchFamily="18" charset="0"/>
              </a:rPr>
              <a:t>cho</a:t>
            </a:r>
            <a:r>
              <a:rPr lang="fr-FR" sz="2400" dirty="0">
                <a:solidFill>
                  <a:srgbClr val="000000"/>
                </a:solidFill>
                <a:latin typeface="Times New Roman" pitchFamily="18" charset="0"/>
                <a:ea typeface="Times New Roman"/>
                <a:cs typeface="Times New Roman" pitchFamily="18" charset="0"/>
              </a:rPr>
              <a:t> </a:t>
            </a:r>
            <a:r>
              <a:rPr lang="fr-FR" sz="2400" dirty="0" err="1">
                <a:solidFill>
                  <a:srgbClr val="000000"/>
                </a:solidFill>
                <a:latin typeface="Times New Roman" pitchFamily="18" charset="0"/>
                <a:ea typeface="Times New Roman"/>
                <a:cs typeface="Times New Roman" pitchFamily="18" charset="0"/>
              </a:rPr>
              <a:t>sự</a:t>
            </a:r>
            <a:r>
              <a:rPr lang="fr-FR" sz="2400" dirty="0">
                <a:solidFill>
                  <a:srgbClr val="000000"/>
                </a:solidFill>
                <a:latin typeface="Times New Roman" pitchFamily="18" charset="0"/>
                <a:ea typeface="Times New Roman"/>
                <a:cs typeface="Times New Roman" pitchFamily="18" charset="0"/>
              </a:rPr>
              <a:t> </a:t>
            </a:r>
            <a:r>
              <a:rPr lang="fr-FR" sz="2400" dirty="0" err="1">
                <a:solidFill>
                  <a:srgbClr val="000000"/>
                </a:solidFill>
                <a:latin typeface="Times New Roman" pitchFamily="18" charset="0"/>
                <a:ea typeface="Times New Roman"/>
                <a:cs typeface="Times New Roman" pitchFamily="18" charset="0"/>
              </a:rPr>
              <a:t>nghiệp</a:t>
            </a:r>
            <a:r>
              <a:rPr lang="fr-FR" sz="2400" dirty="0">
                <a:solidFill>
                  <a:srgbClr val="000000"/>
                </a:solidFill>
                <a:latin typeface="Times New Roman" pitchFamily="18" charset="0"/>
                <a:ea typeface="Times New Roman"/>
                <a:cs typeface="Times New Roman" pitchFamily="18" charset="0"/>
              </a:rPr>
              <a:t> </a:t>
            </a:r>
            <a:r>
              <a:rPr lang="fr-FR" sz="2400" dirty="0" err="1">
                <a:solidFill>
                  <a:srgbClr val="000000"/>
                </a:solidFill>
                <a:latin typeface="Times New Roman" pitchFamily="18" charset="0"/>
                <a:ea typeface="Times New Roman"/>
                <a:cs typeface="Times New Roman" pitchFamily="18" charset="0"/>
              </a:rPr>
              <a:t>cứu</a:t>
            </a:r>
            <a:r>
              <a:rPr lang="fr-FR" sz="2400" dirty="0">
                <a:solidFill>
                  <a:srgbClr val="000000"/>
                </a:solidFill>
                <a:latin typeface="Times New Roman" pitchFamily="18" charset="0"/>
                <a:ea typeface="Times New Roman"/>
                <a:cs typeface="Times New Roman" pitchFamily="18" charset="0"/>
              </a:rPr>
              <a:t> </a:t>
            </a:r>
            <a:r>
              <a:rPr lang="fr-FR" sz="2400" dirty="0" err="1">
                <a:solidFill>
                  <a:srgbClr val="000000"/>
                </a:solidFill>
                <a:latin typeface="Times New Roman" pitchFamily="18" charset="0"/>
                <a:ea typeface="Times New Roman"/>
                <a:cs typeface="Times New Roman" pitchFamily="18" charset="0"/>
              </a:rPr>
              <a:t>nước</a:t>
            </a:r>
            <a:r>
              <a:rPr lang="fr-FR" sz="2400" dirty="0">
                <a:solidFill>
                  <a:srgbClr val="000000"/>
                </a:solidFill>
                <a:latin typeface="Times New Roman" pitchFamily="18" charset="0"/>
                <a:ea typeface="Times New Roman"/>
                <a:cs typeface="Times New Roman" pitchFamily="18" charset="0"/>
              </a:rPr>
              <a:t>, </a:t>
            </a:r>
            <a:r>
              <a:rPr lang="fr-FR" sz="2400" dirty="0" err="1">
                <a:solidFill>
                  <a:srgbClr val="000000"/>
                </a:solidFill>
                <a:latin typeface="Times New Roman" pitchFamily="18" charset="0"/>
                <a:ea typeface="Times New Roman"/>
                <a:cs typeface="Times New Roman" pitchFamily="18" charset="0"/>
              </a:rPr>
              <a:t>cứu</a:t>
            </a:r>
            <a:r>
              <a:rPr lang="fr-FR" sz="2400" dirty="0">
                <a:solidFill>
                  <a:srgbClr val="000000"/>
                </a:solidFill>
                <a:latin typeface="Times New Roman" pitchFamily="18" charset="0"/>
                <a:ea typeface="Times New Roman"/>
                <a:cs typeface="Times New Roman" pitchFamily="18" charset="0"/>
              </a:rPr>
              <a:t> </a:t>
            </a:r>
            <a:r>
              <a:rPr lang="fr-FR" sz="2400" dirty="0" err="1">
                <a:solidFill>
                  <a:srgbClr val="000000"/>
                </a:solidFill>
                <a:latin typeface="Times New Roman" pitchFamily="18" charset="0"/>
                <a:ea typeface="Times New Roman"/>
                <a:cs typeface="Times New Roman" pitchFamily="18" charset="0"/>
              </a:rPr>
              <a:t>dân</a:t>
            </a:r>
            <a:r>
              <a:rPr lang="fr-FR" sz="2400" dirty="0">
                <a:solidFill>
                  <a:srgbClr val="000000"/>
                </a:solidFill>
                <a:latin typeface="Times New Roman" pitchFamily="18" charset="0"/>
                <a:ea typeface="Times New Roman"/>
                <a:cs typeface="Times New Roman" pitchFamily="18" charset="0"/>
              </a:rPr>
              <a:t> </a:t>
            </a:r>
            <a:r>
              <a:rPr lang="fr-FR" sz="2400" dirty="0" err="1">
                <a:solidFill>
                  <a:srgbClr val="000000"/>
                </a:solidFill>
                <a:latin typeface="Times New Roman" pitchFamily="18" charset="0"/>
                <a:ea typeface="Times New Roman"/>
                <a:cs typeface="Times New Roman" pitchFamily="18" charset="0"/>
              </a:rPr>
              <a:t>để</a:t>
            </a:r>
            <a:r>
              <a:rPr lang="fr-FR" sz="2400" dirty="0">
                <a:solidFill>
                  <a:srgbClr val="000000"/>
                </a:solidFill>
                <a:latin typeface="Times New Roman" pitchFamily="18" charset="0"/>
                <a:ea typeface="Times New Roman"/>
                <a:cs typeface="Times New Roman" pitchFamily="18" charset="0"/>
              </a:rPr>
              <a:t> </a:t>
            </a:r>
            <a:r>
              <a:rPr lang="fr-FR" sz="2400" i="1" dirty="0">
                <a:solidFill>
                  <a:srgbClr val="000000"/>
                </a:solidFill>
                <a:latin typeface="Times New Roman" pitchFamily="18" charset="0"/>
                <a:ea typeface="Times New Roman"/>
                <a:cs typeface="Times New Roman" pitchFamily="18" charset="0"/>
              </a:rPr>
              <a:t>“</a:t>
            </a:r>
            <a:r>
              <a:rPr lang="fr-FR" sz="2400" i="1" dirty="0" err="1">
                <a:solidFill>
                  <a:srgbClr val="000000"/>
                </a:solidFill>
                <a:latin typeface="Times New Roman" pitchFamily="18" charset="0"/>
                <a:ea typeface="Times New Roman"/>
                <a:cs typeface="Times New Roman" pitchFamily="18" charset="0"/>
              </a:rPr>
              <a:t>cùng</a:t>
            </a:r>
            <a:r>
              <a:rPr lang="fr-FR" sz="2400" i="1" dirty="0">
                <a:solidFill>
                  <a:srgbClr val="000000"/>
                </a:solidFill>
                <a:latin typeface="Times New Roman" pitchFamily="18" charset="0"/>
                <a:ea typeface="Times New Roman"/>
                <a:cs typeface="Times New Roman" pitchFamily="18" charset="0"/>
              </a:rPr>
              <a:t> </a:t>
            </a:r>
            <a:r>
              <a:rPr lang="fr-FR" sz="2400" i="1" dirty="0" err="1">
                <a:solidFill>
                  <a:srgbClr val="000000"/>
                </a:solidFill>
                <a:latin typeface="Times New Roman" pitchFamily="18" charset="0"/>
                <a:ea typeface="Times New Roman"/>
                <a:cs typeface="Times New Roman" pitchFamily="18" charset="0"/>
              </a:rPr>
              <a:t>trời</a:t>
            </a:r>
            <a:r>
              <a:rPr lang="fr-FR" sz="2400" i="1" dirty="0">
                <a:solidFill>
                  <a:srgbClr val="000000"/>
                </a:solidFill>
                <a:latin typeface="Times New Roman" pitchFamily="18" charset="0"/>
                <a:ea typeface="Times New Roman"/>
                <a:cs typeface="Times New Roman" pitchFamily="18" charset="0"/>
              </a:rPr>
              <a:t> </a:t>
            </a:r>
            <a:r>
              <a:rPr lang="fr-FR" sz="2400" i="1" dirty="0" err="1">
                <a:solidFill>
                  <a:srgbClr val="000000"/>
                </a:solidFill>
                <a:latin typeface="Times New Roman" pitchFamily="18" charset="0"/>
                <a:ea typeface="Times New Roman"/>
                <a:cs typeface="Times New Roman" pitchFamily="18" charset="0"/>
              </a:rPr>
              <a:t>đất</a:t>
            </a:r>
            <a:r>
              <a:rPr lang="fr-FR" sz="2400" i="1" dirty="0">
                <a:solidFill>
                  <a:srgbClr val="000000"/>
                </a:solidFill>
                <a:latin typeface="Times New Roman" pitchFamily="18" charset="0"/>
                <a:ea typeface="Times New Roman"/>
                <a:cs typeface="Times New Roman" pitchFamily="18" charset="0"/>
              </a:rPr>
              <a:t> </a:t>
            </a:r>
            <a:r>
              <a:rPr lang="fr-FR" sz="2400" i="1" dirty="0" err="1">
                <a:solidFill>
                  <a:srgbClr val="000000"/>
                </a:solidFill>
                <a:latin typeface="Times New Roman" pitchFamily="18" charset="0"/>
                <a:ea typeface="Times New Roman"/>
                <a:cs typeface="Times New Roman" pitchFamily="18" charset="0"/>
              </a:rPr>
              <a:t>muôn</a:t>
            </a:r>
            <a:r>
              <a:rPr lang="fr-FR" sz="2400" i="1" dirty="0">
                <a:solidFill>
                  <a:srgbClr val="000000"/>
                </a:solidFill>
                <a:latin typeface="Times New Roman" pitchFamily="18" charset="0"/>
                <a:ea typeface="Times New Roman"/>
                <a:cs typeface="Times New Roman" pitchFamily="18" charset="0"/>
              </a:rPr>
              <a:t> </a:t>
            </a:r>
            <a:r>
              <a:rPr lang="fr-FR" sz="2400" i="1" dirty="0" err="1">
                <a:solidFill>
                  <a:srgbClr val="000000"/>
                </a:solidFill>
                <a:latin typeface="Times New Roman" pitchFamily="18" charset="0"/>
                <a:ea typeface="Times New Roman"/>
                <a:cs typeface="Times New Roman" pitchFamily="18" charset="0"/>
              </a:rPr>
              <a:t>đời</a:t>
            </a:r>
            <a:r>
              <a:rPr lang="fr-FR" sz="2400" i="1" dirty="0">
                <a:solidFill>
                  <a:srgbClr val="000000"/>
                </a:solidFill>
                <a:latin typeface="Times New Roman" pitchFamily="18" charset="0"/>
                <a:ea typeface="Times New Roman"/>
                <a:cs typeface="Times New Roman" pitchFamily="18" charset="0"/>
              </a:rPr>
              <a:t> </a:t>
            </a:r>
            <a:r>
              <a:rPr lang="fr-FR" sz="2400" i="1" dirty="0" err="1">
                <a:solidFill>
                  <a:srgbClr val="000000"/>
                </a:solidFill>
                <a:latin typeface="Times New Roman" pitchFamily="18" charset="0"/>
                <a:ea typeface="Times New Roman"/>
                <a:cs typeface="Times New Roman" pitchFamily="18" charset="0"/>
              </a:rPr>
              <a:t>bất</a:t>
            </a:r>
            <a:r>
              <a:rPr lang="fr-FR" sz="2400" i="1" dirty="0">
                <a:solidFill>
                  <a:srgbClr val="000000"/>
                </a:solidFill>
                <a:latin typeface="Times New Roman" pitchFamily="18" charset="0"/>
                <a:ea typeface="Times New Roman"/>
                <a:cs typeface="Times New Roman" pitchFamily="18" charset="0"/>
              </a:rPr>
              <a:t> </a:t>
            </a:r>
            <a:r>
              <a:rPr lang="fr-FR" sz="2400" i="1" dirty="0" err="1">
                <a:solidFill>
                  <a:srgbClr val="000000"/>
                </a:solidFill>
                <a:latin typeface="Times New Roman" pitchFamily="18" charset="0"/>
                <a:ea typeface="Times New Roman"/>
                <a:cs typeface="Times New Roman" pitchFamily="18" charset="0"/>
              </a:rPr>
              <a:t>hủ</a:t>
            </a:r>
            <a:r>
              <a:rPr lang="fr-FR" sz="2400" i="1" dirty="0">
                <a:solidFill>
                  <a:srgbClr val="000000"/>
                </a:solidFill>
                <a:latin typeface="Times New Roman" pitchFamily="18" charset="0"/>
                <a:ea typeface="Times New Roman"/>
                <a:cs typeface="Times New Roman" pitchFamily="18" charset="0"/>
              </a:rPr>
              <a:t>”.</a:t>
            </a:r>
          </a:p>
        </p:txBody>
      </p:sp>
    </p:spTree>
    <p:extLst>
      <p:ext uri="{BB962C8B-B14F-4D97-AF65-F5344CB8AC3E}">
        <p14:creationId xmlns:p14="http://schemas.microsoft.com/office/powerpoint/2010/main" val="194905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68610" name="Title 2"/>
          <p:cNvSpPr>
            <a:spLocks noGrp="1"/>
          </p:cNvSpPr>
          <p:nvPr>
            <p:ph type="title"/>
          </p:nvPr>
        </p:nvSpPr>
        <p:spPr/>
        <p:txBody>
          <a:bodyPr/>
          <a:lstStyle/>
          <a:p>
            <a:pPr eaLnBrk="1" hangingPunct="1"/>
            <a:r>
              <a:rPr lang="en-US" b="1" i="1">
                <a:solidFill>
                  <a:srgbClr val="00B0F0"/>
                </a:solidFill>
                <a:latin typeface="Times New Roman" pitchFamily="18" charset="0"/>
                <a:cs typeface="Times New Roman" pitchFamily="18" charset="0"/>
              </a:rPr>
              <a:t>Tìm hiểu chung về tác giả &amp; tác phẩm</a:t>
            </a:r>
            <a:endParaRPr lang="vi-VN" b="1" i="1">
              <a:solidFill>
                <a:srgbClr val="00B0F0"/>
              </a:solidFill>
              <a:cs typeface="Times New Roman" pitchFamily="18" charset="0"/>
            </a:endParaRPr>
          </a:p>
        </p:txBody>
      </p:sp>
      <p:sp>
        <p:nvSpPr>
          <p:cNvPr id="2" name="Rectangle 1"/>
          <p:cNvSpPr/>
          <p:nvPr/>
        </p:nvSpPr>
        <p:spPr>
          <a:xfrm>
            <a:off x="4914944" y="2460625"/>
            <a:ext cx="7058025" cy="3216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146" tIns="45573" rIns="91146" bIns="45573" anchor="ctr"/>
          <a:lstStyle/>
          <a:p>
            <a:pPr algn="just" defTabSz="1014413" fontAlgn="base">
              <a:spcBef>
                <a:spcPct val="0"/>
              </a:spcBef>
              <a:spcAft>
                <a:spcPct val="0"/>
              </a:spcAft>
              <a:defRPr/>
            </a:pPr>
            <a:r>
              <a:rPr lang="en-US" sz="3200" dirty="0" err="1">
                <a:solidFill>
                  <a:srgbClr val="002060"/>
                </a:solidFill>
                <a:latin typeface="Times New Roman" pitchFamily="18" charset="0"/>
                <a:cs typeface="Times New Roman" pitchFamily="18" charset="0"/>
              </a:rPr>
              <a:t>Tổ</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chức</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trò</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chơi</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vòng</a:t>
            </a:r>
            <a:r>
              <a:rPr lang="en-US" sz="3200" dirty="0">
                <a:solidFill>
                  <a:srgbClr val="002060"/>
                </a:solidFill>
                <a:latin typeface="Times New Roman" pitchFamily="18" charset="0"/>
                <a:cs typeface="Times New Roman" pitchFamily="18" charset="0"/>
              </a:rPr>
              <a:t> quay may </a:t>
            </a:r>
            <a:r>
              <a:rPr lang="en-US" sz="3200" dirty="0" err="1">
                <a:solidFill>
                  <a:srgbClr val="002060"/>
                </a:solidFill>
                <a:latin typeface="Times New Roman" pitchFamily="18" charset="0"/>
                <a:cs typeface="Times New Roman" pitchFamily="18" charset="0"/>
              </a:rPr>
              <a:t>mắn</a:t>
            </a:r>
            <a:r>
              <a:rPr lang="en-US" sz="3200" dirty="0">
                <a:solidFill>
                  <a:srgbClr val="002060"/>
                </a:solidFill>
                <a:latin typeface="Times New Roman" pitchFamily="18" charset="0"/>
                <a:cs typeface="Times New Roman" pitchFamily="18" charset="0"/>
              </a:rPr>
              <a:t> – </a:t>
            </a:r>
            <a:r>
              <a:rPr lang="en-US" sz="3200" dirty="0" err="1">
                <a:solidFill>
                  <a:srgbClr val="002060"/>
                </a:solidFill>
                <a:latin typeface="Times New Roman" pitchFamily="18" charset="0"/>
                <a:cs typeface="Times New Roman" pitchFamily="18" charset="0"/>
              </a:rPr>
              <a:t>tìm</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hiểu</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kiến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thức</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về</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tác</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giả</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Phạm</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Ngũ</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Lão</a:t>
            </a:r>
            <a:r>
              <a:rPr lang="en-US" sz="3200" dirty="0">
                <a:solidFill>
                  <a:srgbClr val="002060"/>
                </a:solidFill>
                <a:latin typeface="Times New Roman" pitchFamily="18" charset="0"/>
                <a:cs typeface="Times New Roman" pitchFamily="18" charset="0"/>
              </a:rPr>
              <a:t> qua </a:t>
            </a:r>
            <a:r>
              <a:rPr lang="en-US" sz="3200" dirty="0" err="1">
                <a:solidFill>
                  <a:srgbClr val="002060"/>
                </a:solidFill>
                <a:latin typeface="Times New Roman" pitchFamily="18" charset="0"/>
                <a:cs typeface="Times New Roman" pitchFamily="18" charset="0"/>
              </a:rPr>
              <a:t>phần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chuẩn</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bị</a:t>
            </a:r>
            <a:r>
              <a:rPr lang="en-US" sz="3200" dirty="0">
                <a:solidFill>
                  <a:srgbClr val="002060"/>
                </a:solidFill>
                <a:latin typeface="Times New Roman" pitchFamily="18" charset="0"/>
                <a:cs typeface="Times New Roman" pitchFamily="18" charset="0"/>
              </a:rPr>
              <a:t> </a:t>
            </a:r>
            <a:r>
              <a:rPr lang="en-US" sz="3200" dirty="0" err="1">
                <a:solidFill>
                  <a:srgbClr val="002060"/>
                </a:solidFill>
                <a:latin typeface="Times New Roman" pitchFamily="18" charset="0"/>
                <a:cs typeface="Times New Roman" pitchFamily="18" charset="0"/>
              </a:rPr>
              <a:t>bài</a:t>
            </a:r>
            <a:r>
              <a:rPr lang="en-US" sz="3200" dirty="0">
                <a:solidFill>
                  <a:srgbClr val="002060"/>
                </a:solidFill>
                <a:latin typeface="Times New Roman" pitchFamily="18" charset="0"/>
                <a:cs typeface="Times New Roman" pitchFamily="18" charset="0"/>
              </a:rPr>
              <a:t> ở </a:t>
            </a:r>
            <a:r>
              <a:rPr lang="en-US" sz="3200" dirty="0" err="1">
                <a:solidFill>
                  <a:srgbClr val="002060"/>
                </a:solidFill>
                <a:latin typeface="Times New Roman" pitchFamily="18" charset="0"/>
                <a:cs typeface="Times New Roman" pitchFamily="18" charset="0"/>
              </a:rPr>
              <a:t>nhà</a:t>
            </a:r>
            <a:r>
              <a:rPr lang="en-US" sz="3200" dirty="0">
                <a:solidFill>
                  <a:srgbClr val="002060"/>
                </a:solidFill>
                <a:latin typeface="Times New Roman" pitchFamily="18" charset="0"/>
                <a:cs typeface="Times New Roman" pitchFamily="18" charset="0"/>
              </a:rPr>
              <a:t>.</a:t>
            </a:r>
          </a:p>
          <a:p>
            <a:pPr algn="just" defTabSz="1014413" fontAlgn="base">
              <a:spcBef>
                <a:spcPct val="0"/>
              </a:spcBef>
              <a:spcAft>
                <a:spcPct val="0"/>
              </a:spcAft>
              <a:defRPr/>
            </a:pPr>
            <a:endParaRPr lang="en-US" sz="3200" dirty="0">
              <a:solidFill>
                <a:srgbClr val="002060"/>
              </a:solidFill>
              <a:latin typeface="Times New Roman" pitchFamily="18" charset="0"/>
              <a:cs typeface="Times New Roman" pitchFamily="18" charset="0"/>
            </a:endParaRPr>
          </a:p>
          <a:p>
            <a:pPr algn="just" defTabSz="1014413" fontAlgn="base">
              <a:spcBef>
                <a:spcPct val="0"/>
              </a:spcBef>
              <a:spcAft>
                <a:spcPct val="0"/>
              </a:spcAft>
              <a:defRPr/>
            </a:pPr>
            <a:r>
              <a:rPr lang="en-US" sz="3200" dirty="0">
                <a:solidFill>
                  <a:srgbClr val="002060"/>
                </a:solidFill>
                <a:latin typeface="Times New Roman" pitchFamily="18" charset="0"/>
                <a:cs typeface="Times New Roman" pitchFamily="18" charset="0"/>
              </a:rPr>
              <a:t>Chia l</a:t>
            </a:r>
            <a:r>
              <a:rPr lang="vi-VN" sz="3200" dirty="0">
                <a:solidFill>
                  <a:srgbClr val="002060"/>
                </a:solidFill>
                <a:latin typeface="Times New Roman" pitchFamily="18" charset="0"/>
                <a:cs typeface="Times New Roman" pitchFamily="18" charset="0"/>
              </a:rPr>
              <a:t>ớp thành 2 đội, </a:t>
            </a:r>
            <a:r>
              <a:rPr lang="en-US" sz="3200" dirty="0">
                <a:solidFill>
                  <a:srgbClr val="002060"/>
                </a:solidFill>
                <a:latin typeface="Times New Roman" pitchFamily="18" charset="0"/>
                <a:cs typeface="Times New Roman" pitchFamily="18" charset="0"/>
              </a:rPr>
              <a:t>c</a:t>
            </a:r>
            <a:r>
              <a:rPr lang="vi-VN" sz="3200" dirty="0">
                <a:solidFill>
                  <a:srgbClr val="002060"/>
                </a:solidFill>
                <a:latin typeface="Times New Roman" pitchFamily="18" charset="0"/>
                <a:cs typeface="Times New Roman" pitchFamily="18" charset="0"/>
              </a:rPr>
              <a:t>ác đội lần lượt trả lời các câu hỏi bằng cách lựa chọn các đáp án A, B, </a:t>
            </a:r>
            <a:r>
              <a:rPr lang="en-US" sz="3200" dirty="0">
                <a:solidFill>
                  <a:srgbClr val="002060"/>
                </a:solidFill>
                <a:latin typeface="Times New Roman" pitchFamily="18" charset="0"/>
                <a:cs typeface="Times New Roman" pitchFamily="18" charset="0"/>
              </a:rPr>
              <a:t>C, </a:t>
            </a:r>
            <a:r>
              <a:rPr lang="vi-VN" sz="3200" dirty="0">
                <a:solidFill>
                  <a:srgbClr val="002060"/>
                </a:solidFill>
                <a:latin typeface="Times New Roman" pitchFamily="18" charset="0"/>
                <a:cs typeface="Times New Roman" pitchFamily="18" charset="0"/>
              </a:rPr>
              <a:t>D. </a:t>
            </a:r>
          </a:p>
        </p:txBody>
      </p:sp>
      <p:pic>
        <p:nvPicPr>
          <p:cNvPr id="5" name="Picture 6" descr="TIỂU SỬ DANH TƯỚNG PHẠM NGŨ LÃO | Tiểu Học Phạm Ngũ Lã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3" y="2205869"/>
            <a:ext cx="4349452"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9314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304800" y="152439"/>
            <a:ext cx="11887200" cy="964657"/>
          </a:xfrm>
          <a:prstGeom prst="rect">
            <a:avLst/>
          </a:prstGeom>
        </p:spPr>
        <p:txBody>
          <a:bodyPr wrap="square" lIns="38389" tIns="19194" rIns="38389" bIns="19194">
            <a:spAutoFit/>
          </a:bodyPr>
          <a:lstStyle/>
          <a:p>
            <a:pPr defTabSz="383889">
              <a:spcBef>
                <a:spcPts val="504"/>
              </a:spcBef>
              <a:defRPr/>
            </a:pPr>
            <a:r>
              <a:rPr lang="en-US" sz="2800" b="1" kern="0" dirty="0">
                <a:solidFill>
                  <a:srgbClr val="002060"/>
                </a:solidFill>
                <a:latin typeface="Times New Roman" pitchFamily="18" charset="0"/>
                <a:cs typeface="Times New Roman" pitchFamily="18" charset="0"/>
              </a:rPr>
              <a:t>II. ĐỌC - HIỂU VĂN BẢN</a:t>
            </a:r>
          </a:p>
          <a:p>
            <a:pPr defTabSz="383889">
              <a:spcBef>
                <a:spcPts val="504"/>
              </a:spcBef>
              <a:defRPr/>
            </a:pPr>
            <a:endParaRPr lang="en-US" sz="2800" i="1" dirty="0">
              <a:solidFill>
                <a:srgbClr val="002060"/>
              </a:solidFill>
              <a:latin typeface="Times New Roman" pitchFamily="18" charset="0"/>
              <a:cs typeface="Times New Roman" pitchFamily="18" charset="0"/>
            </a:endParaRPr>
          </a:p>
        </p:txBody>
      </p:sp>
      <p:sp>
        <p:nvSpPr>
          <p:cNvPr id="4" name="Rectangle 3"/>
          <p:cNvSpPr/>
          <p:nvPr/>
        </p:nvSpPr>
        <p:spPr>
          <a:xfrm>
            <a:off x="304799" y="640500"/>
            <a:ext cx="11156731" cy="548099"/>
          </a:xfrm>
          <a:prstGeom prst="rect">
            <a:avLst/>
          </a:prstGeom>
        </p:spPr>
        <p:txBody>
          <a:bodyPr wrap="square">
            <a:spAutoFit/>
          </a:bodyPr>
          <a:lstStyle/>
          <a:p>
            <a:pPr algn="just">
              <a:lnSpc>
                <a:spcPct val="115000"/>
              </a:lnSpc>
            </a:pPr>
            <a:r>
              <a:rPr lang="en-US" sz="2800" b="1" i="1" kern="0" dirty="0">
                <a:solidFill>
                  <a:srgbClr val="FF0000"/>
                </a:solidFill>
                <a:latin typeface="Times New Roman" pitchFamily="18" charset="0"/>
                <a:cs typeface="Times New Roman" pitchFamily="18" charset="0"/>
              </a:rPr>
              <a:t>2. </a:t>
            </a:r>
            <a:r>
              <a:rPr lang="en-US" sz="2800" b="1" i="1" kern="0" dirty="0" err="1">
                <a:solidFill>
                  <a:srgbClr val="FF0000"/>
                </a:solidFill>
                <a:latin typeface="Times New Roman" pitchFamily="18" charset="0"/>
                <a:cs typeface="Times New Roman" pitchFamily="18" charset="0"/>
              </a:rPr>
              <a:t>Hai</a:t>
            </a:r>
            <a:r>
              <a:rPr lang="en-US" sz="2800" b="1" i="1" kern="0" dirty="0">
                <a:solidFill>
                  <a:srgbClr val="FF0000"/>
                </a:solidFill>
                <a:latin typeface="Times New Roman" pitchFamily="18" charset="0"/>
                <a:cs typeface="Times New Roman" pitchFamily="18" charset="0"/>
              </a:rPr>
              <a:t> </a:t>
            </a:r>
            <a:r>
              <a:rPr lang="en-US" sz="2800" b="1" i="1" kern="0" dirty="0" err="1">
                <a:solidFill>
                  <a:srgbClr val="FF0000"/>
                </a:solidFill>
                <a:latin typeface="Times New Roman" pitchFamily="18" charset="0"/>
                <a:cs typeface="Times New Roman" pitchFamily="18" charset="0"/>
              </a:rPr>
              <a:t>câu</a:t>
            </a:r>
            <a:r>
              <a:rPr lang="en-US" sz="2800" b="1" i="1" kern="0" dirty="0">
                <a:solidFill>
                  <a:srgbClr val="FF0000"/>
                </a:solidFill>
                <a:latin typeface="Times New Roman" pitchFamily="18" charset="0"/>
                <a:cs typeface="Times New Roman" pitchFamily="18" charset="0"/>
              </a:rPr>
              <a:t> </a:t>
            </a:r>
            <a:r>
              <a:rPr lang="en-US" sz="2800" b="1" i="1" kern="0" dirty="0" err="1">
                <a:solidFill>
                  <a:srgbClr val="FF0000"/>
                </a:solidFill>
                <a:latin typeface="Times New Roman" pitchFamily="18" charset="0"/>
                <a:cs typeface="Times New Roman" pitchFamily="18" charset="0"/>
              </a:rPr>
              <a:t>sau</a:t>
            </a:r>
            <a:r>
              <a:rPr lang="en-US" sz="2800" b="1" i="1" kern="0" dirty="0">
                <a:solidFill>
                  <a:srgbClr val="FF0000"/>
                </a:solidFill>
                <a:latin typeface="Times New Roman" pitchFamily="18" charset="0"/>
                <a:cs typeface="Times New Roman" pitchFamily="18" charset="0"/>
              </a:rPr>
              <a:t>: </a:t>
            </a:r>
            <a:r>
              <a:rPr lang="pt-BR" sz="2800" b="1" i="1" dirty="0">
                <a:solidFill>
                  <a:srgbClr val="FF0000"/>
                </a:solidFill>
                <a:latin typeface="Times New Roman"/>
                <a:ea typeface="Times New Roman"/>
                <a:cs typeface="Times New Roman"/>
              </a:rPr>
              <a:t>Quan niệm về chí nam nhi và nỗi thẹn của Phạm Ngũ Lão</a:t>
            </a:r>
          </a:p>
        </p:txBody>
      </p:sp>
      <p:sp>
        <p:nvSpPr>
          <p:cNvPr id="7" name="Rectangle 6"/>
          <p:cNvSpPr/>
          <p:nvPr/>
        </p:nvSpPr>
        <p:spPr>
          <a:xfrm>
            <a:off x="304800" y="1297688"/>
            <a:ext cx="4907113" cy="523220"/>
          </a:xfrm>
          <a:prstGeom prst="rect">
            <a:avLst/>
          </a:prstGeom>
        </p:spPr>
        <p:txBody>
          <a:bodyPr wrap="none">
            <a:spAutoFit/>
          </a:bodyPr>
          <a:lstStyle/>
          <a:p>
            <a:pPr defTabSz="383889">
              <a:spcBef>
                <a:spcPts val="504"/>
              </a:spcBef>
              <a:defRPr/>
            </a:pPr>
            <a:r>
              <a:rPr lang="en-US" sz="2800" b="1" kern="0" dirty="0">
                <a:solidFill>
                  <a:srgbClr val="0070C0"/>
                </a:solidFill>
                <a:latin typeface="Times New Roman" pitchFamily="18" charset="0"/>
                <a:cs typeface="Times New Roman" pitchFamily="18" charset="0"/>
              </a:rPr>
              <a:t>b. </a:t>
            </a:r>
            <a:r>
              <a:rPr lang="en-US" sz="2800" b="1" kern="0" dirty="0" err="1">
                <a:solidFill>
                  <a:srgbClr val="0070C0"/>
                </a:solidFill>
                <a:latin typeface="Times New Roman" pitchFamily="18" charset="0"/>
                <a:cs typeface="Times New Roman" pitchFamily="18" charset="0"/>
              </a:rPr>
              <a:t>Nỗi</a:t>
            </a:r>
            <a:r>
              <a:rPr lang="en-US" sz="2800" b="1" kern="0" dirty="0">
                <a:solidFill>
                  <a:srgbClr val="0070C0"/>
                </a:solidFill>
                <a:latin typeface="Times New Roman" pitchFamily="18" charset="0"/>
                <a:cs typeface="Times New Roman" pitchFamily="18" charset="0"/>
              </a:rPr>
              <a:t> </a:t>
            </a:r>
            <a:r>
              <a:rPr lang="en-US" sz="2800" b="1" kern="0" dirty="0" err="1">
                <a:solidFill>
                  <a:srgbClr val="0070C0"/>
                </a:solidFill>
                <a:latin typeface="Times New Roman" pitchFamily="18" charset="0"/>
                <a:cs typeface="Times New Roman" pitchFamily="18" charset="0"/>
              </a:rPr>
              <a:t>thẹn</a:t>
            </a:r>
            <a:r>
              <a:rPr lang="en-US" sz="2800" b="1" kern="0" dirty="0">
                <a:solidFill>
                  <a:srgbClr val="0070C0"/>
                </a:solidFill>
                <a:latin typeface="Times New Roman" pitchFamily="18" charset="0"/>
                <a:cs typeface="Times New Roman" pitchFamily="18" charset="0"/>
              </a:rPr>
              <a:t> </a:t>
            </a:r>
            <a:r>
              <a:rPr lang="en-US" sz="2800" b="1" kern="0" dirty="0" err="1">
                <a:solidFill>
                  <a:srgbClr val="0070C0"/>
                </a:solidFill>
                <a:latin typeface="Times New Roman" pitchFamily="18" charset="0"/>
                <a:cs typeface="Times New Roman" pitchFamily="18" charset="0"/>
              </a:rPr>
              <a:t>của</a:t>
            </a:r>
            <a:r>
              <a:rPr lang="en-US" sz="2800" b="1" kern="0" dirty="0">
                <a:solidFill>
                  <a:srgbClr val="0070C0"/>
                </a:solidFill>
                <a:latin typeface="Times New Roman" pitchFamily="18" charset="0"/>
                <a:cs typeface="Times New Roman" pitchFamily="18" charset="0"/>
              </a:rPr>
              <a:t> </a:t>
            </a:r>
            <a:r>
              <a:rPr lang="en-US" sz="2800" b="1" kern="0" dirty="0" err="1">
                <a:solidFill>
                  <a:srgbClr val="0070C0"/>
                </a:solidFill>
                <a:latin typeface="Times New Roman" pitchFamily="18" charset="0"/>
                <a:cs typeface="Times New Roman" pitchFamily="18" charset="0"/>
              </a:rPr>
              <a:t>Phạm</a:t>
            </a:r>
            <a:r>
              <a:rPr lang="en-US" sz="2800" b="1" kern="0" dirty="0">
                <a:solidFill>
                  <a:srgbClr val="0070C0"/>
                </a:solidFill>
                <a:latin typeface="Times New Roman" pitchFamily="18" charset="0"/>
                <a:cs typeface="Times New Roman" pitchFamily="18" charset="0"/>
              </a:rPr>
              <a:t> </a:t>
            </a:r>
            <a:r>
              <a:rPr lang="en-US" sz="2800" b="1" kern="0" dirty="0" err="1">
                <a:solidFill>
                  <a:srgbClr val="0070C0"/>
                </a:solidFill>
                <a:latin typeface="Times New Roman" pitchFamily="18" charset="0"/>
                <a:cs typeface="Times New Roman" pitchFamily="18" charset="0"/>
              </a:rPr>
              <a:t>Ngũ</a:t>
            </a:r>
            <a:r>
              <a:rPr lang="en-US" sz="2800" b="1" kern="0" dirty="0">
                <a:solidFill>
                  <a:srgbClr val="0070C0"/>
                </a:solidFill>
                <a:latin typeface="Times New Roman" pitchFamily="18" charset="0"/>
                <a:cs typeface="Times New Roman" pitchFamily="18" charset="0"/>
              </a:rPr>
              <a:t> </a:t>
            </a:r>
            <a:r>
              <a:rPr lang="en-US" sz="2800" b="1" kern="0" dirty="0" err="1">
                <a:solidFill>
                  <a:srgbClr val="0070C0"/>
                </a:solidFill>
                <a:latin typeface="Times New Roman" pitchFamily="18" charset="0"/>
                <a:cs typeface="Times New Roman" pitchFamily="18" charset="0"/>
              </a:rPr>
              <a:t>Lão</a:t>
            </a:r>
            <a:endParaRPr lang="en-US" sz="2800" b="1" i="1" kern="0" dirty="0">
              <a:solidFill>
                <a:srgbClr val="0070C0"/>
              </a:solidFill>
              <a:latin typeface="Times New Roman" pitchFamily="18" charset="0"/>
              <a:cs typeface="Times New Roman" pitchFamily="18" charset="0"/>
            </a:endParaRPr>
          </a:p>
        </p:txBody>
      </p:sp>
      <p:sp>
        <p:nvSpPr>
          <p:cNvPr id="8" name="Rectangle 13"/>
          <p:cNvSpPr>
            <a:spLocks noChangeArrowheads="1"/>
          </p:cNvSpPr>
          <p:nvPr/>
        </p:nvSpPr>
        <p:spPr bwMode="auto">
          <a:xfrm>
            <a:off x="753701" y="1948644"/>
            <a:ext cx="7118555" cy="130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nSpc>
                <a:spcPct val="150000"/>
              </a:lnSpc>
            </a:pPr>
            <a:r>
              <a:rPr lang="en-US" sz="2800" dirty="0" err="1">
                <a:solidFill>
                  <a:srgbClr val="0000FF"/>
                </a:solidFill>
                <a:latin typeface="Times New Roman" pitchFamily="18" charset="0"/>
                <a:cs typeface="Times New Roman" pitchFamily="18" charset="0"/>
              </a:rPr>
              <a:t>Tu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thính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nhân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gian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thuyết</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Vũ</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hầu</a:t>
            </a:r>
            <a:r>
              <a:rPr lang="en-US" sz="2800" dirty="0">
                <a:solidFill>
                  <a:srgbClr val="0000FF"/>
                </a:solidFill>
                <a:latin typeface="Times New Roman" pitchFamily="18" charset="0"/>
                <a:cs typeface="Times New Roman" pitchFamily="18" charset="0"/>
              </a:rPr>
              <a:t>.</a:t>
            </a:r>
            <a:br>
              <a:rPr lang="en-US" sz="2800" dirty="0">
                <a:solidFill>
                  <a:srgbClr val="0000FF"/>
                </a:solidFill>
                <a:latin typeface="Times New Roman" pitchFamily="18" charset="0"/>
                <a:cs typeface="Times New Roman" pitchFamily="18" charset="0"/>
              </a:rPr>
            </a:br>
            <a:r>
              <a:rPr lang="en-US" sz="2800" i="1" dirty="0">
                <a:solidFill>
                  <a:srgbClr val="0000FF"/>
                </a:solidFill>
                <a:latin typeface="Times New Roman" pitchFamily="18" charset="0"/>
                <a:cs typeface="Times New Roman" pitchFamily="18" charset="0"/>
              </a:rPr>
              <a:t>(</a:t>
            </a:r>
            <a:r>
              <a:rPr lang="en-US" sz="2800" i="1" dirty="0" err="1">
                <a:solidFill>
                  <a:srgbClr val="0000FF"/>
                </a:solidFill>
                <a:latin typeface="Times New Roman" pitchFamily="18" charset="0"/>
                <a:cs typeface="Times New Roman" pitchFamily="18" charset="0"/>
              </a:rPr>
              <a:t>Luống</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thẹn</a:t>
            </a:r>
            <a:r>
              <a:rPr lang="en-US" sz="2800" i="1" dirty="0">
                <a:solidFill>
                  <a:srgbClr val="0000FF"/>
                </a:solidFill>
                <a:latin typeface="Times New Roman" pitchFamily="18" charset="0"/>
                <a:cs typeface="Times New Roman" pitchFamily="18" charset="0"/>
              </a:rPr>
              <a:t> tai </a:t>
            </a:r>
            <a:r>
              <a:rPr lang="en-US" sz="2800" i="1" dirty="0" err="1">
                <a:solidFill>
                  <a:srgbClr val="0000FF"/>
                </a:solidFill>
                <a:latin typeface="Times New Roman" pitchFamily="18" charset="0"/>
                <a:cs typeface="Times New Roman" pitchFamily="18" charset="0"/>
              </a:rPr>
              <a:t>nghe</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chuyện</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Vũ</a:t>
            </a:r>
            <a:r>
              <a:rPr lang="en-US" sz="2800" i="1" dirty="0">
                <a:solidFill>
                  <a:srgbClr val="0000FF"/>
                </a:solidFill>
                <a:latin typeface="Times New Roman" pitchFamily="18" charset="0"/>
                <a:cs typeface="Times New Roman" pitchFamily="18" charset="0"/>
              </a:rPr>
              <a:t> </a:t>
            </a:r>
            <a:r>
              <a:rPr lang="en-US" sz="2800" i="1" dirty="0" err="1">
                <a:solidFill>
                  <a:srgbClr val="0000FF"/>
                </a:solidFill>
                <a:latin typeface="Times New Roman" pitchFamily="18" charset="0"/>
                <a:cs typeface="Times New Roman" pitchFamily="18" charset="0"/>
              </a:rPr>
              <a:t>Hầu</a:t>
            </a:r>
            <a:r>
              <a:rPr lang="en-US" sz="2800" i="1" dirty="0">
                <a:solidFill>
                  <a:srgbClr val="0000FF"/>
                </a:solidFill>
                <a:latin typeface="Times New Roman" pitchFamily="18" charset="0"/>
                <a:cs typeface="Times New Roman" pitchFamily="18" charset="0"/>
              </a:rPr>
              <a:t>). </a:t>
            </a:r>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64061" y="1475511"/>
            <a:ext cx="2128345" cy="2253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AutoShape 27"/>
          <p:cNvSpPr>
            <a:spLocks noChangeArrowheads="1"/>
          </p:cNvSpPr>
          <p:nvPr/>
        </p:nvSpPr>
        <p:spPr bwMode="auto">
          <a:xfrm>
            <a:off x="1700529" y="4462532"/>
            <a:ext cx="5994400" cy="1826302"/>
          </a:xfrm>
          <a:prstGeom prst="wedgeEllipseCallout">
            <a:avLst>
              <a:gd name="adj1" fmla="val -22741"/>
              <a:gd name="adj2" fmla="val -78949"/>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115000"/>
              </a:lnSpc>
            </a:pPr>
            <a:r>
              <a:rPr lang="fr-FR" sz="2400" b="1" i="1" dirty="0" err="1">
                <a:solidFill>
                  <a:srgbClr val="FF0000"/>
                </a:solidFill>
                <a:latin typeface="Times New Roman"/>
                <a:ea typeface="Times New Roman"/>
                <a:cs typeface="Times New Roman"/>
              </a:rPr>
              <a:t>T</a:t>
            </a:r>
            <a:r>
              <a:rPr lang="fr-FR" sz="2400" b="1" i="1" dirty="0" err="1">
                <a:solidFill>
                  <a:srgbClr val="FF0000"/>
                </a:solidFill>
                <a:latin typeface="Times New Roman"/>
                <a:ea typeface="Times New Roman"/>
                <a:cs typeface="Arial"/>
              </a:rPr>
              <a:t>ạ</a:t>
            </a:r>
            <a:r>
              <a:rPr lang="fr-FR" sz="2400" b="1" i="1" dirty="0" err="1">
                <a:solidFill>
                  <a:srgbClr val="FF0000"/>
                </a:solidFill>
                <a:latin typeface="Times New Roman"/>
                <a:ea typeface="Times New Roman"/>
                <a:cs typeface="Times New Roman"/>
              </a:rPr>
              <a:t>i</a:t>
            </a:r>
            <a:r>
              <a:rPr lang="fr-FR" sz="2400" b="1" i="1" dirty="0">
                <a:solidFill>
                  <a:srgbClr val="FF0000"/>
                </a:solidFill>
                <a:latin typeface="Times New Roman"/>
                <a:ea typeface="Times New Roman"/>
                <a:cs typeface="Times New Roman"/>
              </a:rPr>
              <a:t> </a:t>
            </a:r>
            <a:r>
              <a:rPr lang="fr-FR" sz="2400" b="1" i="1" dirty="0" err="1">
                <a:solidFill>
                  <a:srgbClr val="FF0000"/>
                </a:solidFill>
                <a:latin typeface="Times New Roman"/>
                <a:ea typeface="Times New Roman"/>
                <a:cs typeface="Times New Roman"/>
              </a:rPr>
              <a:t>sao</a:t>
            </a:r>
            <a:r>
              <a:rPr lang="fr-FR" sz="2400" b="1" i="1" dirty="0">
                <a:solidFill>
                  <a:srgbClr val="FF0000"/>
                </a:solidFill>
                <a:latin typeface="Times New Roman"/>
                <a:ea typeface="Times New Roman"/>
                <a:cs typeface="Times New Roman"/>
              </a:rPr>
              <a:t> PNL </a:t>
            </a:r>
            <a:r>
              <a:rPr lang="fr-FR" sz="2400" b="1" i="1" dirty="0" err="1">
                <a:solidFill>
                  <a:srgbClr val="FF0000"/>
                </a:solidFill>
                <a:latin typeface="Times New Roman"/>
                <a:ea typeface="Times New Roman"/>
                <a:cs typeface="Times New Roman"/>
              </a:rPr>
              <a:t>th</a:t>
            </a:r>
            <a:r>
              <a:rPr lang="fr-FR" sz="2400" b="1" i="1" dirty="0" err="1">
                <a:solidFill>
                  <a:srgbClr val="FF0000"/>
                </a:solidFill>
                <a:latin typeface="Times New Roman"/>
                <a:ea typeface="Times New Roman"/>
                <a:cs typeface="Arial"/>
              </a:rPr>
              <a:t>ẹ</a:t>
            </a:r>
            <a:r>
              <a:rPr lang="fr-FR" sz="2400" b="1" i="1" dirty="0" err="1">
                <a:solidFill>
                  <a:srgbClr val="FF0000"/>
                </a:solidFill>
                <a:latin typeface="Times New Roman"/>
                <a:ea typeface="Times New Roman"/>
                <a:cs typeface="Times New Roman"/>
              </a:rPr>
              <a:t>n</a:t>
            </a:r>
            <a:r>
              <a:rPr lang="fr-FR" sz="2400" b="1" i="1" dirty="0">
                <a:solidFill>
                  <a:srgbClr val="FF0000"/>
                </a:solidFill>
                <a:latin typeface="Times New Roman"/>
                <a:ea typeface="Times New Roman"/>
                <a:cs typeface="Times New Roman"/>
              </a:rPr>
              <a:t>?</a:t>
            </a:r>
            <a:r>
              <a:rPr lang="en-US" sz="2400" b="1" i="1" dirty="0">
                <a:solidFill>
                  <a:srgbClr val="FF0000"/>
                </a:solidFill>
                <a:latin typeface=".VnTime"/>
                <a:ea typeface="Times New Roman"/>
                <a:cs typeface="Times New Roman"/>
              </a:rPr>
              <a:t> </a:t>
            </a:r>
            <a:r>
              <a:rPr lang="fr-FR" sz="2400" b="1" i="1" dirty="0" err="1">
                <a:solidFill>
                  <a:srgbClr val="FF0000"/>
                </a:solidFill>
                <a:latin typeface="Times New Roman"/>
                <a:ea typeface="Times New Roman"/>
                <a:cs typeface="Times New Roman"/>
              </a:rPr>
              <a:t>N</a:t>
            </a:r>
            <a:r>
              <a:rPr lang="fr-FR" sz="2400" b="1" i="1" dirty="0" err="1">
                <a:solidFill>
                  <a:srgbClr val="FF0000"/>
                </a:solidFill>
                <a:latin typeface="Times New Roman"/>
                <a:ea typeface="Times New Roman"/>
                <a:cs typeface="Arial"/>
              </a:rPr>
              <a:t>ỗ</a:t>
            </a:r>
            <a:r>
              <a:rPr lang="fr-FR" sz="2400" b="1" i="1" dirty="0" err="1">
                <a:solidFill>
                  <a:srgbClr val="FF0000"/>
                </a:solidFill>
                <a:latin typeface="Times New Roman"/>
                <a:ea typeface="Times New Roman"/>
                <a:cs typeface="Times New Roman"/>
              </a:rPr>
              <a:t>i</a:t>
            </a:r>
            <a:r>
              <a:rPr lang="fr-FR" sz="2400" b="1" i="1" dirty="0">
                <a:solidFill>
                  <a:srgbClr val="FF0000"/>
                </a:solidFill>
                <a:latin typeface="Times New Roman"/>
                <a:ea typeface="Times New Roman"/>
                <a:cs typeface="Times New Roman"/>
              </a:rPr>
              <a:t> </a:t>
            </a:r>
            <a:r>
              <a:rPr lang="fr-FR" sz="2400" b="1" i="1" dirty="0" err="1">
                <a:solidFill>
                  <a:srgbClr val="FF0000"/>
                </a:solidFill>
                <a:latin typeface="Times New Roman"/>
                <a:ea typeface="Times New Roman"/>
                <a:cs typeface="Times New Roman"/>
              </a:rPr>
              <a:t>th</a:t>
            </a:r>
            <a:r>
              <a:rPr lang="fr-FR" sz="2400" b="1" i="1" dirty="0" err="1">
                <a:solidFill>
                  <a:srgbClr val="FF0000"/>
                </a:solidFill>
                <a:latin typeface="Times New Roman"/>
                <a:ea typeface="Times New Roman"/>
                <a:cs typeface="Arial"/>
              </a:rPr>
              <a:t>ẹ</a:t>
            </a:r>
            <a:r>
              <a:rPr lang="fr-FR" sz="2400" b="1" i="1" dirty="0" err="1">
                <a:solidFill>
                  <a:srgbClr val="FF0000"/>
                </a:solidFill>
                <a:latin typeface="Times New Roman"/>
                <a:ea typeface="Times New Roman"/>
                <a:cs typeface="Times New Roman"/>
              </a:rPr>
              <a:t>n</a:t>
            </a:r>
            <a:r>
              <a:rPr lang="fr-FR" sz="2400" b="1" i="1" dirty="0">
                <a:solidFill>
                  <a:srgbClr val="FF0000"/>
                </a:solidFill>
                <a:latin typeface="Times New Roman"/>
                <a:ea typeface="Times New Roman"/>
                <a:cs typeface="Times New Roman"/>
              </a:rPr>
              <a:t> </a:t>
            </a:r>
            <a:r>
              <a:rPr lang="fr-FR" sz="2400" b="1" i="1" dirty="0" err="1">
                <a:solidFill>
                  <a:srgbClr val="FF0000"/>
                </a:solidFill>
                <a:latin typeface="Times New Roman"/>
                <a:ea typeface="Times New Roman"/>
                <a:cs typeface="Times New Roman"/>
              </a:rPr>
              <a:t>th</a:t>
            </a:r>
            <a:r>
              <a:rPr lang="fr-FR" sz="2400" b="1" i="1" dirty="0" err="1">
                <a:solidFill>
                  <a:srgbClr val="FF0000"/>
                </a:solidFill>
                <a:latin typeface="Times New Roman"/>
                <a:ea typeface="Times New Roman"/>
                <a:cs typeface="Arial"/>
              </a:rPr>
              <a:t>ể</a:t>
            </a:r>
            <a:r>
              <a:rPr lang="fr-FR" sz="2400" b="1" i="1" dirty="0">
                <a:solidFill>
                  <a:srgbClr val="FF0000"/>
                </a:solidFill>
                <a:latin typeface="Times New Roman"/>
                <a:ea typeface="Times New Roman"/>
                <a:cs typeface="Times New Roman"/>
              </a:rPr>
              <a:t> </a:t>
            </a:r>
            <a:r>
              <a:rPr lang="fr-FR" sz="2400" b="1" i="1" dirty="0" err="1">
                <a:solidFill>
                  <a:srgbClr val="FF0000"/>
                </a:solidFill>
                <a:latin typeface="Times New Roman"/>
                <a:ea typeface="Times New Roman"/>
                <a:cs typeface="Times New Roman"/>
              </a:rPr>
              <a:t>hi</a:t>
            </a:r>
            <a:r>
              <a:rPr lang="fr-FR" sz="2400" b="1" i="1" dirty="0" err="1">
                <a:solidFill>
                  <a:srgbClr val="FF0000"/>
                </a:solidFill>
                <a:latin typeface="Times New Roman"/>
                <a:ea typeface="Times New Roman"/>
                <a:cs typeface="Arial"/>
              </a:rPr>
              <a:t>ệ</a:t>
            </a:r>
            <a:r>
              <a:rPr lang="fr-FR" sz="2400" b="1" i="1" dirty="0" err="1">
                <a:solidFill>
                  <a:srgbClr val="FF0000"/>
                </a:solidFill>
                <a:latin typeface="Times New Roman"/>
                <a:ea typeface="Times New Roman"/>
                <a:cs typeface="Times New Roman"/>
              </a:rPr>
              <a:t>n</a:t>
            </a:r>
            <a:r>
              <a:rPr lang="fr-FR" sz="2400" b="1" i="1" dirty="0">
                <a:solidFill>
                  <a:srgbClr val="FF0000"/>
                </a:solidFill>
                <a:latin typeface="Times New Roman"/>
                <a:ea typeface="Times New Roman"/>
                <a:cs typeface="Times New Roman"/>
              </a:rPr>
              <a:t> </a:t>
            </a:r>
            <a:r>
              <a:rPr lang="fr-FR" sz="2400" b="1" i="1" dirty="0" err="1">
                <a:solidFill>
                  <a:srgbClr val="FF0000"/>
                </a:solidFill>
                <a:latin typeface="Times New Roman"/>
                <a:ea typeface="Times New Roman"/>
                <a:cs typeface="Times New Roman"/>
              </a:rPr>
              <a:t>v</a:t>
            </a:r>
            <a:r>
              <a:rPr lang="fr-FR" sz="2400" b="1" i="1" dirty="0" err="1">
                <a:solidFill>
                  <a:srgbClr val="FF0000"/>
                </a:solidFill>
                <a:latin typeface="Times New Roman"/>
                <a:ea typeface="Times New Roman"/>
                <a:cs typeface="Arial"/>
              </a:rPr>
              <a:t>ẻ</a:t>
            </a:r>
            <a:r>
              <a:rPr lang="fr-FR" sz="2400" b="1" i="1" dirty="0">
                <a:solidFill>
                  <a:srgbClr val="FF0000"/>
                </a:solidFill>
                <a:latin typeface="Times New Roman"/>
                <a:ea typeface="Times New Roman"/>
                <a:cs typeface="Times New Roman"/>
              </a:rPr>
              <a:t> </a:t>
            </a:r>
            <a:r>
              <a:rPr lang="fr-FR" sz="2400" b="1" i="1" dirty="0" err="1">
                <a:solidFill>
                  <a:srgbClr val="FF0000"/>
                </a:solidFill>
                <a:latin typeface="Times New Roman"/>
                <a:ea typeface="Times New Roman"/>
                <a:cs typeface="Arial"/>
              </a:rPr>
              <a:t>đẹ</a:t>
            </a:r>
            <a:r>
              <a:rPr lang="fr-FR" sz="2400" b="1" i="1" dirty="0" err="1">
                <a:solidFill>
                  <a:srgbClr val="FF0000"/>
                </a:solidFill>
                <a:latin typeface="Times New Roman"/>
                <a:ea typeface="Times New Roman"/>
                <a:cs typeface="Times New Roman"/>
              </a:rPr>
              <a:t>p</a:t>
            </a:r>
            <a:r>
              <a:rPr lang="fr-FR" sz="2400" b="1" i="1" dirty="0">
                <a:solidFill>
                  <a:srgbClr val="FF0000"/>
                </a:solidFill>
                <a:latin typeface="Times New Roman"/>
                <a:ea typeface="Times New Roman"/>
                <a:cs typeface="Times New Roman"/>
              </a:rPr>
              <a:t> </a:t>
            </a:r>
            <a:r>
              <a:rPr lang="fr-FR" sz="2400" b="1" i="1" dirty="0" err="1">
                <a:solidFill>
                  <a:srgbClr val="FF0000"/>
                </a:solidFill>
                <a:latin typeface="Times New Roman"/>
                <a:ea typeface="Times New Roman"/>
                <a:cs typeface="Times New Roman"/>
              </a:rPr>
              <a:t>g</a:t>
            </a:r>
            <a:r>
              <a:rPr lang="fr-FR" sz="2400" b="1" i="1" dirty="0" err="1">
                <a:solidFill>
                  <a:srgbClr val="FF0000"/>
                </a:solidFill>
                <a:latin typeface="Times New Roman"/>
                <a:ea typeface="Times New Roman"/>
                <a:cs typeface=".VnTime"/>
              </a:rPr>
              <a:t>ì</a:t>
            </a:r>
            <a:r>
              <a:rPr lang="fr-FR" sz="2400" b="1" i="1" dirty="0">
                <a:solidFill>
                  <a:srgbClr val="FF0000"/>
                </a:solidFill>
                <a:latin typeface="Times New Roman"/>
                <a:ea typeface="Times New Roman"/>
                <a:cs typeface="Times New Roman"/>
              </a:rPr>
              <a:t> </a:t>
            </a:r>
            <a:r>
              <a:rPr lang="fr-FR" sz="2400" b="1" i="1" dirty="0">
                <a:solidFill>
                  <a:srgbClr val="FF0000"/>
                </a:solidFill>
                <a:latin typeface="Times New Roman"/>
                <a:ea typeface="Times New Roman"/>
                <a:cs typeface="Arial"/>
              </a:rPr>
              <a:t>ở</a:t>
            </a:r>
            <a:r>
              <a:rPr lang="fr-FR" sz="2400" b="1" i="1" dirty="0">
                <a:solidFill>
                  <a:srgbClr val="FF0000"/>
                </a:solidFill>
                <a:latin typeface="Times New Roman"/>
                <a:ea typeface="Times New Roman"/>
                <a:cs typeface="Times New Roman"/>
              </a:rPr>
              <a:t> con </a:t>
            </a:r>
            <a:r>
              <a:rPr lang="fr-FR" sz="2400" b="1" i="1" dirty="0" err="1">
                <a:solidFill>
                  <a:srgbClr val="FF0000"/>
                </a:solidFill>
                <a:latin typeface="Times New Roman"/>
                <a:ea typeface="Times New Roman"/>
                <a:cs typeface="Times New Roman"/>
              </a:rPr>
              <a:t>ng</a:t>
            </a:r>
            <a:r>
              <a:rPr lang="fr-FR" sz="2400" b="1" i="1" dirty="0" err="1">
                <a:solidFill>
                  <a:srgbClr val="FF0000"/>
                </a:solidFill>
                <a:latin typeface="Times New Roman"/>
                <a:ea typeface="Times New Roman"/>
                <a:cs typeface="Arial"/>
              </a:rPr>
              <a:t>ườ</a:t>
            </a:r>
            <a:r>
              <a:rPr lang="fr-FR" sz="2400" b="1" i="1" dirty="0" err="1">
                <a:solidFill>
                  <a:srgbClr val="FF0000"/>
                </a:solidFill>
                <a:latin typeface="Times New Roman"/>
                <a:ea typeface="Times New Roman"/>
                <a:cs typeface="Times New Roman"/>
              </a:rPr>
              <a:t>i</a:t>
            </a:r>
            <a:r>
              <a:rPr lang="fr-FR" sz="2400" b="1" i="1" dirty="0">
                <a:solidFill>
                  <a:srgbClr val="FF0000"/>
                </a:solidFill>
                <a:latin typeface="Times New Roman"/>
                <a:ea typeface="Times New Roman"/>
                <a:cs typeface="Times New Roman"/>
              </a:rPr>
              <a:t> PNL?</a:t>
            </a:r>
            <a:endParaRPr lang="en-US" sz="2400" b="1" i="1" dirty="0">
              <a:solidFill>
                <a:srgbClr val="FF0000"/>
              </a:solidFill>
              <a:latin typeface=".VnTime"/>
              <a:ea typeface="Times New Roman"/>
              <a:cs typeface="Times New Roman"/>
            </a:endParaRPr>
          </a:p>
        </p:txBody>
      </p:sp>
      <p:sp>
        <p:nvSpPr>
          <p:cNvPr id="14" name="Rectangle 13"/>
          <p:cNvSpPr/>
          <p:nvPr/>
        </p:nvSpPr>
        <p:spPr>
          <a:xfrm>
            <a:off x="406400" y="4114839"/>
            <a:ext cx="11348064" cy="2640723"/>
          </a:xfrm>
          <a:prstGeom prst="rect">
            <a:avLst/>
          </a:prstGeom>
        </p:spPr>
        <p:txBody>
          <a:bodyPr wrap="square">
            <a:spAutoFit/>
          </a:bodyPr>
          <a:lstStyle/>
          <a:p>
            <a:pPr marL="342900" indent="-342900" algn="just">
              <a:lnSpc>
                <a:spcPct val="115000"/>
              </a:lnSpc>
              <a:buFontTx/>
              <a:buChar char="-"/>
            </a:pPr>
            <a:r>
              <a:rPr lang="fr-FR" sz="2400" dirty="0" err="1">
                <a:solidFill>
                  <a:srgbClr val="000000"/>
                </a:solidFill>
                <a:latin typeface="Times New Roman"/>
                <a:ea typeface="Times New Roman"/>
                <a:cs typeface="Times New Roman"/>
              </a:rPr>
              <a:t>V</a:t>
            </a:r>
            <a:r>
              <a:rPr lang="fr-FR" sz="2400" dirty="0" err="1">
                <a:solidFill>
                  <a:srgbClr val="000000"/>
                </a:solidFill>
                <a:latin typeface="Times New Roman"/>
                <a:ea typeface="Times New Roman"/>
                <a:cs typeface="Arial"/>
              </a:rPr>
              <a:t>ũ</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H</a:t>
            </a:r>
            <a:r>
              <a:rPr lang="fr-FR" sz="2400" dirty="0" err="1">
                <a:solidFill>
                  <a:srgbClr val="000000"/>
                </a:solidFill>
                <a:latin typeface="Times New Roman"/>
                <a:ea typeface="Times New Roman"/>
                <a:cs typeface="Arial"/>
              </a:rPr>
              <a:t>ầ</a:t>
            </a:r>
            <a:r>
              <a:rPr lang="fr-FR" sz="2400" dirty="0" err="1">
                <a:solidFill>
                  <a:srgbClr val="000000"/>
                </a:solidFill>
                <a:latin typeface="Times New Roman"/>
                <a:ea typeface="Times New Roman"/>
                <a:cs typeface="Times New Roman"/>
              </a:rPr>
              <a:t>u</a:t>
            </a:r>
            <a:r>
              <a:rPr lang="fr-FR" sz="2400" dirty="0">
                <a:solidFill>
                  <a:srgbClr val="000000"/>
                </a:solidFill>
                <a:latin typeface="Times New Roman"/>
                <a:ea typeface="Times New Roman"/>
                <a:cs typeface="Times New Roman"/>
              </a:rPr>
              <a:t> - </a:t>
            </a:r>
            <a:r>
              <a:rPr lang="fr-FR" sz="2400" dirty="0" err="1">
                <a:solidFill>
                  <a:srgbClr val="000000"/>
                </a:solidFill>
                <a:latin typeface="Times New Roman"/>
                <a:ea typeface="Times New Roman"/>
                <a:cs typeface="Times New Roman"/>
              </a:rPr>
              <a:t>Kh</a:t>
            </a:r>
            <a:r>
              <a:rPr lang="fr-FR" sz="2400" dirty="0" err="1">
                <a:solidFill>
                  <a:srgbClr val="000000"/>
                </a:solidFill>
                <a:latin typeface="Times New Roman"/>
                <a:ea typeface="Times New Roman"/>
                <a:cs typeface="Arial"/>
              </a:rPr>
              <a:t>ổ</a:t>
            </a:r>
            <a:r>
              <a:rPr lang="fr-FR" sz="2400" dirty="0" err="1">
                <a:solidFill>
                  <a:srgbClr val="000000"/>
                </a:solidFill>
                <a:latin typeface="Times New Roman"/>
                <a:ea typeface="Times New Roman"/>
                <a:cs typeface="Times New Roman"/>
              </a:rPr>
              <a:t>ng</a:t>
            </a:r>
            <a:r>
              <a:rPr lang="fr-FR" sz="2400" dirty="0">
                <a:solidFill>
                  <a:srgbClr val="000000"/>
                </a:solidFill>
                <a:latin typeface="Times New Roman"/>
                <a:ea typeface="Times New Roman"/>
                <a:cs typeface="Times New Roman"/>
              </a:rPr>
              <a:t> Minh Gia </a:t>
            </a:r>
            <a:r>
              <a:rPr lang="fr-FR" sz="2400" dirty="0" err="1">
                <a:solidFill>
                  <a:srgbClr val="000000"/>
                </a:solidFill>
                <a:latin typeface="Times New Roman"/>
                <a:ea typeface="Times New Roman"/>
                <a:cs typeface="Times New Roman"/>
              </a:rPr>
              <a:t>C</a:t>
            </a:r>
            <a:r>
              <a:rPr lang="fr-FR" sz="2400" dirty="0" err="1">
                <a:solidFill>
                  <a:srgbClr val="000000"/>
                </a:solidFill>
                <a:latin typeface="Times New Roman"/>
                <a:ea typeface="Times New Roman"/>
                <a:cs typeface=".VnTime"/>
              </a:rPr>
              <a:t>á</a:t>
            </a:r>
            <a:r>
              <a:rPr lang="fr-FR" sz="2400" dirty="0" err="1">
                <a:solidFill>
                  <a:srgbClr val="000000"/>
                </a:solidFill>
                <a:latin typeface="Times New Roman"/>
                <a:ea typeface="Times New Roman"/>
                <a:cs typeface="Times New Roman"/>
              </a:rPr>
              <a:t>t</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L</a:t>
            </a:r>
            <a:r>
              <a:rPr lang="fr-FR" sz="2400" dirty="0" err="1">
                <a:solidFill>
                  <a:srgbClr val="000000"/>
                </a:solidFill>
                <a:latin typeface="Times New Roman"/>
                <a:ea typeface="Times New Roman"/>
                <a:cs typeface="Arial"/>
              </a:rPr>
              <a:t>ượ</a:t>
            </a:r>
            <a:r>
              <a:rPr lang="fr-FR" sz="2400" dirty="0" err="1">
                <a:solidFill>
                  <a:srgbClr val="000000"/>
                </a:solidFill>
                <a:latin typeface="Times New Roman"/>
                <a:ea typeface="Times New Roman"/>
                <a:cs typeface="Times New Roman"/>
              </a:rPr>
              <a:t>ng</a:t>
            </a:r>
            <a:r>
              <a:rPr lang="fr-FR" sz="2400" dirty="0">
                <a:solidFill>
                  <a:srgbClr val="000000"/>
                </a:solidFill>
                <a:latin typeface="Times New Roman"/>
                <a:ea typeface="Times New Roman"/>
                <a:cs typeface="Times New Roman"/>
              </a:rPr>
              <a:t> - </a:t>
            </a:r>
            <a:r>
              <a:rPr lang="fr-FR" sz="2400" dirty="0" err="1">
                <a:solidFill>
                  <a:srgbClr val="000000"/>
                </a:solidFill>
                <a:latin typeface="Times New Roman"/>
                <a:ea typeface="Times New Roman"/>
                <a:cs typeface="Times New Roman"/>
              </a:rPr>
              <a:t>b</a:t>
            </a:r>
            <a:r>
              <a:rPr lang="fr-FR" sz="2400" dirty="0" err="1">
                <a:solidFill>
                  <a:srgbClr val="000000"/>
                </a:solidFill>
                <a:latin typeface="Times New Roman"/>
                <a:ea typeface="Times New Roman"/>
                <a:cs typeface="Arial"/>
              </a:rPr>
              <a:t>ậ</a:t>
            </a:r>
            <a:r>
              <a:rPr lang="fr-FR" sz="2400" dirty="0" err="1">
                <a:solidFill>
                  <a:srgbClr val="000000"/>
                </a:solidFill>
                <a:latin typeface="Times New Roman"/>
                <a:ea typeface="Times New Roman"/>
                <a:cs typeface="Times New Roman"/>
              </a:rPr>
              <a:t>c</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k</a:t>
            </a:r>
            <a:r>
              <a:rPr lang="fr-FR" sz="2400" dirty="0" err="1">
                <a:solidFill>
                  <a:srgbClr val="000000"/>
                </a:solidFill>
                <a:latin typeface="Times New Roman"/>
                <a:ea typeface="Times New Roman"/>
                <a:cs typeface=".VnTime"/>
              </a:rPr>
              <a:t>ì</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a:t>
            </a:r>
            <a:r>
              <a:rPr lang="fr-FR" sz="2400" dirty="0" err="1">
                <a:solidFill>
                  <a:srgbClr val="000000"/>
                </a:solidFill>
                <a:latin typeface="Times New Roman"/>
                <a:ea typeface="Times New Roman"/>
                <a:cs typeface="Arial"/>
              </a:rPr>
              <a:t>à</a:t>
            </a:r>
            <a:r>
              <a:rPr lang="fr-FR" sz="2400" dirty="0" err="1">
                <a:solidFill>
                  <a:srgbClr val="000000"/>
                </a:solidFill>
                <a:latin typeface="Times New Roman"/>
                <a:ea typeface="Times New Roman"/>
                <a:cs typeface="Times New Roman"/>
              </a:rPr>
              <a:t>i</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v</a:t>
            </a:r>
            <a:r>
              <a:rPr lang="fr-FR" sz="2400" dirty="0" err="1">
                <a:solidFill>
                  <a:srgbClr val="000000"/>
                </a:solidFill>
                <a:latin typeface="Times New Roman"/>
                <a:ea typeface="Times New Roman"/>
                <a:cs typeface="Arial"/>
              </a:rPr>
              <a:t>ị</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Arial"/>
              </a:rPr>
              <a:t>đạ</a:t>
            </a:r>
            <a:r>
              <a:rPr lang="fr-FR" sz="2400" dirty="0" err="1">
                <a:solidFill>
                  <a:srgbClr val="000000"/>
                </a:solidFill>
                <a:latin typeface="Times New Roman"/>
                <a:ea typeface="Times New Roman"/>
                <a:cs typeface="Times New Roman"/>
              </a:rPr>
              <a:t>i</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quân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s</a:t>
            </a:r>
            <a:r>
              <a:rPr lang="fr-FR" sz="2400" dirty="0" err="1">
                <a:solidFill>
                  <a:srgbClr val="000000"/>
                </a:solidFill>
                <a:latin typeface="Times New Roman"/>
                <a:ea typeface="Times New Roman"/>
                <a:cs typeface="Arial"/>
              </a:rPr>
              <a:t>ư</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n</a:t>
            </a:r>
            <a:r>
              <a:rPr lang="fr-FR" sz="2400" dirty="0" err="1">
                <a:solidFill>
                  <a:srgbClr val="000000"/>
                </a:solidFill>
                <a:latin typeface="Times New Roman"/>
                <a:ea typeface="Times New Roman"/>
                <a:cs typeface="Arial"/>
              </a:rPr>
              <a:t>ổ</a:t>
            </a:r>
            <a:r>
              <a:rPr lang="fr-FR" sz="2400" dirty="0" err="1">
                <a:solidFill>
                  <a:srgbClr val="000000"/>
                </a:solidFill>
                <a:latin typeface="Times New Roman"/>
                <a:ea typeface="Times New Roman"/>
                <a:cs typeface="Times New Roman"/>
              </a:rPr>
              <a:t>i</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ti</a:t>
            </a:r>
            <a:r>
              <a:rPr lang="fr-FR" sz="2400" dirty="0" err="1">
                <a:solidFill>
                  <a:srgbClr val="000000"/>
                </a:solidFill>
                <a:latin typeface="Times New Roman"/>
                <a:ea typeface="Times New Roman"/>
                <a:cs typeface="Arial"/>
              </a:rPr>
              <a:t>ế</a:t>
            </a:r>
            <a:r>
              <a:rPr lang="fr-FR" sz="2400" dirty="0" err="1">
                <a:solidFill>
                  <a:srgbClr val="000000"/>
                </a:solidFill>
                <a:latin typeface="Times New Roman"/>
                <a:ea typeface="Times New Roman"/>
                <a:cs typeface="Times New Roman"/>
              </a:rPr>
              <a:t>ng</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a:t>
            </a:r>
            <a:r>
              <a:rPr lang="fr-FR" sz="2400" dirty="0" err="1">
                <a:solidFill>
                  <a:srgbClr val="000000"/>
                </a:solidFill>
                <a:latin typeface="Times New Roman"/>
                <a:ea typeface="Times New Roman"/>
                <a:cs typeface="Arial"/>
              </a:rPr>
              <a:t>à</a:t>
            </a:r>
            <a:r>
              <a:rPr lang="fr-FR" sz="2400" dirty="0" err="1">
                <a:solidFill>
                  <a:srgbClr val="000000"/>
                </a:solidFill>
                <a:latin typeface="Times New Roman"/>
                <a:ea typeface="Times New Roman"/>
                <a:cs typeface="Times New Roman"/>
              </a:rPr>
              <a:t>i</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Arial"/>
              </a:rPr>
              <a:t>đứ</a:t>
            </a:r>
            <a:r>
              <a:rPr lang="fr-FR" sz="2400" dirty="0" err="1">
                <a:solidFill>
                  <a:srgbClr val="000000"/>
                </a:solidFill>
                <a:latin typeface="Times New Roman"/>
                <a:ea typeface="Times New Roman"/>
                <a:cs typeface="Times New Roman"/>
              </a:rPr>
              <a:t>c</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b</a:t>
            </a:r>
            <a:r>
              <a:rPr lang="fr-FR" sz="2400" dirty="0" err="1">
                <a:solidFill>
                  <a:srgbClr val="000000"/>
                </a:solidFill>
                <a:latin typeface="Times New Roman"/>
                <a:ea typeface="Times New Roman"/>
                <a:cs typeface="Arial"/>
              </a:rPr>
              <a:t>ậ</a:t>
            </a:r>
            <a:r>
              <a:rPr lang="fr-FR" sz="2400" dirty="0" err="1">
                <a:solidFill>
                  <a:srgbClr val="000000"/>
                </a:solidFill>
                <a:latin typeface="Times New Roman"/>
                <a:ea typeface="Times New Roman"/>
                <a:cs typeface="Times New Roman"/>
              </a:rPr>
              <a:t>c</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trung</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th</a:t>
            </a:r>
            <a:r>
              <a:rPr lang="fr-FR" sz="2400" dirty="0" err="1">
                <a:solidFill>
                  <a:srgbClr val="000000"/>
                </a:solidFill>
                <a:latin typeface="Times New Roman"/>
                <a:ea typeface="Times New Roman"/>
                <a:cs typeface="Arial"/>
              </a:rPr>
              <a:t>ầ</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c</a:t>
            </a:r>
            <a:r>
              <a:rPr lang="fr-FR" sz="2400" dirty="0" err="1">
                <a:solidFill>
                  <a:srgbClr val="000000"/>
                </a:solidFill>
                <a:latin typeface="Times New Roman"/>
                <a:ea typeface="Times New Roman"/>
                <a:cs typeface="Arial"/>
              </a:rPr>
              <a:t>ủ</a:t>
            </a:r>
            <a:r>
              <a:rPr lang="fr-FR" sz="2400" dirty="0" err="1">
                <a:solidFill>
                  <a:srgbClr val="000000"/>
                </a:solidFill>
                <a:latin typeface="Times New Roman"/>
                <a:ea typeface="Times New Roman"/>
                <a:cs typeface="Times New Roman"/>
              </a:rPr>
              <a:t>a</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L</a:t>
            </a:r>
            <a:r>
              <a:rPr lang="fr-FR" sz="2400" dirty="0" err="1">
                <a:solidFill>
                  <a:srgbClr val="000000"/>
                </a:solidFill>
                <a:latin typeface="Times New Roman"/>
                <a:ea typeface="Times New Roman"/>
                <a:cs typeface="Arial"/>
              </a:rPr>
              <a:t>ư</a:t>
            </a:r>
            <a:r>
              <a:rPr lang="fr-FR" sz="2400" dirty="0" err="1">
                <a:solidFill>
                  <a:srgbClr val="000000"/>
                </a:solidFill>
                <a:latin typeface="Times New Roman"/>
                <a:ea typeface="Times New Roman"/>
                <a:cs typeface="Times New Roman"/>
              </a:rPr>
              <a:t>u</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B</a:t>
            </a:r>
            <a:r>
              <a:rPr lang="fr-FR" sz="2400" dirty="0" err="1">
                <a:solidFill>
                  <a:srgbClr val="000000"/>
                </a:solidFill>
                <a:latin typeface="Times New Roman"/>
                <a:ea typeface="Times New Roman"/>
                <a:cs typeface="Arial"/>
              </a:rPr>
              <a:t>ị</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th</a:t>
            </a:r>
            <a:r>
              <a:rPr lang="fr-FR" sz="2400" dirty="0" err="1">
                <a:solidFill>
                  <a:srgbClr val="000000"/>
                </a:solidFill>
                <a:latin typeface="Times New Roman"/>
                <a:ea typeface="Times New Roman"/>
                <a:cs typeface="Arial"/>
              </a:rPr>
              <a:t>ờ</a:t>
            </a:r>
            <a:r>
              <a:rPr lang="fr-FR" sz="2400" dirty="0" err="1">
                <a:solidFill>
                  <a:srgbClr val="000000"/>
                </a:solidFill>
                <a:latin typeface="Times New Roman"/>
                <a:ea typeface="Times New Roman"/>
                <a:cs typeface="Times New Roman"/>
              </a:rPr>
              <a:t>i</a:t>
            </a:r>
            <a:r>
              <a:rPr lang="fr-FR" sz="2400" dirty="0">
                <a:solidFill>
                  <a:srgbClr val="000000"/>
                </a:solidFill>
                <a:latin typeface="Times New Roman"/>
                <a:ea typeface="Times New Roman"/>
                <a:cs typeface="Times New Roman"/>
              </a:rPr>
              <a:t> Tam </a:t>
            </a:r>
            <a:r>
              <a:rPr lang="fr-FR" sz="2400" dirty="0" err="1">
                <a:solidFill>
                  <a:srgbClr val="000000"/>
                </a:solidFill>
                <a:latin typeface="Times New Roman"/>
                <a:ea typeface="Times New Roman"/>
                <a:cs typeface="Times New Roman"/>
              </a:rPr>
              <a:t>Qu</a:t>
            </a:r>
            <a:r>
              <a:rPr lang="fr-FR" sz="2400" dirty="0" err="1">
                <a:solidFill>
                  <a:srgbClr val="000000"/>
                </a:solidFill>
                <a:latin typeface="Times New Roman"/>
                <a:ea typeface="Times New Roman"/>
                <a:cs typeface="Arial"/>
              </a:rPr>
              <a:t>ố</a:t>
            </a:r>
            <a:r>
              <a:rPr lang="fr-FR" sz="2400" dirty="0" err="1">
                <a:solidFill>
                  <a:srgbClr val="000000"/>
                </a:solidFill>
                <a:latin typeface="Times New Roman"/>
                <a:ea typeface="Times New Roman"/>
                <a:cs typeface="Times New Roman"/>
              </a:rPr>
              <a:t>c</a:t>
            </a:r>
            <a:r>
              <a:rPr lang="fr-FR" sz="2400" dirty="0">
                <a:solidFill>
                  <a:srgbClr val="000000"/>
                </a:solidFill>
                <a:latin typeface="Times New Roman"/>
                <a:ea typeface="Times New Roman"/>
                <a:cs typeface="Times New Roman"/>
              </a:rPr>
              <a:t>.</a:t>
            </a:r>
            <a:endParaRPr lang="en-US" sz="2400" dirty="0">
              <a:solidFill>
                <a:prstClr val="black"/>
              </a:solidFill>
              <a:latin typeface=".VnTime"/>
              <a:ea typeface="Times New Roman"/>
              <a:cs typeface="Times New Roman"/>
            </a:endParaRPr>
          </a:p>
          <a:p>
            <a:pPr marL="342900" indent="-342900" algn="just">
              <a:lnSpc>
                <a:spcPct val="115000"/>
              </a:lnSpc>
              <a:buFontTx/>
              <a:buChar char="-"/>
            </a:pPr>
            <a:r>
              <a:rPr lang="fr-FR" sz="2400" dirty="0" err="1">
                <a:solidFill>
                  <a:srgbClr val="000000"/>
                </a:solidFill>
                <a:latin typeface="Times New Roman"/>
                <a:ea typeface="Times New Roman"/>
                <a:cs typeface="Times New Roman"/>
              </a:rPr>
              <a:t>Th</a:t>
            </a:r>
            <a:r>
              <a:rPr lang="fr-FR" sz="2400" dirty="0" err="1">
                <a:solidFill>
                  <a:srgbClr val="000000"/>
                </a:solidFill>
                <a:latin typeface="Times New Roman"/>
                <a:ea typeface="Times New Roman"/>
                <a:cs typeface="Arial"/>
              </a:rPr>
              <a:t>ẹ</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 </a:t>
            </a:r>
            <a:r>
              <a:rPr lang="fr-FR" sz="2400" dirty="0" err="1">
                <a:solidFill>
                  <a:srgbClr val="000000"/>
                </a:solidFill>
                <a:latin typeface="Times New Roman"/>
                <a:ea typeface="Times New Roman"/>
                <a:cs typeface="Times New Roman"/>
              </a:rPr>
              <a:t>h</a:t>
            </a:r>
            <a:r>
              <a:rPr lang="fr-FR" sz="2400" dirty="0" err="1">
                <a:solidFill>
                  <a:srgbClr val="000000"/>
                </a:solidFill>
                <a:latin typeface="Times New Roman"/>
                <a:ea typeface="Times New Roman"/>
                <a:cs typeface="Arial"/>
              </a:rPr>
              <a:t>ổ</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th</a:t>
            </a:r>
            <a:r>
              <a:rPr lang="fr-FR" sz="2400" dirty="0" err="1">
                <a:solidFill>
                  <a:srgbClr val="000000"/>
                </a:solidFill>
                <a:latin typeface="Times New Roman"/>
                <a:ea typeface="Times New Roman"/>
                <a:cs typeface="Arial"/>
              </a:rPr>
              <a:t>ẹ</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VnTime"/>
              </a:rPr>
              <a:t> – </a:t>
            </a:r>
            <a:r>
              <a:rPr lang="fr-FR" sz="2400" dirty="0" err="1">
                <a:solidFill>
                  <a:srgbClr val="000000"/>
                </a:solidFill>
                <a:latin typeface="Times New Roman"/>
                <a:ea typeface="Times New Roman"/>
                <a:cs typeface="Times New Roman"/>
              </a:rPr>
              <a:t>Ph</a:t>
            </a:r>
            <a:r>
              <a:rPr lang="fr-FR" sz="2400" dirty="0" err="1">
                <a:solidFill>
                  <a:srgbClr val="000000"/>
                </a:solidFill>
                <a:latin typeface="Times New Roman"/>
                <a:ea typeface="Times New Roman"/>
                <a:cs typeface="Arial"/>
              </a:rPr>
              <a:t>ạ</a:t>
            </a:r>
            <a:r>
              <a:rPr lang="fr-FR" sz="2400" dirty="0" err="1">
                <a:solidFill>
                  <a:srgbClr val="000000"/>
                </a:solidFill>
                <a:latin typeface="Times New Roman"/>
                <a:ea typeface="Times New Roman"/>
                <a:cs typeface="Times New Roman"/>
              </a:rPr>
              <a:t>m</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Ng</a:t>
            </a:r>
            <a:r>
              <a:rPr lang="fr-FR" sz="2400" dirty="0" err="1">
                <a:solidFill>
                  <a:srgbClr val="000000"/>
                </a:solidFill>
                <a:latin typeface="Times New Roman"/>
                <a:ea typeface="Times New Roman"/>
                <a:cs typeface="Arial"/>
              </a:rPr>
              <a:t>ũ</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L</a:t>
            </a:r>
            <a:r>
              <a:rPr lang="fr-FR" sz="2400" dirty="0" err="1">
                <a:solidFill>
                  <a:srgbClr val="000000"/>
                </a:solidFill>
                <a:latin typeface="Times New Roman"/>
                <a:ea typeface="Times New Roman"/>
                <a:cs typeface=".VnTime"/>
              </a:rPr>
              <a:t>ã</a:t>
            </a:r>
            <a:r>
              <a:rPr lang="fr-FR" sz="2400" dirty="0" err="1">
                <a:solidFill>
                  <a:srgbClr val="000000"/>
                </a:solidFill>
                <a:latin typeface="Times New Roman"/>
                <a:ea typeface="Times New Roman"/>
                <a:cs typeface="Times New Roman"/>
              </a:rPr>
              <a:t>o</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th</a:t>
            </a:r>
            <a:r>
              <a:rPr lang="fr-FR" sz="2400" dirty="0" err="1">
                <a:solidFill>
                  <a:srgbClr val="000000"/>
                </a:solidFill>
                <a:latin typeface="Times New Roman"/>
                <a:ea typeface="Times New Roman"/>
                <a:cs typeface="Arial"/>
              </a:rPr>
              <a:t>ẹ</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ch</a:t>
            </a:r>
            <a:r>
              <a:rPr lang="fr-FR" sz="2400" dirty="0" err="1">
                <a:solidFill>
                  <a:srgbClr val="000000"/>
                </a:solidFill>
                <a:latin typeface="Times New Roman"/>
                <a:ea typeface="Times New Roman"/>
                <a:cs typeface="Arial"/>
              </a:rPr>
              <a:t>ư</a:t>
            </a:r>
            <a:r>
              <a:rPr lang="fr-FR" sz="2400" dirty="0" err="1">
                <a:solidFill>
                  <a:srgbClr val="000000"/>
                </a:solidFill>
                <a:latin typeface="Times New Roman"/>
                <a:ea typeface="Times New Roman"/>
                <a:cs typeface="Times New Roman"/>
              </a:rPr>
              <a:t>a</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có</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Arial"/>
              </a:rPr>
              <a:t>đượ</a:t>
            </a:r>
            <a:r>
              <a:rPr lang="fr-FR" sz="2400" dirty="0" err="1">
                <a:solidFill>
                  <a:srgbClr val="000000"/>
                </a:solidFill>
                <a:latin typeface="Times New Roman"/>
                <a:ea typeface="Times New Roman"/>
                <a:cs typeface="Times New Roman"/>
              </a:rPr>
              <a:t>c</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a:t>
            </a:r>
            <a:r>
              <a:rPr lang="fr-FR" sz="2400" dirty="0" err="1">
                <a:solidFill>
                  <a:srgbClr val="000000"/>
                </a:solidFill>
                <a:latin typeface="Times New Roman"/>
                <a:ea typeface="Times New Roman"/>
                <a:cs typeface="Arial"/>
              </a:rPr>
              <a:t>à</a:t>
            </a:r>
            <a:r>
              <a:rPr lang="fr-FR" sz="2400" dirty="0" err="1">
                <a:solidFill>
                  <a:srgbClr val="000000"/>
                </a:solidFill>
                <a:latin typeface="Times New Roman"/>
                <a:ea typeface="Times New Roman"/>
                <a:cs typeface="Times New Roman"/>
              </a:rPr>
              <a:t>i</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m</a:t>
            </a:r>
            <a:r>
              <a:rPr lang="fr-FR" sz="2400" dirty="0" err="1">
                <a:solidFill>
                  <a:srgbClr val="000000"/>
                </a:solidFill>
                <a:latin typeface="Times New Roman"/>
                <a:ea typeface="Times New Roman"/>
                <a:cs typeface="Arial"/>
              </a:rPr>
              <a:t>ư</a:t>
            </a:r>
            <a:r>
              <a:rPr lang="fr-FR" sz="2400" dirty="0" err="1">
                <a:solidFill>
                  <a:srgbClr val="000000"/>
                </a:solidFill>
                <a:latin typeface="Times New Roman"/>
                <a:ea typeface="Times New Roman"/>
                <a:cs typeface="Times New Roman"/>
              </a:rPr>
              <a:t>u</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l</a:t>
            </a:r>
            <a:r>
              <a:rPr lang="fr-FR" sz="2400" dirty="0" err="1">
                <a:solidFill>
                  <a:srgbClr val="000000"/>
                </a:solidFill>
                <a:latin typeface="Times New Roman"/>
                <a:ea typeface="Times New Roman"/>
                <a:cs typeface="Arial"/>
              </a:rPr>
              <a:t>ượ</a:t>
            </a:r>
            <a:r>
              <a:rPr lang="fr-FR" sz="2400" dirty="0" err="1">
                <a:solidFill>
                  <a:srgbClr val="000000"/>
                </a:solidFill>
                <a:latin typeface="Times New Roman"/>
                <a:ea typeface="Times New Roman"/>
                <a:cs typeface="Times New Roman"/>
              </a:rPr>
              <a:t>c</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l</a:t>
            </a:r>
            <a:r>
              <a:rPr lang="fr-FR" sz="2400" dirty="0" err="1">
                <a:solidFill>
                  <a:srgbClr val="000000"/>
                </a:solidFill>
                <a:latin typeface="Times New Roman"/>
                <a:ea typeface="Times New Roman"/>
                <a:cs typeface="Arial"/>
              </a:rPr>
              <a:t>ớ</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nh</a:t>
            </a:r>
            <a:r>
              <a:rPr lang="fr-FR" sz="2400" dirty="0" err="1">
                <a:solidFill>
                  <a:srgbClr val="000000"/>
                </a:solidFill>
                <a:latin typeface="Times New Roman"/>
                <a:ea typeface="Times New Roman"/>
                <a:cs typeface="Arial"/>
              </a:rPr>
              <a:t>ư</a:t>
            </a:r>
            <a:r>
              <a:rPr lang="fr-FR" sz="2400" dirty="0">
                <a:solidFill>
                  <a:srgbClr val="000000"/>
                </a:solidFill>
                <a:latin typeface="Times New Roman"/>
                <a:ea typeface="Times New Roman"/>
                <a:cs typeface="Times New Roman"/>
              </a:rPr>
              <a:t> Gia </a:t>
            </a:r>
            <a:r>
              <a:rPr lang="fr-FR" sz="2400" dirty="0" err="1">
                <a:solidFill>
                  <a:srgbClr val="000000"/>
                </a:solidFill>
                <a:latin typeface="Times New Roman"/>
                <a:ea typeface="Times New Roman"/>
                <a:cs typeface="Times New Roman"/>
              </a:rPr>
              <a:t>Cát</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L</a:t>
            </a:r>
            <a:r>
              <a:rPr lang="fr-FR" sz="2400" dirty="0" err="1">
                <a:solidFill>
                  <a:srgbClr val="000000"/>
                </a:solidFill>
                <a:latin typeface="Times New Roman"/>
                <a:ea typeface="Times New Roman"/>
                <a:cs typeface="Arial"/>
              </a:rPr>
              <a:t>ượ</a:t>
            </a:r>
            <a:r>
              <a:rPr lang="fr-FR" sz="2400" dirty="0" err="1">
                <a:solidFill>
                  <a:srgbClr val="000000"/>
                </a:solidFill>
                <a:latin typeface="Times New Roman"/>
                <a:ea typeface="Times New Roman"/>
                <a:cs typeface="Times New Roman"/>
              </a:rPr>
              <a:t>ng</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Arial"/>
              </a:rPr>
              <a:t>đờ</a:t>
            </a:r>
            <a:r>
              <a:rPr lang="fr-FR" sz="2400" dirty="0" err="1">
                <a:solidFill>
                  <a:srgbClr val="000000"/>
                </a:solidFill>
                <a:latin typeface="Times New Roman"/>
                <a:ea typeface="Times New Roman"/>
                <a:cs typeface="Times New Roman"/>
              </a:rPr>
              <a:t>i</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H</a:t>
            </a:r>
            <a:r>
              <a:rPr lang="fr-FR" sz="2400" dirty="0" err="1">
                <a:solidFill>
                  <a:srgbClr val="000000"/>
                </a:solidFill>
                <a:latin typeface="Times New Roman"/>
                <a:ea typeface="Times New Roman"/>
                <a:cs typeface=".VnTime"/>
              </a:rPr>
              <a:t>á</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Arial"/>
              </a:rPr>
              <a:t>để</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tr</a:t>
            </a:r>
            <a:r>
              <a:rPr lang="fr-FR" sz="2400" dirty="0" err="1">
                <a:solidFill>
                  <a:srgbClr val="000000"/>
                </a:solidFill>
                <a:latin typeface="Times New Roman"/>
                <a:ea typeface="Times New Roman"/>
                <a:cs typeface="Arial"/>
              </a:rPr>
              <a:t>ừ</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gi</a:t>
            </a:r>
            <a:r>
              <a:rPr lang="fr-FR" sz="2400" dirty="0" err="1">
                <a:solidFill>
                  <a:srgbClr val="000000"/>
                </a:solidFill>
                <a:latin typeface="Times New Roman"/>
                <a:ea typeface="Times New Roman"/>
                <a:cs typeface="Arial"/>
              </a:rPr>
              <a:t>ặ</a:t>
            </a:r>
            <a:r>
              <a:rPr lang="fr-FR" sz="2400" dirty="0" err="1">
                <a:solidFill>
                  <a:srgbClr val="000000"/>
                </a:solidFill>
                <a:latin typeface="Times New Roman"/>
                <a:ea typeface="Times New Roman"/>
                <a:cs typeface="Times New Roman"/>
              </a:rPr>
              <a:t>c</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c</a:t>
            </a:r>
            <a:r>
              <a:rPr lang="fr-FR" sz="2400" dirty="0" err="1">
                <a:solidFill>
                  <a:srgbClr val="000000"/>
                </a:solidFill>
                <a:latin typeface="Times New Roman"/>
                <a:ea typeface="Times New Roman"/>
                <a:cs typeface="Arial"/>
              </a:rPr>
              <a:t>ứ</a:t>
            </a:r>
            <a:r>
              <a:rPr lang="fr-FR" sz="2400" dirty="0" err="1">
                <a:solidFill>
                  <a:srgbClr val="000000"/>
                </a:solidFill>
                <a:latin typeface="Times New Roman"/>
                <a:ea typeface="Times New Roman"/>
                <a:cs typeface="Times New Roman"/>
              </a:rPr>
              <a:t>u</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n</a:t>
            </a:r>
            <a:r>
              <a:rPr lang="fr-FR" sz="2400" dirty="0" err="1">
                <a:solidFill>
                  <a:srgbClr val="000000"/>
                </a:solidFill>
                <a:latin typeface="Times New Roman"/>
                <a:ea typeface="Times New Roman"/>
                <a:cs typeface="Arial"/>
              </a:rPr>
              <a:t>ướ</a:t>
            </a:r>
            <a:r>
              <a:rPr lang="fr-FR" sz="2400" dirty="0" err="1">
                <a:solidFill>
                  <a:srgbClr val="000000"/>
                </a:solidFill>
                <a:latin typeface="Times New Roman"/>
                <a:ea typeface="Times New Roman"/>
                <a:cs typeface="Times New Roman"/>
              </a:rPr>
              <a:t>c</a:t>
            </a:r>
            <a:r>
              <a:rPr lang="fr-FR" sz="2400" dirty="0">
                <a:solidFill>
                  <a:srgbClr val="000000"/>
                </a:solidFill>
                <a:latin typeface="Times New Roman"/>
                <a:ea typeface="Times New Roman"/>
                <a:cs typeface="Times New Roman"/>
              </a:rPr>
              <a:t>.</a:t>
            </a:r>
          </a:p>
          <a:p>
            <a:pPr marL="342900" indent="-342900" algn="just">
              <a:lnSpc>
                <a:spcPct val="115000"/>
              </a:lnSpc>
              <a:buFont typeface="Wingdings" pitchFamily="2" charset="2"/>
              <a:buChar char="Ø"/>
            </a:pP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Arial"/>
              </a:rPr>
              <a:t>Đ</a:t>
            </a:r>
            <a:r>
              <a:rPr lang="fr-FR" sz="2400" dirty="0" err="1">
                <a:solidFill>
                  <a:srgbClr val="000000"/>
                </a:solidFill>
                <a:latin typeface="Times New Roman"/>
                <a:ea typeface="Times New Roman"/>
                <a:cs typeface=".VnTime"/>
              </a:rPr>
              <a:t>ó</a:t>
            </a:r>
            <a:r>
              <a:rPr lang="fr-FR" sz="2400" dirty="0">
                <a:solidFill>
                  <a:srgbClr val="000000"/>
                </a:solidFill>
                <a:latin typeface="Times New Roman"/>
                <a:ea typeface="Times New Roman"/>
                <a:cs typeface="Times New Roman"/>
              </a:rPr>
              <a:t> l</a:t>
            </a:r>
            <a:r>
              <a:rPr lang="fr-FR" sz="2400" dirty="0">
                <a:solidFill>
                  <a:srgbClr val="000000"/>
                </a:solidFill>
                <a:latin typeface="Times New Roman"/>
                <a:ea typeface="Times New Roman"/>
                <a:cs typeface="Arial"/>
              </a:rPr>
              <a:t>à</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n</a:t>
            </a:r>
            <a:r>
              <a:rPr lang="fr-FR" sz="2400" dirty="0" err="1">
                <a:solidFill>
                  <a:srgbClr val="000000"/>
                </a:solidFill>
                <a:latin typeface="Times New Roman"/>
                <a:ea typeface="Times New Roman"/>
                <a:cs typeface="Arial"/>
              </a:rPr>
              <a:t>ỗ</a:t>
            </a:r>
            <a:r>
              <a:rPr lang="fr-FR" sz="2400" dirty="0" err="1">
                <a:solidFill>
                  <a:srgbClr val="000000"/>
                </a:solidFill>
                <a:latin typeface="Times New Roman"/>
                <a:ea typeface="Times New Roman"/>
                <a:cs typeface="Times New Roman"/>
              </a:rPr>
              <a:t>i</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th</a:t>
            </a:r>
            <a:r>
              <a:rPr lang="fr-FR" sz="2400" dirty="0" err="1">
                <a:solidFill>
                  <a:srgbClr val="000000"/>
                </a:solidFill>
                <a:latin typeface="Times New Roman"/>
                <a:ea typeface="Times New Roman"/>
                <a:cs typeface="Arial"/>
              </a:rPr>
              <a:t>ẹ</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a:t>
            </a:r>
            <a:r>
              <a:rPr lang="fr-FR" sz="2400" dirty="0" err="1">
                <a:solidFill>
                  <a:srgbClr val="000000"/>
                </a:solidFill>
                <a:latin typeface="Times New Roman"/>
                <a:ea typeface="Times New Roman"/>
                <a:cs typeface=".VnTime"/>
              </a:rPr>
              <a:t>ô</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l</a:t>
            </a:r>
            <a:r>
              <a:rPr lang="fr-FR" sz="2400" dirty="0" err="1">
                <a:solidFill>
                  <a:srgbClr val="000000"/>
                </a:solidFill>
                <a:latin typeface="Times New Roman"/>
                <a:ea typeface="Times New Roman"/>
                <a:cs typeface=".VnTime"/>
              </a:rPr>
              <a:t>ê</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v</a:t>
            </a:r>
            <a:r>
              <a:rPr lang="fr-FR" sz="2400" dirty="0" err="1">
                <a:solidFill>
                  <a:srgbClr val="000000"/>
                </a:solidFill>
                <a:latin typeface="Times New Roman"/>
                <a:ea typeface="Times New Roman"/>
                <a:cs typeface="Arial"/>
              </a:rPr>
              <a:t>ẻ</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Arial"/>
              </a:rPr>
              <a:t>đẹ</a:t>
            </a:r>
            <a:r>
              <a:rPr lang="fr-FR" sz="2400" dirty="0" err="1">
                <a:solidFill>
                  <a:srgbClr val="000000"/>
                </a:solidFill>
                <a:latin typeface="Times New Roman"/>
                <a:ea typeface="Times New Roman"/>
                <a:cs typeface="Times New Roman"/>
              </a:rPr>
              <a:t>p</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a:t>
            </a:r>
            <a:r>
              <a:rPr lang="fr-FR" sz="2400" dirty="0" err="1">
                <a:solidFill>
                  <a:srgbClr val="000000"/>
                </a:solidFill>
                <a:latin typeface="Times New Roman"/>
                <a:ea typeface="Times New Roman"/>
                <a:cs typeface=".VnTime"/>
              </a:rPr>
              <a:t>â</a:t>
            </a:r>
            <a:r>
              <a:rPr lang="fr-FR" sz="2400" dirty="0" err="1">
                <a:solidFill>
                  <a:srgbClr val="000000"/>
                </a:solidFill>
                <a:latin typeface="Times New Roman"/>
                <a:ea typeface="Times New Roman"/>
                <a:cs typeface="Times New Roman"/>
              </a:rPr>
              <a:t>m</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h</a:t>
            </a:r>
            <a:r>
              <a:rPr lang="fr-FR" sz="2400" dirty="0" err="1">
                <a:solidFill>
                  <a:srgbClr val="000000"/>
                </a:solidFill>
                <a:latin typeface="Times New Roman"/>
                <a:ea typeface="Times New Roman"/>
                <a:cs typeface="Arial"/>
              </a:rPr>
              <a:t>ồ</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a:t>
            </a:r>
            <a:r>
              <a:rPr lang="fr-FR" sz="2400" dirty="0" err="1">
                <a:solidFill>
                  <a:srgbClr val="000000"/>
                </a:solidFill>
                <a:latin typeface="Times New Roman"/>
                <a:ea typeface="Times New Roman"/>
                <a:cs typeface=".VnTime"/>
              </a:rPr>
              <a:t>á</a:t>
            </a:r>
            <a:r>
              <a:rPr lang="fr-FR" sz="2400" dirty="0" err="1">
                <a:solidFill>
                  <a:srgbClr val="000000"/>
                </a:solidFill>
                <a:latin typeface="Times New Roman"/>
                <a:ea typeface="Times New Roman"/>
                <a:cs typeface="Times New Roman"/>
              </a:rPr>
              <a:t>c</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gi</a:t>
            </a:r>
            <a:r>
              <a:rPr lang="fr-FR" sz="2400" dirty="0" err="1">
                <a:solidFill>
                  <a:srgbClr val="000000"/>
                </a:solidFill>
                <a:latin typeface="Times New Roman"/>
                <a:ea typeface="Times New Roman"/>
                <a:cs typeface="Arial"/>
              </a:rPr>
              <a:t>ả</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th</a:t>
            </a:r>
            <a:r>
              <a:rPr lang="fr-FR" sz="2400" dirty="0" err="1">
                <a:solidFill>
                  <a:srgbClr val="000000"/>
                </a:solidFill>
                <a:latin typeface="Times New Roman"/>
                <a:ea typeface="Times New Roman"/>
                <a:cs typeface="Arial"/>
              </a:rPr>
              <a:t>ể</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hi</a:t>
            </a:r>
            <a:r>
              <a:rPr lang="fr-FR" sz="2400" dirty="0" err="1">
                <a:solidFill>
                  <a:srgbClr val="000000"/>
                </a:solidFill>
                <a:latin typeface="Times New Roman"/>
                <a:ea typeface="Times New Roman"/>
                <a:cs typeface="Arial"/>
              </a:rPr>
              <a:t>ệ</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c</a:t>
            </a:r>
            <a:r>
              <a:rPr lang="fr-FR" sz="2400" dirty="0" err="1">
                <a:solidFill>
                  <a:srgbClr val="000000"/>
                </a:solidFill>
                <a:latin typeface="Times New Roman"/>
                <a:ea typeface="Times New Roman"/>
                <a:cs typeface=".VnTime"/>
              </a:rPr>
              <a:t>á</a:t>
            </a:r>
            <a:r>
              <a:rPr lang="fr-FR" sz="2400" dirty="0" err="1">
                <a:solidFill>
                  <a:srgbClr val="000000"/>
                </a:solidFill>
                <a:latin typeface="Times New Roman"/>
                <a:ea typeface="Times New Roman"/>
                <a:cs typeface="Times New Roman"/>
              </a:rPr>
              <a:t>i</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a:t>
            </a:r>
            <a:r>
              <a:rPr lang="fr-FR" sz="2400" dirty="0" err="1">
                <a:solidFill>
                  <a:srgbClr val="000000"/>
                </a:solidFill>
                <a:latin typeface="Times New Roman"/>
                <a:ea typeface="Times New Roman"/>
                <a:cs typeface=".VnTime"/>
              </a:rPr>
              <a:t>â</a:t>
            </a:r>
            <a:r>
              <a:rPr lang="fr-FR" sz="2400" dirty="0" err="1">
                <a:solidFill>
                  <a:srgbClr val="000000"/>
                </a:solidFill>
                <a:latin typeface="Times New Roman"/>
                <a:ea typeface="Times New Roman"/>
                <a:cs typeface="Times New Roman"/>
              </a:rPr>
              <a:t>m</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v</a:t>
            </a:r>
            <a:r>
              <a:rPr lang="fr-FR" sz="2400" dirty="0" err="1">
                <a:solidFill>
                  <a:srgbClr val="000000"/>
                </a:solidFill>
                <a:latin typeface="Times New Roman"/>
                <a:ea typeface="Times New Roman"/>
                <a:cs typeface=".VnTime"/>
              </a:rPr>
              <a:t>ì</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n</a:t>
            </a:r>
            <a:r>
              <a:rPr lang="fr-FR" sz="2400" dirty="0" err="1">
                <a:solidFill>
                  <a:srgbClr val="000000"/>
                </a:solidFill>
                <a:latin typeface="Times New Roman"/>
                <a:ea typeface="Times New Roman"/>
                <a:cs typeface="Arial"/>
              </a:rPr>
              <a:t>ướ</a:t>
            </a:r>
            <a:r>
              <a:rPr lang="fr-FR" sz="2400" dirty="0" err="1">
                <a:solidFill>
                  <a:srgbClr val="000000"/>
                </a:solidFill>
                <a:latin typeface="Times New Roman"/>
                <a:ea typeface="Times New Roman"/>
                <a:cs typeface="Times New Roman"/>
              </a:rPr>
              <a:t>c</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v</a:t>
            </a:r>
            <a:r>
              <a:rPr lang="fr-FR" sz="2400" dirty="0" err="1">
                <a:solidFill>
                  <a:srgbClr val="000000"/>
                </a:solidFill>
                <a:latin typeface="Times New Roman"/>
                <a:ea typeface="Times New Roman"/>
                <a:cs typeface=".VnTime"/>
              </a:rPr>
              <a:t>ì</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d</a:t>
            </a:r>
            <a:r>
              <a:rPr lang="fr-FR" sz="2400" dirty="0" err="1">
                <a:solidFill>
                  <a:srgbClr val="000000"/>
                </a:solidFill>
                <a:latin typeface="Times New Roman"/>
                <a:ea typeface="Times New Roman"/>
                <a:cs typeface=".VnTime"/>
              </a:rPr>
              <a:t>â</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cao</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Arial"/>
              </a:rPr>
              <a:t>đẹ</a:t>
            </a:r>
            <a:r>
              <a:rPr lang="fr-FR" sz="2400" dirty="0" err="1">
                <a:solidFill>
                  <a:srgbClr val="000000"/>
                </a:solidFill>
                <a:latin typeface="Times New Roman"/>
                <a:ea typeface="Times New Roman"/>
                <a:cs typeface="Times New Roman"/>
              </a:rPr>
              <a:t>p</a:t>
            </a:r>
            <a:r>
              <a:rPr lang="fr-FR" sz="2400" dirty="0">
                <a:solidFill>
                  <a:srgbClr val="000000"/>
                </a:solidFill>
                <a:latin typeface="Times New Roman"/>
                <a:ea typeface="Times New Roman"/>
                <a:cs typeface="Times New Roman"/>
              </a:rPr>
              <a:t>. </a:t>
            </a:r>
            <a:endParaRPr lang="en-US" sz="2400" dirty="0">
              <a:solidFill>
                <a:prstClr val="black"/>
              </a:solidFill>
              <a:latin typeface=".VnTime"/>
              <a:ea typeface="Times New Roman"/>
              <a:cs typeface="Times New Roman"/>
            </a:endParaRPr>
          </a:p>
          <a:p>
            <a:pPr marL="342900" indent="-342900" algn="just">
              <a:lnSpc>
                <a:spcPct val="115000"/>
              </a:lnSpc>
              <a:buFontTx/>
              <a:buChar char="-"/>
            </a:pPr>
            <a:endParaRPr lang="en-US" sz="2400" dirty="0">
              <a:solidFill>
                <a:prstClr val="black"/>
              </a:solidFill>
              <a:latin typeface=".VnTime"/>
              <a:ea typeface="Times New Roman"/>
              <a:cs typeface="Times New Roman"/>
            </a:endParaRPr>
          </a:p>
        </p:txBody>
      </p:sp>
    </p:spTree>
    <p:extLst>
      <p:ext uri="{BB962C8B-B14F-4D97-AF65-F5344CB8AC3E}">
        <p14:creationId xmlns:p14="http://schemas.microsoft.com/office/powerpoint/2010/main" val="171587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grpId="1" nodeType="clickEffect">
                                  <p:stCondLst>
                                    <p:cond delay="0"/>
                                  </p:stCondLst>
                                  <p:childTnLst>
                                    <p:anim calcmode="lin" valueType="num">
                                      <p:cBhvr additive="base">
                                        <p:cTn id="26" dur="500"/>
                                        <p:tgtEl>
                                          <p:spTgt spid="13"/>
                                        </p:tgtEl>
                                        <p:attrNameLst>
                                          <p:attrName>ppt_x</p:attrName>
                                        </p:attrNameLst>
                                      </p:cBhvr>
                                      <p:tavLst>
                                        <p:tav tm="0">
                                          <p:val>
                                            <p:strVal val="ppt_x"/>
                                          </p:val>
                                        </p:tav>
                                        <p:tav tm="100000">
                                          <p:val>
                                            <p:strVal val="ppt_x"/>
                                          </p:val>
                                        </p:tav>
                                      </p:tavLst>
                                    </p:anim>
                                    <p:anim calcmode="lin" valueType="num">
                                      <p:cBhvr additive="base">
                                        <p:cTn id="27" dur="500"/>
                                        <p:tgtEl>
                                          <p:spTgt spid="13"/>
                                        </p:tgtEl>
                                        <p:attrNameLst>
                                          <p:attrName>ppt_y</p:attrName>
                                        </p:attrNameLst>
                                      </p:cBhvr>
                                      <p:tavLst>
                                        <p:tav tm="0">
                                          <p:val>
                                            <p:strVal val="ppt_y"/>
                                          </p:val>
                                        </p:tav>
                                        <p:tav tm="100000">
                                          <p:val>
                                            <p:strVal val="1+ppt_h/2"/>
                                          </p:val>
                                        </p:tav>
                                      </p:tavLst>
                                    </p:anim>
                                    <p:set>
                                      <p:cBhvr>
                                        <p:cTn id="28" dur="1" fill="hold">
                                          <p:stCondLst>
                                            <p:cond delay="499"/>
                                          </p:stCondLst>
                                        </p:cTn>
                                        <p:tgtEl>
                                          <p:spTgt spid="1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3" grpId="0" animBg="1"/>
      <p:bldP spid="13" grpId="1" animBg="1"/>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03200" y="360032"/>
            <a:ext cx="11887200" cy="1087768"/>
          </a:xfrm>
          <a:prstGeom prst="rect">
            <a:avLst/>
          </a:prstGeom>
        </p:spPr>
        <p:txBody>
          <a:bodyPr wrap="square" lIns="38389" tIns="19194" rIns="38389" bIns="19194">
            <a:spAutoFit/>
          </a:bodyPr>
          <a:lstStyle/>
          <a:p>
            <a:pPr algn="ctr" defTabSz="383889">
              <a:spcBef>
                <a:spcPts val="504"/>
              </a:spcBef>
              <a:defRPr/>
            </a:pPr>
            <a:r>
              <a:rPr lang="en-US" sz="3200" b="1" kern="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BÀI HỌC RÚT RA  </a:t>
            </a:r>
          </a:p>
          <a:p>
            <a:pPr algn="ctr" defTabSz="383889">
              <a:spcBef>
                <a:spcPts val="504"/>
              </a:spcBef>
              <a:defRPr/>
            </a:pPr>
            <a:endParaRPr lang="en-US" sz="3200" i="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AutoShape 27"/>
          <p:cNvSpPr>
            <a:spLocks noChangeArrowheads="1"/>
          </p:cNvSpPr>
          <p:nvPr/>
        </p:nvSpPr>
        <p:spPr bwMode="auto">
          <a:xfrm>
            <a:off x="2844800" y="2209800"/>
            <a:ext cx="7721600" cy="3013704"/>
          </a:xfrm>
          <a:prstGeom prst="wedgeEllipseCallout">
            <a:avLst>
              <a:gd name="adj1" fmla="val -22741"/>
              <a:gd name="adj2" fmla="val -78949"/>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115000"/>
              </a:lnSpc>
            </a:pPr>
            <a:r>
              <a:rPr lang="fr-FR" sz="2400" b="1" i="1" dirty="0" err="1">
                <a:solidFill>
                  <a:srgbClr val="FF0000"/>
                </a:solidFill>
                <a:latin typeface="Times New Roman"/>
                <a:ea typeface="Times New Roman"/>
                <a:cs typeface="Times New Roman"/>
              </a:rPr>
              <a:t>Các</a:t>
            </a:r>
            <a:r>
              <a:rPr lang="fr-FR" sz="2400" b="1" i="1" dirty="0">
                <a:solidFill>
                  <a:srgbClr val="FF0000"/>
                </a:solidFill>
                <a:latin typeface="Times New Roman"/>
                <a:ea typeface="Times New Roman"/>
                <a:cs typeface="Times New Roman"/>
              </a:rPr>
              <a:t> con </a:t>
            </a:r>
            <a:r>
              <a:rPr lang="fr-FR" sz="2400" b="1" i="1" dirty="0" err="1">
                <a:solidFill>
                  <a:srgbClr val="FF0000"/>
                </a:solidFill>
                <a:latin typeface="Times New Roman"/>
                <a:ea typeface="Times New Roman"/>
                <a:cs typeface="Times New Roman"/>
              </a:rPr>
              <a:t>học</a:t>
            </a:r>
            <a:r>
              <a:rPr lang="fr-FR" sz="2400" b="1" i="1" dirty="0">
                <a:solidFill>
                  <a:srgbClr val="FF0000"/>
                </a:solidFill>
                <a:latin typeface="Times New Roman"/>
                <a:ea typeface="Times New Roman"/>
                <a:cs typeface="Times New Roman"/>
              </a:rPr>
              <a:t> </a:t>
            </a:r>
            <a:r>
              <a:rPr lang="fr-FR" sz="2400" b="1" i="1" dirty="0" err="1">
                <a:solidFill>
                  <a:srgbClr val="FF0000"/>
                </a:solidFill>
                <a:latin typeface="Times New Roman"/>
                <a:ea typeface="Times New Roman"/>
                <a:cs typeface="Times New Roman"/>
              </a:rPr>
              <a:t>được</a:t>
            </a:r>
            <a:r>
              <a:rPr lang="fr-FR" sz="2400" b="1" i="1" dirty="0">
                <a:solidFill>
                  <a:srgbClr val="FF0000"/>
                </a:solidFill>
                <a:latin typeface="Times New Roman"/>
                <a:ea typeface="Times New Roman"/>
                <a:cs typeface="Times New Roman"/>
              </a:rPr>
              <a:t> </a:t>
            </a:r>
            <a:r>
              <a:rPr lang="fr-FR" sz="2400" b="1" i="1" dirty="0" err="1">
                <a:solidFill>
                  <a:srgbClr val="FF0000"/>
                </a:solidFill>
                <a:latin typeface="Times New Roman"/>
                <a:ea typeface="Times New Roman"/>
                <a:cs typeface="Times New Roman"/>
              </a:rPr>
              <a:t>gì</a:t>
            </a:r>
            <a:r>
              <a:rPr lang="fr-FR" sz="2400" b="1" i="1" dirty="0">
                <a:solidFill>
                  <a:srgbClr val="FF0000"/>
                </a:solidFill>
                <a:latin typeface="Times New Roman"/>
                <a:ea typeface="Times New Roman"/>
                <a:cs typeface="Times New Roman"/>
              </a:rPr>
              <a:t> </a:t>
            </a:r>
            <a:r>
              <a:rPr lang="fr-FR" sz="2400" b="1" i="1" dirty="0" err="1">
                <a:solidFill>
                  <a:srgbClr val="FF0000"/>
                </a:solidFill>
                <a:latin typeface="Times New Roman"/>
                <a:ea typeface="Times New Roman"/>
                <a:cs typeface="Times New Roman"/>
              </a:rPr>
              <a:t>từ</a:t>
            </a:r>
            <a:r>
              <a:rPr lang="fr-FR" sz="2400" b="1" i="1" dirty="0">
                <a:solidFill>
                  <a:srgbClr val="FF0000"/>
                </a:solidFill>
                <a:latin typeface="Times New Roman"/>
                <a:ea typeface="Times New Roman"/>
                <a:cs typeface="Times New Roman"/>
              </a:rPr>
              <a:t> </a:t>
            </a:r>
            <a:r>
              <a:rPr lang="fr-FR" sz="2400" b="1" i="1" dirty="0" err="1">
                <a:solidFill>
                  <a:srgbClr val="FF0000"/>
                </a:solidFill>
                <a:latin typeface="Times New Roman"/>
                <a:ea typeface="Times New Roman"/>
                <a:cs typeface="Times New Roman"/>
              </a:rPr>
              <a:t>lí</a:t>
            </a:r>
            <a:r>
              <a:rPr lang="fr-FR" sz="2400" b="1" i="1" dirty="0">
                <a:solidFill>
                  <a:srgbClr val="FF0000"/>
                </a:solidFill>
                <a:latin typeface="Times New Roman"/>
                <a:ea typeface="Times New Roman"/>
                <a:cs typeface="Times New Roman"/>
              </a:rPr>
              <a:t> </a:t>
            </a:r>
            <a:r>
              <a:rPr lang="fr-FR" sz="2400" b="1" i="1" dirty="0" err="1">
                <a:solidFill>
                  <a:srgbClr val="FF0000"/>
                </a:solidFill>
                <a:latin typeface="Times New Roman"/>
                <a:ea typeface="Times New Roman"/>
                <a:cs typeface="Times New Roman"/>
              </a:rPr>
              <a:t>tưởng</a:t>
            </a:r>
            <a:r>
              <a:rPr lang="fr-FR" sz="2400" b="1" i="1" dirty="0">
                <a:solidFill>
                  <a:srgbClr val="FF0000"/>
                </a:solidFill>
                <a:latin typeface="Times New Roman"/>
                <a:ea typeface="Times New Roman"/>
                <a:cs typeface="Times New Roman"/>
              </a:rPr>
              <a:t> </a:t>
            </a:r>
            <a:r>
              <a:rPr lang="fr-FR" sz="2400" b="1" i="1" dirty="0" err="1">
                <a:solidFill>
                  <a:srgbClr val="FF0000"/>
                </a:solidFill>
                <a:latin typeface="Times New Roman"/>
                <a:ea typeface="Times New Roman"/>
                <a:cs typeface="Times New Roman"/>
              </a:rPr>
              <a:t>cao</a:t>
            </a:r>
            <a:r>
              <a:rPr lang="fr-FR" sz="2400" b="1" i="1" dirty="0">
                <a:solidFill>
                  <a:srgbClr val="FF0000"/>
                </a:solidFill>
                <a:latin typeface="Times New Roman"/>
                <a:ea typeface="Times New Roman"/>
                <a:cs typeface="Times New Roman"/>
              </a:rPr>
              <a:t> </a:t>
            </a:r>
            <a:r>
              <a:rPr lang="fr-FR" sz="2400" b="1" i="1" dirty="0" err="1">
                <a:solidFill>
                  <a:srgbClr val="FF0000"/>
                </a:solidFill>
                <a:latin typeface="Times New Roman"/>
                <a:ea typeface="Times New Roman"/>
                <a:cs typeface="Times New Roman"/>
              </a:rPr>
              <a:t>đẹp</a:t>
            </a:r>
            <a:r>
              <a:rPr lang="fr-FR" sz="2400" b="1" i="1" dirty="0">
                <a:solidFill>
                  <a:srgbClr val="FF0000"/>
                </a:solidFill>
                <a:latin typeface="Times New Roman"/>
                <a:ea typeface="Times New Roman"/>
                <a:cs typeface="Times New Roman"/>
              </a:rPr>
              <a:t> </a:t>
            </a:r>
            <a:r>
              <a:rPr lang="fr-FR" sz="2400" b="1" i="1" dirty="0" err="1">
                <a:solidFill>
                  <a:srgbClr val="FF0000"/>
                </a:solidFill>
                <a:latin typeface="Times New Roman"/>
                <a:ea typeface="Times New Roman"/>
                <a:cs typeface="Times New Roman"/>
              </a:rPr>
              <a:t>của</a:t>
            </a:r>
            <a:r>
              <a:rPr lang="fr-FR" sz="2400" b="1" i="1" dirty="0">
                <a:solidFill>
                  <a:srgbClr val="FF0000"/>
                </a:solidFill>
                <a:latin typeface="Times New Roman"/>
                <a:ea typeface="Times New Roman"/>
                <a:cs typeface="Times New Roman"/>
              </a:rPr>
              <a:t> </a:t>
            </a:r>
            <a:r>
              <a:rPr lang="fr-FR" sz="2400" b="1" i="1" dirty="0" err="1">
                <a:solidFill>
                  <a:srgbClr val="FF0000"/>
                </a:solidFill>
                <a:latin typeface="Times New Roman"/>
                <a:ea typeface="Times New Roman"/>
                <a:cs typeface="Times New Roman"/>
              </a:rPr>
              <a:t>Phạm</a:t>
            </a:r>
            <a:r>
              <a:rPr lang="fr-FR" sz="2400" b="1" i="1" dirty="0">
                <a:solidFill>
                  <a:srgbClr val="FF0000"/>
                </a:solidFill>
                <a:latin typeface="Times New Roman"/>
                <a:ea typeface="Times New Roman"/>
                <a:cs typeface="Times New Roman"/>
              </a:rPr>
              <a:t> </a:t>
            </a:r>
            <a:r>
              <a:rPr lang="fr-FR" sz="2400" b="1" i="1" dirty="0" err="1">
                <a:solidFill>
                  <a:srgbClr val="FF0000"/>
                </a:solidFill>
                <a:latin typeface="Times New Roman"/>
                <a:ea typeface="Times New Roman"/>
                <a:cs typeface="Times New Roman"/>
              </a:rPr>
              <a:t>Ngũ</a:t>
            </a:r>
            <a:r>
              <a:rPr lang="fr-FR" sz="2400" b="1" i="1" dirty="0">
                <a:solidFill>
                  <a:srgbClr val="FF0000"/>
                </a:solidFill>
                <a:latin typeface="Times New Roman"/>
                <a:ea typeface="Times New Roman"/>
                <a:cs typeface="Times New Roman"/>
              </a:rPr>
              <a:t> </a:t>
            </a:r>
            <a:r>
              <a:rPr lang="fr-FR" sz="2400" b="1" i="1" dirty="0" err="1">
                <a:solidFill>
                  <a:srgbClr val="FF0000"/>
                </a:solidFill>
                <a:latin typeface="Times New Roman"/>
                <a:ea typeface="Times New Roman"/>
                <a:cs typeface="Times New Roman"/>
              </a:rPr>
              <a:t>Lão</a:t>
            </a:r>
            <a:r>
              <a:rPr lang="fr-FR" sz="2400" b="1" i="1" dirty="0">
                <a:solidFill>
                  <a:srgbClr val="FF0000"/>
                </a:solidFill>
                <a:latin typeface="Times New Roman"/>
                <a:ea typeface="Times New Roman"/>
                <a:cs typeface="Times New Roman"/>
              </a:rPr>
              <a:t>?</a:t>
            </a:r>
          </a:p>
          <a:p>
            <a:pPr algn="ctr">
              <a:lnSpc>
                <a:spcPct val="115000"/>
              </a:lnSpc>
            </a:pPr>
            <a:r>
              <a:rPr lang="fr-FR" sz="2400" b="1" i="1" dirty="0" err="1">
                <a:solidFill>
                  <a:srgbClr val="FF0000"/>
                </a:solidFill>
                <a:latin typeface="Times New Roman"/>
                <a:ea typeface="Times New Roman"/>
                <a:cs typeface="Times New Roman"/>
              </a:rPr>
              <a:t>Các</a:t>
            </a:r>
            <a:r>
              <a:rPr lang="fr-FR" sz="2400" b="1" i="1" dirty="0">
                <a:solidFill>
                  <a:srgbClr val="FF0000"/>
                </a:solidFill>
                <a:latin typeface="Times New Roman"/>
                <a:ea typeface="Times New Roman"/>
                <a:cs typeface="Times New Roman"/>
              </a:rPr>
              <a:t> </a:t>
            </a:r>
            <a:r>
              <a:rPr lang="fr-FR" sz="2400" b="1" i="1" dirty="0" err="1">
                <a:solidFill>
                  <a:srgbClr val="FF0000"/>
                </a:solidFill>
                <a:latin typeface="Times New Roman"/>
                <a:ea typeface="Times New Roman"/>
                <a:cs typeface="Times New Roman"/>
              </a:rPr>
              <a:t>nhóm</a:t>
            </a:r>
            <a:r>
              <a:rPr lang="fr-FR" sz="2400" b="1" i="1" dirty="0">
                <a:solidFill>
                  <a:srgbClr val="FF0000"/>
                </a:solidFill>
                <a:latin typeface="Times New Roman"/>
                <a:ea typeface="Times New Roman"/>
                <a:cs typeface="Times New Roman"/>
              </a:rPr>
              <a:t> </a:t>
            </a:r>
            <a:r>
              <a:rPr lang="fr-FR" sz="2400" b="1" i="1" dirty="0" err="1">
                <a:solidFill>
                  <a:srgbClr val="FF0000"/>
                </a:solidFill>
                <a:latin typeface="Times New Roman"/>
                <a:ea typeface="Times New Roman"/>
                <a:cs typeface="Times New Roman"/>
              </a:rPr>
              <a:t>th</a:t>
            </a:r>
            <a:r>
              <a:rPr lang="fr-FR" sz="2400" b="1" i="1" dirty="0" err="1">
                <a:solidFill>
                  <a:srgbClr val="FF0000"/>
                </a:solidFill>
                <a:latin typeface="Times New Roman"/>
                <a:ea typeface="Times New Roman"/>
                <a:cs typeface="Arial"/>
              </a:rPr>
              <a:t>ả</a:t>
            </a:r>
            <a:r>
              <a:rPr lang="fr-FR" sz="2400" b="1" i="1" dirty="0" err="1">
                <a:solidFill>
                  <a:srgbClr val="FF0000"/>
                </a:solidFill>
                <a:latin typeface="Times New Roman"/>
                <a:ea typeface="Times New Roman"/>
                <a:cs typeface="Times New Roman"/>
              </a:rPr>
              <a:t>o</a:t>
            </a:r>
            <a:r>
              <a:rPr lang="fr-FR" sz="2400" b="1" i="1" dirty="0">
                <a:solidFill>
                  <a:srgbClr val="FF0000"/>
                </a:solidFill>
                <a:latin typeface="Times New Roman"/>
                <a:ea typeface="Times New Roman"/>
                <a:cs typeface="Times New Roman"/>
              </a:rPr>
              <a:t> </a:t>
            </a:r>
            <a:r>
              <a:rPr lang="fr-FR" sz="2400" b="1" i="1" dirty="0" err="1">
                <a:solidFill>
                  <a:srgbClr val="FF0000"/>
                </a:solidFill>
                <a:latin typeface="Times New Roman"/>
                <a:ea typeface="Times New Roman"/>
                <a:cs typeface="Times New Roman"/>
              </a:rPr>
              <a:t>lu</a:t>
            </a:r>
            <a:r>
              <a:rPr lang="fr-FR" sz="2400" b="1" i="1" dirty="0" err="1">
                <a:solidFill>
                  <a:srgbClr val="FF0000"/>
                </a:solidFill>
                <a:latin typeface="Times New Roman"/>
                <a:ea typeface="Times New Roman"/>
                <a:cs typeface="Arial"/>
              </a:rPr>
              <a:t>ậ</a:t>
            </a:r>
            <a:r>
              <a:rPr lang="fr-FR" sz="2400" b="1" i="1" dirty="0" err="1">
                <a:solidFill>
                  <a:srgbClr val="FF0000"/>
                </a:solidFill>
                <a:latin typeface="Times New Roman"/>
                <a:ea typeface="Times New Roman"/>
                <a:cs typeface="Times New Roman"/>
              </a:rPr>
              <a:t>n</a:t>
            </a:r>
            <a:r>
              <a:rPr lang="fr-FR" sz="2400" b="1" i="1" dirty="0">
                <a:solidFill>
                  <a:srgbClr val="FF0000"/>
                </a:solidFill>
                <a:latin typeface="Times New Roman"/>
                <a:ea typeface="Times New Roman"/>
                <a:cs typeface="Times New Roman"/>
              </a:rPr>
              <a:t> </a:t>
            </a:r>
            <a:r>
              <a:rPr lang="fr-FR" sz="2400" b="1" i="1" dirty="0" err="1">
                <a:solidFill>
                  <a:srgbClr val="FF0000"/>
                </a:solidFill>
                <a:latin typeface="Times New Roman"/>
                <a:ea typeface="Times New Roman"/>
                <a:cs typeface="Times New Roman"/>
              </a:rPr>
              <a:t>trong</a:t>
            </a:r>
            <a:r>
              <a:rPr lang="fr-FR" sz="2400" b="1" i="1" dirty="0">
                <a:solidFill>
                  <a:srgbClr val="FF0000"/>
                </a:solidFill>
                <a:latin typeface="Times New Roman"/>
                <a:ea typeface="Times New Roman"/>
                <a:cs typeface="Times New Roman"/>
              </a:rPr>
              <a:t> 5 – 7 </a:t>
            </a:r>
            <a:r>
              <a:rPr lang="fr-FR" sz="2400" b="1" i="1" dirty="0" err="1">
                <a:solidFill>
                  <a:srgbClr val="FF0000"/>
                </a:solidFill>
                <a:latin typeface="Times New Roman"/>
                <a:ea typeface="Times New Roman"/>
                <a:cs typeface="Times New Roman"/>
              </a:rPr>
              <a:t>ph</a:t>
            </a:r>
            <a:r>
              <a:rPr lang="fr-FR" sz="2400" b="1" i="1" dirty="0" err="1">
                <a:solidFill>
                  <a:srgbClr val="FF0000"/>
                </a:solidFill>
                <a:latin typeface="Times New Roman"/>
                <a:ea typeface="Times New Roman"/>
                <a:cs typeface=".VnTime"/>
              </a:rPr>
              <a:t>ú</a:t>
            </a:r>
            <a:r>
              <a:rPr lang="fr-FR" sz="2400" b="1" i="1" dirty="0" err="1">
                <a:solidFill>
                  <a:srgbClr val="FF0000"/>
                </a:solidFill>
                <a:latin typeface="Times New Roman"/>
                <a:ea typeface="Times New Roman"/>
                <a:cs typeface="Times New Roman"/>
              </a:rPr>
              <a:t>t</a:t>
            </a:r>
            <a:r>
              <a:rPr lang="fr-FR" sz="2400" b="1" i="1" dirty="0">
                <a:solidFill>
                  <a:srgbClr val="FF0000"/>
                </a:solidFill>
                <a:latin typeface="Times New Roman"/>
                <a:ea typeface="Times New Roman"/>
                <a:cs typeface="Times New Roman"/>
              </a:rPr>
              <a:t>.</a:t>
            </a:r>
            <a:endParaRPr lang="en-US" sz="2400" b="1" i="1" dirty="0">
              <a:solidFill>
                <a:srgbClr val="FF0000"/>
              </a:solidFill>
              <a:latin typeface=".VnTime"/>
              <a:ea typeface="Times New Roman"/>
              <a:cs typeface="Times New Roman"/>
            </a:endParaRPr>
          </a:p>
        </p:txBody>
      </p:sp>
      <p:sp>
        <p:nvSpPr>
          <p:cNvPr id="4" name="Rectangle 3"/>
          <p:cNvSpPr/>
          <p:nvPr/>
        </p:nvSpPr>
        <p:spPr>
          <a:xfrm>
            <a:off x="609600" y="1439882"/>
            <a:ext cx="11074400" cy="2308324"/>
          </a:xfrm>
          <a:prstGeom prst="rect">
            <a:avLst/>
          </a:prstGeom>
        </p:spPr>
        <p:txBody>
          <a:bodyPr wrap="square">
            <a:spAutoFit/>
          </a:bodyPr>
          <a:lstStyle/>
          <a:p>
            <a:pPr algn="just">
              <a:lnSpc>
                <a:spcPct val="150000"/>
              </a:lnSpc>
            </a:pPr>
            <a:r>
              <a:rPr lang="fr-FR" sz="2400" b="1" i="1" dirty="0">
                <a:solidFill>
                  <a:srgbClr val="000000"/>
                </a:solidFill>
                <a:latin typeface="Times New Roman"/>
                <a:ea typeface="Times New Roman"/>
                <a:cs typeface="Times New Roman"/>
              </a:rPr>
              <a:t>* </a:t>
            </a:r>
            <a:r>
              <a:rPr lang="fr-FR" sz="2400" b="1" i="1" dirty="0" err="1">
                <a:solidFill>
                  <a:srgbClr val="000000"/>
                </a:solidFill>
                <a:latin typeface="Times New Roman"/>
                <a:ea typeface="Times New Roman"/>
                <a:cs typeface="Times New Roman"/>
              </a:rPr>
              <a:t>B</a:t>
            </a:r>
            <a:r>
              <a:rPr lang="fr-FR" sz="2400" b="1" i="1" dirty="0" err="1">
                <a:solidFill>
                  <a:srgbClr val="000000"/>
                </a:solidFill>
                <a:latin typeface="Times New Roman"/>
                <a:ea typeface="Times New Roman"/>
                <a:cs typeface="Arial"/>
              </a:rPr>
              <a:t>à</a:t>
            </a:r>
            <a:r>
              <a:rPr lang="fr-FR" sz="2400" b="1" i="1" dirty="0" err="1">
                <a:solidFill>
                  <a:srgbClr val="000000"/>
                </a:solidFill>
                <a:latin typeface="Times New Roman"/>
                <a:ea typeface="Times New Roman"/>
                <a:cs typeface="Times New Roman"/>
              </a:rPr>
              <a:t>i</a:t>
            </a:r>
            <a:r>
              <a:rPr lang="fr-FR" sz="2400" b="1" i="1" dirty="0">
                <a:solidFill>
                  <a:srgbClr val="000000"/>
                </a:solidFill>
                <a:latin typeface="Times New Roman"/>
                <a:ea typeface="Times New Roman"/>
                <a:cs typeface="Times New Roman"/>
              </a:rPr>
              <a:t> </a:t>
            </a:r>
            <a:r>
              <a:rPr lang="fr-FR" sz="2400" b="1" i="1" dirty="0" err="1">
                <a:solidFill>
                  <a:srgbClr val="000000"/>
                </a:solidFill>
                <a:latin typeface="Times New Roman"/>
                <a:ea typeface="Times New Roman"/>
                <a:cs typeface="Times New Roman"/>
              </a:rPr>
              <a:t>h</a:t>
            </a:r>
            <a:r>
              <a:rPr lang="fr-FR" sz="2400" b="1" i="1" dirty="0" err="1">
                <a:solidFill>
                  <a:srgbClr val="000000"/>
                </a:solidFill>
                <a:latin typeface="Times New Roman"/>
                <a:ea typeface="Times New Roman"/>
                <a:cs typeface="Arial"/>
              </a:rPr>
              <a:t>ọ</a:t>
            </a:r>
            <a:r>
              <a:rPr lang="fr-FR" sz="2400" b="1" i="1" dirty="0" err="1">
                <a:solidFill>
                  <a:srgbClr val="000000"/>
                </a:solidFill>
                <a:latin typeface="Times New Roman"/>
                <a:ea typeface="Times New Roman"/>
                <a:cs typeface="Times New Roman"/>
              </a:rPr>
              <a:t>c</a:t>
            </a:r>
            <a:r>
              <a:rPr lang="fr-FR" sz="2400" b="1" i="1" dirty="0">
                <a:solidFill>
                  <a:srgbClr val="000000"/>
                </a:solidFill>
                <a:latin typeface="Times New Roman"/>
                <a:ea typeface="Times New Roman"/>
                <a:cs typeface="Times New Roman"/>
              </a:rPr>
              <a:t> </a:t>
            </a:r>
            <a:r>
              <a:rPr lang="fr-FR" sz="2400" b="1" i="1" dirty="0" err="1">
                <a:solidFill>
                  <a:srgbClr val="000000"/>
                </a:solidFill>
                <a:latin typeface="Times New Roman"/>
                <a:ea typeface="Times New Roman"/>
                <a:cs typeface="Arial"/>
              </a:rPr>
              <a:t>đố</a:t>
            </a:r>
            <a:r>
              <a:rPr lang="fr-FR" sz="2400" b="1" i="1" dirty="0" err="1">
                <a:solidFill>
                  <a:srgbClr val="000000"/>
                </a:solidFill>
                <a:latin typeface="Times New Roman"/>
                <a:ea typeface="Times New Roman"/>
                <a:cs typeface="Times New Roman"/>
              </a:rPr>
              <a:t>i</a:t>
            </a:r>
            <a:r>
              <a:rPr lang="fr-FR" sz="2400" b="1" i="1" dirty="0">
                <a:solidFill>
                  <a:srgbClr val="000000"/>
                </a:solidFill>
                <a:latin typeface="Times New Roman"/>
                <a:ea typeface="Times New Roman"/>
                <a:cs typeface="Times New Roman"/>
              </a:rPr>
              <a:t> </a:t>
            </a:r>
            <a:r>
              <a:rPr lang="fr-FR" sz="2400" b="1" i="1" dirty="0" err="1">
                <a:solidFill>
                  <a:srgbClr val="000000"/>
                </a:solidFill>
                <a:latin typeface="Times New Roman"/>
                <a:ea typeface="Times New Roman"/>
                <a:cs typeface="Times New Roman"/>
              </a:rPr>
              <a:t>v</a:t>
            </a:r>
            <a:r>
              <a:rPr lang="fr-FR" sz="2400" b="1" i="1" dirty="0" err="1">
                <a:solidFill>
                  <a:srgbClr val="000000"/>
                </a:solidFill>
                <a:latin typeface="Times New Roman"/>
                <a:ea typeface="Times New Roman"/>
                <a:cs typeface="Arial"/>
              </a:rPr>
              <a:t>ớ</a:t>
            </a:r>
            <a:r>
              <a:rPr lang="fr-FR" sz="2400" b="1" i="1" dirty="0" err="1">
                <a:solidFill>
                  <a:srgbClr val="000000"/>
                </a:solidFill>
                <a:latin typeface="Times New Roman"/>
                <a:ea typeface="Times New Roman"/>
                <a:cs typeface="Times New Roman"/>
              </a:rPr>
              <a:t>i</a:t>
            </a:r>
            <a:r>
              <a:rPr lang="fr-FR" sz="2400" b="1" i="1" dirty="0">
                <a:solidFill>
                  <a:srgbClr val="000000"/>
                </a:solidFill>
                <a:latin typeface="Times New Roman"/>
                <a:ea typeface="Times New Roman"/>
                <a:cs typeface="Times New Roman"/>
              </a:rPr>
              <a:t> </a:t>
            </a:r>
            <a:r>
              <a:rPr lang="fr-FR" sz="2400" b="1" i="1" dirty="0" err="1">
                <a:solidFill>
                  <a:srgbClr val="000000"/>
                </a:solidFill>
                <a:latin typeface="Times New Roman"/>
                <a:ea typeface="Times New Roman"/>
                <a:cs typeface="Times New Roman"/>
              </a:rPr>
              <a:t>th</a:t>
            </a:r>
            <a:r>
              <a:rPr lang="fr-FR" sz="2400" b="1" i="1" dirty="0" err="1">
                <a:solidFill>
                  <a:srgbClr val="000000"/>
                </a:solidFill>
                <a:latin typeface="Times New Roman"/>
                <a:ea typeface="Times New Roman"/>
                <a:cs typeface="Arial"/>
              </a:rPr>
              <a:t>ế</a:t>
            </a:r>
            <a:r>
              <a:rPr lang="fr-FR" sz="2400" b="1" i="1" dirty="0">
                <a:solidFill>
                  <a:srgbClr val="000000"/>
                </a:solidFill>
                <a:latin typeface="Times New Roman"/>
                <a:ea typeface="Times New Roman"/>
                <a:cs typeface="Times New Roman"/>
              </a:rPr>
              <a:t> </a:t>
            </a:r>
            <a:r>
              <a:rPr lang="fr-FR" sz="2400" b="1" i="1" dirty="0" err="1">
                <a:solidFill>
                  <a:srgbClr val="000000"/>
                </a:solidFill>
                <a:latin typeface="Times New Roman"/>
                <a:ea typeface="Times New Roman"/>
                <a:cs typeface="Times New Roman"/>
              </a:rPr>
              <a:t>h</a:t>
            </a:r>
            <a:r>
              <a:rPr lang="fr-FR" sz="2400" b="1" i="1" dirty="0" err="1">
                <a:solidFill>
                  <a:srgbClr val="000000"/>
                </a:solidFill>
                <a:latin typeface="Times New Roman"/>
                <a:ea typeface="Times New Roman"/>
                <a:cs typeface="Arial"/>
              </a:rPr>
              <a:t>ệ</a:t>
            </a:r>
            <a:r>
              <a:rPr lang="fr-FR" sz="2400" b="1" i="1" dirty="0">
                <a:solidFill>
                  <a:srgbClr val="000000"/>
                </a:solidFill>
                <a:latin typeface="Times New Roman"/>
                <a:ea typeface="Times New Roman"/>
                <a:cs typeface="Times New Roman"/>
              </a:rPr>
              <a:t> </a:t>
            </a:r>
            <a:r>
              <a:rPr lang="fr-FR" sz="2400" b="1" i="1" dirty="0" err="1">
                <a:solidFill>
                  <a:srgbClr val="000000"/>
                </a:solidFill>
                <a:latin typeface="Times New Roman"/>
                <a:ea typeface="Times New Roman"/>
                <a:cs typeface="Times New Roman"/>
              </a:rPr>
              <a:t>thanh</a:t>
            </a:r>
            <a:r>
              <a:rPr lang="fr-FR" sz="2400" b="1" i="1" dirty="0">
                <a:solidFill>
                  <a:srgbClr val="000000"/>
                </a:solidFill>
                <a:latin typeface="Times New Roman"/>
                <a:ea typeface="Times New Roman"/>
                <a:cs typeface="Times New Roman"/>
              </a:rPr>
              <a:t> </a:t>
            </a:r>
            <a:r>
              <a:rPr lang="fr-FR" sz="2400" b="1" i="1" dirty="0" err="1">
                <a:solidFill>
                  <a:srgbClr val="000000"/>
                </a:solidFill>
                <a:latin typeface="Times New Roman"/>
                <a:ea typeface="Times New Roman"/>
                <a:cs typeface="Times New Roman"/>
              </a:rPr>
              <a:t>ni</a:t>
            </a:r>
            <a:r>
              <a:rPr lang="fr-FR" sz="2400" b="1" i="1" dirty="0" err="1">
                <a:solidFill>
                  <a:srgbClr val="000000"/>
                </a:solidFill>
                <a:latin typeface="Times New Roman"/>
                <a:ea typeface="Times New Roman"/>
                <a:cs typeface=".VnTime"/>
              </a:rPr>
              <a:t>ê</a:t>
            </a:r>
            <a:r>
              <a:rPr lang="fr-FR" sz="2400" b="1" i="1" dirty="0" err="1">
                <a:solidFill>
                  <a:srgbClr val="000000"/>
                </a:solidFill>
                <a:latin typeface="Times New Roman"/>
                <a:ea typeface="Times New Roman"/>
                <a:cs typeface="Times New Roman"/>
              </a:rPr>
              <a:t>n</a:t>
            </a:r>
            <a:r>
              <a:rPr lang="fr-FR" sz="2400" b="1" i="1" dirty="0">
                <a:solidFill>
                  <a:srgbClr val="000000"/>
                </a:solidFill>
                <a:latin typeface="Times New Roman"/>
                <a:ea typeface="Times New Roman"/>
                <a:cs typeface="Times New Roman"/>
              </a:rPr>
              <a:t> </a:t>
            </a:r>
            <a:r>
              <a:rPr lang="fr-FR" sz="2400" b="1" i="1" dirty="0" err="1">
                <a:solidFill>
                  <a:srgbClr val="000000"/>
                </a:solidFill>
                <a:latin typeface="Times New Roman"/>
                <a:ea typeface="Times New Roman"/>
                <a:cs typeface="Times New Roman"/>
              </a:rPr>
              <a:t>ng</a:t>
            </a:r>
            <a:r>
              <a:rPr lang="fr-FR" sz="2400" b="1" i="1" dirty="0" err="1">
                <a:solidFill>
                  <a:srgbClr val="000000"/>
                </a:solidFill>
                <a:latin typeface="Times New Roman"/>
                <a:ea typeface="Times New Roman"/>
                <a:cs typeface="Arial"/>
              </a:rPr>
              <a:t>à</a:t>
            </a:r>
            <a:r>
              <a:rPr lang="fr-FR" sz="2400" b="1" i="1" dirty="0" err="1">
                <a:solidFill>
                  <a:srgbClr val="000000"/>
                </a:solidFill>
                <a:latin typeface="Times New Roman"/>
                <a:ea typeface="Times New Roman"/>
                <a:cs typeface="Times New Roman"/>
              </a:rPr>
              <a:t>y</a:t>
            </a:r>
            <a:r>
              <a:rPr lang="fr-FR" sz="2400" b="1" i="1" dirty="0">
                <a:solidFill>
                  <a:srgbClr val="000000"/>
                </a:solidFill>
                <a:latin typeface="Times New Roman"/>
                <a:ea typeface="Times New Roman"/>
                <a:cs typeface="Times New Roman"/>
              </a:rPr>
              <a:t> </a:t>
            </a:r>
            <a:r>
              <a:rPr lang="fr-FR" sz="2400" b="1" i="1" dirty="0" err="1">
                <a:solidFill>
                  <a:srgbClr val="000000"/>
                </a:solidFill>
                <a:latin typeface="Times New Roman"/>
                <a:ea typeface="Times New Roman"/>
                <a:cs typeface="Times New Roman"/>
              </a:rPr>
              <a:t>nay</a:t>
            </a:r>
            <a:r>
              <a:rPr lang="fr-FR" sz="2400" b="1" i="1" dirty="0">
                <a:solidFill>
                  <a:srgbClr val="000000"/>
                </a:solidFill>
                <a:latin typeface="Times New Roman"/>
                <a:ea typeface="Times New Roman"/>
                <a:cs typeface="Times New Roman"/>
              </a:rPr>
              <a:t>:</a:t>
            </a:r>
            <a:endParaRPr lang="en-US" sz="2400" b="1" i="1" dirty="0">
              <a:solidFill>
                <a:prstClr val="black"/>
              </a:solidFill>
              <a:latin typeface=".VnTime"/>
              <a:ea typeface="Times New Roman"/>
              <a:cs typeface="Times New Roman"/>
            </a:endParaRPr>
          </a:p>
          <a:p>
            <a:pPr algn="just">
              <a:lnSpc>
                <a:spcPct val="150000"/>
              </a:lnSpc>
            </a:pP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S</a:t>
            </a:r>
            <a:r>
              <a:rPr lang="fr-FR" sz="2400" dirty="0" err="1">
                <a:solidFill>
                  <a:srgbClr val="000000"/>
                </a:solidFill>
                <a:latin typeface="Times New Roman"/>
                <a:ea typeface="Times New Roman"/>
                <a:cs typeface="Arial"/>
              </a:rPr>
              <a:t>ố</a:t>
            </a:r>
            <a:r>
              <a:rPr lang="fr-FR" sz="2400" dirty="0" err="1">
                <a:solidFill>
                  <a:srgbClr val="000000"/>
                </a:solidFill>
                <a:latin typeface="Times New Roman"/>
                <a:ea typeface="Times New Roman"/>
                <a:cs typeface="Times New Roman"/>
              </a:rPr>
              <a:t>ng</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ph</a:t>
            </a:r>
            <a:r>
              <a:rPr lang="fr-FR" sz="2400" dirty="0" err="1">
                <a:solidFill>
                  <a:srgbClr val="000000"/>
                </a:solidFill>
                <a:latin typeface="Times New Roman"/>
                <a:ea typeface="Times New Roman"/>
                <a:cs typeface="Arial"/>
              </a:rPr>
              <a:t>ả</a:t>
            </a:r>
            <a:r>
              <a:rPr lang="fr-FR" sz="2400" dirty="0" err="1">
                <a:solidFill>
                  <a:srgbClr val="000000"/>
                </a:solidFill>
                <a:latin typeface="Times New Roman"/>
                <a:ea typeface="Times New Roman"/>
                <a:cs typeface="Times New Roman"/>
              </a:rPr>
              <a:t>i</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c</a:t>
            </a:r>
            <a:r>
              <a:rPr lang="fr-FR" sz="2400" dirty="0" err="1">
                <a:solidFill>
                  <a:srgbClr val="000000"/>
                </a:solidFill>
                <a:latin typeface="Times New Roman"/>
                <a:ea typeface="Times New Roman"/>
                <a:cs typeface=".VnTime"/>
              </a:rPr>
              <a:t>ó</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ho</a:t>
            </a:r>
            <a:r>
              <a:rPr lang="fr-FR" sz="2400" dirty="0" err="1">
                <a:solidFill>
                  <a:srgbClr val="000000"/>
                </a:solidFill>
                <a:latin typeface="Times New Roman"/>
                <a:ea typeface="Times New Roman"/>
                <a:cs typeface="Arial"/>
              </a:rPr>
              <a:t>à</a:t>
            </a:r>
            <a:r>
              <a:rPr lang="fr-FR" sz="2400" dirty="0" err="1">
                <a:solidFill>
                  <a:srgbClr val="000000"/>
                </a:solidFill>
                <a:latin typeface="Times New Roman"/>
                <a:ea typeface="Times New Roman"/>
                <a:cs typeface="Times New Roman"/>
              </a:rPr>
              <a:t>i</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b</a:t>
            </a:r>
            <a:r>
              <a:rPr lang="fr-FR" sz="2400" dirty="0" err="1">
                <a:solidFill>
                  <a:srgbClr val="000000"/>
                </a:solidFill>
                <a:latin typeface="Times New Roman"/>
                <a:ea typeface="Times New Roman"/>
                <a:cs typeface=".VnTime"/>
              </a:rPr>
              <a:t>ã</a:t>
            </a:r>
            <a:r>
              <a:rPr lang="fr-FR" sz="2400" dirty="0" err="1">
                <a:solidFill>
                  <a:srgbClr val="000000"/>
                </a:solidFill>
                <a:latin typeface="Times New Roman"/>
                <a:ea typeface="Times New Roman"/>
                <a:cs typeface="Times New Roman"/>
              </a:rPr>
              <a:t>o</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Arial"/>
              </a:rPr>
              <a:t>ướ</a:t>
            </a:r>
            <a:r>
              <a:rPr lang="fr-FR" sz="2400" dirty="0" err="1">
                <a:solidFill>
                  <a:srgbClr val="000000"/>
                </a:solidFill>
                <a:latin typeface="Times New Roman"/>
                <a:ea typeface="Times New Roman"/>
                <a:cs typeface="Times New Roman"/>
              </a:rPr>
              <a:t>c</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m</a:t>
            </a:r>
            <a:r>
              <a:rPr lang="fr-FR" sz="2400" dirty="0" err="1">
                <a:solidFill>
                  <a:srgbClr val="000000"/>
                </a:solidFill>
                <a:latin typeface="Times New Roman"/>
                <a:ea typeface="Times New Roman"/>
                <a:cs typeface="Arial"/>
              </a:rPr>
              <a:t>ơ</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v</a:t>
            </a:r>
            <a:r>
              <a:rPr lang="fr-FR" sz="2400" dirty="0" err="1">
                <a:solidFill>
                  <a:srgbClr val="000000"/>
                </a:solidFill>
                <a:latin typeface="Times New Roman"/>
                <a:ea typeface="Times New Roman"/>
                <a:cs typeface="Arial"/>
              </a:rPr>
              <a:t>à</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bi</a:t>
            </a:r>
            <a:r>
              <a:rPr lang="fr-FR" sz="2400" dirty="0" err="1">
                <a:solidFill>
                  <a:srgbClr val="000000"/>
                </a:solidFill>
                <a:latin typeface="Times New Roman"/>
                <a:ea typeface="Times New Roman"/>
                <a:cs typeface="Arial"/>
              </a:rPr>
              <a:t>ế</a:t>
            </a:r>
            <a:r>
              <a:rPr lang="fr-FR" sz="2400" dirty="0" err="1">
                <a:solidFill>
                  <a:srgbClr val="000000"/>
                </a:solidFill>
                <a:latin typeface="Times New Roman"/>
                <a:ea typeface="Times New Roman"/>
                <a:cs typeface="Times New Roman"/>
              </a:rPr>
              <a:t>t</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m</a:t>
            </a:r>
            <a:r>
              <a:rPr lang="fr-FR" sz="2400" dirty="0" err="1">
                <a:solidFill>
                  <a:srgbClr val="000000"/>
                </a:solidFill>
                <a:latin typeface="Times New Roman"/>
                <a:ea typeface="Times New Roman"/>
                <a:cs typeface="Arial"/>
              </a:rPr>
              <a:t>ơ</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Arial"/>
              </a:rPr>
              <a:t>ướ</a:t>
            </a:r>
            <a:r>
              <a:rPr lang="fr-FR" sz="2400" dirty="0" err="1">
                <a:solidFill>
                  <a:srgbClr val="000000"/>
                </a:solidFill>
                <a:latin typeface="Times New Roman"/>
                <a:ea typeface="Times New Roman"/>
                <a:cs typeface="Times New Roman"/>
              </a:rPr>
              <a:t>c</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nh</a:t>
            </a:r>
            <a:r>
              <a:rPr lang="fr-FR" sz="2400" dirty="0" err="1">
                <a:solidFill>
                  <a:srgbClr val="000000"/>
                </a:solidFill>
                <a:latin typeface="Times New Roman"/>
                <a:ea typeface="Times New Roman"/>
                <a:cs typeface="Arial"/>
              </a:rPr>
              <a:t>ữ</a:t>
            </a:r>
            <a:r>
              <a:rPr lang="fr-FR" sz="2400" dirty="0" err="1">
                <a:solidFill>
                  <a:srgbClr val="000000"/>
                </a:solidFill>
                <a:latin typeface="Times New Roman"/>
                <a:ea typeface="Times New Roman"/>
                <a:cs typeface="Times New Roman"/>
              </a:rPr>
              <a:t>ng</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Arial"/>
              </a:rPr>
              <a:t>đ</a:t>
            </a:r>
            <a:r>
              <a:rPr lang="fr-FR" sz="2400" dirty="0" err="1">
                <a:solidFill>
                  <a:srgbClr val="000000"/>
                </a:solidFill>
                <a:latin typeface="Times New Roman"/>
                <a:ea typeface="Times New Roman"/>
                <a:cs typeface="Times New Roman"/>
              </a:rPr>
              <a:t>i</a:t>
            </a:r>
            <a:r>
              <a:rPr lang="fr-FR" sz="2400" dirty="0" err="1">
                <a:solidFill>
                  <a:srgbClr val="000000"/>
                </a:solidFill>
                <a:latin typeface="Times New Roman"/>
                <a:ea typeface="Times New Roman"/>
                <a:cs typeface="Arial"/>
              </a:rPr>
              <a:t>ề</a:t>
            </a:r>
            <a:r>
              <a:rPr lang="fr-FR" sz="2400" dirty="0" err="1">
                <a:solidFill>
                  <a:srgbClr val="000000"/>
                </a:solidFill>
                <a:latin typeface="Times New Roman"/>
                <a:ea typeface="Times New Roman"/>
                <a:cs typeface="Times New Roman"/>
              </a:rPr>
              <a:t>u</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l</a:t>
            </a:r>
            <a:r>
              <a:rPr lang="fr-FR" sz="2400" dirty="0" err="1">
                <a:solidFill>
                  <a:srgbClr val="000000"/>
                </a:solidFill>
                <a:latin typeface="Times New Roman"/>
                <a:ea typeface="Times New Roman"/>
                <a:cs typeface="Arial"/>
              </a:rPr>
              <a:t>ớ</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lao.</a:t>
            </a:r>
            <a:endParaRPr lang="en-US" sz="2400" dirty="0">
              <a:solidFill>
                <a:prstClr val="black"/>
              </a:solidFill>
              <a:latin typeface=".VnTime"/>
              <a:ea typeface="Times New Roman"/>
              <a:cs typeface="Times New Roman"/>
            </a:endParaRPr>
          </a:p>
          <a:p>
            <a:pPr algn="just">
              <a:lnSpc>
                <a:spcPct val="150000"/>
              </a:lnSpc>
            </a:pP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N</a:t>
            </a:r>
            <a:r>
              <a:rPr lang="fr-FR" sz="2400" dirty="0" err="1">
                <a:solidFill>
                  <a:srgbClr val="000000"/>
                </a:solidFill>
                <a:latin typeface="Times New Roman"/>
                <a:ea typeface="Times New Roman"/>
                <a:cs typeface="Arial"/>
              </a:rPr>
              <a:t>ỗ</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l</a:t>
            </a:r>
            <a:r>
              <a:rPr lang="fr-FR" sz="2400" dirty="0" err="1">
                <a:solidFill>
                  <a:srgbClr val="000000"/>
                </a:solidFill>
                <a:latin typeface="Times New Roman"/>
                <a:ea typeface="Times New Roman"/>
                <a:cs typeface="Arial"/>
              </a:rPr>
              <a:t>ự</a:t>
            </a:r>
            <a:r>
              <a:rPr lang="fr-FR" sz="2400" dirty="0" err="1">
                <a:solidFill>
                  <a:srgbClr val="000000"/>
                </a:solidFill>
                <a:latin typeface="Times New Roman"/>
                <a:ea typeface="Times New Roman"/>
                <a:cs typeface="Times New Roman"/>
              </a:rPr>
              <a:t>c</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h</a:t>
            </a:r>
            <a:r>
              <a:rPr lang="fr-FR" sz="2400" dirty="0" err="1">
                <a:solidFill>
                  <a:srgbClr val="000000"/>
                </a:solidFill>
                <a:latin typeface="Times New Roman"/>
                <a:ea typeface="Times New Roman"/>
                <a:cs typeface="Arial"/>
              </a:rPr>
              <a:t>ế</a:t>
            </a:r>
            <a:r>
              <a:rPr lang="fr-FR" sz="2400" dirty="0" err="1">
                <a:solidFill>
                  <a:srgbClr val="000000"/>
                </a:solidFill>
                <a:latin typeface="Times New Roman"/>
                <a:ea typeface="Times New Roman"/>
                <a:cs typeface="Times New Roman"/>
              </a:rPr>
              <a:t>t</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m</a:t>
            </a:r>
            <a:r>
              <a:rPr lang="fr-FR" sz="2400" dirty="0" err="1">
                <a:solidFill>
                  <a:srgbClr val="000000"/>
                </a:solidFill>
                <a:latin typeface="Times New Roman"/>
                <a:ea typeface="Times New Roman"/>
                <a:cs typeface=".VnTime"/>
              </a:rPr>
              <a:t>ì</a:t>
            </a:r>
            <a:r>
              <a:rPr lang="fr-FR" sz="2400" dirty="0" err="1">
                <a:solidFill>
                  <a:srgbClr val="000000"/>
                </a:solidFill>
                <a:latin typeface="Times New Roman"/>
                <a:ea typeface="Times New Roman"/>
                <a:cs typeface="Times New Roman"/>
              </a:rPr>
              <a:t>nh</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v</a:t>
            </a:r>
            <a:r>
              <a:rPr lang="fr-FR" sz="2400" dirty="0" err="1">
                <a:solidFill>
                  <a:srgbClr val="000000"/>
                </a:solidFill>
                <a:latin typeface="Times New Roman"/>
                <a:ea typeface="Times New Roman"/>
                <a:cs typeface="Arial"/>
              </a:rPr>
              <a:t>à</a:t>
            </a:r>
            <a:r>
              <a:rPr lang="fr-FR" sz="2400" dirty="0">
                <a:solidFill>
                  <a:srgbClr val="000000"/>
                </a:solidFill>
                <a:latin typeface="Times New Roman"/>
                <a:ea typeface="Times New Roman"/>
                <a:cs typeface="Times New Roman"/>
              </a:rPr>
              <a:t> ko </a:t>
            </a:r>
            <a:r>
              <a:rPr lang="fr-FR" sz="2400" dirty="0" err="1">
                <a:solidFill>
                  <a:srgbClr val="000000"/>
                </a:solidFill>
                <a:latin typeface="Times New Roman"/>
                <a:ea typeface="Times New Roman"/>
                <a:cs typeface="Times New Roman"/>
              </a:rPr>
              <a:t>ng</a:t>
            </a:r>
            <a:r>
              <a:rPr lang="fr-FR" sz="2400" dirty="0" err="1">
                <a:solidFill>
                  <a:srgbClr val="000000"/>
                </a:solidFill>
                <a:latin typeface="Times New Roman"/>
                <a:ea typeface="Times New Roman"/>
                <a:cs typeface="Arial"/>
              </a:rPr>
              <a:t>ừ</a:t>
            </a:r>
            <a:r>
              <a:rPr lang="fr-FR" sz="2400" dirty="0" err="1">
                <a:solidFill>
                  <a:srgbClr val="000000"/>
                </a:solidFill>
                <a:latin typeface="Times New Roman"/>
                <a:ea typeface="Times New Roman"/>
                <a:cs typeface="Times New Roman"/>
              </a:rPr>
              <a:t>ng</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Arial"/>
              </a:rPr>
              <a:t>để</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th</a:t>
            </a:r>
            <a:r>
              <a:rPr lang="fr-FR" sz="2400" dirty="0" err="1">
                <a:solidFill>
                  <a:srgbClr val="000000"/>
                </a:solidFill>
                <a:latin typeface="Times New Roman"/>
                <a:ea typeface="Times New Roman"/>
                <a:cs typeface="Arial"/>
              </a:rPr>
              <a:t>ự</a:t>
            </a:r>
            <a:r>
              <a:rPr lang="fr-FR" sz="2400" dirty="0" err="1">
                <a:solidFill>
                  <a:srgbClr val="000000"/>
                </a:solidFill>
                <a:latin typeface="Times New Roman"/>
                <a:ea typeface="Times New Roman"/>
                <a:cs typeface="Times New Roman"/>
              </a:rPr>
              <a:t>c</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hi</a:t>
            </a:r>
            <a:r>
              <a:rPr lang="fr-FR" sz="2400" dirty="0" err="1">
                <a:solidFill>
                  <a:srgbClr val="000000"/>
                </a:solidFill>
                <a:latin typeface="Times New Roman"/>
                <a:ea typeface="Times New Roman"/>
                <a:cs typeface="Arial"/>
              </a:rPr>
              <a:t>ệ</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ho</a:t>
            </a:r>
            <a:r>
              <a:rPr lang="fr-FR" sz="2400" dirty="0" err="1">
                <a:solidFill>
                  <a:srgbClr val="000000"/>
                </a:solidFill>
                <a:latin typeface="Times New Roman"/>
                <a:ea typeface="Times New Roman"/>
                <a:cs typeface="Arial"/>
              </a:rPr>
              <a:t>à</a:t>
            </a:r>
            <a:r>
              <a:rPr lang="fr-FR" sz="2400" dirty="0" err="1">
                <a:solidFill>
                  <a:srgbClr val="000000"/>
                </a:solidFill>
                <a:latin typeface="Times New Roman"/>
                <a:ea typeface="Times New Roman"/>
                <a:cs typeface="Times New Roman"/>
              </a:rPr>
              <a:t>i</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b</a:t>
            </a:r>
            <a:r>
              <a:rPr lang="fr-FR" sz="2400" dirty="0" err="1">
                <a:solidFill>
                  <a:srgbClr val="000000"/>
                </a:solidFill>
                <a:latin typeface="Times New Roman"/>
                <a:ea typeface="Times New Roman"/>
                <a:cs typeface=".VnTime"/>
              </a:rPr>
              <a:t>ã</a:t>
            </a:r>
            <a:r>
              <a:rPr lang="fr-FR" sz="2400" dirty="0" err="1">
                <a:solidFill>
                  <a:srgbClr val="000000"/>
                </a:solidFill>
                <a:latin typeface="Times New Roman"/>
                <a:ea typeface="Times New Roman"/>
                <a:cs typeface="Times New Roman"/>
              </a:rPr>
              <a:t>o</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v</a:t>
            </a:r>
            <a:r>
              <a:rPr lang="fr-FR" sz="2400" dirty="0" err="1">
                <a:solidFill>
                  <a:srgbClr val="000000"/>
                </a:solidFill>
                <a:latin typeface="Times New Roman"/>
                <a:ea typeface="Times New Roman"/>
                <a:cs typeface="Arial"/>
              </a:rPr>
              <a:t>à</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ho</a:t>
            </a:r>
            <a:r>
              <a:rPr lang="fr-FR" sz="2400" dirty="0" err="1">
                <a:solidFill>
                  <a:srgbClr val="000000"/>
                </a:solidFill>
                <a:latin typeface="Times New Roman"/>
                <a:ea typeface="Times New Roman"/>
                <a:cs typeface="Arial"/>
              </a:rPr>
              <a:t>à</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thi</a:t>
            </a:r>
            <a:r>
              <a:rPr lang="fr-FR" sz="2400" dirty="0" err="1">
                <a:solidFill>
                  <a:srgbClr val="000000"/>
                </a:solidFill>
                <a:latin typeface="Times New Roman"/>
                <a:ea typeface="Times New Roman"/>
                <a:cs typeface="Arial"/>
              </a:rPr>
              <a:t>ệ</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b</a:t>
            </a:r>
            <a:r>
              <a:rPr lang="fr-FR" sz="2400" dirty="0" err="1">
                <a:solidFill>
                  <a:srgbClr val="000000"/>
                </a:solidFill>
                <a:latin typeface="Times New Roman"/>
                <a:ea typeface="Times New Roman"/>
                <a:cs typeface="Arial"/>
              </a:rPr>
              <a:t>ả</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th</a:t>
            </a:r>
            <a:r>
              <a:rPr lang="fr-FR" sz="2400" dirty="0" err="1">
                <a:solidFill>
                  <a:srgbClr val="000000"/>
                </a:solidFill>
                <a:latin typeface="Times New Roman"/>
                <a:ea typeface="Times New Roman"/>
                <a:cs typeface=".VnTime"/>
              </a:rPr>
              <a:t>â</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a:t>
            </a:r>
            <a:endParaRPr lang="en-US" sz="2400" dirty="0">
              <a:solidFill>
                <a:prstClr val="black"/>
              </a:solidFill>
              <a:latin typeface=".VnTime"/>
              <a:ea typeface="Times New Roman"/>
              <a:cs typeface="Times New Roman"/>
            </a:endParaRPr>
          </a:p>
          <a:p>
            <a:pPr algn="just">
              <a:lnSpc>
                <a:spcPct val="150000"/>
              </a:lnSpc>
            </a:pP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G</a:t>
            </a:r>
            <a:r>
              <a:rPr lang="fr-FR" sz="2400" dirty="0" err="1">
                <a:solidFill>
                  <a:srgbClr val="000000"/>
                </a:solidFill>
                <a:latin typeface="Times New Roman"/>
                <a:ea typeface="Times New Roman"/>
                <a:cs typeface="Arial"/>
              </a:rPr>
              <a:t>ắ</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kh</a:t>
            </a:r>
            <a:r>
              <a:rPr lang="fr-FR" sz="2400" dirty="0" err="1">
                <a:solidFill>
                  <a:srgbClr val="000000"/>
                </a:solidFill>
                <a:latin typeface="Times New Roman"/>
                <a:ea typeface="Times New Roman"/>
                <a:cs typeface=".VnTime"/>
              </a:rPr>
              <a:t>á</a:t>
            </a:r>
            <a:r>
              <a:rPr lang="fr-FR" sz="2400" dirty="0" err="1">
                <a:solidFill>
                  <a:srgbClr val="000000"/>
                </a:solidFill>
                <a:latin typeface="Times New Roman"/>
                <a:ea typeface="Times New Roman"/>
                <a:cs typeface="Times New Roman"/>
              </a:rPr>
              <a:t>t</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v</a:t>
            </a:r>
            <a:r>
              <a:rPr lang="fr-FR" sz="2400" dirty="0" err="1">
                <a:solidFill>
                  <a:srgbClr val="000000"/>
                </a:solidFill>
                <a:latin typeface="Times New Roman"/>
                <a:ea typeface="Times New Roman"/>
                <a:cs typeface="Arial"/>
              </a:rPr>
              <a:t>ọ</a:t>
            </a:r>
            <a:r>
              <a:rPr lang="fr-FR" sz="2400" dirty="0" err="1">
                <a:solidFill>
                  <a:srgbClr val="000000"/>
                </a:solidFill>
                <a:latin typeface="Times New Roman"/>
                <a:ea typeface="Times New Roman"/>
                <a:cs typeface="Times New Roman"/>
              </a:rPr>
              <a:t>ng</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l</a:t>
            </a:r>
            <a:r>
              <a:rPr lang="fr-FR" sz="2400" dirty="0" err="1">
                <a:solidFill>
                  <a:srgbClr val="000000"/>
                </a:solidFill>
                <a:latin typeface="Times New Roman"/>
                <a:ea typeface="Times New Roman"/>
                <a:cs typeface="Arial"/>
              </a:rPr>
              <a:t>ợ</a:t>
            </a:r>
            <a:r>
              <a:rPr lang="fr-FR" sz="2400" dirty="0" err="1">
                <a:solidFill>
                  <a:srgbClr val="000000"/>
                </a:solidFill>
                <a:latin typeface="Times New Roman"/>
                <a:ea typeface="Times New Roman"/>
                <a:cs typeface="Times New Roman"/>
              </a:rPr>
              <a:t>i</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VnTime"/>
              </a:rPr>
              <a:t>í</a:t>
            </a:r>
            <a:r>
              <a:rPr lang="fr-FR" sz="2400" dirty="0" err="1">
                <a:solidFill>
                  <a:srgbClr val="000000"/>
                </a:solidFill>
                <a:latin typeface="Times New Roman"/>
                <a:ea typeface="Times New Roman"/>
                <a:cs typeface="Times New Roman"/>
              </a:rPr>
              <a:t>ch</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c</a:t>
            </a:r>
            <a:r>
              <a:rPr lang="fr-FR" sz="2400" dirty="0" err="1">
                <a:solidFill>
                  <a:srgbClr val="000000"/>
                </a:solidFill>
                <a:latin typeface="Times New Roman"/>
                <a:ea typeface="Times New Roman"/>
                <a:cs typeface="Arial"/>
              </a:rPr>
              <a:t>ủ</a:t>
            </a:r>
            <a:r>
              <a:rPr lang="fr-FR" sz="2400" dirty="0" err="1">
                <a:solidFill>
                  <a:srgbClr val="000000"/>
                </a:solidFill>
                <a:latin typeface="Times New Roman"/>
                <a:ea typeface="Times New Roman"/>
                <a:cs typeface="Times New Roman"/>
              </a:rPr>
              <a:t>a</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b</a:t>
            </a:r>
            <a:r>
              <a:rPr lang="fr-FR" sz="2400" dirty="0" err="1">
                <a:solidFill>
                  <a:srgbClr val="000000"/>
                </a:solidFill>
                <a:latin typeface="Times New Roman"/>
                <a:ea typeface="Times New Roman"/>
                <a:cs typeface="Arial"/>
              </a:rPr>
              <a:t>ả</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th</a:t>
            </a:r>
            <a:r>
              <a:rPr lang="fr-FR" sz="2400" dirty="0" err="1">
                <a:solidFill>
                  <a:srgbClr val="000000"/>
                </a:solidFill>
                <a:latin typeface="Times New Roman"/>
                <a:ea typeface="Times New Roman"/>
                <a:cs typeface=".VnTime"/>
              </a:rPr>
              <a:t>â</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v</a:t>
            </a:r>
            <a:r>
              <a:rPr lang="fr-FR" sz="2400" dirty="0" err="1">
                <a:solidFill>
                  <a:srgbClr val="000000"/>
                </a:solidFill>
                <a:latin typeface="Times New Roman"/>
                <a:ea typeface="Times New Roman"/>
                <a:cs typeface="Arial"/>
              </a:rPr>
              <a:t>ớ</a:t>
            </a:r>
            <a:r>
              <a:rPr lang="fr-FR" sz="2400" dirty="0" err="1">
                <a:solidFill>
                  <a:srgbClr val="000000"/>
                </a:solidFill>
                <a:latin typeface="Times New Roman"/>
                <a:ea typeface="Times New Roman"/>
                <a:cs typeface="Times New Roman"/>
              </a:rPr>
              <a:t>i</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l</a:t>
            </a:r>
            <a:r>
              <a:rPr lang="fr-FR" sz="2400" dirty="0" err="1">
                <a:solidFill>
                  <a:srgbClr val="000000"/>
                </a:solidFill>
                <a:latin typeface="Times New Roman"/>
                <a:ea typeface="Times New Roman"/>
                <a:cs typeface="Arial"/>
              </a:rPr>
              <a:t>ợ</a:t>
            </a:r>
            <a:r>
              <a:rPr lang="fr-FR" sz="2400" dirty="0" err="1">
                <a:solidFill>
                  <a:srgbClr val="000000"/>
                </a:solidFill>
                <a:latin typeface="Times New Roman"/>
                <a:ea typeface="Times New Roman"/>
                <a:cs typeface="Times New Roman"/>
              </a:rPr>
              <a:t>i</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VnTime"/>
              </a:rPr>
              <a:t>í</a:t>
            </a:r>
            <a:r>
              <a:rPr lang="fr-FR" sz="2400" dirty="0" err="1">
                <a:solidFill>
                  <a:srgbClr val="000000"/>
                </a:solidFill>
                <a:latin typeface="Times New Roman"/>
                <a:ea typeface="Times New Roman"/>
                <a:cs typeface="Times New Roman"/>
              </a:rPr>
              <a:t>ch</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c</a:t>
            </a:r>
            <a:r>
              <a:rPr lang="fr-FR" sz="2400" dirty="0" err="1">
                <a:solidFill>
                  <a:srgbClr val="000000"/>
                </a:solidFill>
                <a:latin typeface="Times New Roman"/>
                <a:ea typeface="Times New Roman"/>
                <a:cs typeface="Arial"/>
              </a:rPr>
              <a:t>ủ</a:t>
            </a:r>
            <a:r>
              <a:rPr lang="fr-FR" sz="2400" dirty="0" err="1">
                <a:solidFill>
                  <a:srgbClr val="000000"/>
                </a:solidFill>
                <a:latin typeface="Times New Roman"/>
                <a:ea typeface="Times New Roman"/>
                <a:cs typeface="Times New Roman"/>
              </a:rPr>
              <a:t>a</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a:t>
            </a:r>
            <a:r>
              <a:rPr lang="fr-FR" sz="2400" dirty="0" err="1">
                <a:solidFill>
                  <a:srgbClr val="000000"/>
                </a:solidFill>
                <a:latin typeface="Times New Roman"/>
                <a:ea typeface="Times New Roman"/>
                <a:cs typeface="Arial"/>
              </a:rPr>
              <a:t>ổ</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qu</a:t>
            </a:r>
            <a:r>
              <a:rPr lang="fr-FR" sz="2400" dirty="0" err="1">
                <a:solidFill>
                  <a:srgbClr val="000000"/>
                </a:solidFill>
                <a:latin typeface="Times New Roman"/>
                <a:ea typeface="Times New Roman"/>
                <a:cs typeface="Arial"/>
              </a:rPr>
              <a:t>ố</a:t>
            </a:r>
            <a:r>
              <a:rPr lang="fr-FR" sz="2400" dirty="0" err="1">
                <a:solidFill>
                  <a:srgbClr val="000000"/>
                </a:solidFill>
                <a:latin typeface="Times New Roman"/>
                <a:ea typeface="Times New Roman"/>
                <a:cs typeface="Times New Roman"/>
              </a:rPr>
              <a:t>c</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nh</a:t>
            </a:r>
            <a:r>
              <a:rPr lang="fr-FR" sz="2400" dirty="0" err="1">
                <a:solidFill>
                  <a:srgbClr val="000000"/>
                </a:solidFill>
                <a:latin typeface="Times New Roman"/>
                <a:ea typeface="Times New Roman"/>
                <a:cs typeface=".VnTime"/>
              </a:rPr>
              <a:t>â</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d</a:t>
            </a:r>
            <a:r>
              <a:rPr lang="fr-FR" sz="2400" dirty="0" err="1">
                <a:solidFill>
                  <a:srgbClr val="000000"/>
                </a:solidFill>
                <a:latin typeface="Times New Roman"/>
                <a:ea typeface="Times New Roman"/>
                <a:cs typeface=".VnTime"/>
              </a:rPr>
              <a:t>â</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a:t>
            </a:r>
            <a:endParaRPr lang="en-US" sz="2400" dirty="0">
              <a:solidFill>
                <a:prstClr val="black"/>
              </a:solidFill>
              <a:latin typeface=".VnTime"/>
              <a:ea typeface="Times New Roman"/>
              <a:cs typeface="Times New Roman"/>
            </a:endParaRPr>
          </a:p>
        </p:txBody>
      </p:sp>
    </p:spTree>
    <p:extLst>
      <p:ext uri="{BB962C8B-B14F-4D97-AF65-F5344CB8AC3E}">
        <p14:creationId xmlns:p14="http://schemas.microsoft.com/office/powerpoint/2010/main" val="372661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8" grpId="1" animBg="1"/>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04800" y="76234"/>
            <a:ext cx="11480800" cy="5735194"/>
          </a:xfrm>
          <a:prstGeom prst="rect">
            <a:avLst/>
          </a:prstGeom>
        </p:spPr>
        <p:txBody>
          <a:bodyPr wrap="square" lIns="38389" tIns="19194" rIns="38389" bIns="19194">
            <a:spAutoFit/>
          </a:bodyPr>
          <a:lstStyle/>
          <a:p>
            <a:pPr defTabSz="383889">
              <a:lnSpc>
                <a:spcPct val="150000"/>
              </a:lnSpc>
              <a:spcBef>
                <a:spcPts val="504"/>
              </a:spcBef>
              <a:defRPr/>
            </a:pPr>
            <a:r>
              <a:rPr lang="en-US" sz="2800" b="1" kern="0" dirty="0">
                <a:solidFill>
                  <a:srgbClr val="002060"/>
                </a:solidFill>
                <a:latin typeface="Times New Roman" pitchFamily="18" charset="0"/>
                <a:cs typeface="Times New Roman" pitchFamily="18" charset="0"/>
              </a:rPr>
              <a:t>III. TỔNG KẾT</a:t>
            </a:r>
          </a:p>
          <a:p>
            <a:pPr marL="457200" indent="-457200" algn="just">
              <a:lnSpc>
                <a:spcPct val="150000"/>
              </a:lnSpc>
              <a:buFontTx/>
              <a:buAutoNum type="arabicPeriod"/>
            </a:pPr>
            <a:r>
              <a:rPr lang="fr-FR" sz="2400" b="1" dirty="0" err="1">
                <a:solidFill>
                  <a:srgbClr val="000000"/>
                </a:solidFill>
                <a:latin typeface="Times New Roman"/>
                <a:ea typeface="Times New Roman"/>
                <a:cs typeface="Times New Roman"/>
              </a:rPr>
              <a:t>N</a:t>
            </a:r>
            <a:r>
              <a:rPr lang="fr-FR" sz="2400" b="1" dirty="0" err="1">
                <a:solidFill>
                  <a:srgbClr val="000000"/>
                </a:solidFill>
                <a:latin typeface="Times New Roman"/>
                <a:ea typeface="Times New Roman"/>
                <a:cs typeface="Arial"/>
              </a:rPr>
              <a:t>ộ</a:t>
            </a:r>
            <a:r>
              <a:rPr lang="fr-FR" sz="2400" b="1" dirty="0" err="1">
                <a:solidFill>
                  <a:srgbClr val="000000"/>
                </a:solidFill>
                <a:latin typeface="Times New Roman"/>
                <a:ea typeface="Times New Roman"/>
                <a:cs typeface="Times New Roman"/>
              </a:rPr>
              <a:t>i</a:t>
            </a:r>
            <a:r>
              <a:rPr lang="fr-FR" sz="2400" b="1" dirty="0">
                <a:solidFill>
                  <a:srgbClr val="000000"/>
                </a:solidFill>
                <a:latin typeface="Times New Roman"/>
                <a:ea typeface="Times New Roman"/>
                <a:cs typeface="Times New Roman"/>
              </a:rPr>
              <a:t> </a:t>
            </a:r>
            <a:r>
              <a:rPr lang="fr-FR" sz="2400" b="1" dirty="0" err="1">
                <a:solidFill>
                  <a:srgbClr val="000000"/>
                </a:solidFill>
                <a:latin typeface="Times New Roman"/>
                <a:ea typeface="Times New Roman"/>
                <a:cs typeface="Times New Roman"/>
              </a:rPr>
              <a:t>dung</a:t>
            </a:r>
            <a:endParaRPr lang="en-US" sz="2400" dirty="0">
              <a:solidFill>
                <a:prstClr val="black"/>
              </a:solidFill>
              <a:latin typeface=".VnTime"/>
              <a:ea typeface="Times New Roman"/>
              <a:cs typeface="Times New Roman"/>
            </a:endParaRPr>
          </a:p>
          <a:p>
            <a:pPr marL="342900" indent="-342900" algn="just">
              <a:lnSpc>
                <a:spcPct val="150000"/>
              </a:lnSpc>
              <a:buFontTx/>
              <a:buChar char="-"/>
            </a:pPr>
            <a:r>
              <a:rPr lang="fr-FR" sz="2400" dirty="0" err="1">
                <a:solidFill>
                  <a:srgbClr val="000000"/>
                </a:solidFill>
                <a:latin typeface="Times New Roman"/>
                <a:ea typeface="Times New Roman"/>
                <a:cs typeface="Times New Roman"/>
              </a:rPr>
              <a:t>B</a:t>
            </a:r>
            <a:r>
              <a:rPr lang="fr-FR" sz="2400" dirty="0" err="1">
                <a:solidFill>
                  <a:srgbClr val="000000"/>
                </a:solidFill>
                <a:latin typeface="Times New Roman"/>
                <a:ea typeface="Times New Roman"/>
                <a:cs typeface="Arial"/>
              </a:rPr>
              <a:t>à</a:t>
            </a:r>
            <a:r>
              <a:rPr lang="fr-FR" sz="2400" dirty="0" err="1">
                <a:solidFill>
                  <a:srgbClr val="000000"/>
                </a:solidFill>
                <a:latin typeface="Times New Roman"/>
                <a:ea typeface="Times New Roman"/>
                <a:cs typeface="Times New Roman"/>
              </a:rPr>
              <a:t>i</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th</a:t>
            </a:r>
            <a:r>
              <a:rPr lang="fr-FR" sz="2400" dirty="0" err="1">
                <a:solidFill>
                  <a:srgbClr val="000000"/>
                </a:solidFill>
                <a:latin typeface="Times New Roman"/>
                <a:ea typeface="Times New Roman"/>
                <a:cs typeface="Arial"/>
              </a:rPr>
              <a:t>ơ</a:t>
            </a:r>
            <a:r>
              <a:rPr lang="fr-FR" sz="2400" dirty="0">
                <a:solidFill>
                  <a:srgbClr val="000000"/>
                </a:solidFill>
                <a:latin typeface="Times New Roman"/>
                <a:ea typeface="Times New Roman"/>
                <a:cs typeface="Times New Roman"/>
              </a:rPr>
              <a:t> l</a:t>
            </a:r>
            <a:r>
              <a:rPr lang="fr-FR" sz="2400" dirty="0">
                <a:solidFill>
                  <a:srgbClr val="000000"/>
                </a:solidFill>
                <a:latin typeface="Times New Roman"/>
                <a:ea typeface="Times New Roman"/>
                <a:cs typeface="Arial"/>
              </a:rPr>
              <a:t>à</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b</a:t>
            </a:r>
            <a:r>
              <a:rPr lang="fr-FR" sz="2400" dirty="0" err="1">
                <a:solidFill>
                  <a:srgbClr val="000000"/>
                </a:solidFill>
                <a:latin typeface="Times New Roman"/>
                <a:ea typeface="Times New Roman"/>
                <a:cs typeface="Arial"/>
              </a:rPr>
              <a:t>ứ</a:t>
            </a:r>
            <a:r>
              <a:rPr lang="fr-FR" sz="2400" dirty="0" err="1">
                <a:solidFill>
                  <a:srgbClr val="000000"/>
                </a:solidFill>
                <a:latin typeface="Times New Roman"/>
                <a:ea typeface="Times New Roman"/>
                <a:cs typeface="Times New Roman"/>
              </a:rPr>
              <a:t>c</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ch</a:t>
            </a:r>
            <a:r>
              <a:rPr lang="fr-FR" sz="2400" dirty="0" err="1">
                <a:solidFill>
                  <a:srgbClr val="000000"/>
                </a:solidFill>
                <a:latin typeface="Times New Roman"/>
                <a:ea typeface="Times New Roman"/>
                <a:cs typeface=".VnTime"/>
              </a:rPr>
              <a:t>â</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dung</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tinh</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th</a:t>
            </a:r>
            <a:r>
              <a:rPr lang="fr-FR" sz="2400" dirty="0" err="1">
                <a:solidFill>
                  <a:srgbClr val="000000"/>
                </a:solidFill>
                <a:latin typeface="Times New Roman"/>
                <a:ea typeface="Times New Roman"/>
                <a:cs typeface="Arial"/>
              </a:rPr>
              <a:t>ầ</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c</a:t>
            </a:r>
            <a:r>
              <a:rPr lang="fr-FR" sz="2400" dirty="0" err="1">
                <a:solidFill>
                  <a:srgbClr val="000000"/>
                </a:solidFill>
                <a:latin typeface="Times New Roman"/>
                <a:ea typeface="Times New Roman"/>
                <a:cs typeface="Arial"/>
              </a:rPr>
              <a:t>ủ</a:t>
            </a:r>
            <a:r>
              <a:rPr lang="fr-FR" sz="2400" dirty="0" err="1">
                <a:solidFill>
                  <a:srgbClr val="000000"/>
                </a:solidFill>
                <a:latin typeface="Times New Roman"/>
                <a:ea typeface="Times New Roman"/>
                <a:cs typeface="Times New Roman"/>
              </a:rPr>
              <a:t>a</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a:t>
            </a:r>
            <a:r>
              <a:rPr lang="fr-FR" sz="2400" dirty="0" err="1">
                <a:solidFill>
                  <a:srgbClr val="000000"/>
                </a:solidFill>
                <a:latin typeface="Times New Roman"/>
                <a:ea typeface="Times New Roman"/>
                <a:cs typeface=".VnTime"/>
              </a:rPr>
              <a:t>á</a:t>
            </a:r>
            <a:r>
              <a:rPr lang="fr-FR" sz="2400" dirty="0" err="1">
                <a:solidFill>
                  <a:srgbClr val="000000"/>
                </a:solidFill>
                <a:latin typeface="Times New Roman"/>
                <a:ea typeface="Times New Roman"/>
                <a:cs typeface="Times New Roman"/>
              </a:rPr>
              <a:t>c</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gi</a:t>
            </a:r>
            <a:r>
              <a:rPr lang="fr-FR" sz="2400" dirty="0" err="1">
                <a:solidFill>
                  <a:srgbClr val="000000"/>
                </a:solidFill>
                <a:latin typeface="Times New Roman"/>
                <a:ea typeface="Times New Roman"/>
                <a:cs typeface="Arial"/>
              </a:rPr>
              <a:t>ả</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Arial"/>
              </a:rPr>
              <a:t>đồ</a:t>
            </a:r>
            <a:r>
              <a:rPr lang="fr-FR" sz="2400" dirty="0" err="1">
                <a:solidFill>
                  <a:srgbClr val="000000"/>
                </a:solidFill>
                <a:latin typeface="Times New Roman"/>
                <a:ea typeface="Times New Roman"/>
                <a:cs typeface="Times New Roman"/>
              </a:rPr>
              <a:t>ng</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th</a:t>
            </a:r>
            <a:r>
              <a:rPr lang="fr-FR" sz="2400" dirty="0" err="1">
                <a:solidFill>
                  <a:srgbClr val="000000"/>
                </a:solidFill>
                <a:latin typeface="Times New Roman"/>
                <a:ea typeface="Times New Roman"/>
                <a:cs typeface="Arial"/>
              </a:rPr>
              <a:t>ờ</a:t>
            </a:r>
            <a:r>
              <a:rPr lang="fr-FR" sz="2400" dirty="0" err="1">
                <a:solidFill>
                  <a:srgbClr val="000000"/>
                </a:solidFill>
                <a:latin typeface="Times New Roman"/>
                <a:ea typeface="Times New Roman"/>
                <a:cs typeface="Times New Roman"/>
              </a:rPr>
              <a:t>i</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c</a:t>
            </a:r>
            <a:r>
              <a:rPr lang="fr-FR" sz="2400" dirty="0" err="1">
                <a:solidFill>
                  <a:srgbClr val="000000"/>
                </a:solidFill>
                <a:latin typeface="Times New Roman"/>
                <a:ea typeface="Times New Roman"/>
                <a:cs typeface="Arial"/>
              </a:rPr>
              <a:t>ũ</a:t>
            </a:r>
            <a:r>
              <a:rPr lang="fr-FR" sz="2400" dirty="0" err="1">
                <a:solidFill>
                  <a:srgbClr val="000000"/>
                </a:solidFill>
                <a:latin typeface="Times New Roman"/>
                <a:ea typeface="Times New Roman"/>
                <a:cs typeface="Times New Roman"/>
              </a:rPr>
              <a:t>ng</a:t>
            </a:r>
            <a:r>
              <a:rPr lang="fr-FR" sz="2400" dirty="0">
                <a:solidFill>
                  <a:srgbClr val="000000"/>
                </a:solidFill>
                <a:latin typeface="Times New Roman"/>
                <a:ea typeface="Times New Roman"/>
                <a:cs typeface="Times New Roman"/>
              </a:rPr>
              <a:t> l</a:t>
            </a:r>
            <a:r>
              <a:rPr lang="fr-FR" sz="2400" dirty="0">
                <a:solidFill>
                  <a:srgbClr val="000000"/>
                </a:solidFill>
                <a:latin typeface="Times New Roman"/>
                <a:ea typeface="Times New Roman"/>
                <a:cs typeface="Arial"/>
              </a:rPr>
              <a:t>à</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v</a:t>
            </a:r>
            <a:r>
              <a:rPr lang="fr-FR" sz="2400" dirty="0" err="1">
                <a:solidFill>
                  <a:srgbClr val="000000"/>
                </a:solidFill>
                <a:latin typeface="Times New Roman"/>
                <a:ea typeface="Times New Roman"/>
                <a:cs typeface="Arial"/>
              </a:rPr>
              <a:t>ẻ</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Arial"/>
              </a:rPr>
              <a:t>đẹ</a:t>
            </a:r>
            <a:r>
              <a:rPr lang="fr-FR" sz="2400" dirty="0" err="1">
                <a:solidFill>
                  <a:srgbClr val="000000"/>
                </a:solidFill>
                <a:latin typeface="Times New Roman"/>
                <a:ea typeface="Times New Roman"/>
                <a:cs typeface="Times New Roman"/>
              </a:rPr>
              <a:t>p</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c</a:t>
            </a:r>
            <a:r>
              <a:rPr lang="fr-FR" sz="2400" dirty="0" err="1">
                <a:solidFill>
                  <a:srgbClr val="000000"/>
                </a:solidFill>
                <a:latin typeface="Times New Roman"/>
                <a:ea typeface="Times New Roman"/>
                <a:cs typeface="Arial"/>
              </a:rPr>
              <a:t>ủ</a:t>
            </a:r>
            <a:r>
              <a:rPr lang="fr-FR" sz="2400" dirty="0" err="1">
                <a:solidFill>
                  <a:srgbClr val="000000"/>
                </a:solidFill>
                <a:latin typeface="Times New Roman"/>
                <a:ea typeface="Times New Roman"/>
                <a:cs typeface="Times New Roman"/>
              </a:rPr>
              <a:t>a</a:t>
            </a:r>
            <a:r>
              <a:rPr lang="fr-FR" sz="2400" dirty="0">
                <a:solidFill>
                  <a:srgbClr val="000000"/>
                </a:solidFill>
                <a:latin typeface="Times New Roman"/>
                <a:ea typeface="Times New Roman"/>
                <a:cs typeface="Times New Roman"/>
              </a:rPr>
              <a:t> con </a:t>
            </a:r>
            <a:r>
              <a:rPr lang="fr-FR" sz="2400" dirty="0" err="1">
                <a:solidFill>
                  <a:srgbClr val="000000"/>
                </a:solidFill>
                <a:latin typeface="Times New Roman"/>
                <a:ea typeface="Times New Roman"/>
                <a:cs typeface="Times New Roman"/>
              </a:rPr>
              <a:t>ng</a:t>
            </a:r>
            <a:r>
              <a:rPr lang="fr-FR" sz="2400" dirty="0" err="1">
                <a:solidFill>
                  <a:srgbClr val="000000"/>
                </a:solidFill>
                <a:latin typeface="Times New Roman"/>
                <a:ea typeface="Times New Roman"/>
                <a:cs typeface="Arial"/>
              </a:rPr>
              <a:t>ườ</a:t>
            </a:r>
            <a:r>
              <a:rPr lang="fr-FR" sz="2400" dirty="0" err="1">
                <a:solidFill>
                  <a:srgbClr val="000000"/>
                </a:solidFill>
                <a:latin typeface="Times New Roman"/>
                <a:ea typeface="Times New Roman"/>
                <a:cs typeface="Times New Roman"/>
              </a:rPr>
              <a:t>i</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th</a:t>
            </a:r>
            <a:r>
              <a:rPr lang="fr-FR" sz="2400" dirty="0" err="1">
                <a:solidFill>
                  <a:srgbClr val="000000"/>
                </a:solidFill>
                <a:latin typeface="Times New Roman"/>
                <a:ea typeface="Times New Roman"/>
                <a:cs typeface="Arial"/>
              </a:rPr>
              <a:t>ờ</a:t>
            </a:r>
            <a:r>
              <a:rPr lang="fr-FR" sz="2400" dirty="0" err="1">
                <a:solidFill>
                  <a:srgbClr val="000000"/>
                </a:solidFill>
                <a:latin typeface="Times New Roman"/>
                <a:ea typeface="Times New Roman"/>
                <a:cs typeface="Times New Roman"/>
              </a:rPr>
              <a:t>i</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Tr</a:t>
            </a:r>
            <a:r>
              <a:rPr lang="fr-FR" sz="2400" dirty="0" err="1">
                <a:solidFill>
                  <a:srgbClr val="000000"/>
                </a:solidFill>
                <a:latin typeface="Times New Roman"/>
                <a:ea typeface="Times New Roman"/>
                <a:cs typeface="Arial"/>
              </a:rPr>
              <a:t>ầ</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c</a:t>
            </a:r>
            <a:r>
              <a:rPr lang="fr-FR" sz="2400" dirty="0" err="1">
                <a:solidFill>
                  <a:srgbClr val="000000"/>
                </a:solidFill>
                <a:latin typeface="Times New Roman"/>
                <a:ea typeface="Times New Roman"/>
                <a:cs typeface=".VnTime"/>
              </a:rPr>
              <a:t>ó</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s</a:t>
            </a:r>
            <a:r>
              <a:rPr lang="fr-FR" sz="2400" dirty="0" err="1">
                <a:solidFill>
                  <a:srgbClr val="000000"/>
                </a:solidFill>
                <a:latin typeface="Times New Roman"/>
                <a:ea typeface="Times New Roman"/>
                <a:cs typeface="Arial"/>
              </a:rPr>
              <a:t>ứ</a:t>
            </a:r>
            <a:r>
              <a:rPr lang="fr-FR" sz="2400" dirty="0" err="1">
                <a:solidFill>
                  <a:srgbClr val="000000"/>
                </a:solidFill>
                <a:latin typeface="Times New Roman"/>
                <a:ea typeface="Times New Roman"/>
                <a:cs typeface="Times New Roman"/>
              </a:rPr>
              <a:t>c</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m</a:t>
            </a:r>
            <a:r>
              <a:rPr lang="fr-FR" sz="2400" dirty="0" err="1">
                <a:solidFill>
                  <a:srgbClr val="000000"/>
                </a:solidFill>
                <a:latin typeface="Times New Roman"/>
                <a:ea typeface="Times New Roman"/>
                <a:cs typeface="Arial"/>
              </a:rPr>
              <a:t>ạ</a:t>
            </a:r>
            <a:r>
              <a:rPr lang="fr-FR" sz="2400" dirty="0" err="1">
                <a:solidFill>
                  <a:srgbClr val="000000"/>
                </a:solidFill>
                <a:latin typeface="Times New Roman"/>
                <a:ea typeface="Times New Roman"/>
                <a:cs typeface="Times New Roman"/>
              </a:rPr>
              <a:t>nh</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l</a:t>
            </a:r>
            <a:r>
              <a:rPr lang="fr-FR" sz="2400" dirty="0" err="1">
                <a:solidFill>
                  <a:srgbClr val="000000"/>
                </a:solidFill>
                <a:latin typeface="Times New Roman"/>
                <a:ea typeface="Times New Roman"/>
                <a:cs typeface=".VnTime"/>
              </a:rPr>
              <a:t>í</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a:t>
            </a:r>
            <a:r>
              <a:rPr lang="fr-FR" sz="2400" dirty="0" err="1">
                <a:solidFill>
                  <a:srgbClr val="000000"/>
                </a:solidFill>
                <a:latin typeface="Times New Roman"/>
                <a:ea typeface="Times New Roman"/>
                <a:cs typeface="Arial"/>
              </a:rPr>
              <a:t>ưở</a:t>
            </a:r>
            <a:r>
              <a:rPr lang="fr-FR" sz="2400" dirty="0" err="1">
                <a:solidFill>
                  <a:srgbClr val="000000"/>
                </a:solidFill>
                <a:latin typeface="Times New Roman"/>
                <a:ea typeface="Times New Roman"/>
                <a:cs typeface="Times New Roman"/>
              </a:rPr>
              <a:t>ng</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nh</a:t>
            </a:r>
            <a:r>
              <a:rPr lang="fr-FR" sz="2400" dirty="0" err="1">
                <a:solidFill>
                  <a:srgbClr val="000000"/>
                </a:solidFill>
                <a:latin typeface="Times New Roman"/>
                <a:ea typeface="Times New Roman"/>
                <a:cs typeface=".VnTime"/>
              </a:rPr>
              <a:t>â</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c</a:t>
            </a:r>
            <a:r>
              <a:rPr lang="fr-FR" sz="2400" dirty="0" err="1">
                <a:solidFill>
                  <a:srgbClr val="000000"/>
                </a:solidFill>
                <a:latin typeface="Times New Roman"/>
                <a:ea typeface="Times New Roman"/>
                <a:cs typeface=".VnTime"/>
              </a:rPr>
              <a:t>á</a:t>
            </a:r>
            <a:r>
              <a:rPr lang="fr-FR" sz="2400" dirty="0" err="1">
                <a:solidFill>
                  <a:srgbClr val="000000"/>
                </a:solidFill>
                <a:latin typeface="Times New Roman"/>
                <a:ea typeface="Times New Roman"/>
                <a:cs typeface="Times New Roman"/>
              </a:rPr>
              <a:t>ch</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cao</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Arial"/>
              </a:rPr>
              <a:t>đẹ</a:t>
            </a:r>
            <a:r>
              <a:rPr lang="fr-FR" sz="2400" dirty="0" err="1">
                <a:solidFill>
                  <a:srgbClr val="000000"/>
                </a:solidFill>
                <a:latin typeface="Times New Roman"/>
                <a:ea typeface="Times New Roman"/>
                <a:cs typeface="Times New Roman"/>
              </a:rPr>
              <a:t>p</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mang</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h</a:t>
            </a:r>
            <a:r>
              <a:rPr lang="fr-FR" sz="2400" dirty="0" err="1">
                <a:solidFill>
                  <a:srgbClr val="000000"/>
                </a:solidFill>
                <a:latin typeface="Times New Roman"/>
                <a:ea typeface="Times New Roman"/>
                <a:cs typeface="Arial"/>
              </a:rPr>
              <a:t>à</a:t>
            </a:r>
            <a:r>
              <a:rPr lang="fr-FR" sz="2400" dirty="0" err="1">
                <a:solidFill>
                  <a:srgbClr val="000000"/>
                </a:solidFill>
                <a:latin typeface="Times New Roman"/>
                <a:ea typeface="Times New Roman"/>
                <a:cs typeface="Times New Roman"/>
              </a:rPr>
              <a:t>o</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kh</a:t>
            </a:r>
            <a:r>
              <a:rPr lang="fr-FR" sz="2400" dirty="0" err="1">
                <a:solidFill>
                  <a:srgbClr val="000000"/>
                </a:solidFill>
                <a:latin typeface="Times New Roman"/>
                <a:ea typeface="Times New Roman"/>
                <a:cs typeface=".VnTime"/>
              </a:rPr>
              <a:t>í</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Arial"/>
              </a:rPr>
              <a:t>Đ</a:t>
            </a:r>
            <a:r>
              <a:rPr lang="fr-FR" sz="2400" dirty="0" err="1">
                <a:solidFill>
                  <a:srgbClr val="000000"/>
                </a:solidFill>
                <a:latin typeface="Times New Roman"/>
                <a:ea typeface="Times New Roman"/>
                <a:cs typeface=".VnTime"/>
              </a:rPr>
              <a:t>ô</a:t>
            </a:r>
            <a:r>
              <a:rPr lang="fr-FR" sz="2400" dirty="0" err="1">
                <a:solidFill>
                  <a:srgbClr val="000000"/>
                </a:solidFill>
                <a:latin typeface="Times New Roman"/>
                <a:ea typeface="Times New Roman"/>
                <a:cs typeface="Times New Roman"/>
              </a:rPr>
              <a:t>ng</a:t>
            </a:r>
            <a:r>
              <a:rPr lang="fr-FR" sz="2400" dirty="0">
                <a:solidFill>
                  <a:srgbClr val="000000"/>
                </a:solidFill>
                <a:latin typeface="Times New Roman"/>
                <a:ea typeface="Times New Roman"/>
                <a:cs typeface="Times New Roman"/>
              </a:rPr>
              <a:t> A.</a:t>
            </a:r>
          </a:p>
          <a:p>
            <a:pPr marL="342900" indent="-342900" algn="just">
              <a:lnSpc>
                <a:spcPct val="150000"/>
              </a:lnSpc>
              <a:buFontTx/>
              <a:buChar char="-"/>
            </a:pPr>
            <a:endParaRPr lang="en-US" sz="2400" dirty="0">
              <a:solidFill>
                <a:prstClr val="black"/>
              </a:solidFill>
              <a:latin typeface=".VnTime"/>
              <a:ea typeface="Times New Roman"/>
              <a:cs typeface="Times New Roman"/>
            </a:endParaRPr>
          </a:p>
          <a:p>
            <a:pPr marL="457200" indent="-457200" algn="just">
              <a:lnSpc>
                <a:spcPct val="150000"/>
              </a:lnSpc>
              <a:buFontTx/>
              <a:buAutoNum type="arabicPeriod" startAt="2"/>
            </a:pPr>
            <a:r>
              <a:rPr lang="fr-FR" sz="2400" b="1" dirty="0" err="1">
                <a:solidFill>
                  <a:srgbClr val="000000"/>
                </a:solidFill>
                <a:latin typeface="Times New Roman"/>
                <a:ea typeface="Times New Roman"/>
                <a:cs typeface="Times New Roman"/>
              </a:rPr>
              <a:t>Ngh</a:t>
            </a:r>
            <a:r>
              <a:rPr lang="fr-FR" sz="2400" b="1" dirty="0" err="1">
                <a:solidFill>
                  <a:srgbClr val="000000"/>
                </a:solidFill>
                <a:latin typeface="Times New Roman"/>
                <a:ea typeface="Times New Roman"/>
                <a:cs typeface="Arial"/>
              </a:rPr>
              <a:t>ệ</a:t>
            </a:r>
            <a:r>
              <a:rPr lang="fr-FR" sz="2400" b="1" dirty="0">
                <a:solidFill>
                  <a:srgbClr val="000000"/>
                </a:solidFill>
                <a:latin typeface="Times New Roman"/>
                <a:ea typeface="Times New Roman"/>
                <a:cs typeface="Times New Roman"/>
              </a:rPr>
              <a:t> </a:t>
            </a:r>
            <a:r>
              <a:rPr lang="fr-FR" sz="2400" b="1" dirty="0" err="1">
                <a:solidFill>
                  <a:srgbClr val="000000"/>
                </a:solidFill>
                <a:latin typeface="Times New Roman"/>
                <a:ea typeface="Times New Roman"/>
                <a:cs typeface="Times New Roman"/>
              </a:rPr>
              <a:t>thu</a:t>
            </a:r>
            <a:r>
              <a:rPr lang="fr-FR" sz="2400" b="1" dirty="0" err="1">
                <a:solidFill>
                  <a:srgbClr val="000000"/>
                </a:solidFill>
                <a:latin typeface="Times New Roman"/>
                <a:ea typeface="Times New Roman"/>
                <a:cs typeface="Arial"/>
              </a:rPr>
              <a:t>ậ</a:t>
            </a:r>
            <a:r>
              <a:rPr lang="fr-FR" sz="2400" b="1" dirty="0" err="1">
                <a:solidFill>
                  <a:srgbClr val="000000"/>
                </a:solidFill>
                <a:latin typeface="Times New Roman"/>
                <a:ea typeface="Times New Roman"/>
                <a:cs typeface="Times New Roman"/>
              </a:rPr>
              <a:t>t</a:t>
            </a:r>
            <a:endParaRPr lang="fr-FR" sz="2400" b="1" dirty="0">
              <a:solidFill>
                <a:srgbClr val="000000"/>
              </a:solidFill>
              <a:latin typeface="Times New Roman"/>
              <a:ea typeface="Times New Roman"/>
              <a:cs typeface="Times New Roman"/>
            </a:endParaRPr>
          </a:p>
          <a:p>
            <a:pPr marL="342900" indent="-342900" algn="just">
              <a:lnSpc>
                <a:spcPct val="150000"/>
              </a:lnSpc>
              <a:buFontTx/>
              <a:buChar char="-"/>
            </a:pPr>
            <a:r>
              <a:rPr lang="fr-FR" sz="2400" dirty="0" err="1">
                <a:solidFill>
                  <a:srgbClr val="000000"/>
                </a:solidFill>
                <a:latin typeface="Times New Roman"/>
                <a:ea typeface="Times New Roman"/>
                <a:cs typeface="Times New Roman"/>
              </a:rPr>
              <a:t>Th</a:t>
            </a:r>
            <a:r>
              <a:rPr lang="fr-FR" sz="2400" dirty="0" err="1">
                <a:solidFill>
                  <a:srgbClr val="000000"/>
                </a:solidFill>
                <a:latin typeface="Times New Roman"/>
                <a:ea typeface="Times New Roman"/>
                <a:cs typeface="Arial"/>
              </a:rPr>
              <a:t>ủ</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ph</a:t>
            </a:r>
            <a:r>
              <a:rPr lang="fr-FR" sz="2400" dirty="0" err="1">
                <a:solidFill>
                  <a:srgbClr val="000000"/>
                </a:solidFill>
                <a:latin typeface="Times New Roman"/>
                <a:ea typeface="Times New Roman"/>
                <a:cs typeface=".VnTime"/>
              </a:rPr>
              <a:t>á</a:t>
            </a:r>
            <a:r>
              <a:rPr lang="fr-FR" sz="2400" dirty="0" err="1">
                <a:solidFill>
                  <a:srgbClr val="000000"/>
                </a:solidFill>
                <a:latin typeface="Times New Roman"/>
                <a:ea typeface="Times New Roman"/>
                <a:cs typeface="Times New Roman"/>
              </a:rPr>
              <a:t>p</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g</a:t>
            </a:r>
            <a:r>
              <a:rPr lang="fr-FR" sz="2400" dirty="0" err="1">
                <a:solidFill>
                  <a:srgbClr val="000000"/>
                </a:solidFill>
                <a:latin typeface="Times New Roman"/>
                <a:ea typeface="Times New Roman"/>
                <a:cs typeface="Arial"/>
              </a:rPr>
              <a:t>ợ</a:t>
            </a:r>
            <a:r>
              <a:rPr lang="fr-FR" sz="2400" dirty="0" err="1">
                <a:solidFill>
                  <a:srgbClr val="000000"/>
                </a:solidFill>
                <a:latin typeface="Times New Roman"/>
                <a:ea typeface="Times New Roman"/>
                <a:cs typeface="Times New Roman"/>
              </a:rPr>
              <a:t>i</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thi</a:t>
            </a:r>
            <a:r>
              <a:rPr lang="fr-FR" sz="2400" dirty="0" err="1">
                <a:solidFill>
                  <a:srgbClr val="000000"/>
                </a:solidFill>
                <a:latin typeface="Times New Roman"/>
                <a:ea typeface="Times New Roman"/>
                <a:cs typeface=".VnTime"/>
              </a:rPr>
              <a:t>ê</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v</a:t>
            </a:r>
            <a:r>
              <a:rPr lang="fr-FR" sz="2400" dirty="0" err="1">
                <a:solidFill>
                  <a:srgbClr val="000000"/>
                </a:solidFill>
                <a:latin typeface="Times New Roman"/>
                <a:ea typeface="Times New Roman"/>
                <a:cs typeface="Arial"/>
              </a:rPr>
              <a:t>ề</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Arial"/>
              </a:rPr>
              <a:t>ấ</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a:t>
            </a:r>
            <a:r>
              <a:rPr lang="fr-FR" sz="2400" dirty="0" err="1">
                <a:solidFill>
                  <a:srgbClr val="000000"/>
                </a:solidFill>
                <a:latin typeface="Times New Roman"/>
                <a:ea typeface="Times New Roman"/>
                <a:cs typeface="Arial"/>
              </a:rPr>
              <a:t>ượ</a:t>
            </a:r>
            <a:r>
              <a:rPr lang="fr-FR" sz="2400" dirty="0" err="1">
                <a:solidFill>
                  <a:srgbClr val="000000"/>
                </a:solidFill>
                <a:latin typeface="Times New Roman"/>
                <a:ea typeface="Times New Roman"/>
                <a:cs typeface="Times New Roman"/>
              </a:rPr>
              <a:t>ng</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bao</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qu</a:t>
            </a:r>
            <a:r>
              <a:rPr lang="fr-FR" sz="2400" dirty="0" err="1">
                <a:solidFill>
                  <a:srgbClr val="000000"/>
                </a:solidFill>
                <a:latin typeface="Times New Roman"/>
                <a:ea typeface="Times New Roman"/>
                <a:cs typeface=".VnTime"/>
              </a:rPr>
              <a:t>á</a:t>
            </a:r>
            <a:r>
              <a:rPr lang="fr-FR" sz="2400" dirty="0" err="1">
                <a:solidFill>
                  <a:srgbClr val="000000"/>
                </a:solidFill>
                <a:latin typeface="Times New Roman"/>
                <a:ea typeface="Times New Roman"/>
                <a:cs typeface="Times New Roman"/>
              </a:rPr>
              <a:t>t</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h</a:t>
            </a:r>
            <a:r>
              <a:rPr lang="fr-FR" sz="2400" dirty="0" err="1">
                <a:solidFill>
                  <a:srgbClr val="000000"/>
                </a:solidFill>
                <a:latin typeface="Times New Roman"/>
                <a:ea typeface="Times New Roman"/>
                <a:cs typeface="Arial"/>
              </a:rPr>
              <a:t>à</a:t>
            </a:r>
            <a:r>
              <a:rPr lang="fr-FR" sz="2400" dirty="0" err="1">
                <a:solidFill>
                  <a:srgbClr val="000000"/>
                </a:solidFill>
                <a:latin typeface="Times New Roman"/>
                <a:ea typeface="Times New Roman"/>
                <a:cs typeface="Times New Roman"/>
              </a:rPr>
              <a:t>m</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s</a:t>
            </a:r>
            <a:r>
              <a:rPr lang="fr-FR" sz="2400" dirty="0" err="1">
                <a:solidFill>
                  <a:srgbClr val="000000"/>
                </a:solidFill>
                <a:latin typeface="Times New Roman"/>
                <a:ea typeface="Times New Roman"/>
                <a:cs typeface=".VnTime"/>
              </a:rPr>
              <a:t>ú</a:t>
            </a:r>
            <a:r>
              <a:rPr lang="fr-FR" sz="2400" dirty="0" err="1">
                <a:solidFill>
                  <a:srgbClr val="000000"/>
                </a:solidFill>
                <a:latin typeface="Times New Roman"/>
                <a:ea typeface="Times New Roman"/>
                <a:cs typeface="Times New Roman"/>
              </a:rPr>
              <a:t>c</a:t>
            </a:r>
            <a:r>
              <a:rPr lang="fr-FR" sz="2400" dirty="0">
                <a:solidFill>
                  <a:srgbClr val="000000"/>
                </a:solidFill>
                <a:latin typeface="Times New Roman"/>
                <a:ea typeface="Times New Roman"/>
                <a:cs typeface="Times New Roman"/>
              </a:rPr>
              <a:t>.</a:t>
            </a:r>
          </a:p>
          <a:p>
            <a:pPr marL="342900" indent="-342900" algn="just">
              <a:lnSpc>
                <a:spcPct val="150000"/>
              </a:lnSpc>
              <a:buFontTx/>
              <a:buChar char="-"/>
            </a:pPr>
            <a:r>
              <a:rPr lang="fr-FR" sz="2400" dirty="0" err="1">
                <a:solidFill>
                  <a:srgbClr val="000000"/>
                </a:solidFill>
                <a:latin typeface="Times New Roman"/>
                <a:ea typeface="Times New Roman"/>
                <a:cs typeface="Times New Roman"/>
              </a:rPr>
              <a:t>Bút</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pháp</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ngh</a:t>
            </a:r>
            <a:r>
              <a:rPr lang="fr-FR" sz="2400" dirty="0" err="1">
                <a:solidFill>
                  <a:srgbClr val="000000"/>
                </a:solidFill>
                <a:latin typeface="Times New Roman"/>
                <a:ea typeface="Times New Roman"/>
                <a:cs typeface="Arial"/>
              </a:rPr>
              <a:t>ệ</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thu</a:t>
            </a:r>
            <a:r>
              <a:rPr lang="fr-FR" sz="2400" dirty="0" err="1">
                <a:solidFill>
                  <a:srgbClr val="000000"/>
                </a:solidFill>
                <a:latin typeface="Times New Roman"/>
                <a:ea typeface="Times New Roman"/>
                <a:cs typeface="Arial"/>
              </a:rPr>
              <a:t>ậ</a:t>
            </a:r>
            <a:r>
              <a:rPr lang="fr-FR" sz="2400" dirty="0" err="1">
                <a:solidFill>
                  <a:srgbClr val="000000"/>
                </a:solidFill>
                <a:latin typeface="Times New Roman"/>
                <a:ea typeface="Times New Roman"/>
                <a:cs typeface="Times New Roman"/>
              </a:rPr>
              <a:t>t</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ho</a:t>
            </a:r>
            <a:r>
              <a:rPr lang="fr-FR" sz="2400" dirty="0" err="1">
                <a:solidFill>
                  <a:srgbClr val="000000"/>
                </a:solidFill>
                <a:latin typeface="Times New Roman"/>
                <a:ea typeface="Times New Roman"/>
                <a:cs typeface="Arial"/>
              </a:rPr>
              <a:t>à</a:t>
            </a:r>
            <a:r>
              <a:rPr lang="fr-FR" sz="2400" dirty="0" err="1">
                <a:solidFill>
                  <a:srgbClr val="000000"/>
                </a:solidFill>
                <a:latin typeface="Times New Roman"/>
                <a:ea typeface="Times New Roman"/>
                <a:cs typeface="Times New Roman"/>
              </a:rPr>
              <a:t>nh</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tr</a:t>
            </a:r>
            <a:r>
              <a:rPr lang="fr-FR" sz="2400" dirty="0" err="1">
                <a:solidFill>
                  <a:srgbClr val="000000"/>
                </a:solidFill>
                <a:latin typeface="Times New Roman"/>
                <a:ea typeface="Times New Roman"/>
                <a:cs typeface=".VnTime"/>
              </a:rPr>
              <a:t>á</a:t>
            </a:r>
            <a:r>
              <a:rPr lang="fr-FR" sz="2400" dirty="0" err="1">
                <a:solidFill>
                  <a:srgbClr val="000000"/>
                </a:solidFill>
                <a:latin typeface="Times New Roman"/>
                <a:ea typeface="Times New Roman"/>
                <a:cs typeface="Times New Roman"/>
              </a:rPr>
              <a:t>ng</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c</a:t>
            </a:r>
            <a:r>
              <a:rPr lang="fr-FR" sz="2400" dirty="0" err="1">
                <a:solidFill>
                  <a:srgbClr val="000000"/>
                </a:solidFill>
                <a:latin typeface="Times New Roman"/>
                <a:ea typeface="Times New Roman"/>
                <a:cs typeface=".VnTime"/>
              </a:rPr>
              <a:t>ó</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a:t>
            </a:r>
            <a:r>
              <a:rPr lang="fr-FR" sz="2400" dirty="0" err="1">
                <a:solidFill>
                  <a:srgbClr val="000000"/>
                </a:solidFill>
                <a:latin typeface="Times New Roman"/>
                <a:ea typeface="Times New Roman"/>
                <a:cs typeface=".VnTime"/>
              </a:rPr>
              <a:t>í</a:t>
            </a:r>
            <a:r>
              <a:rPr lang="fr-FR" sz="2400" dirty="0" err="1">
                <a:solidFill>
                  <a:srgbClr val="000000"/>
                </a:solidFill>
                <a:latin typeface="Times New Roman"/>
                <a:ea typeface="Times New Roman"/>
                <a:cs typeface="Times New Roman"/>
              </a:rPr>
              <a:t>nh</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s</a:t>
            </a:r>
            <a:r>
              <a:rPr lang="fr-FR" sz="2400" dirty="0" err="1">
                <a:solidFill>
                  <a:srgbClr val="000000"/>
                </a:solidFill>
                <a:latin typeface="Times New Roman"/>
                <a:ea typeface="Times New Roman"/>
                <a:cs typeface="Arial"/>
              </a:rPr>
              <a:t>ử</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thi</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v</a:t>
            </a:r>
            <a:r>
              <a:rPr lang="fr-FR" sz="2400" dirty="0" err="1">
                <a:solidFill>
                  <a:srgbClr val="000000"/>
                </a:solidFill>
                <a:latin typeface="Times New Roman"/>
                <a:ea typeface="Times New Roman"/>
                <a:cs typeface="Arial"/>
              </a:rPr>
              <a:t>ớ</a:t>
            </a:r>
            <a:r>
              <a:rPr lang="fr-FR" sz="2400" dirty="0" err="1">
                <a:solidFill>
                  <a:srgbClr val="000000"/>
                </a:solidFill>
                <a:latin typeface="Times New Roman"/>
                <a:ea typeface="Times New Roman"/>
                <a:cs typeface="Times New Roman"/>
              </a:rPr>
              <a:t>i</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h</a:t>
            </a:r>
            <a:r>
              <a:rPr lang="fr-FR" sz="2400" dirty="0" err="1">
                <a:solidFill>
                  <a:srgbClr val="000000"/>
                </a:solidFill>
                <a:latin typeface="Times New Roman"/>
                <a:ea typeface="Times New Roman"/>
                <a:cs typeface=".VnTime"/>
              </a:rPr>
              <a:t>ì</a:t>
            </a:r>
            <a:r>
              <a:rPr lang="fr-FR" sz="2400" dirty="0" err="1">
                <a:solidFill>
                  <a:srgbClr val="000000"/>
                </a:solidFill>
                <a:latin typeface="Times New Roman"/>
                <a:ea typeface="Times New Roman"/>
                <a:cs typeface="Times New Roman"/>
              </a:rPr>
              <a:t>nh</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a:t>
            </a:r>
            <a:r>
              <a:rPr lang="fr-FR" sz="2400" dirty="0" err="1">
                <a:solidFill>
                  <a:srgbClr val="000000"/>
                </a:solidFill>
                <a:latin typeface="Times New Roman"/>
                <a:ea typeface="Times New Roman"/>
                <a:cs typeface="Arial"/>
              </a:rPr>
              <a:t>ượ</a:t>
            </a:r>
            <a:r>
              <a:rPr lang="fr-FR" sz="2400" dirty="0" err="1">
                <a:solidFill>
                  <a:srgbClr val="000000"/>
                </a:solidFill>
                <a:latin typeface="Times New Roman"/>
                <a:ea typeface="Times New Roman"/>
                <a:cs typeface="Times New Roman"/>
              </a:rPr>
              <a:t>ng</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th</a:t>
            </a:r>
            <a:r>
              <a:rPr lang="fr-FR" sz="2400" dirty="0" err="1">
                <a:solidFill>
                  <a:srgbClr val="000000"/>
                </a:solidFill>
                <a:latin typeface="Times New Roman"/>
                <a:ea typeface="Times New Roman"/>
                <a:cs typeface="Arial"/>
              </a:rPr>
              <a:t>ơ</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l</a:t>
            </a:r>
            <a:r>
              <a:rPr lang="fr-FR" sz="2400" dirty="0" err="1">
                <a:solidFill>
                  <a:srgbClr val="000000"/>
                </a:solidFill>
                <a:latin typeface="Times New Roman"/>
                <a:ea typeface="Times New Roman"/>
                <a:cs typeface="Arial"/>
              </a:rPr>
              <a:t>ớ</a:t>
            </a:r>
            <a:r>
              <a:rPr lang="fr-FR" sz="2400" dirty="0" err="1">
                <a:solidFill>
                  <a:srgbClr val="000000"/>
                </a:solidFill>
                <a:latin typeface="Times New Roman"/>
                <a:ea typeface="Times New Roman"/>
                <a:cs typeface="Times New Roman"/>
              </a:rPr>
              <a:t>n</a:t>
            </a:r>
            <a:r>
              <a:rPr lang="fr-FR" sz="2400" dirty="0">
                <a:solidFill>
                  <a:srgbClr val="000000"/>
                </a:solidFill>
                <a:latin typeface="Times New Roman"/>
                <a:ea typeface="Times New Roman"/>
                <a:cs typeface="Times New Roman"/>
              </a:rPr>
              <a:t> lao, </a:t>
            </a:r>
            <a:r>
              <a:rPr lang="fr-FR" sz="2400" dirty="0" err="1">
                <a:solidFill>
                  <a:srgbClr val="000000"/>
                </a:solidFill>
                <a:latin typeface="Times New Roman"/>
                <a:ea typeface="Times New Roman"/>
                <a:cs typeface="Times New Roman"/>
              </a:rPr>
              <a:t>k</a:t>
            </a:r>
            <a:r>
              <a:rPr lang="fr-FR" sz="2400" dirty="0" err="1">
                <a:solidFill>
                  <a:srgbClr val="000000"/>
                </a:solidFill>
                <a:latin typeface="Times New Roman"/>
                <a:ea typeface="Times New Roman"/>
                <a:cs typeface=".VnTime"/>
              </a:rPr>
              <a:t>ì</a:t>
            </a:r>
            <a:r>
              <a:rPr lang="fr-FR" sz="2400" dirty="0">
                <a:solidFill>
                  <a:srgbClr val="000000"/>
                </a:solidFill>
                <a:latin typeface="Times New Roman"/>
                <a:ea typeface="Times New Roman"/>
                <a:cs typeface="Times New Roman"/>
              </a:rPr>
              <a:t> </a:t>
            </a:r>
            <a:r>
              <a:rPr lang="fr-FR" sz="2400" dirty="0" err="1">
                <a:solidFill>
                  <a:srgbClr val="000000"/>
                </a:solidFill>
                <a:latin typeface="Times New Roman"/>
                <a:ea typeface="Times New Roman"/>
                <a:cs typeface="Times New Roman"/>
              </a:rPr>
              <a:t>v</a:t>
            </a:r>
            <a:r>
              <a:rPr lang="fr-FR" sz="2400" dirty="0" err="1">
                <a:solidFill>
                  <a:srgbClr val="000000"/>
                </a:solidFill>
                <a:latin typeface="Times New Roman"/>
                <a:ea typeface="Times New Roman"/>
                <a:cs typeface="Arial"/>
              </a:rPr>
              <a:t>ĩ</a:t>
            </a:r>
            <a:r>
              <a:rPr lang="fr-FR" sz="2400" dirty="0">
                <a:solidFill>
                  <a:srgbClr val="000000"/>
                </a:solidFill>
                <a:latin typeface="Times New Roman"/>
                <a:ea typeface="Times New Roman"/>
                <a:cs typeface="Times New Roman"/>
              </a:rPr>
              <a:t>.</a:t>
            </a:r>
            <a:endParaRPr lang="en-US" sz="2400" dirty="0">
              <a:solidFill>
                <a:prstClr val="black"/>
              </a:solidFill>
              <a:latin typeface=".VnTime"/>
              <a:ea typeface="Times New Roman"/>
              <a:cs typeface="Times New Roman"/>
            </a:endParaRPr>
          </a:p>
          <a:p>
            <a:pPr marL="457200" indent="-457200" algn="just">
              <a:lnSpc>
                <a:spcPct val="150000"/>
              </a:lnSpc>
              <a:buFontTx/>
              <a:buAutoNum type="arabicPeriod"/>
            </a:pPr>
            <a:endParaRPr lang="en-US" sz="2400" dirty="0">
              <a:solidFill>
                <a:prstClr val="black"/>
              </a:solidFill>
              <a:latin typeface=".VnTime"/>
              <a:ea typeface="Times New Roman"/>
              <a:cs typeface="Times New Roman"/>
            </a:endParaRPr>
          </a:p>
          <a:p>
            <a:pPr defTabSz="383889">
              <a:lnSpc>
                <a:spcPct val="150000"/>
              </a:lnSpc>
              <a:spcBef>
                <a:spcPts val="504"/>
              </a:spcBef>
              <a:defRPr/>
            </a:pPr>
            <a:endParaRPr lang="en-US" sz="2400" i="1" dirty="0">
              <a:solidFill>
                <a:srgbClr val="002060"/>
              </a:solidFill>
              <a:latin typeface="Times New Roman" pitchFamily="18" charset="0"/>
              <a:cs typeface="Times New Roman" pitchFamily="18" charset="0"/>
            </a:endParaRPr>
          </a:p>
        </p:txBody>
      </p:sp>
      <p:sp>
        <p:nvSpPr>
          <p:cNvPr id="8" name="AutoShape 27"/>
          <p:cNvSpPr>
            <a:spLocks noChangeArrowheads="1"/>
          </p:cNvSpPr>
          <p:nvPr/>
        </p:nvSpPr>
        <p:spPr bwMode="auto">
          <a:xfrm>
            <a:off x="4775200" y="2668249"/>
            <a:ext cx="5994400" cy="1826302"/>
          </a:xfrm>
          <a:prstGeom prst="wedgeEllipseCallout">
            <a:avLst>
              <a:gd name="adj1" fmla="val -22741"/>
              <a:gd name="adj2" fmla="val -78949"/>
            </a:avLst>
          </a:prstGeom>
          <a:solidFill>
            <a:srgbClr val="FF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lnSpc>
                <a:spcPct val="115000"/>
              </a:lnSpc>
            </a:pPr>
            <a:r>
              <a:rPr lang="fr-FR" sz="2400" b="1" i="1" dirty="0" err="1">
                <a:solidFill>
                  <a:srgbClr val="FF0000"/>
                </a:solidFill>
                <a:latin typeface="Times New Roman"/>
                <a:ea typeface="Times New Roman"/>
                <a:cs typeface="Times New Roman"/>
              </a:rPr>
              <a:t>Những</a:t>
            </a:r>
            <a:r>
              <a:rPr lang="fr-FR" sz="2400" b="1" i="1" dirty="0">
                <a:solidFill>
                  <a:srgbClr val="FF0000"/>
                </a:solidFill>
                <a:latin typeface="Times New Roman"/>
                <a:ea typeface="Times New Roman"/>
                <a:cs typeface="Times New Roman"/>
              </a:rPr>
              <a:t> </a:t>
            </a:r>
            <a:r>
              <a:rPr lang="fr-FR" sz="2400" b="1" i="1" dirty="0" err="1">
                <a:solidFill>
                  <a:srgbClr val="FF0000"/>
                </a:solidFill>
                <a:latin typeface="Times New Roman"/>
                <a:ea typeface="Times New Roman"/>
                <a:cs typeface="Times New Roman"/>
              </a:rPr>
              <a:t>đặc</a:t>
            </a:r>
            <a:r>
              <a:rPr lang="fr-FR" sz="2400" b="1" i="1" dirty="0">
                <a:solidFill>
                  <a:srgbClr val="FF0000"/>
                </a:solidFill>
                <a:latin typeface="Times New Roman"/>
                <a:ea typeface="Times New Roman"/>
                <a:cs typeface="Times New Roman"/>
              </a:rPr>
              <a:t> </a:t>
            </a:r>
            <a:r>
              <a:rPr lang="fr-FR" sz="2400" b="1" i="1" dirty="0" err="1">
                <a:solidFill>
                  <a:srgbClr val="FF0000"/>
                </a:solidFill>
                <a:latin typeface="Times New Roman"/>
                <a:ea typeface="Times New Roman"/>
                <a:cs typeface="Times New Roman"/>
              </a:rPr>
              <a:t>sắc</a:t>
            </a:r>
            <a:r>
              <a:rPr lang="fr-FR" sz="2400" b="1" i="1" dirty="0">
                <a:solidFill>
                  <a:srgbClr val="FF0000"/>
                </a:solidFill>
                <a:latin typeface="Times New Roman"/>
                <a:ea typeface="Times New Roman"/>
                <a:cs typeface="Times New Roman"/>
              </a:rPr>
              <a:t> </a:t>
            </a:r>
            <a:r>
              <a:rPr lang="fr-FR" sz="2400" b="1" i="1" dirty="0" err="1">
                <a:solidFill>
                  <a:srgbClr val="FF0000"/>
                </a:solidFill>
                <a:latin typeface="Times New Roman"/>
                <a:ea typeface="Times New Roman"/>
                <a:cs typeface="Times New Roman"/>
              </a:rPr>
              <a:t>về</a:t>
            </a:r>
            <a:r>
              <a:rPr lang="fr-FR" sz="2400" b="1" i="1" dirty="0">
                <a:solidFill>
                  <a:srgbClr val="FF0000"/>
                </a:solidFill>
                <a:latin typeface="Times New Roman"/>
                <a:ea typeface="Times New Roman"/>
                <a:cs typeface="Times New Roman"/>
              </a:rPr>
              <a:t> </a:t>
            </a:r>
            <a:r>
              <a:rPr lang="fr-FR" sz="2400" b="1" i="1" dirty="0" err="1">
                <a:solidFill>
                  <a:srgbClr val="FF0000"/>
                </a:solidFill>
                <a:latin typeface="Times New Roman"/>
                <a:ea typeface="Times New Roman"/>
                <a:cs typeface="Times New Roman"/>
              </a:rPr>
              <a:t>nội</a:t>
            </a:r>
            <a:r>
              <a:rPr lang="fr-FR" sz="2400" b="1" i="1" dirty="0">
                <a:solidFill>
                  <a:srgbClr val="FF0000"/>
                </a:solidFill>
                <a:latin typeface="Times New Roman"/>
                <a:ea typeface="Times New Roman"/>
                <a:cs typeface="Times New Roman"/>
              </a:rPr>
              <a:t> </a:t>
            </a:r>
            <a:r>
              <a:rPr lang="fr-FR" sz="2400" b="1" i="1" dirty="0" err="1">
                <a:solidFill>
                  <a:srgbClr val="FF0000"/>
                </a:solidFill>
                <a:latin typeface="Times New Roman"/>
                <a:ea typeface="Times New Roman"/>
                <a:cs typeface="Times New Roman"/>
              </a:rPr>
              <a:t>dung</a:t>
            </a:r>
            <a:r>
              <a:rPr lang="fr-FR" sz="2400" b="1" i="1" dirty="0">
                <a:solidFill>
                  <a:srgbClr val="FF0000"/>
                </a:solidFill>
                <a:latin typeface="Times New Roman"/>
                <a:ea typeface="Times New Roman"/>
                <a:cs typeface="Times New Roman"/>
              </a:rPr>
              <a:t> </a:t>
            </a:r>
            <a:r>
              <a:rPr lang="fr-FR" sz="2400" b="1" i="1" dirty="0" err="1">
                <a:solidFill>
                  <a:srgbClr val="FF0000"/>
                </a:solidFill>
                <a:latin typeface="Times New Roman"/>
                <a:ea typeface="Times New Roman"/>
                <a:cs typeface="Times New Roman"/>
              </a:rPr>
              <a:t>và</a:t>
            </a:r>
            <a:r>
              <a:rPr lang="fr-FR" sz="2400" b="1" i="1" dirty="0">
                <a:solidFill>
                  <a:srgbClr val="FF0000"/>
                </a:solidFill>
                <a:latin typeface="Times New Roman"/>
                <a:ea typeface="Times New Roman"/>
                <a:cs typeface="Times New Roman"/>
              </a:rPr>
              <a:t> </a:t>
            </a:r>
            <a:r>
              <a:rPr lang="fr-FR" sz="2400" b="1" i="1" dirty="0" err="1">
                <a:solidFill>
                  <a:srgbClr val="FF0000"/>
                </a:solidFill>
                <a:latin typeface="Times New Roman"/>
                <a:ea typeface="Times New Roman"/>
                <a:cs typeface="Times New Roman"/>
              </a:rPr>
              <a:t>nghệ</a:t>
            </a:r>
            <a:r>
              <a:rPr lang="fr-FR" sz="2400" b="1" i="1" dirty="0">
                <a:solidFill>
                  <a:srgbClr val="FF0000"/>
                </a:solidFill>
                <a:latin typeface="Times New Roman"/>
                <a:ea typeface="Times New Roman"/>
                <a:cs typeface="Times New Roman"/>
              </a:rPr>
              <a:t> </a:t>
            </a:r>
            <a:r>
              <a:rPr lang="fr-FR" sz="2400" b="1" i="1" dirty="0" err="1">
                <a:solidFill>
                  <a:srgbClr val="FF0000"/>
                </a:solidFill>
                <a:latin typeface="Times New Roman"/>
                <a:ea typeface="Times New Roman"/>
                <a:cs typeface="Times New Roman"/>
              </a:rPr>
              <a:t>thuật</a:t>
            </a:r>
            <a:r>
              <a:rPr lang="fr-FR" sz="2400" b="1" i="1" dirty="0">
                <a:solidFill>
                  <a:srgbClr val="FF0000"/>
                </a:solidFill>
                <a:latin typeface="Times New Roman"/>
                <a:ea typeface="Times New Roman"/>
                <a:cs typeface="Times New Roman"/>
              </a:rPr>
              <a:t> </a:t>
            </a:r>
            <a:r>
              <a:rPr lang="fr-FR" sz="2400" b="1" i="1" dirty="0" err="1">
                <a:solidFill>
                  <a:srgbClr val="FF0000"/>
                </a:solidFill>
                <a:latin typeface="Times New Roman"/>
                <a:ea typeface="Times New Roman"/>
                <a:cs typeface="Times New Roman"/>
              </a:rPr>
              <a:t>của</a:t>
            </a:r>
            <a:r>
              <a:rPr lang="fr-FR" sz="2400" b="1" i="1" dirty="0">
                <a:solidFill>
                  <a:srgbClr val="FF0000"/>
                </a:solidFill>
                <a:latin typeface="Times New Roman"/>
                <a:ea typeface="Times New Roman"/>
                <a:cs typeface="Times New Roman"/>
              </a:rPr>
              <a:t> </a:t>
            </a:r>
            <a:r>
              <a:rPr lang="fr-FR" sz="2400" b="1" i="1" dirty="0" err="1">
                <a:solidFill>
                  <a:srgbClr val="FF0000"/>
                </a:solidFill>
                <a:latin typeface="Times New Roman"/>
                <a:ea typeface="Times New Roman"/>
                <a:cs typeface="Times New Roman"/>
              </a:rPr>
              <a:t>bài</a:t>
            </a:r>
            <a:r>
              <a:rPr lang="fr-FR" sz="2400" b="1" i="1" dirty="0">
                <a:solidFill>
                  <a:srgbClr val="FF0000"/>
                </a:solidFill>
                <a:latin typeface="Times New Roman"/>
                <a:ea typeface="Times New Roman"/>
                <a:cs typeface="Times New Roman"/>
              </a:rPr>
              <a:t> </a:t>
            </a:r>
            <a:r>
              <a:rPr lang="fr-FR" sz="2400" b="1" i="1" dirty="0" err="1">
                <a:solidFill>
                  <a:srgbClr val="FF0000"/>
                </a:solidFill>
                <a:latin typeface="Times New Roman"/>
                <a:ea typeface="Times New Roman"/>
                <a:cs typeface="Times New Roman"/>
              </a:rPr>
              <a:t>thơ</a:t>
            </a:r>
            <a:r>
              <a:rPr lang="fr-FR" sz="2400" b="1" i="1" dirty="0">
                <a:solidFill>
                  <a:srgbClr val="FF0000"/>
                </a:solidFill>
                <a:latin typeface="Times New Roman"/>
                <a:ea typeface="Times New Roman"/>
                <a:cs typeface="Times New Roman"/>
              </a:rPr>
              <a:t>?</a:t>
            </a:r>
            <a:endParaRPr lang="en-US" sz="2400" b="1" i="1" dirty="0">
              <a:solidFill>
                <a:srgbClr val="FF0000"/>
              </a:solidFill>
              <a:latin typeface=".VnTime"/>
              <a:ea typeface="Times New Roman"/>
              <a:cs typeface="Times New Roman"/>
            </a:endParaRPr>
          </a:p>
        </p:txBody>
      </p:sp>
    </p:spTree>
    <p:extLst>
      <p:ext uri="{BB962C8B-B14F-4D97-AF65-F5344CB8AC3E}">
        <p14:creationId xmlns:p14="http://schemas.microsoft.com/office/powerpoint/2010/main" val="192182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down)">
                                      <p:cBhvr>
                                        <p:cTn id="22" dur="500"/>
                                        <p:tgtEl>
                                          <p:spTgt spid="2">
                                            <p:txEl>
                                              <p:pRg st="1" end="1"/>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wipe(down)">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wipe(down)">
                                      <p:cBhvr>
                                        <p:cTn id="30" dur="500"/>
                                        <p:tgtEl>
                                          <p:spTgt spid="2">
                                            <p:txEl>
                                              <p:pRg st="4" end="4"/>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wipe(down)">
                                      <p:cBhvr>
                                        <p:cTn id="33" dur="500"/>
                                        <p:tgtEl>
                                          <p:spTgt spid="2">
                                            <p:txEl>
                                              <p:pRg st="5" end="5"/>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animEffect transition="in" filter="wipe(down)">
                                      <p:cBhvr>
                                        <p:cTn id="36"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8000" y="1066800"/>
            <a:ext cx="11176000" cy="5262979"/>
          </a:xfrm>
          <a:prstGeom prst="rect">
            <a:avLst/>
          </a:prstGeom>
        </p:spPr>
        <p:txBody>
          <a:bodyPr wrap="square">
            <a:spAutoFit/>
          </a:bodyPr>
          <a:lstStyle/>
          <a:p>
            <a:pPr algn="just">
              <a:lnSpc>
                <a:spcPct val="200000"/>
              </a:lnSpc>
            </a:pPr>
            <a:r>
              <a:rPr lang="vi-VN" sz="2800" b="1" i="1" dirty="0">
                <a:solidFill>
                  <a:prstClr val="black"/>
                </a:solidFill>
                <a:latin typeface="Times New Roman"/>
              </a:rPr>
              <a:t>C</a:t>
            </a:r>
            <a:r>
              <a:rPr lang="en-US" sz="2800" b="1" i="1" dirty="0" err="1">
                <a:solidFill>
                  <a:prstClr val="black"/>
                </a:solidFill>
              </a:rPr>
              <a:t>âu</a:t>
            </a:r>
            <a:r>
              <a:rPr lang="en-US" sz="2800" b="1" i="1" dirty="0">
                <a:solidFill>
                  <a:prstClr val="black"/>
                </a:solidFill>
              </a:rPr>
              <a:t> 1: C</a:t>
            </a:r>
            <a:r>
              <a:rPr lang="vi-VN" sz="2800" b="1" i="1" dirty="0">
                <a:solidFill>
                  <a:prstClr val="black"/>
                </a:solidFill>
                <a:latin typeface="Times New Roman"/>
              </a:rPr>
              <a:t>âu thơ "Tam quân tì hổ khí thôn ngưu" (Tỏ lòng) sử dụng thủ pháp nghệ thuật gì?</a:t>
            </a:r>
          </a:p>
          <a:p>
            <a:pPr algn="just">
              <a:lnSpc>
                <a:spcPct val="200000"/>
              </a:lnSpc>
            </a:pPr>
            <a:r>
              <a:rPr lang="vi-VN" sz="2800" dirty="0">
                <a:solidFill>
                  <a:prstClr val="black"/>
                </a:solidFill>
                <a:latin typeface="Times New Roman"/>
              </a:rPr>
              <a:t>A. Ẩn dụ.</a:t>
            </a:r>
          </a:p>
          <a:p>
            <a:pPr algn="just">
              <a:lnSpc>
                <a:spcPct val="200000"/>
              </a:lnSpc>
            </a:pPr>
            <a:r>
              <a:rPr lang="vi-VN" sz="2800" dirty="0">
                <a:solidFill>
                  <a:prstClr val="black"/>
                </a:solidFill>
                <a:latin typeface="Times New Roman"/>
              </a:rPr>
              <a:t>B. Hoán dụ.</a:t>
            </a:r>
          </a:p>
          <a:p>
            <a:pPr algn="just">
              <a:lnSpc>
                <a:spcPct val="200000"/>
              </a:lnSpc>
            </a:pPr>
            <a:r>
              <a:rPr lang="vi-VN" sz="2800" dirty="0">
                <a:solidFill>
                  <a:prstClr val="black"/>
                </a:solidFill>
                <a:latin typeface="Times New Roman"/>
              </a:rPr>
              <a:t>C. So sánh.</a:t>
            </a:r>
          </a:p>
          <a:p>
            <a:pPr algn="just">
              <a:lnSpc>
                <a:spcPct val="200000"/>
              </a:lnSpc>
            </a:pPr>
            <a:r>
              <a:rPr lang="vi-VN" sz="2800" dirty="0">
                <a:solidFill>
                  <a:prstClr val="black"/>
                </a:solidFill>
                <a:latin typeface="Times New Roman"/>
              </a:rPr>
              <a:t>D. Nhân hóa.</a:t>
            </a:r>
          </a:p>
        </p:txBody>
      </p:sp>
      <p:sp>
        <p:nvSpPr>
          <p:cNvPr id="3" name="Rectangle 2"/>
          <p:cNvSpPr/>
          <p:nvPr/>
        </p:nvSpPr>
        <p:spPr>
          <a:xfrm>
            <a:off x="304826" y="152401"/>
            <a:ext cx="2828018" cy="661207"/>
          </a:xfrm>
          <a:prstGeom prst="rect">
            <a:avLst/>
          </a:prstGeom>
        </p:spPr>
        <p:txBody>
          <a:bodyPr wrap="none">
            <a:spAutoFit/>
          </a:bodyPr>
          <a:lstStyle/>
          <a:p>
            <a:pPr defTabSz="383889">
              <a:lnSpc>
                <a:spcPct val="150000"/>
              </a:lnSpc>
              <a:spcBef>
                <a:spcPts val="504"/>
              </a:spcBef>
              <a:defRPr/>
            </a:pPr>
            <a:r>
              <a:rPr lang="en-US" sz="2800" b="1" kern="0" dirty="0">
                <a:solidFill>
                  <a:srgbClr val="002060"/>
                </a:solidFill>
                <a:latin typeface="Times New Roman" pitchFamily="18" charset="0"/>
                <a:cs typeface="Times New Roman" pitchFamily="18" charset="0"/>
              </a:rPr>
              <a:t>IV. LUYỆN TẬP</a:t>
            </a:r>
          </a:p>
        </p:txBody>
      </p:sp>
      <p:sp>
        <p:nvSpPr>
          <p:cNvPr id="4" name="Oval 3"/>
          <p:cNvSpPr/>
          <p:nvPr/>
        </p:nvSpPr>
        <p:spPr>
          <a:xfrm>
            <a:off x="334574" y="4800600"/>
            <a:ext cx="609600"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41231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711200" y="2133600"/>
            <a:ext cx="609600"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2"/>
          <p:cNvSpPr>
            <a:spLocks noChangeArrowheads="1"/>
          </p:cNvSpPr>
          <p:nvPr/>
        </p:nvSpPr>
        <p:spPr bwMode="auto">
          <a:xfrm>
            <a:off x="816046" y="1161915"/>
            <a:ext cx="7465185" cy="4431983"/>
          </a:xfrm>
          <a:prstGeom prst="rect">
            <a:avLst/>
          </a:prstGeom>
          <a:noFill/>
          <a:ln>
            <a:noFill/>
          </a:ln>
          <a:effectLst/>
        </p:spPr>
        <p:txBody>
          <a:bodyPr vert="horz" wrap="none" lIns="0" tIns="0" rIns="0" bIns="0" numCol="1" anchor="ctr" anchorCtr="0" compatLnSpc="1">
            <a:prstTxWarp prst="textNoShape">
              <a:avLst/>
            </a:prstTxWarp>
            <a:spAutoFit/>
          </a:bodyPr>
          <a:lstStyle/>
          <a:p>
            <a:pPr fontAlgn="base">
              <a:lnSpc>
                <a:spcPct val="200000"/>
              </a:lnSpc>
              <a:spcBef>
                <a:spcPct val="0"/>
              </a:spcBef>
              <a:spcAft>
                <a:spcPct val="0"/>
              </a:spcAft>
            </a:pPr>
            <a:r>
              <a:rPr lang="en-US" sz="2400" b="1" i="1" dirty="0" err="1">
                <a:solidFill>
                  <a:prstClr val="black"/>
                </a:solidFill>
                <a:latin typeface="Times New Roman (Headings)"/>
              </a:rPr>
              <a:t>Câu</a:t>
            </a:r>
            <a:r>
              <a:rPr lang="en-US" sz="2400" b="1" i="1" dirty="0">
                <a:solidFill>
                  <a:prstClr val="black"/>
                </a:solidFill>
                <a:latin typeface="Times New Roman (Headings)"/>
              </a:rPr>
              <a:t> 2: </a:t>
            </a:r>
            <a:r>
              <a:rPr lang="en-US" sz="2400" b="1" i="1" dirty="0" err="1">
                <a:solidFill>
                  <a:prstClr val="black"/>
                </a:solidFill>
                <a:latin typeface="Times New Roman (Headings)"/>
              </a:rPr>
              <a:t>Đề</a:t>
            </a:r>
            <a:r>
              <a:rPr lang="en-US" sz="2400" b="1" i="1" dirty="0">
                <a:solidFill>
                  <a:prstClr val="black"/>
                </a:solidFill>
                <a:latin typeface="Times New Roman (Headings)"/>
              </a:rPr>
              <a:t> </a:t>
            </a:r>
            <a:r>
              <a:rPr lang="en-US" sz="2400" b="1" i="1" dirty="0" err="1">
                <a:solidFill>
                  <a:prstClr val="black"/>
                </a:solidFill>
                <a:latin typeface="Times New Roman (Headings)"/>
              </a:rPr>
              <a:t>tài</a:t>
            </a:r>
            <a:r>
              <a:rPr lang="en-US" sz="2400" b="1" i="1" dirty="0">
                <a:solidFill>
                  <a:prstClr val="black"/>
                </a:solidFill>
                <a:latin typeface="Times New Roman (Headings)"/>
              </a:rPr>
              <a:t> </a:t>
            </a:r>
            <a:r>
              <a:rPr lang="en-US" sz="2400" b="1" i="1" dirty="0" err="1">
                <a:solidFill>
                  <a:prstClr val="black"/>
                </a:solidFill>
                <a:latin typeface="Times New Roman (Headings)"/>
              </a:rPr>
              <a:t>bài</a:t>
            </a:r>
            <a:r>
              <a:rPr lang="en-US" sz="2400" b="1" i="1" dirty="0">
                <a:solidFill>
                  <a:prstClr val="black"/>
                </a:solidFill>
                <a:latin typeface="Times New Roman (Headings)"/>
              </a:rPr>
              <a:t> </a:t>
            </a:r>
            <a:r>
              <a:rPr lang="en-US" sz="2400" b="1" i="1" dirty="0" err="1">
                <a:solidFill>
                  <a:prstClr val="black"/>
                </a:solidFill>
                <a:latin typeface="Times New Roman (Headings)"/>
              </a:rPr>
              <a:t>thơ</a:t>
            </a:r>
            <a:r>
              <a:rPr lang="en-US" sz="2400" b="1" i="1" dirty="0">
                <a:solidFill>
                  <a:prstClr val="black"/>
                </a:solidFill>
                <a:latin typeface="Times New Roman (Headings)"/>
              </a:rPr>
              <a:t> </a:t>
            </a:r>
            <a:r>
              <a:rPr lang="en-US" sz="2400" b="1" i="1" dirty="0" err="1">
                <a:solidFill>
                  <a:prstClr val="black"/>
                </a:solidFill>
                <a:latin typeface="Times New Roman (Headings)"/>
              </a:rPr>
              <a:t>Tỏ</a:t>
            </a:r>
            <a:r>
              <a:rPr lang="en-US" sz="2400" b="1" i="1" dirty="0">
                <a:solidFill>
                  <a:prstClr val="black"/>
                </a:solidFill>
                <a:latin typeface="Times New Roman (Headings)"/>
              </a:rPr>
              <a:t> </a:t>
            </a:r>
            <a:r>
              <a:rPr lang="en-US" sz="2400" b="1" i="1" dirty="0" err="1">
                <a:solidFill>
                  <a:prstClr val="black"/>
                </a:solidFill>
                <a:latin typeface="Times New Roman (Headings)"/>
              </a:rPr>
              <a:t>lòng</a:t>
            </a:r>
            <a:r>
              <a:rPr lang="en-US" sz="2400" b="1" i="1" dirty="0">
                <a:solidFill>
                  <a:prstClr val="black"/>
                </a:solidFill>
                <a:latin typeface="Times New Roman (Headings)"/>
              </a:rPr>
              <a:t> </a:t>
            </a:r>
            <a:r>
              <a:rPr lang="en-US" sz="2400" b="1" i="1" dirty="0" err="1">
                <a:solidFill>
                  <a:prstClr val="black"/>
                </a:solidFill>
                <a:latin typeface="Times New Roman (Headings)"/>
              </a:rPr>
              <a:t>của</a:t>
            </a:r>
            <a:r>
              <a:rPr lang="en-US" sz="2400" b="1" i="1" dirty="0">
                <a:solidFill>
                  <a:prstClr val="black"/>
                </a:solidFill>
                <a:latin typeface="Times New Roman (Headings)"/>
              </a:rPr>
              <a:t> </a:t>
            </a:r>
            <a:r>
              <a:rPr lang="en-US" sz="2400" b="1" i="1" dirty="0" err="1">
                <a:solidFill>
                  <a:prstClr val="black"/>
                </a:solidFill>
                <a:latin typeface="Times New Roman (Headings)"/>
              </a:rPr>
              <a:t>Phạm</a:t>
            </a:r>
            <a:r>
              <a:rPr lang="en-US" sz="2400" b="1" i="1" dirty="0">
                <a:solidFill>
                  <a:prstClr val="black"/>
                </a:solidFill>
                <a:latin typeface="Times New Roman (Headings)"/>
              </a:rPr>
              <a:t> </a:t>
            </a:r>
            <a:r>
              <a:rPr lang="en-US" sz="2400" b="1" i="1" dirty="0" err="1">
                <a:solidFill>
                  <a:prstClr val="black"/>
                </a:solidFill>
                <a:latin typeface="Times New Roman (Headings)"/>
              </a:rPr>
              <a:t>Ngũ</a:t>
            </a:r>
            <a:r>
              <a:rPr lang="en-US" sz="2400" b="1" i="1" dirty="0">
                <a:solidFill>
                  <a:prstClr val="black"/>
                </a:solidFill>
                <a:latin typeface="Times New Roman (Headings)"/>
              </a:rPr>
              <a:t> </a:t>
            </a:r>
            <a:r>
              <a:rPr lang="en-US" sz="2400" b="1" i="1" dirty="0" err="1">
                <a:solidFill>
                  <a:prstClr val="black"/>
                </a:solidFill>
                <a:latin typeface="Times New Roman (Headings)"/>
              </a:rPr>
              <a:t>Lão</a:t>
            </a:r>
            <a:r>
              <a:rPr lang="en-US" sz="2400" b="1" i="1" dirty="0">
                <a:solidFill>
                  <a:prstClr val="black"/>
                </a:solidFill>
                <a:latin typeface="Times New Roman (Headings)"/>
              </a:rPr>
              <a:t> </a:t>
            </a:r>
            <a:r>
              <a:rPr lang="en-US" sz="2400" b="1" i="1" dirty="0" err="1">
                <a:solidFill>
                  <a:prstClr val="black"/>
                </a:solidFill>
                <a:latin typeface="Times New Roman (Headings)"/>
              </a:rPr>
              <a:t>là</a:t>
            </a:r>
            <a:r>
              <a:rPr lang="en-US" sz="2400" b="1" i="1" dirty="0">
                <a:solidFill>
                  <a:prstClr val="black"/>
                </a:solidFill>
                <a:latin typeface="Times New Roman (Headings)"/>
              </a:rPr>
              <a:t>:</a:t>
            </a:r>
          </a:p>
          <a:p>
            <a:pPr eaLnBrk="0" fontAlgn="base" hangingPunct="0">
              <a:lnSpc>
                <a:spcPct val="200000"/>
              </a:lnSpc>
              <a:spcBef>
                <a:spcPct val="0"/>
              </a:spcBef>
              <a:spcAft>
                <a:spcPct val="0"/>
              </a:spcAft>
            </a:pPr>
            <a:r>
              <a:rPr lang="en-US" sz="2400" dirty="0">
                <a:solidFill>
                  <a:prstClr val="black"/>
                </a:solidFill>
                <a:latin typeface="Times New Roman (Headings)"/>
              </a:rPr>
              <a:t>A. </a:t>
            </a:r>
            <a:r>
              <a:rPr lang="en-US" sz="2400" dirty="0" err="1">
                <a:solidFill>
                  <a:prstClr val="black"/>
                </a:solidFill>
                <a:latin typeface="Times New Roman (Headings)"/>
              </a:rPr>
              <a:t>Chí</a:t>
            </a:r>
            <a:r>
              <a:rPr lang="en-US" sz="2400" dirty="0">
                <a:solidFill>
                  <a:prstClr val="black"/>
                </a:solidFill>
                <a:latin typeface="Times New Roman (Headings)"/>
              </a:rPr>
              <a:t> </a:t>
            </a:r>
            <a:r>
              <a:rPr lang="en-US" sz="2400" dirty="0" err="1">
                <a:solidFill>
                  <a:prstClr val="black"/>
                </a:solidFill>
                <a:latin typeface="Times New Roman (Headings)"/>
              </a:rPr>
              <a:t>làm</a:t>
            </a:r>
            <a:r>
              <a:rPr lang="en-US" sz="2400" dirty="0">
                <a:solidFill>
                  <a:prstClr val="black"/>
                </a:solidFill>
                <a:latin typeface="Times New Roman (Headings)"/>
              </a:rPr>
              <a:t> </a:t>
            </a:r>
            <a:r>
              <a:rPr lang="en-US" sz="2400" dirty="0" err="1">
                <a:solidFill>
                  <a:prstClr val="black"/>
                </a:solidFill>
                <a:latin typeface="Times New Roman (Headings)"/>
              </a:rPr>
              <a:t>trai</a:t>
            </a:r>
            <a:r>
              <a:rPr lang="en-US" sz="2400" dirty="0">
                <a:solidFill>
                  <a:prstClr val="black"/>
                </a:solidFill>
                <a:latin typeface="Times New Roman (Headings)"/>
              </a:rPr>
              <a:t>.</a:t>
            </a:r>
          </a:p>
          <a:p>
            <a:pPr eaLnBrk="0" fontAlgn="base" hangingPunct="0">
              <a:lnSpc>
                <a:spcPct val="200000"/>
              </a:lnSpc>
              <a:spcBef>
                <a:spcPct val="0"/>
              </a:spcBef>
              <a:spcAft>
                <a:spcPct val="0"/>
              </a:spcAft>
            </a:pPr>
            <a:r>
              <a:rPr lang="en-US" sz="2400" dirty="0">
                <a:solidFill>
                  <a:prstClr val="black"/>
                </a:solidFill>
                <a:latin typeface="Times New Roman (Headings)"/>
              </a:rPr>
              <a:t>B. </a:t>
            </a:r>
            <a:r>
              <a:rPr lang="en-US" sz="2400" dirty="0" err="1">
                <a:solidFill>
                  <a:prstClr val="black"/>
                </a:solidFill>
                <a:latin typeface="Times New Roman (Headings)"/>
              </a:rPr>
              <a:t>Sức</a:t>
            </a:r>
            <a:r>
              <a:rPr lang="en-US" sz="2400" dirty="0">
                <a:solidFill>
                  <a:prstClr val="black"/>
                </a:solidFill>
                <a:latin typeface="Times New Roman (Headings)"/>
              </a:rPr>
              <a:t> </a:t>
            </a:r>
            <a:r>
              <a:rPr lang="en-US" sz="2400" dirty="0" err="1">
                <a:solidFill>
                  <a:prstClr val="black"/>
                </a:solidFill>
                <a:latin typeface="Times New Roman (Headings)"/>
              </a:rPr>
              <a:t>mạnh</a:t>
            </a:r>
            <a:r>
              <a:rPr lang="en-US" sz="2400" dirty="0">
                <a:solidFill>
                  <a:prstClr val="black"/>
                </a:solidFill>
                <a:latin typeface="Times New Roman (Headings)"/>
              </a:rPr>
              <a:t> </a:t>
            </a:r>
            <a:r>
              <a:rPr lang="en-US" sz="2400" dirty="0" err="1">
                <a:solidFill>
                  <a:prstClr val="black"/>
                </a:solidFill>
                <a:latin typeface="Times New Roman (Headings)"/>
              </a:rPr>
              <a:t>của</a:t>
            </a:r>
            <a:r>
              <a:rPr lang="en-US" sz="2400" dirty="0">
                <a:solidFill>
                  <a:prstClr val="black"/>
                </a:solidFill>
                <a:latin typeface="Times New Roman (Headings)"/>
              </a:rPr>
              <a:t> </a:t>
            </a:r>
            <a:r>
              <a:rPr lang="en-US" sz="2400" dirty="0" err="1">
                <a:solidFill>
                  <a:prstClr val="black"/>
                </a:solidFill>
                <a:latin typeface="Times New Roman (Headings)"/>
              </a:rPr>
              <a:t>nhà</a:t>
            </a:r>
            <a:r>
              <a:rPr lang="en-US" sz="2400" dirty="0">
                <a:solidFill>
                  <a:prstClr val="black"/>
                </a:solidFill>
                <a:latin typeface="Times New Roman (Headings)"/>
              </a:rPr>
              <a:t> </a:t>
            </a:r>
            <a:r>
              <a:rPr lang="en-US" sz="2400" dirty="0" err="1">
                <a:solidFill>
                  <a:prstClr val="black"/>
                </a:solidFill>
                <a:latin typeface="Times New Roman (Headings)"/>
              </a:rPr>
              <a:t>Trần</a:t>
            </a:r>
            <a:r>
              <a:rPr lang="en-US" sz="2400" dirty="0">
                <a:solidFill>
                  <a:prstClr val="black"/>
                </a:solidFill>
                <a:latin typeface="Times New Roman (Headings)"/>
              </a:rPr>
              <a:t>.</a:t>
            </a:r>
          </a:p>
          <a:p>
            <a:pPr eaLnBrk="0" fontAlgn="base" hangingPunct="0">
              <a:lnSpc>
                <a:spcPct val="200000"/>
              </a:lnSpc>
              <a:spcBef>
                <a:spcPct val="0"/>
              </a:spcBef>
              <a:spcAft>
                <a:spcPct val="0"/>
              </a:spcAft>
            </a:pPr>
            <a:r>
              <a:rPr lang="en-US" sz="2400" dirty="0">
                <a:solidFill>
                  <a:prstClr val="black"/>
                </a:solidFill>
                <a:latin typeface="Times New Roman (Headings)"/>
              </a:rPr>
              <a:t>C. </a:t>
            </a:r>
            <a:r>
              <a:rPr lang="en-US" sz="2400" dirty="0" err="1">
                <a:solidFill>
                  <a:prstClr val="black"/>
                </a:solidFill>
                <a:latin typeface="Times New Roman (Headings)"/>
              </a:rPr>
              <a:t>Khát</a:t>
            </a:r>
            <a:r>
              <a:rPr lang="en-US" sz="2400" dirty="0">
                <a:solidFill>
                  <a:prstClr val="black"/>
                </a:solidFill>
                <a:latin typeface="Times New Roman (Headings)"/>
              </a:rPr>
              <a:t> </a:t>
            </a:r>
            <a:r>
              <a:rPr lang="en-US" sz="2400" dirty="0" err="1">
                <a:solidFill>
                  <a:prstClr val="black"/>
                </a:solidFill>
                <a:latin typeface="Times New Roman (Headings)"/>
              </a:rPr>
              <a:t>vọng</a:t>
            </a:r>
            <a:r>
              <a:rPr lang="en-US" sz="2400" dirty="0">
                <a:solidFill>
                  <a:prstClr val="black"/>
                </a:solidFill>
                <a:latin typeface="Times New Roman (Headings)"/>
              </a:rPr>
              <a:t> </a:t>
            </a:r>
            <a:r>
              <a:rPr lang="en-US" sz="2400" dirty="0" err="1">
                <a:solidFill>
                  <a:prstClr val="black"/>
                </a:solidFill>
                <a:latin typeface="Times New Roman (Headings)"/>
              </a:rPr>
              <a:t>cống</a:t>
            </a:r>
            <a:r>
              <a:rPr lang="en-US" sz="2400" dirty="0">
                <a:solidFill>
                  <a:prstClr val="black"/>
                </a:solidFill>
                <a:latin typeface="Times New Roman (Headings)"/>
              </a:rPr>
              <a:t> </a:t>
            </a:r>
            <a:r>
              <a:rPr lang="en-US" sz="2400" dirty="0" err="1">
                <a:solidFill>
                  <a:prstClr val="black"/>
                </a:solidFill>
                <a:latin typeface="Times New Roman (Headings)"/>
              </a:rPr>
              <a:t>hiến</a:t>
            </a:r>
            <a:r>
              <a:rPr lang="en-US" sz="2400" dirty="0">
                <a:solidFill>
                  <a:prstClr val="black"/>
                </a:solidFill>
                <a:latin typeface="Times New Roman (Headings)"/>
              </a:rPr>
              <a:t>.</a:t>
            </a:r>
          </a:p>
          <a:p>
            <a:pPr eaLnBrk="0" fontAlgn="base" hangingPunct="0">
              <a:lnSpc>
                <a:spcPct val="200000"/>
              </a:lnSpc>
              <a:spcBef>
                <a:spcPct val="0"/>
              </a:spcBef>
              <a:spcAft>
                <a:spcPct val="0"/>
              </a:spcAft>
            </a:pPr>
            <a:r>
              <a:rPr lang="en-US" sz="2400" dirty="0">
                <a:solidFill>
                  <a:prstClr val="black"/>
                </a:solidFill>
                <a:latin typeface="Times New Roman (Headings)"/>
              </a:rPr>
              <a:t>D. </a:t>
            </a:r>
            <a:r>
              <a:rPr lang="en-US" sz="2400" dirty="0" err="1">
                <a:solidFill>
                  <a:prstClr val="black"/>
                </a:solidFill>
                <a:latin typeface="Times New Roman (Headings)"/>
              </a:rPr>
              <a:t>Tình</a:t>
            </a:r>
            <a:r>
              <a:rPr lang="en-US" sz="2400" dirty="0">
                <a:solidFill>
                  <a:prstClr val="black"/>
                </a:solidFill>
                <a:latin typeface="Times New Roman (Headings)"/>
              </a:rPr>
              <a:t> </a:t>
            </a:r>
            <a:r>
              <a:rPr lang="en-US" sz="2400" dirty="0" err="1">
                <a:solidFill>
                  <a:prstClr val="black"/>
                </a:solidFill>
                <a:latin typeface="Times New Roman (Headings)"/>
              </a:rPr>
              <a:t>yêu</a:t>
            </a:r>
            <a:r>
              <a:rPr lang="en-US" sz="2400" dirty="0">
                <a:solidFill>
                  <a:prstClr val="black"/>
                </a:solidFill>
                <a:latin typeface="Times New Roman (Headings)"/>
              </a:rPr>
              <a:t> </a:t>
            </a:r>
            <a:r>
              <a:rPr lang="en-US" sz="2400" dirty="0" err="1">
                <a:solidFill>
                  <a:prstClr val="black"/>
                </a:solidFill>
                <a:latin typeface="Times New Roman (Headings)"/>
              </a:rPr>
              <a:t>thiên</a:t>
            </a:r>
            <a:r>
              <a:rPr lang="en-US" sz="2400" dirty="0">
                <a:solidFill>
                  <a:prstClr val="black"/>
                </a:solidFill>
                <a:latin typeface="Times New Roman (Headings)"/>
              </a:rPr>
              <a:t> </a:t>
            </a:r>
            <a:r>
              <a:rPr lang="en-US" sz="2400" dirty="0" err="1">
                <a:solidFill>
                  <a:prstClr val="black"/>
                </a:solidFill>
                <a:latin typeface="Times New Roman (Headings)"/>
              </a:rPr>
              <a:t>nhiên</a:t>
            </a:r>
            <a:r>
              <a:rPr lang="en-US" sz="2400" dirty="0">
                <a:solidFill>
                  <a:prstClr val="black"/>
                </a:solidFill>
                <a:latin typeface="Times New Roman (Headings)"/>
              </a:rPr>
              <a:t>.</a:t>
            </a:r>
          </a:p>
          <a:p>
            <a:pPr eaLnBrk="0" fontAlgn="base" hangingPunct="0">
              <a:lnSpc>
                <a:spcPct val="200000"/>
              </a:lnSpc>
              <a:spcBef>
                <a:spcPct val="0"/>
              </a:spcBef>
              <a:spcAft>
                <a:spcPct val="0"/>
              </a:spcAft>
            </a:pPr>
            <a:endParaRPr lang="en-US" sz="2400" dirty="0">
              <a:solidFill>
                <a:prstClr val="black"/>
              </a:solidFill>
              <a:latin typeface="Times New Roman (Headings)"/>
              <a:cs typeface="Arial" pitchFamily="34" charset="0"/>
            </a:endParaRPr>
          </a:p>
        </p:txBody>
      </p:sp>
      <p:sp>
        <p:nvSpPr>
          <p:cNvPr id="5" name="Rectangle 4"/>
          <p:cNvSpPr/>
          <p:nvPr/>
        </p:nvSpPr>
        <p:spPr>
          <a:xfrm>
            <a:off x="304826" y="152401"/>
            <a:ext cx="2828018" cy="661207"/>
          </a:xfrm>
          <a:prstGeom prst="rect">
            <a:avLst/>
          </a:prstGeom>
        </p:spPr>
        <p:txBody>
          <a:bodyPr wrap="none">
            <a:spAutoFit/>
          </a:bodyPr>
          <a:lstStyle/>
          <a:p>
            <a:pPr defTabSz="383889">
              <a:lnSpc>
                <a:spcPct val="150000"/>
              </a:lnSpc>
              <a:spcBef>
                <a:spcPts val="504"/>
              </a:spcBef>
              <a:defRPr/>
            </a:pPr>
            <a:r>
              <a:rPr lang="en-US" sz="2800" b="1" kern="0" dirty="0">
                <a:solidFill>
                  <a:srgbClr val="002060"/>
                </a:solidFill>
                <a:latin typeface="Times New Roman" pitchFamily="18" charset="0"/>
                <a:cs typeface="Times New Roman" pitchFamily="18" charset="0"/>
              </a:rPr>
              <a:t>IV. LUYỆN TẬP</a:t>
            </a:r>
          </a:p>
        </p:txBody>
      </p:sp>
    </p:spTree>
    <p:extLst>
      <p:ext uri="{BB962C8B-B14F-4D97-AF65-F5344CB8AC3E}">
        <p14:creationId xmlns:p14="http://schemas.microsoft.com/office/powerpoint/2010/main" val="122168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26" y="152401"/>
            <a:ext cx="2550698" cy="738664"/>
          </a:xfrm>
          <a:prstGeom prst="rect">
            <a:avLst/>
          </a:prstGeom>
        </p:spPr>
        <p:txBody>
          <a:bodyPr wrap="none">
            <a:spAutoFit/>
          </a:bodyPr>
          <a:lstStyle/>
          <a:p>
            <a:pPr defTabSz="383889">
              <a:lnSpc>
                <a:spcPct val="150000"/>
              </a:lnSpc>
              <a:spcBef>
                <a:spcPts val="504"/>
              </a:spcBef>
              <a:defRPr/>
            </a:pPr>
            <a:r>
              <a:rPr lang="en-US" sz="2800" b="1" kern="0" dirty="0">
                <a:solidFill>
                  <a:srgbClr val="002060"/>
                </a:solidFill>
                <a:latin typeface="Times New Roman" pitchFamily="18" charset="0"/>
                <a:cs typeface="Times New Roman" pitchFamily="18" charset="0"/>
              </a:rPr>
              <a:t>V. VẬN DỤNG</a:t>
            </a:r>
          </a:p>
        </p:txBody>
      </p:sp>
      <p:sp>
        <p:nvSpPr>
          <p:cNvPr id="3" name="Rectangle 2"/>
          <p:cNvSpPr/>
          <p:nvPr/>
        </p:nvSpPr>
        <p:spPr>
          <a:xfrm>
            <a:off x="1326604" y="1337826"/>
            <a:ext cx="9378182" cy="2031325"/>
          </a:xfrm>
          <a:prstGeom prst="rect">
            <a:avLst/>
          </a:prstGeom>
        </p:spPr>
        <p:txBody>
          <a:bodyPr wrap="square">
            <a:spAutoFit/>
          </a:bodyPr>
          <a:lstStyle/>
          <a:p>
            <a:pPr algn="ctr">
              <a:lnSpc>
                <a:spcPct val="150000"/>
              </a:lnSpc>
            </a:pPr>
            <a:r>
              <a:rPr lang="fr-FR" sz="2800" dirty="0">
                <a:solidFill>
                  <a:srgbClr val="000000"/>
                </a:solidFill>
                <a:latin typeface="Times New Roman"/>
                <a:ea typeface="Times New Roman"/>
                <a:cs typeface="Times New Roman"/>
              </a:rPr>
              <a:t>BÀI TẬP VỀ NHÀ</a:t>
            </a:r>
          </a:p>
          <a:p>
            <a:pPr algn="just">
              <a:lnSpc>
                <a:spcPct val="150000"/>
              </a:lnSpc>
            </a:pPr>
            <a:r>
              <a:rPr lang="fr-FR" sz="2800" b="1" i="1" dirty="0">
                <a:solidFill>
                  <a:srgbClr val="000000"/>
                </a:solidFill>
                <a:latin typeface="Times New Roman"/>
                <a:ea typeface="Times New Roman"/>
                <a:cs typeface="Times New Roman"/>
              </a:rPr>
              <a:t>	Anh/ </a:t>
            </a:r>
            <a:r>
              <a:rPr lang="fr-FR" sz="2800" b="1" i="1" dirty="0" err="1">
                <a:solidFill>
                  <a:srgbClr val="000000"/>
                </a:solidFill>
                <a:latin typeface="Times New Roman"/>
                <a:ea typeface="Times New Roman"/>
                <a:cs typeface="Times New Roman"/>
              </a:rPr>
              <a:t>chị</a:t>
            </a:r>
            <a:r>
              <a:rPr lang="fr-FR" sz="2800" b="1" i="1" dirty="0">
                <a:solidFill>
                  <a:srgbClr val="000000"/>
                </a:solidFill>
                <a:latin typeface="Times New Roman"/>
                <a:ea typeface="Times New Roman"/>
                <a:cs typeface="Times New Roman"/>
              </a:rPr>
              <a:t> </a:t>
            </a:r>
            <a:r>
              <a:rPr lang="fr-FR" sz="2800" b="1" i="1" dirty="0" err="1">
                <a:solidFill>
                  <a:srgbClr val="000000"/>
                </a:solidFill>
                <a:latin typeface="Times New Roman"/>
                <a:ea typeface="Times New Roman"/>
                <a:cs typeface="Times New Roman"/>
              </a:rPr>
              <a:t>hãy</a:t>
            </a:r>
            <a:r>
              <a:rPr lang="fr-FR" sz="2800" b="1" i="1" dirty="0">
                <a:solidFill>
                  <a:srgbClr val="000000"/>
                </a:solidFill>
                <a:latin typeface="Times New Roman"/>
                <a:ea typeface="Times New Roman"/>
                <a:cs typeface="Times New Roman"/>
              </a:rPr>
              <a:t> </a:t>
            </a:r>
            <a:r>
              <a:rPr lang="fr-FR" sz="2800" b="1" i="1" dirty="0" err="1">
                <a:solidFill>
                  <a:srgbClr val="000000"/>
                </a:solidFill>
                <a:latin typeface="Times New Roman"/>
                <a:ea typeface="Times New Roman"/>
                <a:cs typeface="Times New Roman"/>
              </a:rPr>
              <a:t>viết</a:t>
            </a:r>
            <a:r>
              <a:rPr lang="fr-FR" sz="2800" b="1" i="1" dirty="0">
                <a:solidFill>
                  <a:srgbClr val="000000"/>
                </a:solidFill>
                <a:latin typeface="Times New Roman"/>
                <a:ea typeface="Times New Roman"/>
                <a:cs typeface="Times New Roman"/>
              </a:rPr>
              <a:t> 1 </a:t>
            </a:r>
            <a:r>
              <a:rPr lang="fr-FR" sz="2800" b="1" i="1" dirty="0" err="1">
                <a:solidFill>
                  <a:srgbClr val="000000"/>
                </a:solidFill>
                <a:latin typeface="Times New Roman"/>
                <a:ea typeface="Times New Roman"/>
                <a:cs typeface="Times New Roman"/>
              </a:rPr>
              <a:t>đoạn</a:t>
            </a:r>
            <a:r>
              <a:rPr lang="fr-FR" sz="2800" b="1" i="1" dirty="0">
                <a:solidFill>
                  <a:srgbClr val="000000"/>
                </a:solidFill>
                <a:latin typeface="Times New Roman"/>
                <a:ea typeface="Times New Roman"/>
                <a:cs typeface="Times New Roman"/>
              </a:rPr>
              <a:t> </a:t>
            </a:r>
            <a:r>
              <a:rPr lang="fr-FR" sz="2800" b="1" i="1" dirty="0" err="1">
                <a:solidFill>
                  <a:srgbClr val="000000"/>
                </a:solidFill>
                <a:latin typeface="Times New Roman"/>
                <a:ea typeface="Times New Roman"/>
                <a:cs typeface="Times New Roman"/>
              </a:rPr>
              <a:t>văn</a:t>
            </a:r>
            <a:r>
              <a:rPr lang="fr-FR" sz="2800" b="1" i="1" dirty="0">
                <a:solidFill>
                  <a:srgbClr val="000000"/>
                </a:solidFill>
                <a:latin typeface="Times New Roman"/>
                <a:ea typeface="Times New Roman"/>
                <a:cs typeface="Times New Roman"/>
              </a:rPr>
              <a:t> (7 – 10 </a:t>
            </a:r>
            <a:r>
              <a:rPr lang="fr-FR" sz="2800" b="1" i="1" dirty="0" err="1">
                <a:solidFill>
                  <a:srgbClr val="000000"/>
                </a:solidFill>
                <a:latin typeface="Times New Roman"/>
                <a:ea typeface="Times New Roman"/>
                <a:cs typeface="Times New Roman"/>
              </a:rPr>
              <a:t>dòng</a:t>
            </a:r>
            <a:r>
              <a:rPr lang="fr-FR" sz="2800" b="1" i="1" dirty="0">
                <a:solidFill>
                  <a:srgbClr val="000000"/>
                </a:solidFill>
                <a:latin typeface="Times New Roman"/>
                <a:ea typeface="Times New Roman"/>
                <a:cs typeface="Times New Roman"/>
              </a:rPr>
              <a:t>) </a:t>
            </a:r>
            <a:r>
              <a:rPr lang="fr-FR" sz="2800" b="1" i="1" dirty="0" err="1">
                <a:solidFill>
                  <a:srgbClr val="000000"/>
                </a:solidFill>
                <a:latin typeface="Times New Roman"/>
                <a:ea typeface="Times New Roman"/>
                <a:cs typeface="Times New Roman"/>
              </a:rPr>
              <a:t>bày</a:t>
            </a:r>
            <a:r>
              <a:rPr lang="fr-FR" sz="2800" b="1" i="1" dirty="0">
                <a:solidFill>
                  <a:srgbClr val="000000"/>
                </a:solidFill>
                <a:latin typeface="Times New Roman"/>
                <a:ea typeface="Times New Roman"/>
                <a:cs typeface="Times New Roman"/>
              </a:rPr>
              <a:t> </a:t>
            </a:r>
            <a:r>
              <a:rPr lang="fr-FR" sz="2800" b="1" i="1" dirty="0" err="1">
                <a:solidFill>
                  <a:srgbClr val="000000"/>
                </a:solidFill>
                <a:latin typeface="Times New Roman"/>
                <a:ea typeface="Times New Roman"/>
                <a:cs typeface="Times New Roman"/>
              </a:rPr>
              <a:t>tỏ</a:t>
            </a:r>
            <a:r>
              <a:rPr lang="fr-FR" sz="2800" b="1" i="1" dirty="0">
                <a:solidFill>
                  <a:srgbClr val="000000"/>
                </a:solidFill>
                <a:latin typeface="Times New Roman"/>
                <a:ea typeface="Times New Roman"/>
                <a:cs typeface="Times New Roman"/>
              </a:rPr>
              <a:t> </a:t>
            </a:r>
            <a:r>
              <a:rPr lang="fr-FR" sz="2800" b="1" i="1" dirty="0" err="1">
                <a:solidFill>
                  <a:srgbClr val="000000"/>
                </a:solidFill>
                <a:latin typeface="Times New Roman"/>
                <a:ea typeface="Times New Roman"/>
                <a:cs typeface="Times New Roman"/>
              </a:rPr>
              <a:t>quan</a:t>
            </a:r>
            <a:r>
              <a:rPr lang="fr-FR" sz="2800" b="1" i="1" dirty="0">
                <a:solidFill>
                  <a:srgbClr val="000000"/>
                </a:solidFill>
                <a:latin typeface="Times New Roman"/>
                <a:ea typeface="Times New Roman"/>
                <a:cs typeface="Times New Roman"/>
              </a:rPr>
              <a:t> </a:t>
            </a:r>
            <a:r>
              <a:rPr lang="fr-FR" sz="2800" b="1" i="1" dirty="0" err="1">
                <a:solidFill>
                  <a:srgbClr val="000000"/>
                </a:solidFill>
                <a:latin typeface="Times New Roman"/>
                <a:ea typeface="Times New Roman"/>
                <a:cs typeface="Times New Roman"/>
              </a:rPr>
              <a:t>điểm</a:t>
            </a:r>
            <a:r>
              <a:rPr lang="fr-FR" sz="2800" b="1" i="1" dirty="0">
                <a:solidFill>
                  <a:srgbClr val="000000"/>
                </a:solidFill>
                <a:latin typeface="Times New Roman"/>
                <a:ea typeface="Times New Roman"/>
                <a:cs typeface="Times New Roman"/>
              </a:rPr>
              <a:t> </a:t>
            </a:r>
            <a:r>
              <a:rPr lang="fr-FR" sz="2800" b="1" i="1" dirty="0" err="1">
                <a:solidFill>
                  <a:srgbClr val="000000"/>
                </a:solidFill>
                <a:latin typeface="Times New Roman"/>
                <a:ea typeface="Times New Roman"/>
                <a:cs typeface="Times New Roman"/>
              </a:rPr>
              <a:t>của</a:t>
            </a:r>
            <a:r>
              <a:rPr lang="fr-FR" sz="2800" b="1" i="1" dirty="0">
                <a:solidFill>
                  <a:srgbClr val="000000"/>
                </a:solidFill>
                <a:latin typeface="Times New Roman"/>
                <a:ea typeface="Times New Roman"/>
                <a:cs typeface="Times New Roman"/>
              </a:rPr>
              <a:t> </a:t>
            </a:r>
            <a:r>
              <a:rPr lang="fr-FR" sz="2800" b="1" i="1" dirty="0" err="1">
                <a:solidFill>
                  <a:srgbClr val="000000"/>
                </a:solidFill>
                <a:latin typeface="Times New Roman"/>
                <a:ea typeface="Times New Roman"/>
                <a:cs typeface="Times New Roman"/>
              </a:rPr>
              <a:t>mình</a:t>
            </a:r>
            <a:r>
              <a:rPr lang="fr-FR" sz="2800" b="1" i="1" dirty="0">
                <a:solidFill>
                  <a:srgbClr val="000000"/>
                </a:solidFill>
                <a:latin typeface="Times New Roman"/>
                <a:ea typeface="Times New Roman"/>
                <a:cs typeface="Times New Roman"/>
              </a:rPr>
              <a:t> </a:t>
            </a:r>
            <a:r>
              <a:rPr lang="fr-FR" sz="2800" b="1" i="1" dirty="0" err="1">
                <a:solidFill>
                  <a:srgbClr val="000000"/>
                </a:solidFill>
                <a:latin typeface="Times New Roman"/>
                <a:ea typeface="Times New Roman"/>
                <a:cs typeface="Times New Roman"/>
              </a:rPr>
              <a:t>về</a:t>
            </a:r>
            <a:r>
              <a:rPr lang="fr-FR" sz="2800" b="1" i="1" dirty="0">
                <a:solidFill>
                  <a:srgbClr val="000000"/>
                </a:solidFill>
                <a:latin typeface="Times New Roman"/>
                <a:ea typeface="Times New Roman"/>
                <a:cs typeface="Times New Roman"/>
              </a:rPr>
              <a:t> </a:t>
            </a:r>
            <a:r>
              <a:rPr lang="fr-FR" sz="2800" b="1" i="1" dirty="0" err="1">
                <a:solidFill>
                  <a:srgbClr val="000000"/>
                </a:solidFill>
                <a:latin typeface="Times New Roman"/>
                <a:ea typeface="Times New Roman"/>
                <a:cs typeface="Times New Roman"/>
              </a:rPr>
              <a:t>việc</a:t>
            </a:r>
            <a:r>
              <a:rPr lang="fr-FR" sz="2800" b="1" i="1" dirty="0">
                <a:solidFill>
                  <a:srgbClr val="000000"/>
                </a:solidFill>
                <a:latin typeface="Times New Roman"/>
                <a:ea typeface="Times New Roman"/>
                <a:cs typeface="Times New Roman"/>
              </a:rPr>
              <a:t> </a:t>
            </a:r>
            <a:r>
              <a:rPr lang="fr-FR" sz="2800" b="1" i="1" dirty="0" err="1">
                <a:solidFill>
                  <a:srgbClr val="000000"/>
                </a:solidFill>
                <a:latin typeface="Times New Roman"/>
                <a:ea typeface="Times New Roman"/>
                <a:cs typeface="Times New Roman"/>
              </a:rPr>
              <a:t>s</a:t>
            </a:r>
            <a:r>
              <a:rPr lang="fr-FR" sz="2800" b="1" i="1" dirty="0" err="1">
                <a:solidFill>
                  <a:srgbClr val="000000"/>
                </a:solidFill>
                <a:latin typeface="Times New Roman"/>
                <a:ea typeface="Times New Roman"/>
                <a:cs typeface="Arial"/>
              </a:rPr>
              <a:t>ố</a:t>
            </a:r>
            <a:r>
              <a:rPr lang="fr-FR" sz="2800" b="1" i="1" dirty="0" err="1">
                <a:solidFill>
                  <a:srgbClr val="000000"/>
                </a:solidFill>
                <a:latin typeface="Times New Roman"/>
                <a:ea typeface="Times New Roman"/>
                <a:cs typeface="Times New Roman"/>
              </a:rPr>
              <a:t>ng</a:t>
            </a:r>
            <a:r>
              <a:rPr lang="fr-FR" sz="2800" b="1" i="1" dirty="0">
                <a:solidFill>
                  <a:srgbClr val="000000"/>
                </a:solidFill>
                <a:latin typeface="Times New Roman"/>
                <a:ea typeface="Times New Roman"/>
                <a:cs typeface="Times New Roman"/>
              </a:rPr>
              <a:t> </a:t>
            </a:r>
            <a:r>
              <a:rPr lang="fr-FR" sz="2800" b="1" i="1" dirty="0" err="1">
                <a:solidFill>
                  <a:srgbClr val="000000"/>
                </a:solidFill>
                <a:latin typeface="Times New Roman"/>
                <a:ea typeface="Times New Roman"/>
                <a:cs typeface="Times New Roman"/>
              </a:rPr>
              <a:t>ph</a:t>
            </a:r>
            <a:r>
              <a:rPr lang="fr-FR" sz="2800" b="1" i="1" dirty="0" err="1">
                <a:solidFill>
                  <a:srgbClr val="000000"/>
                </a:solidFill>
                <a:latin typeface="Times New Roman"/>
                <a:ea typeface="Times New Roman"/>
                <a:cs typeface="Arial"/>
              </a:rPr>
              <a:t>ả</a:t>
            </a:r>
            <a:r>
              <a:rPr lang="fr-FR" sz="2800" b="1" i="1" dirty="0" err="1">
                <a:solidFill>
                  <a:srgbClr val="000000"/>
                </a:solidFill>
                <a:latin typeface="Times New Roman"/>
                <a:ea typeface="Times New Roman"/>
                <a:cs typeface="Times New Roman"/>
              </a:rPr>
              <a:t>i</a:t>
            </a:r>
            <a:r>
              <a:rPr lang="fr-FR" sz="2800" b="1" i="1" dirty="0">
                <a:solidFill>
                  <a:srgbClr val="000000"/>
                </a:solidFill>
                <a:latin typeface="Times New Roman"/>
                <a:ea typeface="Times New Roman"/>
                <a:cs typeface="Times New Roman"/>
              </a:rPr>
              <a:t> </a:t>
            </a:r>
            <a:r>
              <a:rPr lang="fr-FR" sz="2800" b="1" i="1" dirty="0" err="1">
                <a:solidFill>
                  <a:srgbClr val="000000"/>
                </a:solidFill>
                <a:latin typeface="Times New Roman"/>
                <a:ea typeface="Times New Roman"/>
                <a:cs typeface="Times New Roman"/>
              </a:rPr>
              <a:t>c</a:t>
            </a:r>
            <a:r>
              <a:rPr lang="fr-FR" sz="2800" b="1" i="1" dirty="0" err="1">
                <a:solidFill>
                  <a:srgbClr val="000000"/>
                </a:solidFill>
                <a:latin typeface="Times New Roman"/>
                <a:ea typeface="Times New Roman"/>
                <a:cs typeface=".VnTime"/>
              </a:rPr>
              <a:t>ó</a:t>
            </a:r>
            <a:r>
              <a:rPr lang="fr-FR" sz="2800" b="1" i="1" dirty="0">
                <a:solidFill>
                  <a:srgbClr val="000000"/>
                </a:solidFill>
                <a:latin typeface="Times New Roman"/>
                <a:ea typeface="Times New Roman"/>
                <a:cs typeface="Times New Roman"/>
              </a:rPr>
              <a:t> </a:t>
            </a:r>
            <a:r>
              <a:rPr lang="fr-FR" sz="2800" b="1" i="1" dirty="0" err="1">
                <a:solidFill>
                  <a:srgbClr val="000000"/>
                </a:solidFill>
                <a:latin typeface="Times New Roman"/>
                <a:ea typeface="Times New Roman"/>
                <a:cs typeface="Times New Roman"/>
              </a:rPr>
              <a:t>ho</a:t>
            </a:r>
            <a:r>
              <a:rPr lang="fr-FR" sz="2800" b="1" i="1" dirty="0" err="1">
                <a:solidFill>
                  <a:srgbClr val="000000"/>
                </a:solidFill>
                <a:latin typeface="Times New Roman"/>
                <a:ea typeface="Times New Roman"/>
                <a:cs typeface="Arial"/>
              </a:rPr>
              <a:t>à</a:t>
            </a:r>
            <a:r>
              <a:rPr lang="fr-FR" sz="2800" b="1" i="1" dirty="0" err="1">
                <a:solidFill>
                  <a:srgbClr val="000000"/>
                </a:solidFill>
                <a:latin typeface="Times New Roman"/>
                <a:ea typeface="Times New Roman"/>
                <a:cs typeface="Times New Roman"/>
              </a:rPr>
              <a:t>i</a:t>
            </a:r>
            <a:r>
              <a:rPr lang="fr-FR" sz="2800" b="1" i="1" dirty="0">
                <a:solidFill>
                  <a:srgbClr val="000000"/>
                </a:solidFill>
                <a:latin typeface="Times New Roman"/>
                <a:ea typeface="Times New Roman"/>
                <a:cs typeface="Times New Roman"/>
              </a:rPr>
              <a:t> </a:t>
            </a:r>
            <a:r>
              <a:rPr lang="fr-FR" sz="2800" b="1" i="1" dirty="0" err="1">
                <a:solidFill>
                  <a:srgbClr val="000000"/>
                </a:solidFill>
                <a:latin typeface="Times New Roman"/>
                <a:ea typeface="Times New Roman"/>
                <a:cs typeface="Times New Roman"/>
              </a:rPr>
              <a:t>b</a:t>
            </a:r>
            <a:r>
              <a:rPr lang="fr-FR" sz="2800" b="1" i="1" dirty="0" err="1">
                <a:solidFill>
                  <a:srgbClr val="000000"/>
                </a:solidFill>
                <a:latin typeface="Times New Roman"/>
                <a:ea typeface="Times New Roman"/>
                <a:cs typeface=".VnTime"/>
              </a:rPr>
              <a:t>ã</a:t>
            </a:r>
            <a:r>
              <a:rPr lang="fr-FR" sz="2800" b="1" i="1" dirty="0" err="1">
                <a:solidFill>
                  <a:srgbClr val="000000"/>
                </a:solidFill>
                <a:latin typeface="Times New Roman"/>
                <a:ea typeface="Times New Roman"/>
                <a:cs typeface="Times New Roman"/>
              </a:rPr>
              <a:t>o</a:t>
            </a:r>
            <a:r>
              <a:rPr lang="fr-FR" sz="2800" b="1" i="1" dirty="0">
                <a:solidFill>
                  <a:srgbClr val="000000"/>
                </a:solidFill>
                <a:latin typeface="Times New Roman"/>
                <a:ea typeface="Times New Roman"/>
                <a:cs typeface="Times New Roman"/>
              </a:rPr>
              <a:t>, </a:t>
            </a:r>
            <a:r>
              <a:rPr lang="fr-FR" sz="2800" b="1" i="1" dirty="0" err="1">
                <a:solidFill>
                  <a:srgbClr val="000000"/>
                </a:solidFill>
                <a:latin typeface="Times New Roman"/>
                <a:ea typeface="Times New Roman"/>
                <a:cs typeface="Arial"/>
              </a:rPr>
              <a:t>ướ</a:t>
            </a:r>
            <a:r>
              <a:rPr lang="fr-FR" sz="2800" b="1" i="1" dirty="0" err="1">
                <a:solidFill>
                  <a:srgbClr val="000000"/>
                </a:solidFill>
                <a:latin typeface="Times New Roman"/>
                <a:ea typeface="Times New Roman"/>
                <a:cs typeface="Times New Roman"/>
              </a:rPr>
              <a:t>c</a:t>
            </a:r>
            <a:r>
              <a:rPr lang="fr-FR" sz="2800" b="1" i="1" dirty="0">
                <a:solidFill>
                  <a:srgbClr val="000000"/>
                </a:solidFill>
                <a:latin typeface="Times New Roman"/>
                <a:ea typeface="Times New Roman"/>
                <a:cs typeface="Times New Roman"/>
              </a:rPr>
              <a:t> </a:t>
            </a:r>
            <a:r>
              <a:rPr lang="fr-FR" sz="2800" b="1" i="1" dirty="0" err="1">
                <a:solidFill>
                  <a:srgbClr val="000000"/>
                </a:solidFill>
                <a:latin typeface="Times New Roman"/>
                <a:ea typeface="Times New Roman"/>
                <a:cs typeface="Times New Roman"/>
              </a:rPr>
              <a:t>m</a:t>
            </a:r>
            <a:r>
              <a:rPr lang="fr-FR" sz="2800" b="1" i="1" dirty="0" err="1">
                <a:solidFill>
                  <a:srgbClr val="000000"/>
                </a:solidFill>
                <a:latin typeface="Times New Roman"/>
                <a:ea typeface="Times New Roman"/>
                <a:cs typeface="Arial"/>
              </a:rPr>
              <a:t>ơ</a:t>
            </a:r>
            <a:r>
              <a:rPr lang="fr-FR" sz="2800" b="1" i="1" dirty="0">
                <a:solidFill>
                  <a:srgbClr val="000000"/>
                </a:solidFill>
                <a:latin typeface="Times New Roman"/>
                <a:ea typeface="Times New Roman"/>
                <a:cs typeface="Arial"/>
              </a:rPr>
              <a:t>?</a:t>
            </a:r>
          </a:p>
        </p:txBody>
      </p:sp>
    </p:spTree>
    <p:extLst>
      <p:ext uri="{BB962C8B-B14F-4D97-AF65-F5344CB8AC3E}">
        <p14:creationId xmlns:p14="http://schemas.microsoft.com/office/powerpoint/2010/main" val="423742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title"/>
          </p:nvPr>
        </p:nvSpPr>
        <p:spPr/>
        <p:txBody>
          <a:bodyPr/>
          <a:lstStyle/>
          <a:p>
            <a:endParaRPr lang="en-US"/>
          </a:p>
        </p:txBody>
      </p:sp>
      <p:pic>
        <p:nvPicPr>
          <p:cNvPr id="160771" name="Picture 2" descr="Hình ảnh cảm ơn đẹp cho Powerp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7947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2000"/>
            <a:lum/>
          </a:blip>
          <a:srcRect/>
          <a:stretch>
            <a:fillRect t="-6000" b="-6000"/>
          </a:stretch>
        </a:blipFill>
        <a:effectLst/>
      </p:bgPr>
    </p:bg>
    <p:spTree>
      <p:nvGrpSpPr>
        <p:cNvPr id="1" name=""/>
        <p:cNvGrpSpPr/>
        <p:nvPr/>
      </p:nvGrpSpPr>
      <p:grpSpPr>
        <a:xfrm>
          <a:off x="0" y="0"/>
          <a:ext cx="0" cy="0"/>
          <a:chOff x="0" y="0"/>
          <a:chExt cx="0" cy="0"/>
        </a:xfrm>
      </p:grpSpPr>
      <p:sp>
        <p:nvSpPr>
          <p:cNvPr id="41" name="Rectangle 40">
            <a:hlinkClick r:id="rId4" action="ppaction://hlinksldjump"/>
          </p:cNvPr>
          <p:cNvSpPr/>
          <p:nvPr/>
        </p:nvSpPr>
        <p:spPr>
          <a:xfrm>
            <a:off x="1051656" y="357356"/>
            <a:ext cx="4672066" cy="1776285"/>
          </a:xfrm>
          <a:prstGeom prst="rect">
            <a:avLst/>
          </a:prstGeom>
          <a:noFill/>
        </p:spPr>
        <p:txBody>
          <a:bodyPr wrap="none" lIns="113166" tIns="56593" rIns="113166" bIns="56593">
            <a:spAutoFit/>
          </a:bodyPr>
          <a:lstStyle/>
          <a:p>
            <a:pPr algn="ctr" defTabSz="1131658">
              <a:defRPr/>
            </a:pPr>
            <a:r>
              <a:rPr lang="en-US" sz="54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1131658">
              <a:defRPr/>
            </a:pPr>
            <a:r>
              <a:rPr lang="en-US" sz="54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grpSp>
        <p:nvGrpSpPr>
          <p:cNvPr id="22" name="vong quay"/>
          <p:cNvGrpSpPr>
            <a:grpSpLocks/>
          </p:cNvGrpSpPr>
          <p:nvPr/>
        </p:nvGrpSpPr>
        <p:grpSpPr bwMode="auto">
          <a:xfrm>
            <a:off x="5892828" y="1018639"/>
            <a:ext cx="4810098" cy="4391601"/>
            <a:chOff x="5425622" y="292790"/>
            <a:chExt cx="5834378" cy="5828280"/>
          </a:xfrm>
        </p:grpSpPr>
        <p:pic>
          <p:nvPicPr>
            <p:cNvPr id="69672"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25622" y="292790"/>
              <a:ext cx="5834378" cy="5828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73" name="TextBox 8"/>
            <p:cNvSpPr txBox="1">
              <a:spLocks noChangeArrowheads="1"/>
            </p:cNvSpPr>
            <p:nvPr/>
          </p:nvSpPr>
          <p:spPr bwMode="auto">
            <a:xfrm rot="14949661">
              <a:off x="6674684" y="1228925"/>
              <a:ext cx="2025648" cy="757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130300">
                <a:defRPr>
                  <a:solidFill>
                    <a:schemeClr val="tx1"/>
                  </a:solidFill>
                  <a:latin typeface="Arial" pitchFamily="34" charset="0"/>
                </a:defRPr>
              </a:lvl1pPr>
              <a:lvl2pPr marL="742950" indent="-285750" defTabSz="1130300">
                <a:defRPr>
                  <a:solidFill>
                    <a:schemeClr val="tx1"/>
                  </a:solidFill>
                  <a:latin typeface="Arial" pitchFamily="34" charset="0"/>
                </a:defRPr>
              </a:lvl2pPr>
              <a:lvl3pPr marL="1143000" indent="-228600" defTabSz="1130300">
                <a:defRPr>
                  <a:solidFill>
                    <a:schemeClr val="tx1"/>
                  </a:solidFill>
                  <a:latin typeface="Arial" pitchFamily="34" charset="0"/>
                </a:defRPr>
              </a:lvl3pPr>
              <a:lvl4pPr marL="1600200" indent="-228600" defTabSz="1130300">
                <a:defRPr>
                  <a:solidFill>
                    <a:schemeClr val="tx1"/>
                  </a:solidFill>
                  <a:latin typeface="Arial" pitchFamily="34" charset="0"/>
                </a:defRPr>
              </a:lvl4pPr>
              <a:lvl5pPr marL="2057400" indent="-228600" defTabSz="1130300">
                <a:defRPr>
                  <a:solidFill>
                    <a:schemeClr val="tx1"/>
                  </a:solidFill>
                  <a:latin typeface="Arial" pitchFamily="34" charset="0"/>
                </a:defRPr>
              </a:lvl5pPr>
              <a:lvl6pPr marL="2514600" indent="-228600" defTabSz="1130300" eaLnBrk="0" fontAlgn="base" hangingPunct="0">
                <a:spcBef>
                  <a:spcPct val="0"/>
                </a:spcBef>
                <a:spcAft>
                  <a:spcPct val="0"/>
                </a:spcAft>
                <a:defRPr>
                  <a:solidFill>
                    <a:schemeClr val="tx1"/>
                  </a:solidFill>
                  <a:latin typeface="Arial" pitchFamily="34" charset="0"/>
                </a:defRPr>
              </a:lvl6pPr>
              <a:lvl7pPr marL="2971800" indent="-228600" defTabSz="1130300" eaLnBrk="0" fontAlgn="base" hangingPunct="0">
                <a:spcBef>
                  <a:spcPct val="0"/>
                </a:spcBef>
                <a:spcAft>
                  <a:spcPct val="0"/>
                </a:spcAft>
                <a:defRPr>
                  <a:solidFill>
                    <a:schemeClr val="tx1"/>
                  </a:solidFill>
                  <a:latin typeface="Arial" pitchFamily="34" charset="0"/>
                </a:defRPr>
              </a:lvl7pPr>
              <a:lvl8pPr marL="3429000" indent="-228600" defTabSz="1130300" eaLnBrk="0" fontAlgn="base" hangingPunct="0">
                <a:spcBef>
                  <a:spcPct val="0"/>
                </a:spcBef>
                <a:spcAft>
                  <a:spcPct val="0"/>
                </a:spcAft>
                <a:defRPr>
                  <a:solidFill>
                    <a:schemeClr val="tx1"/>
                  </a:solidFill>
                  <a:latin typeface="Arial" pitchFamily="34" charset="0"/>
                </a:defRPr>
              </a:lvl8pPr>
              <a:lvl9pPr marL="3886200" indent="-228600" defTabSz="11303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GB" sz="4000" b="1">
                  <a:solidFill>
                    <a:srgbClr val="000000"/>
                  </a:solidFill>
                  <a:latin typeface="Tahoma" pitchFamily="34" charset="0"/>
                  <a:cs typeface="Tahoma" pitchFamily="34" charset="0"/>
                </a:rPr>
                <a:t>30</a:t>
              </a:r>
              <a:endParaRPr lang="vi-VN" sz="4000" b="1">
                <a:solidFill>
                  <a:srgbClr val="000000"/>
                </a:solidFill>
                <a:latin typeface="Tahoma" pitchFamily="34" charset="0"/>
                <a:cs typeface="Tahoma" pitchFamily="34" charset="0"/>
              </a:endParaRPr>
            </a:p>
          </p:txBody>
        </p:sp>
        <p:sp>
          <p:nvSpPr>
            <p:cNvPr id="69674" name="TextBox 9"/>
            <p:cNvSpPr txBox="1">
              <a:spLocks noChangeArrowheads="1"/>
            </p:cNvSpPr>
            <p:nvPr/>
          </p:nvSpPr>
          <p:spPr bwMode="auto">
            <a:xfrm rot="12232592">
              <a:off x="5742638" y="2027671"/>
              <a:ext cx="2025650" cy="99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130300">
                <a:defRPr>
                  <a:solidFill>
                    <a:schemeClr val="tx1"/>
                  </a:solidFill>
                  <a:latin typeface="Arial" pitchFamily="34" charset="0"/>
                </a:defRPr>
              </a:lvl1pPr>
              <a:lvl2pPr marL="742950" indent="-285750" defTabSz="1130300">
                <a:defRPr>
                  <a:solidFill>
                    <a:schemeClr val="tx1"/>
                  </a:solidFill>
                  <a:latin typeface="Arial" pitchFamily="34" charset="0"/>
                </a:defRPr>
              </a:lvl2pPr>
              <a:lvl3pPr marL="1143000" indent="-228600" defTabSz="1130300">
                <a:defRPr>
                  <a:solidFill>
                    <a:schemeClr val="tx1"/>
                  </a:solidFill>
                  <a:latin typeface="Arial" pitchFamily="34" charset="0"/>
                </a:defRPr>
              </a:lvl3pPr>
              <a:lvl4pPr marL="1600200" indent="-228600" defTabSz="1130300">
                <a:defRPr>
                  <a:solidFill>
                    <a:schemeClr val="tx1"/>
                  </a:solidFill>
                  <a:latin typeface="Arial" pitchFamily="34" charset="0"/>
                </a:defRPr>
              </a:lvl4pPr>
              <a:lvl5pPr marL="2057400" indent="-228600" defTabSz="1130300">
                <a:defRPr>
                  <a:solidFill>
                    <a:schemeClr val="tx1"/>
                  </a:solidFill>
                  <a:latin typeface="Arial" pitchFamily="34" charset="0"/>
                </a:defRPr>
              </a:lvl5pPr>
              <a:lvl6pPr marL="2514600" indent="-228600" defTabSz="1130300" eaLnBrk="0" fontAlgn="base" hangingPunct="0">
                <a:spcBef>
                  <a:spcPct val="0"/>
                </a:spcBef>
                <a:spcAft>
                  <a:spcPct val="0"/>
                </a:spcAft>
                <a:defRPr>
                  <a:solidFill>
                    <a:schemeClr val="tx1"/>
                  </a:solidFill>
                  <a:latin typeface="Arial" pitchFamily="34" charset="0"/>
                </a:defRPr>
              </a:lvl6pPr>
              <a:lvl7pPr marL="2971800" indent="-228600" defTabSz="1130300" eaLnBrk="0" fontAlgn="base" hangingPunct="0">
                <a:spcBef>
                  <a:spcPct val="0"/>
                </a:spcBef>
                <a:spcAft>
                  <a:spcPct val="0"/>
                </a:spcAft>
                <a:defRPr>
                  <a:solidFill>
                    <a:schemeClr val="tx1"/>
                  </a:solidFill>
                  <a:latin typeface="Arial" pitchFamily="34" charset="0"/>
                </a:defRPr>
              </a:lvl7pPr>
              <a:lvl8pPr marL="3429000" indent="-228600" defTabSz="1130300" eaLnBrk="0" fontAlgn="base" hangingPunct="0">
                <a:spcBef>
                  <a:spcPct val="0"/>
                </a:spcBef>
                <a:spcAft>
                  <a:spcPct val="0"/>
                </a:spcAft>
                <a:defRPr>
                  <a:solidFill>
                    <a:schemeClr val="tx1"/>
                  </a:solidFill>
                  <a:latin typeface="Arial" pitchFamily="34" charset="0"/>
                </a:defRPr>
              </a:lvl8pPr>
              <a:lvl9pPr marL="3886200" indent="-228600" defTabSz="11303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GB" sz="4000" b="1" dirty="0">
                  <a:solidFill>
                    <a:srgbClr val="FFFFFF"/>
                  </a:solidFill>
                  <a:latin typeface="Tahoma" pitchFamily="34" charset="0"/>
                  <a:cs typeface="Tahoma" pitchFamily="34" charset="0"/>
                </a:rPr>
                <a:t>40</a:t>
              </a:r>
              <a:endParaRPr lang="vi-VN" sz="4000" b="1" dirty="0">
                <a:solidFill>
                  <a:srgbClr val="FFFFFF"/>
                </a:solidFill>
                <a:latin typeface="Tahoma" pitchFamily="34" charset="0"/>
                <a:cs typeface="Tahoma" pitchFamily="34" charset="0"/>
              </a:endParaRPr>
            </a:p>
          </p:txBody>
        </p:sp>
        <p:sp>
          <p:nvSpPr>
            <p:cNvPr id="69675" name="TextBox 10"/>
            <p:cNvSpPr txBox="1">
              <a:spLocks noChangeArrowheads="1"/>
            </p:cNvSpPr>
            <p:nvPr/>
          </p:nvSpPr>
          <p:spPr bwMode="auto">
            <a:xfrm rot="17590276">
              <a:off x="8020995" y="1226000"/>
              <a:ext cx="2025648" cy="757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130300">
                <a:defRPr>
                  <a:solidFill>
                    <a:schemeClr val="tx1"/>
                  </a:solidFill>
                  <a:latin typeface="Arial" pitchFamily="34" charset="0"/>
                </a:defRPr>
              </a:lvl1pPr>
              <a:lvl2pPr marL="742950" indent="-285750" defTabSz="1130300">
                <a:defRPr>
                  <a:solidFill>
                    <a:schemeClr val="tx1"/>
                  </a:solidFill>
                  <a:latin typeface="Arial" pitchFamily="34" charset="0"/>
                </a:defRPr>
              </a:lvl2pPr>
              <a:lvl3pPr marL="1143000" indent="-228600" defTabSz="1130300">
                <a:defRPr>
                  <a:solidFill>
                    <a:schemeClr val="tx1"/>
                  </a:solidFill>
                  <a:latin typeface="Arial" pitchFamily="34" charset="0"/>
                </a:defRPr>
              </a:lvl3pPr>
              <a:lvl4pPr marL="1600200" indent="-228600" defTabSz="1130300">
                <a:defRPr>
                  <a:solidFill>
                    <a:schemeClr val="tx1"/>
                  </a:solidFill>
                  <a:latin typeface="Arial" pitchFamily="34" charset="0"/>
                </a:defRPr>
              </a:lvl4pPr>
              <a:lvl5pPr marL="2057400" indent="-228600" defTabSz="1130300">
                <a:defRPr>
                  <a:solidFill>
                    <a:schemeClr val="tx1"/>
                  </a:solidFill>
                  <a:latin typeface="Arial" pitchFamily="34" charset="0"/>
                </a:defRPr>
              </a:lvl5pPr>
              <a:lvl6pPr marL="2514600" indent="-228600" defTabSz="1130300" eaLnBrk="0" fontAlgn="base" hangingPunct="0">
                <a:spcBef>
                  <a:spcPct val="0"/>
                </a:spcBef>
                <a:spcAft>
                  <a:spcPct val="0"/>
                </a:spcAft>
                <a:defRPr>
                  <a:solidFill>
                    <a:schemeClr val="tx1"/>
                  </a:solidFill>
                  <a:latin typeface="Arial" pitchFamily="34" charset="0"/>
                </a:defRPr>
              </a:lvl6pPr>
              <a:lvl7pPr marL="2971800" indent="-228600" defTabSz="1130300" eaLnBrk="0" fontAlgn="base" hangingPunct="0">
                <a:spcBef>
                  <a:spcPct val="0"/>
                </a:spcBef>
                <a:spcAft>
                  <a:spcPct val="0"/>
                </a:spcAft>
                <a:defRPr>
                  <a:solidFill>
                    <a:schemeClr val="tx1"/>
                  </a:solidFill>
                  <a:latin typeface="Arial" pitchFamily="34" charset="0"/>
                </a:defRPr>
              </a:lvl7pPr>
              <a:lvl8pPr marL="3429000" indent="-228600" defTabSz="1130300" eaLnBrk="0" fontAlgn="base" hangingPunct="0">
                <a:spcBef>
                  <a:spcPct val="0"/>
                </a:spcBef>
                <a:spcAft>
                  <a:spcPct val="0"/>
                </a:spcAft>
                <a:defRPr>
                  <a:solidFill>
                    <a:schemeClr val="tx1"/>
                  </a:solidFill>
                  <a:latin typeface="Arial" pitchFamily="34" charset="0"/>
                </a:defRPr>
              </a:lvl8pPr>
              <a:lvl9pPr marL="3886200" indent="-228600" defTabSz="11303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GB" sz="4000" b="1" dirty="0">
                  <a:solidFill>
                    <a:srgbClr val="FFFFFF"/>
                  </a:solidFill>
                  <a:latin typeface="Tahoma" pitchFamily="34" charset="0"/>
                  <a:cs typeface="Tahoma" pitchFamily="34" charset="0"/>
                </a:rPr>
                <a:t>20</a:t>
              </a:r>
              <a:endParaRPr lang="vi-VN" sz="4000" b="1" dirty="0">
                <a:solidFill>
                  <a:srgbClr val="FFFFFF"/>
                </a:solidFill>
                <a:latin typeface="Tahoma" pitchFamily="34" charset="0"/>
                <a:cs typeface="Tahoma" pitchFamily="34" charset="0"/>
              </a:endParaRPr>
            </a:p>
          </p:txBody>
        </p:sp>
        <p:sp>
          <p:nvSpPr>
            <p:cNvPr id="69676" name="TextBox 11"/>
            <p:cNvSpPr txBox="1">
              <a:spLocks noChangeArrowheads="1"/>
            </p:cNvSpPr>
            <p:nvPr/>
          </p:nvSpPr>
          <p:spPr bwMode="auto">
            <a:xfrm rot="20155085">
              <a:off x="8917980" y="2032275"/>
              <a:ext cx="2025650" cy="99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130300">
                <a:defRPr>
                  <a:solidFill>
                    <a:schemeClr val="tx1"/>
                  </a:solidFill>
                  <a:latin typeface="Arial" pitchFamily="34" charset="0"/>
                </a:defRPr>
              </a:lvl1pPr>
              <a:lvl2pPr marL="742950" indent="-285750" defTabSz="1130300">
                <a:defRPr>
                  <a:solidFill>
                    <a:schemeClr val="tx1"/>
                  </a:solidFill>
                  <a:latin typeface="Arial" pitchFamily="34" charset="0"/>
                </a:defRPr>
              </a:lvl2pPr>
              <a:lvl3pPr marL="1143000" indent="-228600" defTabSz="1130300">
                <a:defRPr>
                  <a:solidFill>
                    <a:schemeClr val="tx1"/>
                  </a:solidFill>
                  <a:latin typeface="Arial" pitchFamily="34" charset="0"/>
                </a:defRPr>
              </a:lvl3pPr>
              <a:lvl4pPr marL="1600200" indent="-228600" defTabSz="1130300">
                <a:defRPr>
                  <a:solidFill>
                    <a:schemeClr val="tx1"/>
                  </a:solidFill>
                  <a:latin typeface="Arial" pitchFamily="34" charset="0"/>
                </a:defRPr>
              </a:lvl4pPr>
              <a:lvl5pPr marL="2057400" indent="-228600" defTabSz="1130300">
                <a:defRPr>
                  <a:solidFill>
                    <a:schemeClr val="tx1"/>
                  </a:solidFill>
                  <a:latin typeface="Arial" pitchFamily="34" charset="0"/>
                </a:defRPr>
              </a:lvl5pPr>
              <a:lvl6pPr marL="2514600" indent="-228600" defTabSz="1130300" eaLnBrk="0" fontAlgn="base" hangingPunct="0">
                <a:spcBef>
                  <a:spcPct val="0"/>
                </a:spcBef>
                <a:spcAft>
                  <a:spcPct val="0"/>
                </a:spcAft>
                <a:defRPr>
                  <a:solidFill>
                    <a:schemeClr val="tx1"/>
                  </a:solidFill>
                  <a:latin typeface="Arial" pitchFamily="34" charset="0"/>
                </a:defRPr>
              </a:lvl6pPr>
              <a:lvl7pPr marL="2971800" indent="-228600" defTabSz="1130300" eaLnBrk="0" fontAlgn="base" hangingPunct="0">
                <a:spcBef>
                  <a:spcPct val="0"/>
                </a:spcBef>
                <a:spcAft>
                  <a:spcPct val="0"/>
                </a:spcAft>
                <a:defRPr>
                  <a:solidFill>
                    <a:schemeClr val="tx1"/>
                  </a:solidFill>
                  <a:latin typeface="Arial" pitchFamily="34" charset="0"/>
                </a:defRPr>
              </a:lvl7pPr>
              <a:lvl8pPr marL="3429000" indent="-228600" defTabSz="1130300" eaLnBrk="0" fontAlgn="base" hangingPunct="0">
                <a:spcBef>
                  <a:spcPct val="0"/>
                </a:spcBef>
                <a:spcAft>
                  <a:spcPct val="0"/>
                </a:spcAft>
                <a:defRPr>
                  <a:solidFill>
                    <a:schemeClr val="tx1"/>
                  </a:solidFill>
                  <a:latin typeface="Arial" pitchFamily="34" charset="0"/>
                </a:defRPr>
              </a:lvl8pPr>
              <a:lvl9pPr marL="3886200" indent="-228600" defTabSz="11303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GB" sz="4000" b="1">
                  <a:solidFill>
                    <a:srgbClr val="000000"/>
                  </a:solidFill>
                  <a:latin typeface="Tahoma" pitchFamily="34" charset="0"/>
                  <a:cs typeface="Tahoma" pitchFamily="34" charset="0"/>
                </a:rPr>
                <a:t>10</a:t>
              </a:r>
              <a:endParaRPr lang="vi-VN" sz="4000" b="1">
                <a:solidFill>
                  <a:srgbClr val="000000"/>
                </a:solidFill>
                <a:latin typeface="Tahoma" pitchFamily="34" charset="0"/>
                <a:cs typeface="Tahoma" pitchFamily="34" charset="0"/>
              </a:endParaRPr>
            </a:p>
          </p:txBody>
        </p:sp>
        <p:sp>
          <p:nvSpPr>
            <p:cNvPr id="69677" name="TextBox 16"/>
            <p:cNvSpPr txBox="1">
              <a:spLocks noChangeArrowheads="1"/>
            </p:cNvSpPr>
            <p:nvPr/>
          </p:nvSpPr>
          <p:spPr bwMode="auto">
            <a:xfrm rot="9501114">
              <a:off x="5697323" y="3367465"/>
              <a:ext cx="2025650" cy="99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130300">
                <a:defRPr>
                  <a:solidFill>
                    <a:schemeClr val="tx1"/>
                  </a:solidFill>
                  <a:latin typeface="Arial" pitchFamily="34" charset="0"/>
                </a:defRPr>
              </a:lvl1pPr>
              <a:lvl2pPr marL="742950" indent="-285750" defTabSz="1130300">
                <a:defRPr>
                  <a:solidFill>
                    <a:schemeClr val="tx1"/>
                  </a:solidFill>
                  <a:latin typeface="Arial" pitchFamily="34" charset="0"/>
                </a:defRPr>
              </a:lvl2pPr>
              <a:lvl3pPr marL="1143000" indent="-228600" defTabSz="1130300">
                <a:defRPr>
                  <a:solidFill>
                    <a:schemeClr val="tx1"/>
                  </a:solidFill>
                  <a:latin typeface="Arial" pitchFamily="34" charset="0"/>
                </a:defRPr>
              </a:lvl3pPr>
              <a:lvl4pPr marL="1600200" indent="-228600" defTabSz="1130300">
                <a:defRPr>
                  <a:solidFill>
                    <a:schemeClr val="tx1"/>
                  </a:solidFill>
                  <a:latin typeface="Arial" pitchFamily="34" charset="0"/>
                </a:defRPr>
              </a:lvl4pPr>
              <a:lvl5pPr marL="2057400" indent="-228600" defTabSz="1130300">
                <a:defRPr>
                  <a:solidFill>
                    <a:schemeClr val="tx1"/>
                  </a:solidFill>
                  <a:latin typeface="Arial" pitchFamily="34" charset="0"/>
                </a:defRPr>
              </a:lvl5pPr>
              <a:lvl6pPr marL="2514600" indent="-228600" defTabSz="1130300" eaLnBrk="0" fontAlgn="base" hangingPunct="0">
                <a:spcBef>
                  <a:spcPct val="0"/>
                </a:spcBef>
                <a:spcAft>
                  <a:spcPct val="0"/>
                </a:spcAft>
                <a:defRPr>
                  <a:solidFill>
                    <a:schemeClr val="tx1"/>
                  </a:solidFill>
                  <a:latin typeface="Arial" pitchFamily="34" charset="0"/>
                </a:defRPr>
              </a:lvl6pPr>
              <a:lvl7pPr marL="2971800" indent="-228600" defTabSz="1130300" eaLnBrk="0" fontAlgn="base" hangingPunct="0">
                <a:spcBef>
                  <a:spcPct val="0"/>
                </a:spcBef>
                <a:spcAft>
                  <a:spcPct val="0"/>
                </a:spcAft>
                <a:defRPr>
                  <a:solidFill>
                    <a:schemeClr val="tx1"/>
                  </a:solidFill>
                  <a:latin typeface="Arial" pitchFamily="34" charset="0"/>
                </a:defRPr>
              </a:lvl7pPr>
              <a:lvl8pPr marL="3429000" indent="-228600" defTabSz="1130300" eaLnBrk="0" fontAlgn="base" hangingPunct="0">
                <a:spcBef>
                  <a:spcPct val="0"/>
                </a:spcBef>
                <a:spcAft>
                  <a:spcPct val="0"/>
                </a:spcAft>
                <a:defRPr>
                  <a:solidFill>
                    <a:schemeClr val="tx1"/>
                  </a:solidFill>
                  <a:latin typeface="Arial" pitchFamily="34" charset="0"/>
                </a:defRPr>
              </a:lvl8pPr>
              <a:lvl9pPr marL="3886200" indent="-228600" defTabSz="11303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GB" sz="4000" b="1">
                  <a:solidFill>
                    <a:srgbClr val="000000"/>
                  </a:solidFill>
                  <a:latin typeface="Tahoma" pitchFamily="34" charset="0"/>
                  <a:cs typeface="Tahoma" pitchFamily="34" charset="0"/>
                </a:rPr>
                <a:t>50</a:t>
              </a:r>
              <a:endParaRPr lang="vi-VN" sz="4000" b="1">
                <a:solidFill>
                  <a:srgbClr val="000000"/>
                </a:solidFill>
                <a:latin typeface="Tahoma" pitchFamily="34" charset="0"/>
                <a:cs typeface="Tahoma" pitchFamily="34" charset="0"/>
              </a:endParaRPr>
            </a:p>
          </p:txBody>
        </p:sp>
        <p:sp>
          <p:nvSpPr>
            <p:cNvPr id="69678" name="TextBox 18"/>
            <p:cNvSpPr txBox="1">
              <a:spLocks noChangeArrowheads="1"/>
            </p:cNvSpPr>
            <p:nvPr/>
          </p:nvSpPr>
          <p:spPr bwMode="auto">
            <a:xfrm rot="6703311">
              <a:off x="6660971" y="4452633"/>
              <a:ext cx="2025648" cy="757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130300">
                <a:defRPr>
                  <a:solidFill>
                    <a:schemeClr val="tx1"/>
                  </a:solidFill>
                  <a:latin typeface="Arial" pitchFamily="34" charset="0"/>
                </a:defRPr>
              </a:lvl1pPr>
              <a:lvl2pPr marL="742950" indent="-285750" defTabSz="1130300">
                <a:defRPr>
                  <a:solidFill>
                    <a:schemeClr val="tx1"/>
                  </a:solidFill>
                  <a:latin typeface="Arial" pitchFamily="34" charset="0"/>
                </a:defRPr>
              </a:lvl2pPr>
              <a:lvl3pPr marL="1143000" indent="-228600" defTabSz="1130300">
                <a:defRPr>
                  <a:solidFill>
                    <a:schemeClr val="tx1"/>
                  </a:solidFill>
                  <a:latin typeface="Arial" pitchFamily="34" charset="0"/>
                </a:defRPr>
              </a:lvl3pPr>
              <a:lvl4pPr marL="1600200" indent="-228600" defTabSz="1130300">
                <a:defRPr>
                  <a:solidFill>
                    <a:schemeClr val="tx1"/>
                  </a:solidFill>
                  <a:latin typeface="Arial" pitchFamily="34" charset="0"/>
                </a:defRPr>
              </a:lvl4pPr>
              <a:lvl5pPr marL="2057400" indent="-228600" defTabSz="1130300">
                <a:defRPr>
                  <a:solidFill>
                    <a:schemeClr val="tx1"/>
                  </a:solidFill>
                  <a:latin typeface="Arial" pitchFamily="34" charset="0"/>
                </a:defRPr>
              </a:lvl5pPr>
              <a:lvl6pPr marL="2514600" indent="-228600" defTabSz="1130300" eaLnBrk="0" fontAlgn="base" hangingPunct="0">
                <a:spcBef>
                  <a:spcPct val="0"/>
                </a:spcBef>
                <a:spcAft>
                  <a:spcPct val="0"/>
                </a:spcAft>
                <a:defRPr>
                  <a:solidFill>
                    <a:schemeClr val="tx1"/>
                  </a:solidFill>
                  <a:latin typeface="Arial" pitchFamily="34" charset="0"/>
                </a:defRPr>
              </a:lvl6pPr>
              <a:lvl7pPr marL="2971800" indent="-228600" defTabSz="1130300" eaLnBrk="0" fontAlgn="base" hangingPunct="0">
                <a:spcBef>
                  <a:spcPct val="0"/>
                </a:spcBef>
                <a:spcAft>
                  <a:spcPct val="0"/>
                </a:spcAft>
                <a:defRPr>
                  <a:solidFill>
                    <a:schemeClr val="tx1"/>
                  </a:solidFill>
                  <a:latin typeface="Arial" pitchFamily="34" charset="0"/>
                </a:defRPr>
              </a:lvl7pPr>
              <a:lvl8pPr marL="3429000" indent="-228600" defTabSz="1130300" eaLnBrk="0" fontAlgn="base" hangingPunct="0">
                <a:spcBef>
                  <a:spcPct val="0"/>
                </a:spcBef>
                <a:spcAft>
                  <a:spcPct val="0"/>
                </a:spcAft>
                <a:defRPr>
                  <a:solidFill>
                    <a:schemeClr val="tx1"/>
                  </a:solidFill>
                  <a:latin typeface="Arial" pitchFamily="34" charset="0"/>
                </a:defRPr>
              </a:lvl8pPr>
              <a:lvl9pPr marL="3886200" indent="-228600" defTabSz="11303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GB" sz="4000" b="1">
                  <a:solidFill>
                    <a:srgbClr val="FFFFFF"/>
                  </a:solidFill>
                  <a:latin typeface="Tahoma" pitchFamily="34" charset="0"/>
                  <a:cs typeface="Tahoma" pitchFamily="34" charset="0"/>
                </a:rPr>
                <a:t>60</a:t>
              </a:r>
              <a:endParaRPr lang="vi-VN" sz="4000" b="1">
                <a:solidFill>
                  <a:srgbClr val="FFFFFF"/>
                </a:solidFill>
                <a:latin typeface="Tahoma" pitchFamily="34" charset="0"/>
                <a:cs typeface="Tahoma" pitchFamily="34" charset="0"/>
              </a:endParaRPr>
            </a:p>
          </p:txBody>
        </p:sp>
        <p:sp>
          <p:nvSpPr>
            <p:cNvPr id="69679" name="TextBox 19"/>
            <p:cNvSpPr txBox="1">
              <a:spLocks noChangeArrowheads="1"/>
            </p:cNvSpPr>
            <p:nvPr/>
          </p:nvSpPr>
          <p:spPr bwMode="auto">
            <a:xfrm rot="3829829">
              <a:off x="8019632" y="4459876"/>
              <a:ext cx="2025648" cy="757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130300">
                <a:defRPr>
                  <a:solidFill>
                    <a:schemeClr val="tx1"/>
                  </a:solidFill>
                  <a:latin typeface="Arial" pitchFamily="34" charset="0"/>
                </a:defRPr>
              </a:lvl1pPr>
              <a:lvl2pPr marL="742950" indent="-285750" defTabSz="1130300">
                <a:defRPr>
                  <a:solidFill>
                    <a:schemeClr val="tx1"/>
                  </a:solidFill>
                  <a:latin typeface="Arial" pitchFamily="34" charset="0"/>
                </a:defRPr>
              </a:lvl2pPr>
              <a:lvl3pPr marL="1143000" indent="-228600" defTabSz="1130300">
                <a:defRPr>
                  <a:solidFill>
                    <a:schemeClr val="tx1"/>
                  </a:solidFill>
                  <a:latin typeface="Arial" pitchFamily="34" charset="0"/>
                </a:defRPr>
              </a:lvl3pPr>
              <a:lvl4pPr marL="1600200" indent="-228600" defTabSz="1130300">
                <a:defRPr>
                  <a:solidFill>
                    <a:schemeClr val="tx1"/>
                  </a:solidFill>
                  <a:latin typeface="Arial" pitchFamily="34" charset="0"/>
                </a:defRPr>
              </a:lvl4pPr>
              <a:lvl5pPr marL="2057400" indent="-228600" defTabSz="1130300">
                <a:defRPr>
                  <a:solidFill>
                    <a:schemeClr val="tx1"/>
                  </a:solidFill>
                  <a:latin typeface="Arial" pitchFamily="34" charset="0"/>
                </a:defRPr>
              </a:lvl5pPr>
              <a:lvl6pPr marL="2514600" indent="-228600" defTabSz="1130300" eaLnBrk="0" fontAlgn="base" hangingPunct="0">
                <a:spcBef>
                  <a:spcPct val="0"/>
                </a:spcBef>
                <a:spcAft>
                  <a:spcPct val="0"/>
                </a:spcAft>
                <a:defRPr>
                  <a:solidFill>
                    <a:schemeClr val="tx1"/>
                  </a:solidFill>
                  <a:latin typeface="Arial" pitchFamily="34" charset="0"/>
                </a:defRPr>
              </a:lvl6pPr>
              <a:lvl7pPr marL="2971800" indent="-228600" defTabSz="1130300" eaLnBrk="0" fontAlgn="base" hangingPunct="0">
                <a:spcBef>
                  <a:spcPct val="0"/>
                </a:spcBef>
                <a:spcAft>
                  <a:spcPct val="0"/>
                </a:spcAft>
                <a:defRPr>
                  <a:solidFill>
                    <a:schemeClr val="tx1"/>
                  </a:solidFill>
                  <a:latin typeface="Arial" pitchFamily="34" charset="0"/>
                </a:defRPr>
              </a:lvl7pPr>
              <a:lvl8pPr marL="3429000" indent="-228600" defTabSz="1130300" eaLnBrk="0" fontAlgn="base" hangingPunct="0">
                <a:spcBef>
                  <a:spcPct val="0"/>
                </a:spcBef>
                <a:spcAft>
                  <a:spcPct val="0"/>
                </a:spcAft>
                <a:defRPr>
                  <a:solidFill>
                    <a:schemeClr val="tx1"/>
                  </a:solidFill>
                  <a:latin typeface="Arial" pitchFamily="34" charset="0"/>
                </a:defRPr>
              </a:lvl8pPr>
              <a:lvl9pPr marL="3886200" indent="-228600" defTabSz="11303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GB" sz="4000" b="1">
                  <a:solidFill>
                    <a:srgbClr val="000000"/>
                  </a:solidFill>
                  <a:latin typeface="Tahoma" pitchFamily="34" charset="0"/>
                  <a:cs typeface="Tahoma" pitchFamily="34" charset="0"/>
                </a:rPr>
                <a:t>70</a:t>
              </a:r>
              <a:endParaRPr lang="vi-VN" sz="4000" b="1">
                <a:solidFill>
                  <a:srgbClr val="000000"/>
                </a:solidFill>
                <a:latin typeface="Tahoma" pitchFamily="34" charset="0"/>
                <a:cs typeface="Tahoma" pitchFamily="34" charset="0"/>
              </a:endParaRPr>
            </a:p>
          </p:txBody>
        </p:sp>
        <p:sp>
          <p:nvSpPr>
            <p:cNvPr id="69680" name="TextBox 20"/>
            <p:cNvSpPr txBox="1">
              <a:spLocks noChangeArrowheads="1"/>
            </p:cNvSpPr>
            <p:nvPr/>
          </p:nvSpPr>
          <p:spPr bwMode="auto">
            <a:xfrm rot="1321648">
              <a:off x="8940445" y="3398974"/>
              <a:ext cx="2025650" cy="99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130300">
                <a:defRPr>
                  <a:solidFill>
                    <a:schemeClr val="tx1"/>
                  </a:solidFill>
                  <a:latin typeface="Arial" pitchFamily="34" charset="0"/>
                </a:defRPr>
              </a:lvl1pPr>
              <a:lvl2pPr marL="742950" indent="-285750" defTabSz="1130300">
                <a:defRPr>
                  <a:solidFill>
                    <a:schemeClr val="tx1"/>
                  </a:solidFill>
                  <a:latin typeface="Arial" pitchFamily="34" charset="0"/>
                </a:defRPr>
              </a:lvl2pPr>
              <a:lvl3pPr marL="1143000" indent="-228600" defTabSz="1130300">
                <a:defRPr>
                  <a:solidFill>
                    <a:schemeClr val="tx1"/>
                  </a:solidFill>
                  <a:latin typeface="Arial" pitchFamily="34" charset="0"/>
                </a:defRPr>
              </a:lvl3pPr>
              <a:lvl4pPr marL="1600200" indent="-228600" defTabSz="1130300">
                <a:defRPr>
                  <a:solidFill>
                    <a:schemeClr val="tx1"/>
                  </a:solidFill>
                  <a:latin typeface="Arial" pitchFamily="34" charset="0"/>
                </a:defRPr>
              </a:lvl4pPr>
              <a:lvl5pPr marL="2057400" indent="-228600" defTabSz="1130300">
                <a:defRPr>
                  <a:solidFill>
                    <a:schemeClr val="tx1"/>
                  </a:solidFill>
                  <a:latin typeface="Arial" pitchFamily="34" charset="0"/>
                </a:defRPr>
              </a:lvl5pPr>
              <a:lvl6pPr marL="2514600" indent="-228600" defTabSz="1130300" eaLnBrk="0" fontAlgn="base" hangingPunct="0">
                <a:spcBef>
                  <a:spcPct val="0"/>
                </a:spcBef>
                <a:spcAft>
                  <a:spcPct val="0"/>
                </a:spcAft>
                <a:defRPr>
                  <a:solidFill>
                    <a:schemeClr val="tx1"/>
                  </a:solidFill>
                  <a:latin typeface="Arial" pitchFamily="34" charset="0"/>
                </a:defRPr>
              </a:lvl6pPr>
              <a:lvl7pPr marL="2971800" indent="-228600" defTabSz="1130300" eaLnBrk="0" fontAlgn="base" hangingPunct="0">
                <a:spcBef>
                  <a:spcPct val="0"/>
                </a:spcBef>
                <a:spcAft>
                  <a:spcPct val="0"/>
                </a:spcAft>
                <a:defRPr>
                  <a:solidFill>
                    <a:schemeClr val="tx1"/>
                  </a:solidFill>
                  <a:latin typeface="Arial" pitchFamily="34" charset="0"/>
                </a:defRPr>
              </a:lvl7pPr>
              <a:lvl8pPr marL="3429000" indent="-228600" defTabSz="1130300" eaLnBrk="0" fontAlgn="base" hangingPunct="0">
                <a:spcBef>
                  <a:spcPct val="0"/>
                </a:spcBef>
                <a:spcAft>
                  <a:spcPct val="0"/>
                </a:spcAft>
                <a:defRPr>
                  <a:solidFill>
                    <a:schemeClr val="tx1"/>
                  </a:solidFill>
                  <a:latin typeface="Arial" pitchFamily="34" charset="0"/>
                </a:defRPr>
              </a:lvl8pPr>
              <a:lvl9pPr marL="3886200" indent="-228600" defTabSz="11303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GB" sz="4000" b="1">
                  <a:solidFill>
                    <a:srgbClr val="FFFFFF"/>
                  </a:solidFill>
                  <a:latin typeface="Tahoma" pitchFamily="34" charset="0"/>
                  <a:cs typeface="Tahoma" pitchFamily="34" charset="0"/>
                </a:rPr>
                <a:t>80</a:t>
              </a:r>
              <a:endParaRPr lang="vi-VN" sz="4000" b="1">
                <a:solidFill>
                  <a:srgbClr val="FFFFFF"/>
                </a:solidFill>
                <a:latin typeface="Tahoma" pitchFamily="34" charset="0"/>
                <a:cs typeface="Tahoma" pitchFamily="34" charset="0"/>
              </a:endParaRPr>
            </a:p>
          </p:txBody>
        </p:sp>
      </p:grpSp>
      <p:sp>
        <p:nvSpPr>
          <p:cNvPr id="23" name="Isosceles Triangle 22"/>
          <p:cNvSpPr/>
          <p:nvPr/>
        </p:nvSpPr>
        <p:spPr>
          <a:xfrm rot="16200000">
            <a:off x="10840285" y="2331275"/>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13166" tIns="56593" rIns="113166" bIns="56593" anchor="ctr"/>
          <a:lstStyle/>
          <a:p>
            <a:pPr algn="ctr" defTabSz="1131658">
              <a:defRPr/>
            </a:pPr>
            <a:endParaRPr lang="vi-VN" sz="2200">
              <a:solidFill>
                <a:prstClr val="white"/>
              </a:solidFill>
            </a:endParaRPr>
          </a:p>
        </p:txBody>
      </p:sp>
      <p:sp>
        <p:nvSpPr>
          <p:cNvPr id="25" name="quay dung"/>
          <p:cNvSpPr/>
          <p:nvPr/>
        </p:nvSpPr>
        <p:spPr>
          <a:xfrm>
            <a:off x="9288463" y="5878513"/>
            <a:ext cx="2703512" cy="849312"/>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113166" tIns="56593" rIns="113166" bIns="56593" anchor="ctr"/>
          <a:lstStyle/>
          <a:p>
            <a:pPr algn="ctr" defTabSz="1131658">
              <a:defRPr/>
            </a:pPr>
            <a:r>
              <a:rPr lang="en-GB" sz="30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30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303254" y="2438400"/>
            <a:ext cx="1338263" cy="133826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3166" tIns="56593" rIns="113166" bIns="56593" anchor="ctr"/>
          <a:lstStyle/>
          <a:p>
            <a:pPr algn="ctr" defTabSz="1131658">
              <a:defRPr/>
            </a:pPr>
            <a:r>
              <a:rPr lang="en-GB" sz="55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55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219325" y="2454337"/>
            <a:ext cx="1336675" cy="133667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3166" tIns="56593" rIns="113166" bIns="56593" anchor="ctr"/>
          <a:lstStyle/>
          <a:p>
            <a:pPr algn="ctr" defTabSz="1131658">
              <a:defRPr/>
            </a:pPr>
            <a:r>
              <a:rPr lang="en-GB" sz="55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55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4148165" y="2454337"/>
            <a:ext cx="1338263" cy="1336675"/>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3166" tIns="56593" rIns="113166" bIns="56593" anchor="ctr"/>
          <a:lstStyle/>
          <a:p>
            <a:pPr algn="ctr" defTabSz="1131658">
              <a:defRPr/>
            </a:pPr>
            <a:r>
              <a:rPr lang="en-GB" sz="55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55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1201764" y="4071978"/>
            <a:ext cx="1338263" cy="1338263"/>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3166" tIns="56593" rIns="113166" bIns="56593" anchor="ctr"/>
          <a:lstStyle/>
          <a:p>
            <a:pPr algn="ctr" defTabSz="1131658">
              <a:defRPr/>
            </a:pPr>
            <a:r>
              <a:rPr lang="en-GB" sz="55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55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3335365" y="4071978"/>
            <a:ext cx="1338263" cy="1338263"/>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3166" tIns="56593" rIns="113166" bIns="56593" anchor="ctr"/>
          <a:lstStyle/>
          <a:p>
            <a:pPr algn="ctr" defTabSz="1131658">
              <a:defRPr/>
            </a:pPr>
            <a:r>
              <a:rPr lang="en-GB" sz="55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55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69644" name="Picture 43"/>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25491" y="846138"/>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5" name="Picture 4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830515" y="1208088"/>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6" name="Picture 4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19663" y="681038"/>
            <a:ext cx="4953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7" name="Picture 4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1112542" y="479487"/>
            <a:ext cx="7143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8" name="Picture 1"/>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919655" y="2929803"/>
            <a:ext cx="807617" cy="60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DD1A555.wav">
            <a:hlinkClick r:id="" action="ppaction://media"/>
          </p:cNvPr>
          <p:cNvPicPr>
            <a:picLocks noChangeAspect="1"/>
          </p:cNvPicPr>
          <p:nvPr>
            <a:wavAudioFile r:embed="rId1" name="DD1A5EBA.wav"/>
          </p:nvPr>
        </p:nvPicPr>
        <p:blipFill>
          <a:blip r:embed="rId14">
            <a:extLst>
              <a:ext uri="{28A0092B-C50C-407E-A947-70E740481C1C}">
                <a14:useLocalDpi xmlns:a14="http://schemas.microsoft.com/office/drawing/2010/main" val="0"/>
              </a:ext>
            </a:extLst>
          </a:blip>
          <a:srcRect/>
          <a:stretch>
            <a:fillRect/>
          </a:stretch>
        </p:blipFill>
        <p:spPr bwMode="auto">
          <a:xfrm>
            <a:off x="10093325" y="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Isosceles Triangle 30"/>
          <p:cNvSpPr/>
          <p:nvPr/>
        </p:nvSpPr>
        <p:spPr>
          <a:xfrm rot="16200000">
            <a:off x="10840285" y="2331275"/>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13166" tIns="56593" rIns="113166" bIns="56593" anchor="ctr"/>
          <a:lstStyle/>
          <a:p>
            <a:pPr algn="ctr" defTabSz="1131658">
              <a:defRPr/>
            </a:pPr>
            <a:endParaRPr lang="vi-VN" sz="2200">
              <a:solidFill>
                <a:prstClr val="white"/>
              </a:solidFill>
            </a:endParaRPr>
          </a:p>
        </p:txBody>
      </p:sp>
      <p:sp>
        <p:nvSpPr>
          <p:cNvPr id="32" name="Isosceles Triangle 31"/>
          <p:cNvSpPr/>
          <p:nvPr/>
        </p:nvSpPr>
        <p:spPr>
          <a:xfrm rot="16200000">
            <a:off x="10840285" y="2331275"/>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13166" tIns="56593" rIns="113166" bIns="56593" anchor="ctr"/>
          <a:lstStyle/>
          <a:p>
            <a:pPr algn="ctr" defTabSz="1131658">
              <a:defRPr/>
            </a:pPr>
            <a:endParaRPr lang="vi-VN" sz="2200">
              <a:solidFill>
                <a:prstClr val="white"/>
              </a:solidFill>
            </a:endParaRPr>
          </a:p>
        </p:txBody>
      </p:sp>
      <p:sp>
        <p:nvSpPr>
          <p:cNvPr id="33" name="Isosceles Triangle 32"/>
          <p:cNvSpPr/>
          <p:nvPr/>
        </p:nvSpPr>
        <p:spPr>
          <a:xfrm rot="16200000">
            <a:off x="10840285" y="2331275"/>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13166" tIns="56593" rIns="113166" bIns="56593" anchor="ctr"/>
          <a:lstStyle/>
          <a:p>
            <a:pPr algn="ctr" defTabSz="1131658">
              <a:defRPr/>
            </a:pPr>
            <a:endParaRPr lang="vi-VN" sz="2200">
              <a:solidFill>
                <a:prstClr val="white"/>
              </a:solidFill>
            </a:endParaRPr>
          </a:p>
        </p:txBody>
      </p:sp>
      <p:sp>
        <p:nvSpPr>
          <p:cNvPr id="34" name="Isosceles Triangle 33"/>
          <p:cNvSpPr/>
          <p:nvPr/>
        </p:nvSpPr>
        <p:spPr>
          <a:xfrm rot="16200000">
            <a:off x="10840285" y="2331275"/>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13166" tIns="56593" rIns="113166" bIns="56593" anchor="ctr"/>
          <a:lstStyle/>
          <a:p>
            <a:pPr algn="ctr" defTabSz="1131658">
              <a:defRPr/>
            </a:pPr>
            <a:endParaRPr lang="vi-VN" sz="2200">
              <a:solidFill>
                <a:prstClr val="white"/>
              </a:solidFill>
            </a:endParaRPr>
          </a:p>
        </p:txBody>
      </p:sp>
      <p:sp>
        <p:nvSpPr>
          <p:cNvPr id="42" name="Isosceles Triangle 41"/>
          <p:cNvSpPr/>
          <p:nvPr/>
        </p:nvSpPr>
        <p:spPr>
          <a:xfrm rot="16200000">
            <a:off x="10840285" y="2331275"/>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13166" tIns="56593" rIns="113166" bIns="56593" anchor="ctr"/>
          <a:lstStyle/>
          <a:p>
            <a:pPr algn="ctr" defTabSz="1131658">
              <a:defRPr/>
            </a:pPr>
            <a:endParaRPr lang="vi-VN" sz="2200">
              <a:solidFill>
                <a:prstClr val="white"/>
              </a:solidFill>
            </a:endParaRPr>
          </a:p>
        </p:txBody>
      </p:sp>
      <p:sp>
        <p:nvSpPr>
          <p:cNvPr id="43" name="Isosceles Triangle 42"/>
          <p:cNvSpPr/>
          <p:nvPr/>
        </p:nvSpPr>
        <p:spPr>
          <a:xfrm rot="16200000">
            <a:off x="10840285" y="2331275"/>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13166" tIns="56593" rIns="113166" bIns="56593" anchor="ctr"/>
          <a:lstStyle/>
          <a:p>
            <a:pPr algn="ctr" defTabSz="1131658">
              <a:defRPr/>
            </a:pPr>
            <a:endParaRPr lang="vi-VN" sz="2200">
              <a:solidFill>
                <a:prstClr val="white"/>
              </a:solidFill>
            </a:endParaRPr>
          </a:p>
        </p:txBody>
      </p:sp>
      <p:sp>
        <p:nvSpPr>
          <p:cNvPr id="48" name="Isosceles Triangle 47"/>
          <p:cNvSpPr/>
          <p:nvPr/>
        </p:nvSpPr>
        <p:spPr>
          <a:xfrm rot="16200000">
            <a:off x="10840285" y="2331275"/>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13166" tIns="56593" rIns="113166" bIns="56593" anchor="ctr"/>
          <a:lstStyle/>
          <a:p>
            <a:pPr algn="ctr" defTabSz="1131658">
              <a:defRPr/>
            </a:pPr>
            <a:endParaRPr lang="vi-VN" sz="2200">
              <a:solidFill>
                <a:prstClr val="white"/>
              </a:solidFill>
            </a:endParaRPr>
          </a:p>
        </p:txBody>
      </p:sp>
      <p:sp>
        <p:nvSpPr>
          <p:cNvPr id="49" name="Isosceles Triangle 48"/>
          <p:cNvSpPr/>
          <p:nvPr/>
        </p:nvSpPr>
        <p:spPr>
          <a:xfrm rot="16200000">
            <a:off x="10840285" y="2331275"/>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13166" tIns="56593" rIns="113166" bIns="56593" anchor="ctr"/>
          <a:lstStyle/>
          <a:p>
            <a:pPr algn="ctr" defTabSz="1131658">
              <a:defRPr/>
            </a:pPr>
            <a:endParaRPr lang="vi-VN" sz="2200">
              <a:solidFill>
                <a:prstClr val="white"/>
              </a:solidFill>
            </a:endParaRPr>
          </a:p>
        </p:txBody>
      </p:sp>
      <p:sp>
        <p:nvSpPr>
          <p:cNvPr id="50" name="Isosceles Triangle 49"/>
          <p:cNvSpPr/>
          <p:nvPr/>
        </p:nvSpPr>
        <p:spPr>
          <a:xfrm rot="16200000">
            <a:off x="10840285" y="2331275"/>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13166" tIns="56593" rIns="113166" bIns="56593" anchor="ctr"/>
          <a:lstStyle/>
          <a:p>
            <a:pPr algn="ctr" defTabSz="1131658">
              <a:defRPr/>
            </a:pPr>
            <a:endParaRPr lang="vi-VN" sz="2200">
              <a:solidFill>
                <a:prstClr val="white"/>
              </a:solidFill>
            </a:endParaRPr>
          </a:p>
        </p:txBody>
      </p:sp>
      <p:sp>
        <p:nvSpPr>
          <p:cNvPr id="51" name="Isosceles Triangle 50"/>
          <p:cNvSpPr/>
          <p:nvPr/>
        </p:nvSpPr>
        <p:spPr>
          <a:xfrm rot="16200000">
            <a:off x="10840285" y="2331275"/>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13166" tIns="56593" rIns="113166" bIns="56593" anchor="ctr"/>
          <a:lstStyle/>
          <a:p>
            <a:pPr algn="ctr" defTabSz="1131658">
              <a:defRPr/>
            </a:pPr>
            <a:endParaRPr lang="vi-VN" sz="2200">
              <a:solidFill>
                <a:prstClr val="white"/>
              </a:solidFill>
            </a:endParaRPr>
          </a:p>
        </p:txBody>
      </p:sp>
      <p:sp>
        <p:nvSpPr>
          <p:cNvPr id="52" name="Isosceles Triangle 51"/>
          <p:cNvSpPr/>
          <p:nvPr/>
        </p:nvSpPr>
        <p:spPr>
          <a:xfrm rot="16200000">
            <a:off x="10840285" y="2331275"/>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13166" tIns="56593" rIns="113166" bIns="56593" anchor="ctr"/>
          <a:lstStyle/>
          <a:p>
            <a:pPr algn="ctr" defTabSz="1131658">
              <a:defRPr/>
            </a:pPr>
            <a:endParaRPr lang="vi-VN" sz="2200">
              <a:solidFill>
                <a:prstClr val="white"/>
              </a:solidFill>
            </a:endParaRPr>
          </a:p>
        </p:txBody>
      </p:sp>
      <p:sp>
        <p:nvSpPr>
          <p:cNvPr id="53" name="Isosceles Triangle 52"/>
          <p:cNvSpPr/>
          <p:nvPr/>
        </p:nvSpPr>
        <p:spPr>
          <a:xfrm rot="16200000">
            <a:off x="10840285" y="2331275"/>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13166" tIns="56593" rIns="113166" bIns="56593" anchor="ctr"/>
          <a:lstStyle/>
          <a:p>
            <a:pPr algn="ctr" defTabSz="1131658">
              <a:defRPr/>
            </a:pPr>
            <a:endParaRPr lang="vi-VN" sz="2200">
              <a:solidFill>
                <a:prstClr val="white"/>
              </a:solidFill>
            </a:endParaRPr>
          </a:p>
        </p:txBody>
      </p:sp>
      <p:sp>
        <p:nvSpPr>
          <p:cNvPr id="54" name="Isosceles Triangle 53"/>
          <p:cNvSpPr/>
          <p:nvPr/>
        </p:nvSpPr>
        <p:spPr>
          <a:xfrm rot="16200000">
            <a:off x="10840285" y="2331275"/>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13166" tIns="56593" rIns="113166" bIns="56593" anchor="ctr"/>
          <a:lstStyle/>
          <a:p>
            <a:pPr algn="ctr" defTabSz="1131658">
              <a:defRPr/>
            </a:pPr>
            <a:endParaRPr lang="vi-VN" sz="2200">
              <a:solidFill>
                <a:prstClr val="white"/>
              </a:solidFill>
            </a:endParaRPr>
          </a:p>
        </p:txBody>
      </p:sp>
      <p:sp>
        <p:nvSpPr>
          <p:cNvPr id="55" name="Isosceles Triangle 54"/>
          <p:cNvSpPr/>
          <p:nvPr/>
        </p:nvSpPr>
        <p:spPr>
          <a:xfrm rot="16200000">
            <a:off x="10840285" y="2331275"/>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13166" tIns="56593" rIns="113166" bIns="56593" anchor="ctr"/>
          <a:lstStyle/>
          <a:p>
            <a:pPr algn="ctr" defTabSz="1131658">
              <a:defRPr/>
            </a:pPr>
            <a:endParaRPr lang="vi-VN" sz="2200">
              <a:solidFill>
                <a:prstClr val="white"/>
              </a:solidFill>
            </a:endParaRPr>
          </a:p>
        </p:txBody>
      </p:sp>
      <p:sp>
        <p:nvSpPr>
          <p:cNvPr id="56" name="Isosceles Triangle 55"/>
          <p:cNvSpPr/>
          <p:nvPr/>
        </p:nvSpPr>
        <p:spPr>
          <a:xfrm rot="16200000">
            <a:off x="10840285" y="2331275"/>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13166" tIns="56593" rIns="113166" bIns="56593" anchor="ctr"/>
          <a:lstStyle/>
          <a:p>
            <a:pPr algn="ctr" defTabSz="1131658">
              <a:defRPr/>
            </a:pPr>
            <a:endParaRPr lang="vi-VN" sz="2200">
              <a:solidFill>
                <a:prstClr val="white"/>
              </a:solidFill>
            </a:endParaRPr>
          </a:p>
        </p:txBody>
      </p:sp>
      <p:sp>
        <p:nvSpPr>
          <p:cNvPr id="57" name="Isosceles Triangle 56"/>
          <p:cNvSpPr/>
          <p:nvPr/>
        </p:nvSpPr>
        <p:spPr>
          <a:xfrm rot="16200000">
            <a:off x="10840285" y="2331275"/>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13166" tIns="56593" rIns="113166" bIns="56593" anchor="ctr"/>
          <a:lstStyle/>
          <a:p>
            <a:pPr algn="ctr" defTabSz="1131658">
              <a:defRPr/>
            </a:pPr>
            <a:endParaRPr lang="vi-VN" sz="2200">
              <a:solidFill>
                <a:prstClr val="white"/>
              </a:solidFill>
            </a:endParaRPr>
          </a:p>
        </p:txBody>
      </p:sp>
      <p:sp>
        <p:nvSpPr>
          <p:cNvPr id="58" name="Isosceles Triangle 57"/>
          <p:cNvSpPr/>
          <p:nvPr/>
        </p:nvSpPr>
        <p:spPr>
          <a:xfrm rot="16200000">
            <a:off x="10840285" y="2331275"/>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13166" tIns="56593" rIns="113166" bIns="56593" anchor="ctr"/>
          <a:lstStyle/>
          <a:p>
            <a:pPr algn="ctr" defTabSz="1131658">
              <a:defRPr/>
            </a:pPr>
            <a:endParaRPr lang="vi-VN" sz="2200">
              <a:solidFill>
                <a:prstClr val="white"/>
              </a:solidFill>
            </a:endParaRPr>
          </a:p>
        </p:txBody>
      </p:sp>
      <p:sp>
        <p:nvSpPr>
          <p:cNvPr id="59" name="Isosceles Triangle 58"/>
          <p:cNvSpPr/>
          <p:nvPr/>
        </p:nvSpPr>
        <p:spPr>
          <a:xfrm rot="16200000">
            <a:off x="10840285" y="2331275"/>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13166" tIns="56593" rIns="113166" bIns="56593" anchor="ctr"/>
          <a:lstStyle/>
          <a:p>
            <a:pPr algn="ctr" defTabSz="1131658">
              <a:defRPr/>
            </a:pPr>
            <a:endParaRPr lang="vi-VN" sz="2200">
              <a:solidFill>
                <a:prstClr val="white"/>
              </a:solidFill>
            </a:endParaRPr>
          </a:p>
        </p:txBody>
      </p:sp>
      <p:sp>
        <p:nvSpPr>
          <p:cNvPr id="60" name="Isosceles Triangle 59"/>
          <p:cNvSpPr/>
          <p:nvPr/>
        </p:nvSpPr>
        <p:spPr>
          <a:xfrm rot="16200000">
            <a:off x="10840285" y="2331275"/>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13166" tIns="56593" rIns="113166" bIns="56593" anchor="ctr"/>
          <a:lstStyle/>
          <a:p>
            <a:pPr algn="ctr" defTabSz="1131658">
              <a:defRPr/>
            </a:pPr>
            <a:endParaRPr lang="vi-VN" sz="2200">
              <a:solidFill>
                <a:prstClr val="white"/>
              </a:solidFill>
            </a:endParaRPr>
          </a:p>
        </p:txBody>
      </p:sp>
      <p:sp>
        <p:nvSpPr>
          <p:cNvPr id="61" name="Isosceles Triangle 60"/>
          <p:cNvSpPr/>
          <p:nvPr/>
        </p:nvSpPr>
        <p:spPr>
          <a:xfrm rot="16200000">
            <a:off x="10840285" y="2331275"/>
            <a:ext cx="606425" cy="131921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13166" tIns="56593" rIns="113166" bIns="56593" anchor="ctr"/>
          <a:lstStyle/>
          <a:p>
            <a:pPr algn="ctr" defTabSz="1131658">
              <a:defRPr/>
            </a:pPr>
            <a:endParaRPr lang="vi-VN" sz="2200">
              <a:solidFill>
                <a:prstClr val="white"/>
              </a:solidFill>
            </a:endParaRPr>
          </a:p>
        </p:txBody>
      </p:sp>
      <p:sp>
        <p:nvSpPr>
          <p:cNvPr id="24" name="Heart 23"/>
          <p:cNvSpPr/>
          <p:nvPr/>
        </p:nvSpPr>
        <p:spPr>
          <a:xfrm rot="5400000">
            <a:off x="11351461" y="2586863"/>
            <a:ext cx="784225" cy="782637"/>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113166" tIns="56593" rIns="113166" bIns="56593" anchor="ctr"/>
          <a:lstStyle/>
          <a:p>
            <a:pPr algn="ctr" defTabSz="1131658">
              <a:defRPr/>
            </a:pPr>
            <a:endParaRPr lang="vi-VN" sz="2200">
              <a:solidFill>
                <a:prstClr val="white"/>
              </a:solidFill>
            </a:endParaRPr>
          </a:p>
        </p:txBody>
      </p:sp>
      <p:sp>
        <p:nvSpPr>
          <p:cNvPr id="5" name="Right Arrow 4">
            <a:hlinkClick r:id="rId15" action="ppaction://hlinksldjump" highlightClick="1"/>
          </p:cNvPr>
          <p:cNvSpPr/>
          <p:nvPr/>
        </p:nvSpPr>
        <p:spPr>
          <a:xfrm>
            <a:off x="592868" y="5878513"/>
            <a:ext cx="917575"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1160" tIns="45580" rIns="91160" bIns="45580" anchor="ctr"/>
          <a:lstStyle/>
          <a:p>
            <a:pPr algn="ctr" defTabSz="1131658">
              <a:defRPr/>
            </a:pPr>
            <a:endParaRPr lang="en-US" sz="2200">
              <a:solidFill>
                <a:prstClr val="white"/>
              </a:solidFill>
            </a:endParaRPr>
          </a:p>
        </p:txBody>
      </p:sp>
    </p:spTree>
    <p:extLst>
      <p:ext uri="{BB962C8B-B14F-4D97-AF65-F5344CB8AC3E}">
        <p14:creationId xmlns:p14="http://schemas.microsoft.com/office/powerpoint/2010/main" val="28280277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3"/>
                                        </p:tgtEl>
                                      </p:cBhvr>
                                    </p:cmd>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xit" presetSubtype="0" fill="hold" grpId="0" nodeType="clickEffect">
                                  <p:stCondLst>
                                    <p:cond delay="0"/>
                                  </p:stCondLst>
                                  <p:childTnLst>
                                    <p:animEffect transition="out" filter="fade">
                                      <p:cBhvr>
                                        <p:cTn id="13" dur="500"/>
                                        <p:tgtEl>
                                          <p:spTgt spid="32"/>
                                        </p:tgtEl>
                                      </p:cBhvr>
                                    </p:animEffect>
                                    <p:set>
                                      <p:cBhvr>
                                        <p:cTn id="14" dur="1" fill="hold">
                                          <p:stCondLst>
                                            <p:cond delay="499"/>
                                          </p:stCondLst>
                                        </p:cTn>
                                        <p:tgtEl>
                                          <p:spTgt spid="32"/>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3"/>
                                        </p:tgtEl>
                                      </p:cBhvr>
                                    </p:cmd>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grpId="0" nodeType="click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3"/>
                                        </p:tgtEl>
                                      </p:cBhvr>
                                    </p:cmd>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xit" presetSubtype="0" fill="hold" grpId="0" nodeType="clickEffect">
                                  <p:stCondLst>
                                    <p:cond delay="0"/>
                                  </p:stCondLst>
                                  <p:childTnLst>
                                    <p:animEffect transition="out" filter="fade">
                                      <p:cBhvr>
                                        <p:cTn id="27" dur="500"/>
                                        <p:tgtEl>
                                          <p:spTgt spid="34"/>
                                        </p:tgtEl>
                                      </p:cBhvr>
                                    </p:animEffect>
                                    <p:set>
                                      <p:cBhvr>
                                        <p:cTn id="28" dur="1" fill="hold">
                                          <p:stCondLst>
                                            <p:cond delay="499"/>
                                          </p:stCondLst>
                                        </p:cTn>
                                        <p:tgtEl>
                                          <p:spTgt spid="34"/>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3"/>
                                        </p:tgtEl>
                                      </p:cBhvr>
                                    </p:cmd>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grpId="0" nodeType="click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3"/>
                                        </p:tgtEl>
                                      </p:cBhvr>
                                    </p:cmd>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grpId="0" nodeType="click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3"/>
                                        </p:tgtEl>
                                      </p:cBhvr>
                                    </p:cmd>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grpId="0" nodeType="clickEffect">
                                  <p:stCondLst>
                                    <p:cond delay="0"/>
                                  </p:stCondLst>
                                  <p:childTnLst>
                                    <p:animEffect transition="out" filter="fade">
                                      <p:cBhvr>
                                        <p:cTn id="48" dur="500"/>
                                        <p:tgtEl>
                                          <p:spTgt spid="48"/>
                                        </p:tgtEl>
                                      </p:cBhvr>
                                    </p:animEffect>
                                    <p:set>
                                      <p:cBhvr>
                                        <p:cTn id="49" dur="1" fill="hold">
                                          <p:stCondLst>
                                            <p:cond delay="499"/>
                                          </p:stCondLst>
                                        </p:cTn>
                                        <p:tgtEl>
                                          <p:spTgt spid="4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3"/>
                                        </p:tgtEl>
                                      </p:cBhvr>
                                    </p:cmd>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xit" presetSubtype="0" fill="hold" grpId="0" nodeType="clickEffect">
                                  <p:stCondLst>
                                    <p:cond delay="0"/>
                                  </p:stCondLst>
                                  <p:childTnLst>
                                    <p:animEffect transition="out" filter="fade">
                                      <p:cBhvr>
                                        <p:cTn id="55" dur="500"/>
                                        <p:tgtEl>
                                          <p:spTgt spid="49"/>
                                        </p:tgtEl>
                                      </p:cBhvr>
                                    </p:animEffect>
                                    <p:set>
                                      <p:cBhvr>
                                        <p:cTn id="56" dur="1" fill="hold">
                                          <p:stCondLst>
                                            <p:cond delay="499"/>
                                          </p:stCondLst>
                                        </p:cTn>
                                        <p:tgtEl>
                                          <p:spTgt spid="4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3"/>
                                        </p:tgtEl>
                                      </p:cBhvr>
                                    </p:cmd>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xit" presetSubtype="0" fill="hold" grpId="0" nodeType="clickEffect">
                                  <p:stCondLst>
                                    <p:cond delay="0"/>
                                  </p:stCondLst>
                                  <p:childTnLst>
                                    <p:animEffect transition="out" filter="fade">
                                      <p:cBhvr>
                                        <p:cTn id="62" dur="500"/>
                                        <p:tgtEl>
                                          <p:spTgt spid="50"/>
                                        </p:tgtEl>
                                      </p:cBhvr>
                                    </p:animEffect>
                                    <p:set>
                                      <p:cBhvr>
                                        <p:cTn id="63" dur="1" fill="hold">
                                          <p:stCondLst>
                                            <p:cond delay="499"/>
                                          </p:stCondLst>
                                        </p:cTn>
                                        <p:tgtEl>
                                          <p:spTgt spid="5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3"/>
                                        </p:tgtEl>
                                      </p:cBhvr>
                                    </p:cmd>
                                  </p:childTnLst>
                                </p:cTn>
                              </p:par>
                            </p:childTnLst>
                          </p:cTn>
                        </p:par>
                      </p:childTnLst>
                    </p:cTn>
                  </p:par>
                  <p:par>
                    <p:cTn id="66" fill="hold" nodeType="clickPar">
                      <p:stCondLst>
                        <p:cond delay="indefinite"/>
                      </p:stCondLst>
                      <p:childTnLst>
                        <p:par>
                          <p:cTn id="67" fill="hold" nodeType="withGroup">
                            <p:stCondLst>
                              <p:cond delay="0"/>
                            </p:stCondLst>
                            <p:childTnLst>
                              <p:par>
                                <p:cTn id="68" presetID="10" presetClass="exit" presetSubtype="0" fill="hold" grpId="0" nodeType="clickEffect">
                                  <p:stCondLst>
                                    <p:cond delay="0"/>
                                  </p:stCondLst>
                                  <p:childTnLst>
                                    <p:animEffect transition="out" filter="fade">
                                      <p:cBhvr>
                                        <p:cTn id="69" dur="500"/>
                                        <p:tgtEl>
                                          <p:spTgt spid="51"/>
                                        </p:tgtEl>
                                      </p:cBhvr>
                                    </p:animEffect>
                                    <p:set>
                                      <p:cBhvr>
                                        <p:cTn id="70" dur="1" fill="hold">
                                          <p:stCondLst>
                                            <p:cond delay="499"/>
                                          </p:stCondLst>
                                        </p:cTn>
                                        <p:tgtEl>
                                          <p:spTgt spid="5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3"/>
                                        </p:tgtEl>
                                      </p:cBhvr>
                                    </p:cmd>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xit" presetSubtype="0" fill="hold" grpId="0" nodeType="click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3"/>
                                        </p:tgtEl>
                                      </p:cBhvr>
                                    </p:cmd>
                                  </p:childTnLst>
                                </p:cTn>
                              </p:par>
                            </p:childTnLst>
                          </p:cTn>
                        </p:par>
                      </p:childTnLst>
                    </p:cTn>
                  </p:par>
                  <p:par>
                    <p:cTn id="80" fill="hold" nodeType="clickPar">
                      <p:stCondLst>
                        <p:cond delay="indefinite"/>
                      </p:stCondLst>
                      <p:childTnLst>
                        <p:par>
                          <p:cTn id="81" fill="hold" nodeType="withGroup">
                            <p:stCondLst>
                              <p:cond delay="0"/>
                            </p:stCondLst>
                            <p:childTnLst>
                              <p:par>
                                <p:cTn id="82" presetID="10" presetClass="exit" presetSubtype="0" fill="hold" grpId="0" nodeType="clickEffect">
                                  <p:stCondLst>
                                    <p:cond delay="0"/>
                                  </p:stCondLst>
                                  <p:childTnLst>
                                    <p:animEffect transition="out" filter="fade">
                                      <p:cBhvr>
                                        <p:cTn id="83" dur="500"/>
                                        <p:tgtEl>
                                          <p:spTgt spid="53"/>
                                        </p:tgtEl>
                                      </p:cBhvr>
                                    </p:animEffect>
                                    <p:set>
                                      <p:cBhvr>
                                        <p:cTn id="84" dur="1" fill="hold">
                                          <p:stCondLst>
                                            <p:cond delay="499"/>
                                          </p:stCondLst>
                                        </p:cTn>
                                        <p:tgtEl>
                                          <p:spTgt spid="5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3"/>
                                        </p:tgtEl>
                                      </p:cBhvr>
                                    </p:cmd>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xit" presetSubtype="0" fill="hold" grpId="0" nodeType="clickEffect">
                                  <p:stCondLst>
                                    <p:cond delay="0"/>
                                  </p:stCondLst>
                                  <p:childTnLst>
                                    <p:animEffect transition="out" filter="fade">
                                      <p:cBhvr>
                                        <p:cTn id="90" dur="500"/>
                                        <p:tgtEl>
                                          <p:spTgt spid="54"/>
                                        </p:tgtEl>
                                      </p:cBhvr>
                                    </p:animEffect>
                                    <p:set>
                                      <p:cBhvr>
                                        <p:cTn id="91" dur="1" fill="hold">
                                          <p:stCondLst>
                                            <p:cond delay="499"/>
                                          </p:stCondLst>
                                        </p:cTn>
                                        <p:tgtEl>
                                          <p:spTgt spid="5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3"/>
                                        </p:tgtEl>
                                      </p:cBhvr>
                                    </p:cmd>
                                  </p:childTnLst>
                                </p:cTn>
                              </p:par>
                            </p:childTnLst>
                          </p:cTn>
                        </p:par>
                      </p:childTnLst>
                    </p:cTn>
                  </p:par>
                  <p:par>
                    <p:cTn id="94" fill="hold" nodeType="clickPar">
                      <p:stCondLst>
                        <p:cond delay="indefinite"/>
                      </p:stCondLst>
                      <p:childTnLst>
                        <p:par>
                          <p:cTn id="95" fill="hold" nodeType="withGroup">
                            <p:stCondLst>
                              <p:cond delay="0"/>
                            </p:stCondLst>
                            <p:childTnLst>
                              <p:par>
                                <p:cTn id="96" presetID="10" presetClass="exit" presetSubtype="0" fill="hold" grpId="0" nodeType="clickEffect">
                                  <p:stCondLst>
                                    <p:cond delay="0"/>
                                  </p:stCondLst>
                                  <p:childTnLst>
                                    <p:animEffect transition="out" filter="fade">
                                      <p:cBhvr>
                                        <p:cTn id="97" dur="500"/>
                                        <p:tgtEl>
                                          <p:spTgt spid="55"/>
                                        </p:tgtEl>
                                      </p:cBhvr>
                                    </p:animEffect>
                                    <p:set>
                                      <p:cBhvr>
                                        <p:cTn id="98" dur="1" fill="hold">
                                          <p:stCondLst>
                                            <p:cond delay="499"/>
                                          </p:stCondLst>
                                        </p:cTn>
                                        <p:tgtEl>
                                          <p:spTgt spid="5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3"/>
                                        </p:tgtEl>
                                      </p:cBhvr>
                                    </p:cmd>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grpId="0" nodeType="clickEffect">
                                  <p:stCondLst>
                                    <p:cond delay="0"/>
                                  </p:stCondLst>
                                  <p:childTnLst>
                                    <p:animEffect transition="out" filter="fade">
                                      <p:cBhvr>
                                        <p:cTn id="104" dur="500"/>
                                        <p:tgtEl>
                                          <p:spTgt spid="56"/>
                                        </p:tgtEl>
                                      </p:cBhvr>
                                    </p:animEffect>
                                    <p:set>
                                      <p:cBhvr>
                                        <p:cTn id="105" dur="1" fill="hold">
                                          <p:stCondLst>
                                            <p:cond delay="499"/>
                                          </p:stCondLst>
                                        </p:cTn>
                                        <p:tgtEl>
                                          <p:spTgt spid="5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3"/>
                                        </p:tgtEl>
                                      </p:cBhvr>
                                    </p:cmd>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xit" presetSubtype="0" fill="hold" grpId="0" nodeType="clickEffect">
                                  <p:stCondLst>
                                    <p:cond delay="0"/>
                                  </p:stCondLst>
                                  <p:childTnLst>
                                    <p:animEffect transition="out" filter="fade">
                                      <p:cBhvr>
                                        <p:cTn id="111" dur="500"/>
                                        <p:tgtEl>
                                          <p:spTgt spid="57"/>
                                        </p:tgtEl>
                                      </p:cBhvr>
                                    </p:animEffect>
                                    <p:set>
                                      <p:cBhvr>
                                        <p:cTn id="112" dur="1" fill="hold">
                                          <p:stCondLst>
                                            <p:cond delay="499"/>
                                          </p:stCondLst>
                                        </p:cTn>
                                        <p:tgtEl>
                                          <p:spTgt spid="5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3"/>
                                        </p:tgtEl>
                                      </p:cBhvr>
                                    </p:cmd>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0" presetClass="exit" presetSubtype="0" fill="hold" grpId="0" nodeType="clickEffect">
                                  <p:stCondLst>
                                    <p:cond delay="0"/>
                                  </p:stCondLst>
                                  <p:childTnLst>
                                    <p:animEffect transition="out" filter="fade">
                                      <p:cBhvr>
                                        <p:cTn id="118" dur="500"/>
                                        <p:tgtEl>
                                          <p:spTgt spid="58"/>
                                        </p:tgtEl>
                                      </p:cBhvr>
                                    </p:animEffect>
                                    <p:set>
                                      <p:cBhvr>
                                        <p:cTn id="119" dur="1" fill="hold">
                                          <p:stCondLst>
                                            <p:cond delay="499"/>
                                          </p:stCondLst>
                                        </p:cTn>
                                        <p:tgtEl>
                                          <p:spTgt spid="5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3"/>
                                        </p:tgtEl>
                                      </p:cBhvr>
                                    </p:cmd>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0" presetClass="exit" presetSubtype="0" fill="hold" grpId="0" nodeType="clickEffect">
                                  <p:stCondLst>
                                    <p:cond delay="0"/>
                                  </p:stCondLst>
                                  <p:childTnLst>
                                    <p:animEffect transition="out" filter="fade">
                                      <p:cBhvr>
                                        <p:cTn id="125" dur="500"/>
                                        <p:tgtEl>
                                          <p:spTgt spid="59"/>
                                        </p:tgtEl>
                                      </p:cBhvr>
                                    </p:animEffect>
                                    <p:set>
                                      <p:cBhvr>
                                        <p:cTn id="126" dur="1" fill="hold">
                                          <p:stCondLst>
                                            <p:cond delay="499"/>
                                          </p:stCondLst>
                                        </p:cTn>
                                        <p:tgtEl>
                                          <p:spTgt spid="5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3"/>
                                        </p:tgtEl>
                                      </p:cBhvr>
                                    </p:cmd>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grpId="0" nodeType="clickEffect">
                                  <p:stCondLst>
                                    <p:cond delay="0"/>
                                  </p:stCondLst>
                                  <p:childTnLst>
                                    <p:animEffect transition="out" filter="fade">
                                      <p:cBhvr>
                                        <p:cTn id="132" dur="500"/>
                                        <p:tgtEl>
                                          <p:spTgt spid="60"/>
                                        </p:tgtEl>
                                      </p:cBhvr>
                                    </p:animEffect>
                                    <p:set>
                                      <p:cBhvr>
                                        <p:cTn id="133" dur="1" fill="hold">
                                          <p:stCondLst>
                                            <p:cond delay="499"/>
                                          </p:stCondLst>
                                        </p:cTn>
                                        <p:tgtEl>
                                          <p:spTgt spid="6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3"/>
                                        </p:tgtEl>
                                      </p:cBhvr>
                                    </p:cmd>
                                  </p:childTnLst>
                                </p:cTn>
                              </p:par>
                            </p:childTnLst>
                          </p:cTn>
                        </p:par>
                      </p:childTnLst>
                    </p:cTn>
                  </p:par>
                  <p:par>
                    <p:cTn id="136" fill="hold" nodeType="clickPar">
                      <p:stCondLst>
                        <p:cond delay="indefinite"/>
                      </p:stCondLst>
                      <p:childTnLst>
                        <p:par>
                          <p:cTn id="137" fill="hold" nodeType="withGroup">
                            <p:stCondLst>
                              <p:cond delay="0"/>
                            </p:stCondLst>
                            <p:childTnLst>
                              <p:par>
                                <p:cTn id="138" presetID="10" presetClass="exit" presetSubtype="0" fill="hold" grpId="0" nodeType="clickEffect">
                                  <p:stCondLst>
                                    <p:cond delay="0"/>
                                  </p:stCondLst>
                                  <p:childTnLst>
                                    <p:animEffect transition="out" filter="fade">
                                      <p:cBhvr>
                                        <p:cTn id="139" dur="500"/>
                                        <p:tgtEl>
                                          <p:spTgt spid="61"/>
                                        </p:tgtEl>
                                      </p:cBhvr>
                                    </p:animEffect>
                                    <p:set>
                                      <p:cBhvr>
                                        <p:cTn id="140" dur="1" fill="hold">
                                          <p:stCondLst>
                                            <p:cond delay="499"/>
                                          </p:stCondLst>
                                        </p:cTn>
                                        <p:tgtEl>
                                          <p:spTgt spid="6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25"/>
                    </p:tgtEl>
                  </p:cond>
                </p:stCondLst>
                <p:endSync evt="end" delay="0">
                  <p:rtn val="all"/>
                </p:endSync>
                <p:childTnLst>
                  <p:par>
                    <p:cTn id="144" fill="hold" nodeType="clickPar">
                      <p:stCondLst>
                        <p:cond delay="0"/>
                      </p:stCondLst>
                      <p:childTnLst>
                        <p:par>
                          <p:cTn id="145" fill="hold" nodeType="withGroup">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500" fill="hold"/>
                                        <p:tgtEl>
                                          <p:spTgt spid="22"/>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3"/>
                                        </p:tgtEl>
                                      </p:cBhvr>
                                    </p:cmd>
                                  </p:childTnLst>
                                </p:cTn>
                              </p:par>
                            </p:childTnLst>
                          </p:cTn>
                        </p:par>
                      </p:childTnLst>
                    </p:cTn>
                  </p:par>
                </p:childTnLst>
              </p:cTn>
              <p:nextCondLst>
                <p:cond evt="onClick" delay="0">
                  <p:tgtEl>
                    <p:spTgt spid="25"/>
                  </p:tgtEl>
                </p:cond>
              </p:nextCondLst>
            </p:seq>
            <p:seq concurrent="1" nextAc="seek">
              <p:cTn id="150" restart="whenNotActive" fill="hold" evtFilter="cancelBubble" nodeType="interactiveSeq">
                <p:stCondLst>
                  <p:cond evt="onClick" delay="0">
                    <p:tgtEl>
                      <p:spTgt spid="26"/>
                    </p:tgtEl>
                  </p:cond>
                </p:stCondLst>
                <p:endSync evt="end" delay="0">
                  <p:rtn val="all"/>
                </p:endSync>
                <p:childTnLst>
                  <p:par>
                    <p:cTn id="151" fill="hold" nodeType="clickPar">
                      <p:stCondLst>
                        <p:cond delay="0"/>
                      </p:stCondLst>
                      <p:childTnLst>
                        <p:par>
                          <p:cTn id="152" fill="hold" nodeType="withGroup">
                            <p:stCondLst>
                              <p:cond delay="0"/>
                            </p:stCondLst>
                            <p:childTnLst>
                              <p:par>
                                <p:cTn id="153" presetID="1" presetClass="emph" presetSubtype="2" fill="hold" nodeType="clickEffect">
                                  <p:stCondLst>
                                    <p:cond delay="0"/>
                                  </p:stCondLst>
                                  <p:childTnLst>
                                    <p:animClr clrSpc="rgb" dir="cw">
                                      <p:cBhvr>
                                        <p:cTn id="154" dur="500" fill="hold"/>
                                        <p:tgtEl>
                                          <p:spTgt spid="26"/>
                                        </p:tgtEl>
                                        <p:attrNameLst>
                                          <p:attrName>fillcolor</p:attrName>
                                        </p:attrNameLst>
                                      </p:cBhvr>
                                      <p:to>
                                        <a:srgbClr val="000000"/>
                                      </p:to>
                                    </p:animClr>
                                    <p:set>
                                      <p:cBhvr>
                                        <p:cTn id="155" dur="500" fill="hold"/>
                                        <p:tgtEl>
                                          <p:spTgt spid="26"/>
                                        </p:tgtEl>
                                        <p:attrNameLst>
                                          <p:attrName>fill.type</p:attrName>
                                        </p:attrNameLst>
                                      </p:cBhvr>
                                      <p:to>
                                        <p:strVal val="solid"/>
                                      </p:to>
                                    </p:set>
                                    <p:set>
                                      <p:cBhvr>
                                        <p:cTn id="156"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57" restart="whenNotActive" fill="hold" evtFilter="cancelBubble" nodeType="interactiveSeq">
                <p:stCondLst>
                  <p:cond evt="onClick" delay="0">
                    <p:tgtEl>
                      <p:spTgt spid="27"/>
                    </p:tgtEl>
                  </p:cond>
                </p:stCondLst>
                <p:endSync evt="end" delay="0">
                  <p:rtn val="all"/>
                </p:endSync>
                <p:childTnLst>
                  <p:par>
                    <p:cTn id="158" fill="hold" nodeType="clickPar">
                      <p:stCondLst>
                        <p:cond delay="0"/>
                      </p:stCondLst>
                      <p:childTnLst>
                        <p:par>
                          <p:cTn id="159" fill="hold" nodeType="withGroup">
                            <p:stCondLst>
                              <p:cond delay="0"/>
                            </p:stCondLst>
                            <p:childTnLst>
                              <p:par>
                                <p:cTn id="160" presetID="1" presetClass="emph" presetSubtype="2" fill="hold" nodeType="clickEffect">
                                  <p:stCondLst>
                                    <p:cond delay="0"/>
                                  </p:stCondLst>
                                  <p:childTnLst>
                                    <p:animClr clrSpc="rgb" dir="cw">
                                      <p:cBhvr>
                                        <p:cTn id="161" dur="500" fill="hold"/>
                                        <p:tgtEl>
                                          <p:spTgt spid="27"/>
                                        </p:tgtEl>
                                        <p:attrNameLst>
                                          <p:attrName>fillcolor</p:attrName>
                                        </p:attrNameLst>
                                      </p:cBhvr>
                                      <p:to>
                                        <a:srgbClr val="000000"/>
                                      </p:to>
                                    </p:animClr>
                                    <p:set>
                                      <p:cBhvr>
                                        <p:cTn id="162" dur="500" fill="hold"/>
                                        <p:tgtEl>
                                          <p:spTgt spid="27"/>
                                        </p:tgtEl>
                                        <p:attrNameLst>
                                          <p:attrName>fill.type</p:attrName>
                                        </p:attrNameLst>
                                      </p:cBhvr>
                                      <p:to>
                                        <p:strVal val="solid"/>
                                      </p:to>
                                    </p:set>
                                    <p:set>
                                      <p:cBhvr>
                                        <p:cTn id="163"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64" restart="whenNotActive" fill="hold" evtFilter="cancelBubble" nodeType="interactiveSeq">
                <p:stCondLst>
                  <p:cond evt="onClick" delay="0">
                    <p:tgtEl>
                      <p:spTgt spid="28"/>
                    </p:tgtEl>
                  </p:cond>
                </p:stCondLst>
                <p:endSync evt="end" delay="0">
                  <p:rtn val="all"/>
                </p:endSync>
                <p:childTnLst>
                  <p:par>
                    <p:cTn id="165" fill="hold" nodeType="clickPar">
                      <p:stCondLst>
                        <p:cond delay="0"/>
                      </p:stCondLst>
                      <p:childTnLst>
                        <p:par>
                          <p:cTn id="166" fill="hold" nodeType="withGroup">
                            <p:stCondLst>
                              <p:cond delay="0"/>
                            </p:stCondLst>
                            <p:childTnLst>
                              <p:par>
                                <p:cTn id="167" presetID="1" presetClass="emph" presetSubtype="2" fill="hold" nodeType="clickEffect">
                                  <p:stCondLst>
                                    <p:cond delay="0"/>
                                  </p:stCondLst>
                                  <p:childTnLst>
                                    <p:animClr clrSpc="rgb" dir="cw">
                                      <p:cBhvr>
                                        <p:cTn id="168" dur="500" fill="hold"/>
                                        <p:tgtEl>
                                          <p:spTgt spid="28"/>
                                        </p:tgtEl>
                                        <p:attrNameLst>
                                          <p:attrName>fillcolor</p:attrName>
                                        </p:attrNameLst>
                                      </p:cBhvr>
                                      <p:to>
                                        <a:srgbClr val="000000"/>
                                      </p:to>
                                    </p:animClr>
                                    <p:set>
                                      <p:cBhvr>
                                        <p:cTn id="169" dur="500" fill="hold"/>
                                        <p:tgtEl>
                                          <p:spTgt spid="28"/>
                                        </p:tgtEl>
                                        <p:attrNameLst>
                                          <p:attrName>fill.type</p:attrName>
                                        </p:attrNameLst>
                                      </p:cBhvr>
                                      <p:to>
                                        <p:strVal val="solid"/>
                                      </p:to>
                                    </p:set>
                                    <p:set>
                                      <p:cBhvr>
                                        <p:cTn id="170"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1" restart="whenNotActive" fill="hold" evtFilter="cancelBubble" nodeType="interactiveSeq">
                <p:stCondLst>
                  <p:cond evt="onClick" delay="0">
                    <p:tgtEl>
                      <p:spTgt spid="35"/>
                    </p:tgtEl>
                  </p:cond>
                </p:stCondLst>
                <p:endSync evt="end" delay="0">
                  <p:rtn val="all"/>
                </p:endSync>
                <p:childTnLst>
                  <p:par>
                    <p:cTn id="172" fill="hold" nodeType="clickPar">
                      <p:stCondLst>
                        <p:cond delay="0"/>
                      </p:stCondLst>
                      <p:childTnLst>
                        <p:par>
                          <p:cTn id="173" fill="hold" nodeType="withGroup">
                            <p:stCondLst>
                              <p:cond delay="0"/>
                            </p:stCondLst>
                            <p:childTnLst>
                              <p:par>
                                <p:cTn id="174" presetID="1" presetClass="emph" presetSubtype="2" fill="hold" nodeType="clickEffect">
                                  <p:stCondLst>
                                    <p:cond delay="0"/>
                                  </p:stCondLst>
                                  <p:childTnLst>
                                    <p:animClr clrSpc="rgb" dir="cw">
                                      <p:cBhvr>
                                        <p:cTn id="175" dur="500" fill="hold"/>
                                        <p:tgtEl>
                                          <p:spTgt spid="35"/>
                                        </p:tgtEl>
                                        <p:attrNameLst>
                                          <p:attrName>fillcolor</p:attrName>
                                        </p:attrNameLst>
                                      </p:cBhvr>
                                      <p:to>
                                        <a:srgbClr val="000000"/>
                                      </p:to>
                                    </p:animClr>
                                    <p:set>
                                      <p:cBhvr>
                                        <p:cTn id="176" dur="500" fill="hold"/>
                                        <p:tgtEl>
                                          <p:spTgt spid="35"/>
                                        </p:tgtEl>
                                        <p:attrNameLst>
                                          <p:attrName>fill.type</p:attrName>
                                        </p:attrNameLst>
                                      </p:cBhvr>
                                      <p:to>
                                        <p:strVal val="solid"/>
                                      </p:to>
                                    </p:set>
                                    <p:set>
                                      <p:cBhvr>
                                        <p:cTn id="177"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78" restart="whenNotActive" fill="hold" evtFilter="cancelBubble" nodeType="interactiveSeq">
                <p:stCondLst>
                  <p:cond evt="onClick" delay="0">
                    <p:tgtEl>
                      <p:spTgt spid="36"/>
                    </p:tgtEl>
                  </p:cond>
                </p:stCondLst>
                <p:endSync evt="end" delay="0">
                  <p:rtn val="all"/>
                </p:endSync>
                <p:childTnLst>
                  <p:par>
                    <p:cTn id="179" fill="hold" nodeType="clickPar">
                      <p:stCondLst>
                        <p:cond delay="0"/>
                      </p:stCondLst>
                      <p:childTnLst>
                        <p:par>
                          <p:cTn id="180" fill="hold" nodeType="withGroup">
                            <p:stCondLst>
                              <p:cond delay="0"/>
                            </p:stCondLst>
                            <p:childTnLst>
                              <p:par>
                                <p:cTn id="181" presetID="1" presetClass="emph" presetSubtype="2" fill="hold" nodeType="clickEffect">
                                  <p:stCondLst>
                                    <p:cond delay="0"/>
                                  </p:stCondLst>
                                  <p:childTnLst>
                                    <p:animClr clrSpc="rgb" dir="cw">
                                      <p:cBhvr>
                                        <p:cTn id="182" dur="500" fill="hold"/>
                                        <p:tgtEl>
                                          <p:spTgt spid="36"/>
                                        </p:tgtEl>
                                        <p:attrNameLst>
                                          <p:attrName>fillcolor</p:attrName>
                                        </p:attrNameLst>
                                      </p:cBhvr>
                                      <p:to>
                                        <a:srgbClr val="000000"/>
                                      </p:to>
                                    </p:animClr>
                                    <p:set>
                                      <p:cBhvr>
                                        <p:cTn id="183" dur="500" fill="hold"/>
                                        <p:tgtEl>
                                          <p:spTgt spid="36"/>
                                        </p:tgtEl>
                                        <p:attrNameLst>
                                          <p:attrName>fill.type</p:attrName>
                                        </p:attrNameLst>
                                      </p:cBhvr>
                                      <p:to>
                                        <p:strVal val="solid"/>
                                      </p:to>
                                    </p:set>
                                    <p:set>
                                      <p:cBhvr>
                                        <p:cTn id="184"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audio>
              <p:cMediaNode vol="80000">
                <p:cTn id="185" fill="hold" display="0">
                  <p:stCondLst>
                    <p:cond delay="indefinite"/>
                  </p:stCondLst>
                  <p:endCondLst>
                    <p:cond evt="onStopAudio" delay="0">
                      <p:tgtEl>
                        <p:sldTgt/>
                      </p:tgtEl>
                    </p:cond>
                  </p:endCondLst>
                </p:cTn>
                <p:tgtEl>
                  <p:spTgt spid="3"/>
                </p:tgtEl>
              </p:cMediaNode>
            </p:audio>
          </p:childTnLst>
        </p:cTn>
      </p:par>
    </p:tnLst>
    <p:bldLst>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grayscl/>
            <a:biLevel thresh="50000"/>
            <a:extLst>
              <a:ext uri="{28A0092B-C50C-407E-A947-70E740481C1C}">
                <a14:useLocalDpi xmlns:a14="http://schemas.microsoft.com/office/drawing/2010/main" val="0"/>
              </a:ext>
            </a:extLst>
          </a:blip>
          <a:srcRect/>
          <a:stretch>
            <a:fillRect/>
          </a:stretch>
        </p:blipFill>
        <p:spPr bwMode="auto">
          <a:xfrm>
            <a:off x="10494965" y="3768725"/>
            <a:ext cx="1085851"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cstate="print">
            <a:grayscl/>
            <a:biLevel thresh="50000"/>
            <a:extLst>
              <a:ext uri="{28A0092B-C50C-407E-A947-70E740481C1C}">
                <a14:useLocalDpi xmlns:a14="http://schemas.microsoft.com/office/drawing/2010/main" val="0"/>
              </a:ext>
            </a:extLst>
          </a:blip>
          <a:srcRect/>
          <a:stretch>
            <a:fillRect/>
          </a:stretch>
        </p:blipFill>
        <p:spPr bwMode="auto">
          <a:xfrm>
            <a:off x="9777413" y="4516492"/>
            <a:ext cx="812800"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7">
            <a:grayscl/>
            <a:biLevel thresh="50000"/>
            <a:extLst>
              <a:ext uri="{28A0092B-C50C-407E-A947-70E740481C1C}">
                <a14:useLocalDpi xmlns:a14="http://schemas.microsoft.com/office/drawing/2010/main" val="0"/>
              </a:ext>
            </a:extLst>
          </a:blip>
          <a:srcRect/>
          <a:stretch>
            <a:fillRect/>
          </a:stretch>
        </p:blipFill>
        <p:spPr bwMode="auto">
          <a:xfrm>
            <a:off x="10361615" y="5130800"/>
            <a:ext cx="5207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nip Diagonal Corner Rectangle 3"/>
          <p:cNvSpPr/>
          <p:nvPr/>
        </p:nvSpPr>
        <p:spPr>
          <a:xfrm>
            <a:off x="833439" y="200026"/>
            <a:ext cx="10526712" cy="160496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13234" tIns="56625" rIns="113234" bIns="56625" anchor="ctr"/>
          <a:lstStyle/>
          <a:p>
            <a:pPr algn="ctr" defTabSz="1132338">
              <a:defRPr/>
            </a:pPr>
            <a:r>
              <a:rPr lang="en-US" sz="4000" b="1" dirty="0" err="1">
                <a:solidFill>
                  <a:prstClr val="black"/>
                </a:solidFill>
                <a:latin typeface="Times New Roman" pitchFamily="18" charset="0"/>
                <a:cs typeface="Times New Roman" pitchFamily="18" charset="0"/>
              </a:rPr>
              <a:t>Câu</a:t>
            </a:r>
            <a:r>
              <a:rPr lang="en-US" sz="4000" b="1" dirty="0">
                <a:solidFill>
                  <a:prstClr val="black"/>
                </a:solidFill>
                <a:latin typeface="Times New Roman" pitchFamily="18" charset="0"/>
                <a:cs typeface="Times New Roman" pitchFamily="18" charset="0"/>
              </a:rPr>
              <a:t> 1: </a:t>
            </a:r>
            <a:r>
              <a:rPr lang="en-US" sz="4000" b="1" dirty="0" err="1">
                <a:solidFill>
                  <a:prstClr val="black"/>
                </a:solidFill>
                <a:latin typeface="Times New Roman" pitchFamily="18" charset="0"/>
                <a:cs typeface="Times New Roman" pitchFamily="18" charset="0"/>
              </a:rPr>
              <a:t>Em</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hãy</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cho</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biết</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năm</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sinh</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năm</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mất</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của</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tác</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giả</a:t>
            </a:r>
            <a:r>
              <a:rPr lang="en-US" sz="4000" b="1" dirty="0">
                <a:solidFill>
                  <a:prstClr val="black"/>
                </a:solidFill>
                <a:latin typeface="Times New Roman" pitchFamily="18" charset="0"/>
                <a:cs typeface="Times New Roman" pitchFamily="18" charset="0"/>
              </a:rPr>
              <a:t> ?</a:t>
            </a:r>
            <a:endParaRPr lang="vi-VN" sz="4000" b="1" dirty="0">
              <a:solidFill>
                <a:prstClr val="black"/>
              </a:solidFill>
              <a:latin typeface="Times New Roman" pitchFamily="18" charset="0"/>
              <a:cs typeface="Times New Roman" pitchFamily="18" charset="0"/>
            </a:endParaRPr>
          </a:p>
        </p:txBody>
      </p:sp>
      <p:sp>
        <p:nvSpPr>
          <p:cNvPr id="26" name="Rectangle 25"/>
          <p:cNvSpPr/>
          <p:nvPr/>
        </p:nvSpPr>
        <p:spPr>
          <a:xfrm>
            <a:off x="1109662" y="1949450"/>
            <a:ext cx="4906963" cy="7699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13234" tIns="56625" rIns="113234" bIns="56625" anchor="ctr"/>
          <a:lstStyle/>
          <a:p>
            <a:pPr defTabSz="1132338">
              <a:defRPr/>
            </a:pPr>
            <a:r>
              <a:rPr lang="vi-VN" sz="4000" b="1" dirty="0">
                <a:solidFill>
                  <a:prstClr val="black"/>
                </a:solidFill>
                <a:latin typeface="Times New Roman" pitchFamily="18" charset="0"/>
                <a:cs typeface="Times New Roman" pitchFamily="18" charset="0"/>
              </a:rPr>
              <a:t>A. </a:t>
            </a:r>
            <a:r>
              <a:rPr lang="en-US" sz="4000" b="1" dirty="0">
                <a:solidFill>
                  <a:prstClr val="black"/>
                </a:solidFill>
                <a:latin typeface="Times New Roman" pitchFamily="18" charset="0"/>
                <a:cs typeface="Times New Roman" pitchFamily="18" charset="0"/>
              </a:rPr>
              <a:t>1255 - 1320</a:t>
            </a:r>
            <a:endParaRPr lang="vi-VN" sz="4000" b="1" dirty="0">
              <a:solidFill>
                <a:prstClr val="black"/>
              </a:solidFill>
              <a:latin typeface="Times New Roman" pitchFamily="18" charset="0"/>
              <a:cs typeface="Times New Roman" pitchFamily="18" charset="0"/>
            </a:endParaRPr>
          </a:p>
        </p:txBody>
      </p:sp>
      <p:sp>
        <p:nvSpPr>
          <p:cNvPr id="40" name="Cloud 39"/>
          <p:cNvSpPr/>
          <p:nvPr/>
        </p:nvSpPr>
        <p:spPr>
          <a:xfrm>
            <a:off x="-682625" y="4902200"/>
            <a:ext cx="566737" cy="3492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3234" tIns="56625" rIns="113234" bIns="56625" anchor="ctr"/>
          <a:lstStyle/>
          <a:p>
            <a:pPr algn="ctr" defTabSz="1132338">
              <a:defRPr/>
            </a:pPr>
            <a:endParaRPr lang="vi-VN" sz="2200" b="1">
              <a:solidFill>
                <a:prstClr val="white"/>
              </a:solidFill>
            </a:endParaRPr>
          </a:p>
        </p:txBody>
      </p:sp>
      <p:sp>
        <p:nvSpPr>
          <p:cNvPr id="41" name="Cloud 40"/>
          <p:cNvSpPr/>
          <p:nvPr/>
        </p:nvSpPr>
        <p:spPr>
          <a:xfrm>
            <a:off x="13631880" y="4702229"/>
            <a:ext cx="892175" cy="5492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3234" tIns="56625" rIns="113234" bIns="56625" anchor="ctr"/>
          <a:lstStyle/>
          <a:p>
            <a:pPr algn="ctr" defTabSz="1132338">
              <a:defRPr/>
            </a:pPr>
            <a:endParaRPr lang="vi-VN" sz="2200" b="1">
              <a:solidFill>
                <a:prstClr val="white"/>
              </a:solidFill>
            </a:endParaRPr>
          </a:p>
        </p:txBody>
      </p:sp>
      <p:sp>
        <p:nvSpPr>
          <p:cNvPr id="42" name="Rectangle 41"/>
          <p:cNvSpPr/>
          <p:nvPr/>
        </p:nvSpPr>
        <p:spPr>
          <a:xfrm>
            <a:off x="6130925" y="1954267"/>
            <a:ext cx="4906963" cy="7699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13234" tIns="56625" rIns="113234" bIns="56625" anchor="ctr"/>
          <a:lstStyle/>
          <a:p>
            <a:pPr defTabSz="1132338">
              <a:defRPr/>
            </a:pPr>
            <a:r>
              <a:rPr lang="vi-VN" sz="4000" b="1" dirty="0">
                <a:solidFill>
                  <a:prstClr val="black"/>
                </a:solidFill>
                <a:latin typeface="Times New Roman"/>
              </a:rPr>
              <a:t>B. </a:t>
            </a:r>
            <a:r>
              <a:rPr lang="en-US" sz="4000" b="1" dirty="0">
                <a:solidFill>
                  <a:prstClr val="black"/>
                </a:solidFill>
                <a:latin typeface="Times New Roman" pitchFamily="18" charset="0"/>
                <a:cs typeface="Times New Roman" pitchFamily="18" charset="0"/>
              </a:rPr>
              <a:t>1255 - 1321</a:t>
            </a:r>
            <a:endParaRPr lang="vi-VN" sz="4000" b="1" dirty="0">
              <a:solidFill>
                <a:prstClr val="black"/>
              </a:solidFill>
              <a:latin typeface="Times New Roman" pitchFamily="18" charset="0"/>
              <a:cs typeface="Times New Roman" pitchFamily="18" charset="0"/>
            </a:endParaRPr>
          </a:p>
        </p:txBody>
      </p:sp>
      <p:sp>
        <p:nvSpPr>
          <p:cNvPr id="43" name="Rectangle 42"/>
          <p:cNvSpPr/>
          <p:nvPr/>
        </p:nvSpPr>
        <p:spPr>
          <a:xfrm>
            <a:off x="1109662" y="2838504"/>
            <a:ext cx="4906963" cy="7715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13234" tIns="56625" rIns="113234" bIns="56625" anchor="ctr"/>
          <a:lstStyle/>
          <a:p>
            <a:pPr defTabSz="1132338">
              <a:defRPr/>
            </a:pPr>
            <a:r>
              <a:rPr lang="vi-VN" sz="4000" b="1" dirty="0">
                <a:solidFill>
                  <a:prstClr val="black"/>
                </a:solidFill>
                <a:latin typeface="Times New Roman" pitchFamily="18" charset="0"/>
                <a:cs typeface="Times New Roman" pitchFamily="18" charset="0"/>
              </a:rPr>
              <a:t>C. </a:t>
            </a:r>
            <a:r>
              <a:rPr lang="en-US" sz="4000" b="1" dirty="0">
                <a:solidFill>
                  <a:prstClr val="black"/>
                </a:solidFill>
                <a:latin typeface="Times New Roman" pitchFamily="18" charset="0"/>
                <a:cs typeface="Times New Roman" pitchFamily="18" charset="0"/>
              </a:rPr>
              <a:t>1255 - 1322</a:t>
            </a:r>
            <a:endParaRPr lang="vi-VN" sz="4000" b="1" dirty="0">
              <a:solidFill>
                <a:prstClr val="black"/>
              </a:solidFill>
              <a:latin typeface="Times New Roman" pitchFamily="18" charset="0"/>
              <a:cs typeface="Times New Roman" pitchFamily="18" charset="0"/>
            </a:endParaRPr>
          </a:p>
        </p:txBody>
      </p:sp>
      <p:sp>
        <p:nvSpPr>
          <p:cNvPr id="44" name="Rectangle 43"/>
          <p:cNvSpPr/>
          <p:nvPr/>
        </p:nvSpPr>
        <p:spPr>
          <a:xfrm>
            <a:off x="6130925" y="2843267"/>
            <a:ext cx="4906963" cy="7699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13234" tIns="56625" rIns="113234" bIns="56625" anchor="ctr"/>
          <a:lstStyle/>
          <a:p>
            <a:pPr defTabSz="1132338">
              <a:defRPr/>
            </a:pPr>
            <a:r>
              <a:rPr lang="vi-VN" sz="4000" b="1" dirty="0">
                <a:solidFill>
                  <a:prstClr val="black"/>
                </a:solidFill>
                <a:latin typeface="Times New Roman" pitchFamily="18" charset="0"/>
                <a:cs typeface="Times New Roman" pitchFamily="18" charset="0"/>
              </a:rPr>
              <a:t>D. </a:t>
            </a:r>
            <a:r>
              <a:rPr lang="en-US" sz="4000" b="1" dirty="0">
                <a:solidFill>
                  <a:prstClr val="black"/>
                </a:solidFill>
                <a:latin typeface="Times New Roman" pitchFamily="18" charset="0"/>
                <a:cs typeface="Times New Roman" pitchFamily="18" charset="0"/>
              </a:rPr>
              <a:t>1255 - 1323</a:t>
            </a:r>
            <a:endParaRPr lang="vi-VN" sz="4000" b="1" dirty="0">
              <a:solidFill>
                <a:prstClr val="black"/>
              </a:solidFill>
              <a:latin typeface="Times New Roman" pitchFamily="18" charset="0"/>
              <a:cs typeface="Times New Roman" pitchFamily="18" charset="0"/>
            </a:endParaRPr>
          </a:p>
        </p:txBody>
      </p:sp>
      <p:pic>
        <p:nvPicPr>
          <p:cNvPr id="47" name="Picture 46"/>
          <p:cNvPicPr>
            <a:picLocks noChangeAspect="1"/>
          </p:cNvPicPr>
          <p:nvPr/>
        </p:nvPicPr>
        <p:blipFill rotWithShape="1">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901" y="1974824"/>
            <a:ext cx="885139" cy="708058"/>
          </a:xfrm>
          <a:prstGeom prst="rect">
            <a:avLst/>
          </a:prstGeom>
        </p:spPr>
      </p:pic>
      <p:pic>
        <p:nvPicPr>
          <p:cNvPr id="51" name="Picture 5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91488" y="2905904"/>
            <a:ext cx="804537" cy="704088"/>
          </a:xfrm>
          <a:prstGeom prst="rect">
            <a:avLst/>
          </a:prstGeom>
        </p:spPr>
      </p:pic>
      <p:pic>
        <p:nvPicPr>
          <p:cNvPr id="49" name="Picture 4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233061" y="2882954"/>
            <a:ext cx="8048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233061" y="1995542"/>
            <a:ext cx="804863"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Cloud 56">
            <a:hlinkClick r:id="rId11" action="ppaction://hlinksldjump"/>
          </p:cNvPr>
          <p:cNvSpPr/>
          <p:nvPr/>
        </p:nvSpPr>
        <p:spPr>
          <a:xfrm>
            <a:off x="4667261" y="4702175"/>
            <a:ext cx="2749539"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3234" tIns="56625" rIns="113234" bIns="56625" anchor="ctr"/>
          <a:lstStyle/>
          <a:p>
            <a:pPr algn="ctr" defTabSz="1132338">
              <a:defRPr/>
            </a:pPr>
            <a:r>
              <a:rPr lang="en-US" sz="3000" b="1" dirty="0">
                <a:solidFill>
                  <a:prstClr val="white">
                    <a:lumMod val="50000"/>
                  </a:prstClr>
                </a:solidFill>
                <a:latin typeface="Arial" panose="020B0604020202020204" pitchFamily="34" charset="0"/>
              </a:rPr>
              <a:t>QUAY VỀ</a:t>
            </a:r>
            <a:endParaRPr lang="vi-VN" sz="3000" b="1" dirty="0">
              <a:solidFill>
                <a:prstClr val="white">
                  <a:lumMod val="50000"/>
                </a:prstClr>
              </a:solidFill>
            </a:endParaRPr>
          </a:p>
        </p:txBody>
      </p:sp>
      <p:sp>
        <p:nvSpPr>
          <p:cNvPr id="2" name="Rectangle 1"/>
          <p:cNvSpPr/>
          <p:nvPr/>
        </p:nvSpPr>
        <p:spPr>
          <a:xfrm>
            <a:off x="10233061" y="6553200"/>
            <a:ext cx="1958975"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655" tIns="22823" rIns="45655" bIns="22823" anchor="ctr"/>
          <a:lstStyle/>
          <a:p>
            <a:pPr algn="ctr" defTabSz="1085813">
              <a:defRPr/>
            </a:pPr>
            <a:endParaRPr lang="en-US" sz="2100">
              <a:solidFill>
                <a:prstClr val="white"/>
              </a:solidFill>
            </a:endParaRPr>
          </a:p>
        </p:txBody>
      </p:sp>
    </p:spTree>
    <p:extLst>
      <p:ext uri="{BB962C8B-B14F-4D97-AF65-F5344CB8AC3E}">
        <p14:creationId xmlns:p14="http://schemas.microsoft.com/office/powerpoint/2010/main" val="14855359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grayscl/>
            <a:biLevel thresh="50000"/>
            <a:extLst>
              <a:ext uri="{28A0092B-C50C-407E-A947-70E740481C1C}">
                <a14:useLocalDpi xmlns:a14="http://schemas.microsoft.com/office/drawing/2010/main" val="0"/>
              </a:ext>
            </a:extLst>
          </a:blip>
          <a:srcRect/>
          <a:stretch>
            <a:fillRect/>
          </a:stretch>
        </p:blipFill>
        <p:spPr bwMode="auto">
          <a:xfrm>
            <a:off x="10494965" y="3768725"/>
            <a:ext cx="1085851"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cstate="print">
            <a:grayscl/>
            <a:biLevel thresh="50000"/>
            <a:extLst>
              <a:ext uri="{28A0092B-C50C-407E-A947-70E740481C1C}">
                <a14:useLocalDpi xmlns:a14="http://schemas.microsoft.com/office/drawing/2010/main" val="0"/>
              </a:ext>
            </a:extLst>
          </a:blip>
          <a:srcRect/>
          <a:stretch>
            <a:fillRect/>
          </a:stretch>
        </p:blipFill>
        <p:spPr bwMode="auto">
          <a:xfrm>
            <a:off x="9777413" y="4516480"/>
            <a:ext cx="812800"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7">
            <a:grayscl/>
            <a:biLevel thresh="50000"/>
            <a:extLst>
              <a:ext uri="{28A0092B-C50C-407E-A947-70E740481C1C}">
                <a14:useLocalDpi xmlns:a14="http://schemas.microsoft.com/office/drawing/2010/main" val="0"/>
              </a:ext>
            </a:extLst>
          </a:blip>
          <a:srcRect/>
          <a:stretch>
            <a:fillRect/>
          </a:stretch>
        </p:blipFill>
        <p:spPr bwMode="auto">
          <a:xfrm>
            <a:off x="10361615" y="5130800"/>
            <a:ext cx="5207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nip Diagonal Corner Rectangle 3"/>
          <p:cNvSpPr/>
          <p:nvPr/>
        </p:nvSpPr>
        <p:spPr>
          <a:xfrm>
            <a:off x="833439" y="200026"/>
            <a:ext cx="10526712" cy="160496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13336" tIns="56673" rIns="113336" bIns="56673" anchor="ctr"/>
          <a:lstStyle/>
          <a:p>
            <a:pPr algn="ctr" defTabSz="913030">
              <a:defRPr/>
            </a:pPr>
            <a:r>
              <a:rPr lang="en-US" sz="4000" b="1" dirty="0" err="1">
                <a:solidFill>
                  <a:prstClr val="black"/>
                </a:solidFill>
                <a:latin typeface="Times New Roman" pitchFamily="18" charset="0"/>
                <a:cs typeface="Times New Roman" pitchFamily="18" charset="0"/>
              </a:rPr>
              <a:t>Câu</a:t>
            </a:r>
            <a:r>
              <a:rPr lang="en-US" sz="4000" b="1" dirty="0">
                <a:solidFill>
                  <a:prstClr val="black"/>
                </a:solidFill>
                <a:latin typeface="Times New Roman" pitchFamily="18" charset="0"/>
                <a:cs typeface="Times New Roman" pitchFamily="18" charset="0"/>
              </a:rPr>
              <a:t> 2: </a:t>
            </a:r>
            <a:r>
              <a:rPr lang="en-US" sz="4000" b="1" dirty="0" err="1">
                <a:solidFill>
                  <a:prstClr val="black"/>
                </a:solidFill>
                <a:latin typeface="Times New Roman" pitchFamily="18" charset="0"/>
                <a:cs typeface="Times New Roman" pitchFamily="18" charset="0"/>
              </a:rPr>
              <a:t>Phạm</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Ngũ</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Lão</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là</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môn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khách</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của</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ai</a:t>
            </a:r>
            <a:r>
              <a:rPr lang="en-US" sz="4000" b="1" dirty="0">
                <a:solidFill>
                  <a:prstClr val="black"/>
                </a:solidFill>
                <a:latin typeface="Times New Roman" pitchFamily="18" charset="0"/>
                <a:cs typeface="Times New Roman" pitchFamily="18" charset="0"/>
              </a:rPr>
              <a:t>?</a:t>
            </a:r>
            <a:endParaRPr lang="vi-VN" sz="4000" b="1" dirty="0">
              <a:solidFill>
                <a:prstClr val="black"/>
              </a:solidFill>
              <a:latin typeface="Times New Roman" pitchFamily="18" charset="0"/>
              <a:cs typeface="Times New Roman" pitchFamily="18" charset="0"/>
            </a:endParaRPr>
          </a:p>
        </p:txBody>
      </p:sp>
      <p:sp>
        <p:nvSpPr>
          <p:cNvPr id="26" name="Rectangle 25"/>
          <p:cNvSpPr/>
          <p:nvPr/>
        </p:nvSpPr>
        <p:spPr>
          <a:xfrm>
            <a:off x="831878" y="1981242"/>
            <a:ext cx="5184775" cy="11223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13336" tIns="56673" rIns="113336" bIns="56673" anchor="ctr"/>
          <a:lstStyle/>
          <a:p>
            <a:pPr defTabSz="913030">
              <a:defRPr/>
            </a:pPr>
            <a:r>
              <a:rPr lang="vi-VN" sz="3600" dirty="0">
                <a:solidFill>
                  <a:prstClr val="black"/>
                </a:solidFill>
                <a:latin typeface="Times New Roman" pitchFamily="18" charset="0"/>
                <a:cs typeface="Times New Roman" pitchFamily="18" charset="0"/>
              </a:rPr>
              <a:t>A</a:t>
            </a:r>
            <a:r>
              <a:rPr lang="vi-VN" sz="3600" dirty="0">
                <a:solidFill>
                  <a:prstClr val="black"/>
                </a:solidFill>
                <a:latin typeface="Times New Roman"/>
              </a:rPr>
              <a:t>.</a:t>
            </a:r>
            <a:r>
              <a:rPr lang="en-US" sz="3600" dirty="0">
                <a:solidFill>
                  <a:prstClr val="black"/>
                </a:solidFill>
                <a:latin typeface="Times New Roman"/>
              </a:rPr>
              <a:t> </a:t>
            </a:r>
            <a:r>
              <a:rPr lang="en-US" sz="3600" dirty="0" err="1">
                <a:solidFill>
                  <a:prstClr val="black"/>
                </a:solidFill>
                <a:latin typeface="Times New Roman"/>
              </a:rPr>
              <a:t>Trần</a:t>
            </a:r>
            <a:r>
              <a:rPr lang="en-US" sz="3600" dirty="0">
                <a:solidFill>
                  <a:prstClr val="black"/>
                </a:solidFill>
                <a:latin typeface="Times New Roman"/>
              </a:rPr>
              <a:t> Minh </a:t>
            </a:r>
            <a:r>
              <a:rPr lang="en-US" sz="3600" dirty="0" err="1">
                <a:solidFill>
                  <a:prstClr val="black"/>
                </a:solidFill>
                <a:latin typeface="Times New Roman"/>
              </a:rPr>
              <a:t>Tông</a:t>
            </a:r>
            <a:endParaRPr lang="vi-VN" sz="3600" dirty="0">
              <a:solidFill>
                <a:prstClr val="black"/>
              </a:solidFill>
              <a:latin typeface="Times New Roman" pitchFamily="18" charset="0"/>
              <a:cs typeface="Times New Roman" pitchFamily="18" charset="0"/>
            </a:endParaRPr>
          </a:p>
        </p:txBody>
      </p:sp>
      <p:sp>
        <p:nvSpPr>
          <p:cNvPr id="40" name="Cloud 39"/>
          <p:cNvSpPr/>
          <p:nvPr/>
        </p:nvSpPr>
        <p:spPr>
          <a:xfrm>
            <a:off x="-682625" y="4902200"/>
            <a:ext cx="566737" cy="3492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3336" tIns="56673" rIns="113336" bIns="56673" anchor="ctr"/>
          <a:lstStyle/>
          <a:p>
            <a:pPr algn="ctr" defTabSz="913030">
              <a:defRPr/>
            </a:pPr>
            <a:endParaRPr lang="vi-VN">
              <a:solidFill>
                <a:prstClr val="white"/>
              </a:solidFill>
            </a:endParaRPr>
          </a:p>
        </p:txBody>
      </p:sp>
      <p:sp>
        <p:nvSpPr>
          <p:cNvPr id="41" name="Cloud 40"/>
          <p:cNvSpPr/>
          <p:nvPr/>
        </p:nvSpPr>
        <p:spPr>
          <a:xfrm>
            <a:off x="13631880" y="4702217"/>
            <a:ext cx="892175" cy="5492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3336" tIns="56673" rIns="113336" bIns="56673" anchor="ctr"/>
          <a:lstStyle/>
          <a:p>
            <a:pPr algn="ctr" defTabSz="913030">
              <a:defRPr/>
            </a:pPr>
            <a:endParaRPr lang="vi-VN">
              <a:solidFill>
                <a:prstClr val="white"/>
              </a:solidFill>
            </a:endParaRPr>
          </a:p>
        </p:txBody>
      </p:sp>
      <p:sp>
        <p:nvSpPr>
          <p:cNvPr id="42" name="Rectangle 41"/>
          <p:cNvSpPr/>
          <p:nvPr/>
        </p:nvSpPr>
        <p:spPr>
          <a:xfrm>
            <a:off x="6130928" y="1954213"/>
            <a:ext cx="5154613" cy="11176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13336" tIns="56673" rIns="113336" bIns="56673" anchor="ctr"/>
          <a:lstStyle/>
          <a:p>
            <a:pPr defTabSz="913030">
              <a:defRPr/>
            </a:pPr>
            <a:r>
              <a:rPr lang="vi-VN" sz="3600" dirty="0">
                <a:solidFill>
                  <a:prstClr val="black"/>
                </a:solidFill>
                <a:latin typeface="Times New Roman" pitchFamily="18" charset="0"/>
                <a:cs typeface="Times New Roman" pitchFamily="18" charset="0"/>
              </a:rPr>
              <a:t>B</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Trần</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Hưng</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Đạo</a:t>
            </a:r>
            <a:endParaRPr lang="vi-VN" sz="3600" dirty="0">
              <a:solidFill>
                <a:prstClr val="black"/>
              </a:solidFill>
              <a:latin typeface="Times New Roman" pitchFamily="18" charset="0"/>
              <a:cs typeface="Times New Roman" pitchFamily="18" charset="0"/>
            </a:endParaRPr>
          </a:p>
        </p:txBody>
      </p:sp>
      <p:sp>
        <p:nvSpPr>
          <p:cNvPr id="43" name="Rectangle 42"/>
          <p:cNvSpPr/>
          <p:nvPr/>
        </p:nvSpPr>
        <p:spPr>
          <a:xfrm>
            <a:off x="831878" y="3382963"/>
            <a:ext cx="5184775" cy="11239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13336" tIns="56673" rIns="113336" bIns="56673" anchor="ctr"/>
          <a:lstStyle/>
          <a:p>
            <a:pPr defTabSz="913030">
              <a:defRPr/>
            </a:pPr>
            <a:r>
              <a:rPr lang="vi-VN" sz="3600" dirty="0">
                <a:solidFill>
                  <a:prstClr val="black"/>
                </a:solidFill>
                <a:latin typeface="Times New Roman" pitchFamily="18" charset="0"/>
                <a:cs typeface="Times New Roman" pitchFamily="18" charset="0"/>
              </a:rPr>
              <a:t>C.</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Trần</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Anh</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Tông</a:t>
            </a:r>
            <a:endParaRPr lang="vi-VN" sz="3600" dirty="0">
              <a:solidFill>
                <a:prstClr val="black"/>
              </a:solidFill>
              <a:latin typeface="Times New Roman" pitchFamily="18" charset="0"/>
              <a:cs typeface="Times New Roman" pitchFamily="18" charset="0"/>
            </a:endParaRPr>
          </a:p>
        </p:txBody>
      </p:sp>
      <p:sp>
        <p:nvSpPr>
          <p:cNvPr id="44" name="Rectangle 43"/>
          <p:cNvSpPr/>
          <p:nvPr/>
        </p:nvSpPr>
        <p:spPr>
          <a:xfrm>
            <a:off x="6130928" y="3382963"/>
            <a:ext cx="5154613" cy="11239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13336" tIns="56673" rIns="113336" bIns="56673" anchor="ctr"/>
          <a:lstStyle/>
          <a:p>
            <a:pPr defTabSz="913030">
              <a:defRPr/>
            </a:pPr>
            <a:r>
              <a:rPr lang="vi-VN" sz="4000" dirty="0">
                <a:solidFill>
                  <a:prstClr val="black"/>
                </a:solidFill>
                <a:latin typeface="Times New Roman" pitchFamily="18" charset="0"/>
                <a:cs typeface="Times New Roman" pitchFamily="18" charset="0"/>
              </a:rPr>
              <a:t>D. </a:t>
            </a:r>
            <a:r>
              <a:rPr lang="en-US" sz="4000" dirty="0" err="1">
                <a:solidFill>
                  <a:prstClr val="black"/>
                </a:solidFill>
                <a:latin typeface="Times New Roman" pitchFamily="18" charset="0"/>
                <a:cs typeface="Times New Roman" pitchFamily="18" charset="0"/>
              </a:rPr>
              <a:t>Đáp</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án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khác</a:t>
            </a:r>
            <a:endParaRPr lang="vi-VN" sz="4000" dirty="0">
              <a:solidFill>
                <a:prstClr val="black"/>
              </a:solidFill>
              <a:latin typeface="Times New Roman" pitchFamily="18" charset="0"/>
              <a:cs typeface="Times New Roman" pitchFamily="18" charset="0"/>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324477" y="2363830"/>
            <a:ext cx="806451"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561" y="3802496"/>
            <a:ext cx="804537"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220353" y="3721100"/>
            <a:ext cx="804863"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480703" y="2363830"/>
            <a:ext cx="804863"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loud 17">
            <a:hlinkClick r:id="rId11" action="ppaction://hlinksldjump"/>
          </p:cNvPr>
          <p:cNvSpPr/>
          <p:nvPr/>
        </p:nvSpPr>
        <p:spPr>
          <a:xfrm>
            <a:off x="4667278" y="4702175"/>
            <a:ext cx="2647943"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3336" tIns="56673" rIns="113336" bIns="56673" anchor="ctr"/>
          <a:lstStyle/>
          <a:p>
            <a:pPr algn="ctr" defTabSz="913030">
              <a:defRPr/>
            </a:pPr>
            <a:r>
              <a:rPr lang="en-US" sz="3000" dirty="0">
                <a:solidFill>
                  <a:prstClr val="white">
                    <a:lumMod val="50000"/>
                  </a:prstClr>
                </a:solidFill>
                <a:latin typeface="Arial" panose="020B0604020202020204" pitchFamily="34" charset="0"/>
              </a:rPr>
              <a:t>QUAY VỀ</a:t>
            </a:r>
            <a:endParaRPr lang="vi-VN" sz="3000" dirty="0">
              <a:solidFill>
                <a:prstClr val="white">
                  <a:lumMod val="50000"/>
                </a:prstClr>
              </a:solidFill>
            </a:endParaRPr>
          </a:p>
        </p:txBody>
      </p:sp>
      <p:sp>
        <p:nvSpPr>
          <p:cNvPr id="17" name="Rectangle 16"/>
          <p:cNvSpPr/>
          <p:nvPr/>
        </p:nvSpPr>
        <p:spPr>
          <a:xfrm>
            <a:off x="10233053" y="6553200"/>
            <a:ext cx="1958975"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676" tIns="22835" rIns="45676" bIns="22835" anchor="ctr"/>
          <a:lstStyle/>
          <a:p>
            <a:pPr algn="ctr" defTabSz="1086302">
              <a:defRPr/>
            </a:pPr>
            <a:endParaRPr lang="en-US" sz="2100">
              <a:solidFill>
                <a:prstClr val="white"/>
              </a:solidFill>
            </a:endParaRPr>
          </a:p>
        </p:txBody>
      </p:sp>
    </p:spTree>
    <p:extLst>
      <p:ext uri="{BB962C8B-B14F-4D97-AF65-F5344CB8AC3E}">
        <p14:creationId xmlns:p14="http://schemas.microsoft.com/office/powerpoint/2010/main" val="11645778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grayscl/>
            <a:biLevel thresh="50000"/>
            <a:extLst>
              <a:ext uri="{28A0092B-C50C-407E-A947-70E740481C1C}">
                <a14:useLocalDpi xmlns:a14="http://schemas.microsoft.com/office/drawing/2010/main" val="0"/>
              </a:ext>
            </a:extLst>
          </a:blip>
          <a:srcRect/>
          <a:stretch>
            <a:fillRect/>
          </a:stretch>
        </p:blipFill>
        <p:spPr bwMode="auto">
          <a:xfrm>
            <a:off x="10494965" y="3768725"/>
            <a:ext cx="1085851"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cstate="print">
            <a:grayscl/>
            <a:biLevel thresh="50000"/>
            <a:extLst>
              <a:ext uri="{28A0092B-C50C-407E-A947-70E740481C1C}">
                <a14:useLocalDpi xmlns:a14="http://schemas.microsoft.com/office/drawing/2010/main" val="0"/>
              </a:ext>
            </a:extLst>
          </a:blip>
          <a:srcRect/>
          <a:stretch>
            <a:fillRect/>
          </a:stretch>
        </p:blipFill>
        <p:spPr bwMode="auto">
          <a:xfrm>
            <a:off x="9777413" y="4516480"/>
            <a:ext cx="812800"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7">
            <a:grayscl/>
            <a:biLevel thresh="50000"/>
            <a:extLst>
              <a:ext uri="{28A0092B-C50C-407E-A947-70E740481C1C}">
                <a14:useLocalDpi xmlns:a14="http://schemas.microsoft.com/office/drawing/2010/main" val="0"/>
              </a:ext>
            </a:extLst>
          </a:blip>
          <a:srcRect/>
          <a:stretch>
            <a:fillRect/>
          </a:stretch>
        </p:blipFill>
        <p:spPr bwMode="auto">
          <a:xfrm>
            <a:off x="10361615" y="5130800"/>
            <a:ext cx="5207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nip Diagonal Corner Rectangle 3"/>
          <p:cNvSpPr/>
          <p:nvPr/>
        </p:nvSpPr>
        <p:spPr>
          <a:xfrm>
            <a:off x="833439" y="200026"/>
            <a:ext cx="10526712" cy="160496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13336" tIns="56673" rIns="113336" bIns="56673" anchor="ctr"/>
          <a:lstStyle/>
          <a:p>
            <a:pPr algn="ctr" defTabSz="913030">
              <a:defRPr/>
            </a:pPr>
            <a:r>
              <a:rPr lang="en-US" sz="4000" b="1" dirty="0" err="1">
                <a:solidFill>
                  <a:prstClr val="black"/>
                </a:solidFill>
                <a:latin typeface="Times New Roman" pitchFamily="18" charset="0"/>
                <a:cs typeface="Times New Roman" pitchFamily="18" charset="0"/>
              </a:rPr>
              <a:t>Câu</a:t>
            </a:r>
            <a:r>
              <a:rPr lang="en-US" sz="4000" b="1" dirty="0">
                <a:solidFill>
                  <a:prstClr val="black"/>
                </a:solidFill>
                <a:latin typeface="Times New Roman" pitchFamily="18" charset="0"/>
                <a:cs typeface="Times New Roman" pitchFamily="18" charset="0"/>
              </a:rPr>
              <a:t> 3: </a:t>
            </a:r>
            <a:r>
              <a:rPr lang="en-US" sz="4000" b="1" dirty="0" err="1">
                <a:solidFill>
                  <a:prstClr val="black"/>
                </a:solidFill>
                <a:latin typeface="Times New Roman" pitchFamily="18" charset="0"/>
                <a:cs typeface="Times New Roman" pitchFamily="18" charset="0"/>
              </a:rPr>
              <a:t>Quê</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Phạm</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Ngũ</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Lão</a:t>
            </a:r>
            <a:r>
              <a:rPr lang="en-US" sz="4000" b="1" dirty="0">
                <a:solidFill>
                  <a:prstClr val="black"/>
                </a:solidFill>
                <a:latin typeface="Times New Roman" pitchFamily="18" charset="0"/>
                <a:cs typeface="Times New Roman" pitchFamily="18" charset="0"/>
              </a:rPr>
              <a:t> ở </a:t>
            </a:r>
            <a:r>
              <a:rPr lang="en-US" sz="4000" b="1" dirty="0" err="1">
                <a:solidFill>
                  <a:prstClr val="black"/>
                </a:solidFill>
                <a:latin typeface="Times New Roman" pitchFamily="18" charset="0"/>
                <a:cs typeface="Times New Roman" pitchFamily="18" charset="0"/>
              </a:rPr>
              <a:t>đâu</a:t>
            </a:r>
            <a:r>
              <a:rPr lang="en-US" sz="4000" b="1" dirty="0">
                <a:solidFill>
                  <a:prstClr val="black"/>
                </a:solidFill>
                <a:latin typeface="Times New Roman" pitchFamily="18" charset="0"/>
                <a:cs typeface="Times New Roman" pitchFamily="18" charset="0"/>
              </a:rPr>
              <a:t>?</a:t>
            </a:r>
            <a:endParaRPr lang="vi-VN" sz="4000" b="1" dirty="0">
              <a:solidFill>
                <a:prstClr val="black"/>
              </a:solidFill>
              <a:latin typeface="Times New Roman" pitchFamily="18" charset="0"/>
              <a:cs typeface="Times New Roman" pitchFamily="18" charset="0"/>
            </a:endParaRPr>
          </a:p>
        </p:txBody>
      </p:sp>
      <p:sp>
        <p:nvSpPr>
          <p:cNvPr id="26" name="Rectangle 25"/>
          <p:cNvSpPr/>
          <p:nvPr/>
        </p:nvSpPr>
        <p:spPr>
          <a:xfrm>
            <a:off x="831878" y="1954255"/>
            <a:ext cx="5184775" cy="9556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13336" tIns="56673" rIns="113336" bIns="56673" anchor="ctr"/>
          <a:lstStyle/>
          <a:p>
            <a:pPr defTabSz="913030">
              <a:defRPr/>
            </a:pPr>
            <a:r>
              <a:rPr lang="vi-VN" sz="4000" dirty="0">
                <a:solidFill>
                  <a:prstClr val="black"/>
                </a:solidFill>
                <a:latin typeface="Times New Roman" pitchFamily="18" charset="0"/>
                <a:cs typeface="Times New Roman" pitchFamily="18" charset="0"/>
              </a:rPr>
              <a:t>A. </a:t>
            </a:r>
            <a:r>
              <a:rPr lang="en-US" sz="4000" dirty="0" err="1">
                <a:solidFill>
                  <a:prstClr val="black"/>
                </a:solidFill>
                <a:latin typeface="Times New Roman" pitchFamily="18" charset="0"/>
                <a:cs typeface="Times New Roman" pitchFamily="18" charset="0"/>
              </a:rPr>
              <a:t>Hưng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Yên</a:t>
            </a:r>
            <a:endParaRPr lang="vi-VN" sz="4000" dirty="0">
              <a:solidFill>
                <a:prstClr val="black"/>
              </a:solidFill>
              <a:latin typeface="Times New Roman" pitchFamily="18" charset="0"/>
              <a:cs typeface="Times New Roman" pitchFamily="18" charset="0"/>
            </a:endParaRPr>
          </a:p>
        </p:txBody>
      </p:sp>
      <p:sp>
        <p:nvSpPr>
          <p:cNvPr id="40" name="Cloud 39"/>
          <p:cNvSpPr/>
          <p:nvPr/>
        </p:nvSpPr>
        <p:spPr>
          <a:xfrm>
            <a:off x="-682625" y="4902200"/>
            <a:ext cx="566737" cy="3492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3336" tIns="56673" rIns="113336" bIns="56673" anchor="ctr"/>
          <a:lstStyle/>
          <a:p>
            <a:pPr algn="ctr" defTabSz="913030">
              <a:defRPr/>
            </a:pPr>
            <a:endParaRPr lang="vi-VN">
              <a:solidFill>
                <a:prstClr val="white"/>
              </a:solidFill>
            </a:endParaRPr>
          </a:p>
        </p:txBody>
      </p:sp>
      <p:sp>
        <p:nvSpPr>
          <p:cNvPr id="41" name="Cloud 40"/>
          <p:cNvSpPr/>
          <p:nvPr/>
        </p:nvSpPr>
        <p:spPr>
          <a:xfrm>
            <a:off x="13631880" y="4702217"/>
            <a:ext cx="892175" cy="5492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3336" tIns="56673" rIns="113336" bIns="56673" anchor="ctr"/>
          <a:lstStyle/>
          <a:p>
            <a:pPr algn="ctr" defTabSz="913030">
              <a:defRPr/>
            </a:pPr>
            <a:endParaRPr lang="vi-VN">
              <a:solidFill>
                <a:prstClr val="white"/>
              </a:solidFill>
            </a:endParaRPr>
          </a:p>
        </p:txBody>
      </p:sp>
      <p:sp>
        <p:nvSpPr>
          <p:cNvPr id="42" name="Rectangle 41"/>
          <p:cNvSpPr/>
          <p:nvPr/>
        </p:nvSpPr>
        <p:spPr>
          <a:xfrm>
            <a:off x="6130953" y="1954255"/>
            <a:ext cx="5229225" cy="9286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13336" tIns="56673" rIns="113336" bIns="56673" anchor="ctr"/>
          <a:lstStyle/>
          <a:p>
            <a:pPr defTabSz="913030">
              <a:defRPr/>
            </a:pPr>
            <a:r>
              <a:rPr lang="vi-VN" sz="4000" dirty="0">
                <a:solidFill>
                  <a:prstClr val="black"/>
                </a:solidFill>
                <a:latin typeface="Times New Roman" pitchFamily="18" charset="0"/>
                <a:cs typeface="Times New Roman" pitchFamily="18" charset="0"/>
              </a:rPr>
              <a:t>B. Thái Bình</a:t>
            </a:r>
          </a:p>
        </p:txBody>
      </p:sp>
      <p:sp>
        <p:nvSpPr>
          <p:cNvPr id="43" name="Rectangle 42"/>
          <p:cNvSpPr/>
          <p:nvPr/>
        </p:nvSpPr>
        <p:spPr>
          <a:xfrm>
            <a:off x="831878" y="3030538"/>
            <a:ext cx="5184775" cy="10223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13336" tIns="56673" rIns="113336" bIns="56673" anchor="ctr"/>
          <a:lstStyle/>
          <a:p>
            <a:pPr defTabSz="913030">
              <a:defRPr/>
            </a:pPr>
            <a:r>
              <a:rPr lang="vi-VN" sz="4000" dirty="0">
                <a:solidFill>
                  <a:prstClr val="black"/>
                </a:solidFill>
                <a:latin typeface="Times New Roman" pitchFamily="18" charset="0"/>
                <a:cs typeface="Times New Roman" pitchFamily="18" charset="0"/>
              </a:rPr>
              <a:t>C. Thái Nguyên</a:t>
            </a:r>
          </a:p>
        </p:txBody>
      </p:sp>
      <p:sp>
        <p:nvSpPr>
          <p:cNvPr id="44" name="Rectangle 43"/>
          <p:cNvSpPr/>
          <p:nvPr/>
        </p:nvSpPr>
        <p:spPr>
          <a:xfrm>
            <a:off x="6130953" y="3030538"/>
            <a:ext cx="5229225" cy="10223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13336" tIns="56673" rIns="113336" bIns="56673" anchor="ctr"/>
          <a:lstStyle/>
          <a:p>
            <a:pPr defTabSz="913030">
              <a:defRPr/>
            </a:pPr>
            <a:r>
              <a:rPr lang="vi-VN" sz="4000" dirty="0">
                <a:solidFill>
                  <a:prstClr val="black"/>
                </a:solidFill>
                <a:latin typeface="Times New Roman" pitchFamily="18" charset="0"/>
                <a:cs typeface="Times New Roman" pitchFamily="18" charset="0"/>
              </a:rPr>
              <a:t>D. </a:t>
            </a:r>
            <a:r>
              <a:rPr lang="en-US" sz="4000" dirty="0" err="1">
                <a:solidFill>
                  <a:prstClr val="black"/>
                </a:solidFill>
                <a:latin typeface="Times New Roman" pitchFamily="18" charset="0"/>
                <a:cs typeface="Times New Roman" pitchFamily="18" charset="0"/>
              </a:rPr>
              <a:t>Hà</a:t>
            </a:r>
            <a:r>
              <a:rPr lang="en-US" sz="4000" dirty="0">
                <a:solidFill>
                  <a:prstClr val="black"/>
                </a:solidFill>
                <a:latin typeface="Times New Roman" pitchFamily="18" charset="0"/>
                <a:cs typeface="Times New Roman" pitchFamily="18" charset="0"/>
              </a:rPr>
              <a:t> Nam</a:t>
            </a:r>
            <a:endParaRPr lang="vi-VN" sz="4000" dirty="0">
              <a:solidFill>
                <a:prstClr val="black"/>
              </a:solidFill>
              <a:latin typeface="Times New Roman" pitchFamily="18" charset="0"/>
              <a:cs typeface="Times New Roman" pitchFamily="18" charset="0"/>
            </a:endParaRPr>
          </a:p>
        </p:txBody>
      </p:sp>
      <p:pic>
        <p:nvPicPr>
          <p:cNvPr id="47" name="Picture 46"/>
          <p:cNvPicPr>
            <a:picLocks noChangeAspect="1"/>
          </p:cNvPicPr>
          <p:nvPr/>
        </p:nvPicPr>
        <p:blipFill rotWithShape="1">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301393" y="2016297"/>
            <a:ext cx="885139" cy="708058"/>
          </a:xfrm>
          <a:prstGeom prst="rect">
            <a:avLst/>
          </a:prstGeom>
        </p:spPr>
      </p:pic>
      <p:pic>
        <p:nvPicPr>
          <p:cNvPr id="51" name="Picture 5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76438" y="2909434"/>
            <a:ext cx="804537" cy="704088"/>
          </a:xfrm>
          <a:prstGeom prst="rect">
            <a:avLst/>
          </a:prstGeom>
        </p:spPr>
      </p:pic>
      <p:pic>
        <p:nvPicPr>
          <p:cNvPr id="49" name="Picture 4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233053" y="2882942"/>
            <a:ext cx="8048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233053" y="1995530"/>
            <a:ext cx="804863"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loud 16">
            <a:hlinkClick r:id="rId11" action="ppaction://hlinksldjump"/>
          </p:cNvPr>
          <p:cNvSpPr/>
          <p:nvPr/>
        </p:nvSpPr>
        <p:spPr>
          <a:xfrm>
            <a:off x="4667278" y="4702175"/>
            <a:ext cx="2749543"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3336" tIns="56673" rIns="113336" bIns="56673" anchor="ctr"/>
          <a:lstStyle/>
          <a:p>
            <a:pPr algn="ctr" defTabSz="913030">
              <a:defRPr/>
            </a:pPr>
            <a:r>
              <a:rPr lang="en-US" sz="3000" dirty="0">
                <a:solidFill>
                  <a:prstClr val="white">
                    <a:lumMod val="50000"/>
                  </a:prstClr>
                </a:solidFill>
                <a:latin typeface="Arial" panose="020B0604020202020204" pitchFamily="34" charset="0"/>
              </a:rPr>
              <a:t>QUAY VỀ</a:t>
            </a:r>
            <a:endParaRPr lang="vi-VN" sz="3000" dirty="0">
              <a:solidFill>
                <a:prstClr val="white">
                  <a:lumMod val="50000"/>
                </a:prstClr>
              </a:solidFill>
            </a:endParaRPr>
          </a:p>
        </p:txBody>
      </p:sp>
      <p:sp>
        <p:nvSpPr>
          <p:cNvPr id="18" name="Rectangle 17"/>
          <p:cNvSpPr/>
          <p:nvPr/>
        </p:nvSpPr>
        <p:spPr>
          <a:xfrm>
            <a:off x="10233053" y="6553200"/>
            <a:ext cx="1958975"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676" tIns="22835" rIns="45676" bIns="22835" anchor="ctr"/>
          <a:lstStyle/>
          <a:p>
            <a:pPr algn="ctr" defTabSz="1086302">
              <a:defRPr/>
            </a:pPr>
            <a:endParaRPr lang="en-US" sz="2100">
              <a:solidFill>
                <a:prstClr val="white"/>
              </a:solidFill>
            </a:endParaRPr>
          </a:p>
        </p:txBody>
      </p:sp>
    </p:spTree>
    <p:extLst>
      <p:ext uri="{BB962C8B-B14F-4D97-AF65-F5344CB8AC3E}">
        <p14:creationId xmlns:p14="http://schemas.microsoft.com/office/powerpoint/2010/main" val="28160119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grayscl/>
            <a:biLevel thresh="50000"/>
            <a:extLst>
              <a:ext uri="{28A0092B-C50C-407E-A947-70E740481C1C}">
                <a14:useLocalDpi xmlns:a14="http://schemas.microsoft.com/office/drawing/2010/main" val="0"/>
              </a:ext>
            </a:extLst>
          </a:blip>
          <a:srcRect/>
          <a:stretch>
            <a:fillRect/>
          </a:stretch>
        </p:blipFill>
        <p:spPr bwMode="auto">
          <a:xfrm>
            <a:off x="10494965" y="3768725"/>
            <a:ext cx="1085851"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cstate="print">
            <a:grayscl/>
            <a:biLevel thresh="50000"/>
            <a:extLst>
              <a:ext uri="{28A0092B-C50C-407E-A947-70E740481C1C}">
                <a14:useLocalDpi xmlns:a14="http://schemas.microsoft.com/office/drawing/2010/main" val="0"/>
              </a:ext>
            </a:extLst>
          </a:blip>
          <a:srcRect/>
          <a:stretch>
            <a:fillRect/>
          </a:stretch>
        </p:blipFill>
        <p:spPr bwMode="auto">
          <a:xfrm>
            <a:off x="9777413" y="4516480"/>
            <a:ext cx="812800"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7">
            <a:grayscl/>
            <a:biLevel thresh="50000"/>
            <a:extLst>
              <a:ext uri="{28A0092B-C50C-407E-A947-70E740481C1C}">
                <a14:useLocalDpi xmlns:a14="http://schemas.microsoft.com/office/drawing/2010/main" val="0"/>
              </a:ext>
            </a:extLst>
          </a:blip>
          <a:srcRect/>
          <a:stretch>
            <a:fillRect/>
          </a:stretch>
        </p:blipFill>
        <p:spPr bwMode="auto">
          <a:xfrm>
            <a:off x="10361615" y="5130800"/>
            <a:ext cx="5207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nip Diagonal Corner Rectangle 3"/>
          <p:cNvSpPr/>
          <p:nvPr/>
        </p:nvSpPr>
        <p:spPr>
          <a:xfrm>
            <a:off x="833439" y="200026"/>
            <a:ext cx="10526712" cy="160496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13336" tIns="56673" rIns="113336" bIns="56673" anchor="ctr"/>
          <a:lstStyle/>
          <a:p>
            <a:pPr algn="just" defTabSz="913030">
              <a:defRPr/>
            </a:pPr>
            <a:r>
              <a:rPr lang="en-US" sz="3600" b="1" dirty="0" err="1">
                <a:solidFill>
                  <a:prstClr val="black"/>
                </a:solidFill>
                <a:latin typeface="Times New Roman" pitchFamily="18" charset="0"/>
                <a:cs typeface="Times New Roman" pitchFamily="18" charset="0"/>
              </a:rPr>
              <a:t>Câu</a:t>
            </a:r>
            <a:r>
              <a:rPr lang="en-US" sz="3600" b="1" dirty="0">
                <a:solidFill>
                  <a:prstClr val="black"/>
                </a:solidFill>
                <a:latin typeface="Times New Roman" pitchFamily="18" charset="0"/>
                <a:cs typeface="Times New Roman" pitchFamily="18" charset="0"/>
              </a:rPr>
              <a:t> 4: </a:t>
            </a:r>
            <a:r>
              <a:rPr lang="en-US" sz="3600" b="1" dirty="0" err="1">
                <a:solidFill>
                  <a:prstClr val="black"/>
                </a:solidFill>
                <a:latin typeface="Times New Roman" pitchFamily="18" charset="0"/>
                <a:cs typeface="Times New Roman" pitchFamily="18" charset="0"/>
              </a:rPr>
              <a:t>Phạm</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Ngũ</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Lão</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có</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công</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lớn</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trong</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cuộc</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kháng</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chiến</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chống</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quân</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nào</a:t>
            </a:r>
            <a:r>
              <a:rPr lang="en-US" sz="3600" b="1" dirty="0">
                <a:solidFill>
                  <a:prstClr val="black"/>
                </a:solidFill>
                <a:latin typeface="Times New Roman" pitchFamily="18" charset="0"/>
                <a:cs typeface="Times New Roman" pitchFamily="18" charset="0"/>
              </a:rPr>
              <a:t>?</a:t>
            </a:r>
            <a:endParaRPr lang="vi-VN" sz="3600" b="1" dirty="0">
              <a:solidFill>
                <a:prstClr val="black"/>
              </a:solidFill>
              <a:latin typeface="Times New Roman" pitchFamily="18" charset="0"/>
              <a:cs typeface="Times New Roman" pitchFamily="18" charset="0"/>
            </a:endParaRPr>
          </a:p>
        </p:txBody>
      </p:sp>
      <p:sp>
        <p:nvSpPr>
          <p:cNvPr id="26" name="Rectangle 25"/>
          <p:cNvSpPr/>
          <p:nvPr/>
        </p:nvSpPr>
        <p:spPr>
          <a:xfrm>
            <a:off x="1109662" y="1949450"/>
            <a:ext cx="4906963" cy="9223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13336" tIns="56673" rIns="113336" bIns="56673" anchor="ctr"/>
          <a:lstStyle/>
          <a:p>
            <a:pPr defTabSz="913030">
              <a:defRPr/>
            </a:pPr>
            <a:r>
              <a:rPr lang="vi-VN" sz="3600" dirty="0">
                <a:solidFill>
                  <a:prstClr val="black"/>
                </a:solidFill>
                <a:latin typeface="Times New Roman" pitchFamily="18" charset="0"/>
                <a:cs typeface="Times New Roman" pitchFamily="18" charset="0"/>
              </a:rPr>
              <a:t>A. </a:t>
            </a:r>
            <a:r>
              <a:rPr lang="en-US" sz="3600" dirty="0" err="1">
                <a:solidFill>
                  <a:prstClr val="black"/>
                </a:solidFill>
                <a:latin typeface="Times New Roman" pitchFamily="18" charset="0"/>
                <a:cs typeface="Times New Roman" pitchFamily="18" charset="0"/>
              </a:rPr>
              <a:t>Hán</a:t>
            </a:r>
            <a:endParaRPr lang="vi-VN" sz="3600" dirty="0">
              <a:solidFill>
                <a:prstClr val="black"/>
              </a:solidFill>
              <a:latin typeface="Times New Roman" pitchFamily="18" charset="0"/>
              <a:cs typeface="Times New Roman" pitchFamily="18" charset="0"/>
            </a:endParaRPr>
          </a:p>
        </p:txBody>
      </p:sp>
      <p:sp>
        <p:nvSpPr>
          <p:cNvPr id="40" name="Cloud 39"/>
          <p:cNvSpPr/>
          <p:nvPr/>
        </p:nvSpPr>
        <p:spPr>
          <a:xfrm>
            <a:off x="-682625" y="4902200"/>
            <a:ext cx="566737" cy="3492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3336" tIns="56673" rIns="113336" bIns="56673" anchor="ctr"/>
          <a:lstStyle/>
          <a:p>
            <a:pPr algn="ctr" defTabSz="913030">
              <a:defRPr/>
            </a:pPr>
            <a:endParaRPr lang="vi-VN">
              <a:solidFill>
                <a:prstClr val="white"/>
              </a:solidFill>
            </a:endParaRPr>
          </a:p>
        </p:txBody>
      </p:sp>
      <p:sp>
        <p:nvSpPr>
          <p:cNvPr id="41" name="Cloud 40"/>
          <p:cNvSpPr/>
          <p:nvPr/>
        </p:nvSpPr>
        <p:spPr>
          <a:xfrm>
            <a:off x="13631880" y="4702217"/>
            <a:ext cx="892175" cy="5492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3336" tIns="56673" rIns="113336" bIns="56673" anchor="ctr"/>
          <a:lstStyle/>
          <a:p>
            <a:pPr algn="ctr" defTabSz="913030">
              <a:defRPr/>
            </a:pPr>
            <a:endParaRPr lang="vi-VN">
              <a:solidFill>
                <a:prstClr val="white"/>
              </a:solidFill>
            </a:endParaRPr>
          </a:p>
        </p:txBody>
      </p:sp>
      <p:sp>
        <p:nvSpPr>
          <p:cNvPr id="42" name="Rectangle 41"/>
          <p:cNvSpPr/>
          <p:nvPr/>
        </p:nvSpPr>
        <p:spPr>
          <a:xfrm>
            <a:off x="6130953" y="1954255"/>
            <a:ext cx="5229225" cy="9175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13336" tIns="56673" rIns="113336" bIns="56673" anchor="ctr"/>
          <a:lstStyle/>
          <a:p>
            <a:pPr defTabSz="913030">
              <a:defRPr/>
            </a:pPr>
            <a:r>
              <a:rPr lang="vi-VN" sz="3600" dirty="0">
                <a:solidFill>
                  <a:prstClr val="black"/>
                </a:solidFill>
                <a:latin typeface="Times New Roman" pitchFamily="18" charset="0"/>
                <a:cs typeface="Times New Roman" pitchFamily="18" charset="0"/>
              </a:rPr>
              <a:t>B. </a:t>
            </a:r>
            <a:r>
              <a:rPr lang="en-US" sz="3600" dirty="0" err="1">
                <a:solidFill>
                  <a:prstClr val="black"/>
                </a:solidFill>
                <a:latin typeface="Times New Roman" pitchFamily="18" charset="0"/>
                <a:cs typeface="Times New Roman" pitchFamily="18" charset="0"/>
              </a:rPr>
              <a:t>Mông</a:t>
            </a:r>
            <a:r>
              <a:rPr lang="en-US" sz="3600" dirty="0">
                <a:solidFill>
                  <a:prstClr val="black"/>
                </a:solidFill>
                <a:latin typeface="Times New Roman" pitchFamily="18" charset="0"/>
                <a:cs typeface="Times New Roman" pitchFamily="18" charset="0"/>
              </a:rPr>
              <a:t> - </a:t>
            </a:r>
            <a:r>
              <a:rPr lang="en-US" sz="3600" dirty="0" err="1">
                <a:solidFill>
                  <a:prstClr val="black"/>
                </a:solidFill>
                <a:latin typeface="Times New Roman" pitchFamily="18" charset="0"/>
                <a:cs typeface="Times New Roman" pitchFamily="18" charset="0"/>
              </a:rPr>
              <a:t>Nguyên</a:t>
            </a:r>
            <a:r>
              <a:rPr lang="vi-VN" sz="3600" dirty="0">
                <a:solidFill>
                  <a:prstClr val="black"/>
                </a:solidFill>
                <a:latin typeface="Times New Roman" pitchFamily="18" charset="0"/>
                <a:cs typeface="Times New Roman" pitchFamily="18" charset="0"/>
              </a:rPr>
              <a:t> </a:t>
            </a:r>
          </a:p>
        </p:txBody>
      </p:sp>
      <p:sp>
        <p:nvSpPr>
          <p:cNvPr id="43" name="Rectangle 42"/>
          <p:cNvSpPr/>
          <p:nvPr/>
        </p:nvSpPr>
        <p:spPr>
          <a:xfrm>
            <a:off x="1109662" y="3030580"/>
            <a:ext cx="4906963" cy="7381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13336" tIns="56673" rIns="113336" bIns="56673" anchor="ctr"/>
          <a:lstStyle/>
          <a:p>
            <a:pPr defTabSz="913030">
              <a:defRPr/>
            </a:pPr>
            <a:r>
              <a:rPr lang="vi-VN" sz="3600" dirty="0">
                <a:solidFill>
                  <a:prstClr val="black"/>
                </a:solidFill>
                <a:latin typeface="Times New Roman" pitchFamily="18" charset="0"/>
                <a:cs typeface="Times New Roman" pitchFamily="18" charset="0"/>
              </a:rPr>
              <a:t>C.</a:t>
            </a:r>
            <a:r>
              <a:rPr lang="en-US" sz="3600" dirty="0">
                <a:solidFill>
                  <a:prstClr val="black"/>
                </a:solidFill>
                <a:latin typeface="Times New Roman" pitchFamily="18" charset="0"/>
                <a:cs typeface="Times New Roman" pitchFamily="18" charset="0"/>
              </a:rPr>
              <a:t> </a:t>
            </a:r>
            <a:r>
              <a:rPr lang="vi-VN"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Tống</a:t>
            </a:r>
            <a:endParaRPr lang="vi-VN" sz="3600" dirty="0">
              <a:solidFill>
                <a:prstClr val="black"/>
              </a:solidFill>
              <a:latin typeface="Times New Roman" pitchFamily="18" charset="0"/>
              <a:cs typeface="Times New Roman" pitchFamily="18" charset="0"/>
            </a:endParaRPr>
          </a:p>
        </p:txBody>
      </p:sp>
      <p:sp>
        <p:nvSpPr>
          <p:cNvPr id="44" name="Rectangle 43"/>
          <p:cNvSpPr/>
          <p:nvPr/>
        </p:nvSpPr>
        <p:spPr>
          <a:xfrm>
            <a:off x="6130953" y="3030580"/>
            <a:ext cx="5229225" cy="7381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13336" tIns="56673" rIns="113336" bIns="56673" anchor="ctr"/>
          <a:lstStyle/>
          <a:p>
            <a:pPr defTabSz="913030">
              <a:defRPr/>
            </a:pPr>
            <a:r>
              <a:rPr lang="vi-VN" sz="3600" dirty="0">
                <a:solidFill>
                  <a:prstClr val="black"/>
                </a:solidFill>
                <a:latin typeface="Times New Roman" pitchFamily="18" charset="0"/>
                <a:cs typeface="Times New Roman" pitchFamily="18" charset="0"/>
              </a:rPr>
              <a:t>D. Đáp án khác</a:t>
            </a: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211790" y="1974892"/>
            <a:ext cx="8048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552" y="2871883"/>
            <a:ext cx="804537"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233053" y="2882942"/>
            <a:ext cx="8048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233053" y="2027280"/>
            <a:ext cx="804863"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loud 17">
            <a:hlinkClick r:id="rId11" action="ppaction://hlinksldjump"/>
          </p:cNvPr>
          <p:cNvSpPr/>
          <p:nvPr/>
        </p:nvSpPr>
        <p:spPr>
          <a:xfrm>
            <a:off x="4667278" y="4702175"/>
            <a:ext cx="2647943"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3336" tIns="56673" rIns="113336" bIns="56673" anchor="ctr"/>
          <a:lstStyle/>
          <a:p>
            <a:pPr algn="ctr" defTabSz="913030">
              <a:defRPr/>
            </a:pPr>
            <a:r>
              <a:rPr lang="en-US" sz="3000" dirty="0">
                <a:solidFill>
                  <a:prstClr val="white">
                    <a:lumMod val="50000"/>
                  </a:prstClr>
                </a:solidFill>
                <a:latin typeface="Arial" panose="020B0604020202020204" pitchFamily="34" charset="0"/>
              </a:rPr>
              <a:t>QUAY VỀ</a:t>
            </a:r>
            <a:endParaRPr lang="vi-VN" sz="3000" dirty="0">
              <a:solidFill>
                <a:prstClr val="white">
                  <a:lumMod val="50000"/>
                </a:prstClr>
              </a:solidFill>
            </a:endParaRPr>
          </a:p>
        </p:txBody>
      </p:sp>
      <p:sp>
        <p:nvSpPr>
          <p:cNvPr id="17" name="Rectangle 16"/>
          <p:cNvSpPr/>
          <p:nvPr/>
        </p:nvSpPr>
        <p:spPr>
          <a:xfrm>
            <a:off x="10233053" y="6553200"/>
            <a:ext cx="1958975"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676" tIns="22835" rIns="45676" bIns="22835" anchor="ctr"/>
          <a:lstStyle/>
          <a:p>
            <a:pPr algn="ctr" defTabSz="1086302">
              <a:defRPr/>
            </a:pPr>
            <a:endParaRPr lang="en-US" sz="2100">
              <a:solidFill>
                <a:prstClr val="white"/>
              </a:solidFill>
            </a:endParaRPr>
          </a:p>
        </p:txBody>
      </p:sp>
    </p:spTree>
    <p:extLst>
      <p:ext uri="{BB962C8B-B14F-4D97-AF65-F5344CB8AC3E}">
        <p14:creationId xmlns:p14="http://schemas.microsoft.com/office/powerpoint/2010/main" val="13283942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grayscl/>
            <a:biLevel thresh="50000"/>
            <a:extLst>
              <a:ext uri="{28A0092B-C50C-407E-A947-70E740481C1C}">
                <a14:useLocalDpi xmlns:a14="http://schemas.microsoft.com/office/drawing/2010/main" val="0"/>
              </a:ext>
            </a:extLst>
          </a:blip>
          <a:srcRect/>
          <a:stretch>
            <a:fillRect/>
          </a:stretch>
        </p:blipFill>
        <p:spPr bwMode="auto">
          <a:xfrm>
            <a:off x="10494965" y="3768725"/>
            <a:ext cx="1085851"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cstate="print">
            <a:grayscl/>
            <a:biLevel thresh="50000"/>
            <a:extLst>
              <a:ext uri="{28A0092B-C50C-407E-A947-70E740481C1C}">
                <a14:useLocalDpi xmlns:a14="http://schemas.microsoft.com/office/drawing/2010/main" val="0"/>
              </a:ext>
            </a:extLst>
          </a:blip>
          <a:srcRect/>
          <a:stretch>
            <a:fillRect/>
          </a:stretch>
        </p:blipFill>
        <p:spPr bwMode="auto">
          <a:xfrm>
            <a:off x="9777413" y="4516480"/>
            <a:ext cx="812800"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7">
            <a:grayscl/>
            <a:biLevel thresh="50000"/>
            <a:extLst>
              <a:ext uri="{28A0092B-C50C-407E-A947-70E740481C1C}">
                <a14:useLocalDpi xmlns:a14="http://schemas.microsoft.com/office/drawing/2010/main" val="0"/>
              </a:ext>
            </a:extLst>
          </a:blip>
          <a:srcRect/>
          <a:stretch>
            <a:fillRect/>
          </a:stretch>
        </p:blipFill>
        <p:spPr bwMode="auto">
          <a:xfrm>
            <a:off x="10361615" y="5130800"/>
            <a:ext cx="5207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nip Diagonal Corner Rectangle 3"/>
          <p:cNvSpPr/>
          <p:nvPr/>
        </p:nvSpPr>
        <p:spPr>
          <a:xfrm>
            <a:off x="833439" y="200026"/>
            <a:ext cx="10526712" cy="160496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13336" tIns="56673" rIns="113336" bIns="56673" anchor="ctr"/>
          <a:lstStyle/>
          <a:p>
            <a:pPr algn="ctr" defTabSz="913030">
              <a:defRPr/>
            </a:pPr>
            <a:r>
              <a:rPr lang="en-US" sz="4000" b="1" dirty="0" err="1">
                <a:solidFill>
                  <a:prstClr val="black"/>
                </a:solidFill>
                <a:latin typeface="Times New Roman" pitchFamily="18" charset="0"/>
                <a:cs typeface="Times New Roman" pitchFamily="18" charset="0"/>
              </a:rPr>
              <a:t>Câu</a:t>
            </a:r>
            <a:r>
              <a:rPr lang="en-US" sz="4000" b="1" dirty="0">
                <a:solidFill>
                  <a:prstClr val="black"/>
                </a:solidFill>
                <a:latin typeface="Times New Roman" pitchFamily="18" charset="0"/>
                <a:cs typeface="Times New Roman" pitchFamily="18" charset="0"/>
              </a:rPr>
              <a:t> 5: </a:t>
            </a:r>
            <a:r>
              <a:rPr lang="en-US" sz="4000" b="1" dirty="0" err="1">
                <a:solidFill>
                  <a:prstClr val="black"/>
                </a:solidFill>
                <a:latin typeface="Times New Roman" pitchFamily="18" charset="0"/>
                <a:cs typeface="Times New Roman" pitchFamily="18" charset="0"/>
              </a:rPr>
              <a:t>Phạm</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Ngũ</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Lão</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làm</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quan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dưới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triều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nào</a:t>
            </a:r>
            <a:r>
              <a:rPr lang="en-US" sz="4000" b="1" dirty="0">
                <a:solidFill>
                  <a:prstClr val="black"/>
                </a:solidFill>
                <a:latin typeface="Times New Roman" pitchFamily="18" charset="0"/>
                <a:cs typeface="Times New Roman" pitchFamily="18" charset="0"/>
              </a:rPr>
              <a:t>?</a:t>
            </a:r>
            <a:endParaRPr lang="vi-VN" sz="4000" b="1" dirty="0">
              <a:solidFill>
                <a:prstClr val="black"/>
              </a:solidFill>
              <a:latin typeface="Times New Roman" pitchFamily="18" charset="0"/>
              <a:cs typeface="Times New Roman" pitchFamily="18" charset="0"/>
            </a:endParaRPr>
          </a:p>
        </p:txBody>
      </p:sp>
      <p:sp>
        <p:nvSpPr>
          <p:cNvPr id="26" name="Rectangle 25"/>
          <p:cNvSpPr/>
          <p:nvPr/>
        </p:nvSpPr>
        <p:spPr>
          <a:xfrm>
            <a:off x="831878" y="1949492"/>
            <a:ext cx="5184775" cy="8937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13336" tIns="56673" rIns="113336" bIns="56673" anchor="ctr"/>
          <a:lstStyle/>
          <a:p>
            <a:pPr defTabSz="913030">
              <a:defRPr/>
            </a:pPr>
            <a:r>
              <a:rPr lang="vi-VN" sz="4000" dirty="0">
                <a:solidFill>
                  <a:prstClr val="black"/>
                </a:solidFill>
                <a:latin typeface="Times New Roman" pitchFamily="18" charset="0"/>
                <a:cs typeface="Times New Roman" pitchFamily="18" charset="0"/>
              </a:rPr>
              <a:t>A. </a:t>
            </a:r>
            <a:r>
              <a:rPr lang="en-US" sz="4000" dirty="0" err="1">
                <a:solidFill>
                  <a:prstClr val="black"/>
                </a:solidFill>
                <a:latin typeface="Times New Roman" pitchFamily="18" charset="0"/>
                <a:cs typeface="Times New Roman" pitchFamily="18" charset="0"/>
              </a:rPr>
              <a:t>Lê</a:t>
            </a:r>
            <a:endParaRPr lang="vi-VN" sz="4000" dirty="0">
              <a:solidFill>
                <a:prstClr val="black"/>
              </a:solidFill>
              <a:latin typeface="Times New Roman" pitchFamily="18" charset="0"/>
              <a:cs typeface="Times New Roman" pitchFamily="18" charset="0"/>
            </a:endParaRPr>
          </a:p>
        </p:txBody>
      </p:sp>
      <p:sp>
        <p:nvSpPr>
          <p:cNvPr id="40" name="Cloud 39"/>
          <p:cNvSpPr/>
          <p:nvPr/>
        </p:nvSpPr>
        <p:spPr>
          <a:xfrm>
            <a:off x="-682625" y="4902200"/>
            <a:ext cx="566737" cy="3492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3336" tIns="56673" rIns="113336" bIns="56673" anchor="ctr"/>
          <a:lstStyle/>
          <a:p>
            <a:pPr algn="ctr" defTabSz="913030">
              <a:defRPr/>
            </a:pPr>
            <a:endParaRPr lang="vi-VN">
              <a:solidFill>
                <a:prstClr val="white"/>
              </a:solidFill>
            </a:endParaRPr>
          </a:p>
        </p:txBody>
      </p:sp>
      <p:sp>
        <p:nvSpPr>
          <p:cNvPr id="41" name="Cloud 40"/>
          <p:cNvSpPr/>
          <p:nvPr/>
        </p:nvSpPr>
        <p:spPr>
          <a:xfrm>
            <a:off x="13631880" y="4702217"/>
            <a:ext cx="892175" cy="5492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3336" tIns="56673" rIns="113336" bIns="56673" anchor="ctr"/>
          <a:lstStyle/>
          <a:p>
            <a:pPr algn="ctr" defTabSz="913030">
              <a:defRPr/>
            </a:pPr>
            <a:endParaRPr lang="vi-VN">
              <a:solidFill>
                <a:prstClr val="white"/>
              </a:solidFill>
            </a:endParaRPr>
          </a:p>
        </p:txBody>
      </p:sp>
      <p:sp>
        <p:nvSpPr>
          <p:cNvPr id="42" name="Rectangle 41"/>
          <p:cNvSpPr/>
          <p:nvPr/>
        </p:nvSpPr>
        <p:spPr>
          <a:xfrm>
            <a:off x="6130953" y="1954213"/>
            <a:ext cx="5229225" cy="8890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13336" tIns="56673" rIns="113336" bIns="56673" anchor="ctr"/>
          <a:lstStyle/>
          <a:p>
            <a:pPr defTabSz="913030">
              <a:defRPr/>
            </a:pPr>
            <a:r>
              <a:rPr lang="vi-VN" sz="4000" dirty="0">
                <a:solidFill>
                  <a:prstClr val="black"/>
                </a:solidFill>
                <a:latin typeface="Times New Roman" pitchFamily="18" charset="0"/>
                <a:cs typeface="Times New Roman" pitchFamily="18" charset="0"/>
              </a:rPr>
              <a:t>B. </a:t>
            </a:r>
            <a:r>
              <a:rPr lang="en-US" sz="4000" dirty="0" err="1">
                <a:solidFill>
                  <a:prstClr val="black"/>
                </a:solidFill>
                <a:latin typeface="Times New Roman" pitchFamily="18" charset="0"/>
                <a:cs typeface="Times New Roman" pitchFamily="18" charset="0"/>
              </a:rPr>
              <a:t>Trần</a:t>
            </a:r>
            <a:endParaRPr lang="vi-VN" sz="4000" dirty="0">
              <a:solidFill>
                <a:prstClr val="black"/>
              </a:solidFill>
              <a:latin typeface="Times New Roman" pitchFamily="18" charset="0"/>
              <a:cs typeface="Times New Roman" pitchFamily="18" charset="0"/>
            </a:endParaRPr>
          </a:p>
        </p:txBody>
      </p:sp>
      <p:sp>
        <p:nvSpPr>
          <p:cNvPr id="43" name="Rectangle 42"/>
          <p:cNvSpPr/>
          <p:nvPr/>
        </p:nvSpPr>
        <p:spPr>
          <a:xfrm>
            <a:off x="831878" y="2882942"/>
            <a:ext cx="5184775" cy="9937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13336" tIns="56673" rIns="113336" bIns="56673" anchor="ctr"/>
          <a:lstStyle/>
          <a:p>
            <a:pPr defTabSz="913030">
              <a:defRPr/>
            </a:pPr>
            <a:r>
              <a:rPr lang="vi-VN" sz="4000" dirty="0">
                <a:solidFill>
                  <a:prstClr val="black"/>
                </a:solidFill>
                <a:latin typeface="Times New Roman" pitchFamily="18" charset="0"/>
                <a:cs typeface="Times New Roman" pitchFamily="18" charset="0"/>
              </a:rPr>
              <a:t>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Nguyễn</a:t>
            </a:r>
            <a:endParaRPr lang="vi-VN" sz="4000" dirty="0">
              <a:solidFill>
                <a:prstClr val="black"/>
              </a:solidFill>
              <a:latin typeface="Times New Roman" pitchFamily="18" charset="0"/>
              <a:cs typeface="Times New Roman" pitchFamily="18" charset="0"/>
            </a:endParaRPr>
          </a:p>
        </p:txBody>
      </p:sp>
      <p:sp>
        <p:nvSpPr>
          <p:cNvPr id="44" name="Rectangle 43"/>
          <p:cNvSpPr/>
          <p:nvPr/>
        </p:nvSpPr>
        <p:spPr>
          <a:xfrm>
            <a:off x="6130953" y="2882942"/>
            <a:ext cx="5229225" cy="9937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13336" tIns="56673" rIns="113336" bIns="56673" anchor="ctr"/>
          <a:lstStyle/>
          <a:p>
            <a:pPr defTabSz="913030">
              <a:defRPr/>
            </a:pPr>
            <a:r>
              <a:rPr lang="vi-VN" sz="4000" dirty="0">
                <a:solidFill>
                  <a:prstClr val="black"/>
                </a:solidFill>
                <a:latin typeface="Times New Roman" pitchFamily="18" charset="0"/>
                <a:cs typeface="Times New Roman" pitchFamily="18" charset="0"/>
              </a:rPr>
              <a:t>D</a:t>
            </a:r>
            <a:r>
              <a:rPr lang="vi-VN" sz="4000">
                <a:solidFill>
                  <a:prstClr val="black"/>
                </a:solidFill>
                <a:latin typeface="Times New Roman" pitchFamily="18" charset="0"/>
                <a:cs typeface="Times New Roman" pitchFamily="18" charset="0"/>
              </a:rPr>
              <a:t>. Đáp án khác</a:t>
            </a:r>
            <a:endParaRPr lang="vi-VN" sz="4000" dirty="0">
              <a:solidFill>
                <a:prstClr val="black"/>
              </a:solidFill>
              <a:latin typeface="Times New Roman" pitchFamily="18" charset="0"/>
              <a:cs typeface="Times New Roman" pitchFamily="18" charset="0"/>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211790" y="1974892"/>
            <a:ext cx="8048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552" y="2871883"/>
            <a:ext cx="804537" cy="704088"/>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233053" y="2882942"/>
            <a:ext cx="8048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233027" y="2027280"/>
            <a:ext cx="1127125"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loud 17">
            <a:hlinkClick r:id="rId11" action="ppaction://hlinksldjump"/>
          </p:cNvPr>
          <p:cNvSpPr/>
          <p:nvPr/>
        </p:nvSpPr>
        <p:spPr>
          <a:xfrm>
            <a:off x="4667278" y="4702175"/>
            <a:ext cx="2851143"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3336" tIns="56673" rIns="113336" bIns="56673" anchor="ctr"/>
          <a:lstStyle/>
          <a:p>
            <a:pPr algn="ctr" defTabSz="913030">
              <a:defRPr/>
            </a:pPr>
            <a:r>
              <a:rPr lang="en-US" sz="3000" dirty="0">
                <a:solidFill>
                  <a:prstClr val="white">
                    <a:lumMod val="50000"/>
                  </a:prstClr>
                </a:solidFill>
                <a:latin typeface="Arial" panose="020B0604020202020204" pitchFamily="34" charset="0"/>
              </a:rPr>
              <a:t>QUAY VỀ</a:t>
            </a:r>
            <a:endParaRPr lang="vi-VN" sz="3000" dirty="0">
              <a:solidFill>
                <a:prstClr val="white">
                  <a:lumMod val="50000"/>
                </a:prstClr>
              </a:solidFill>
            </a:endParaRPr>
          </a:p>
        </p:txBody>
      </p:sp>
      <p:sp>
        <p:nvSpPr>
          <p:cNvPr id="17" name="Rectangle 16"/>
          <p:cNvSpPr/>
          <p:nvPr/>
        </p:nvSpPr>
        <p:spPr>
          <a:xfrm>
            <a:off x="10233053" y="6553200"/>
            <a:ext cx="1958975"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5676" tIns="22835" rIns="45676" bIns="22835" anchor="ctr"/>
          <a:lstStyle/>
          <a:p>
            <a:pPr algn="ctr" defTabSz="1086302">
              <a:defRPr/>
            </a:pPr>
            <a:endParaRPr lang="en-US" sz="2100">
              <a:solidFill>
                <a:prstClr val="white"/>
              </a:solidFill>
            </a:endParaRPr>
          </a:p>
        </p:txBody>
      </p:sp>
    </p:spTree>
    <p:extLst>
      <p:ext uri="{BB962C8B-B14F-4D97-AF65-F5344CB8AC3E}">
        <p14:creationId xmlns:p14="http://schemas.microsoft.com/office/powerpoint/2010/main" val="26616493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nodeType="clickPar">
                      <p:stCondLst>
                        <p:cond delay="0"/>
                      </p:stCondLst>
                      <p:childTnLst>
                        <p:par>
                          <p:cTn id="91" fill="hold" nodeType="withGroup">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295TGp_education_light_ani">
  <a:themeElements>
    <a:clrScheme name="291TGp_car_light_ani 1">
      <a:dk1>
        <a:srgbClr val="000000"/>
      </a:dk1>
      <a:lt1>
        <a:srgbClr val="FFFFFF"/>
      </a:lt1>
      <a:dk2>
        <a:srgbClr val="3D337A"/>
      </a:dk2>
      <a:lt2>
        <a:srgbClr val="FCF4E9"/>
      </a:lt2>
      <a:accent1>
        <a:srgbClr val="89B6D7"/>
      </a:accent1>
      <a:accent2>
        <a:srgbClr val="C9D89F"/>
      </a:accent2>
      <a:accent3>
        <a:srgbClr val="FFFFFF"/>
      </a:accent3>
      <a:accent4>
        <a:srgbClr val="000000"/>
      </a:accent4>
      <a:accent5>
        <a:srgbClr val="C4D7E8"/>
      </a:accent5>
      <a:accent6>
        <a:srgbClr val="B6C490"/>
      </a:accent6>
      <a:hlink>
        <a:srgbClr val="F8CC8D"/>
      </a:hlink>
      <a:folHlink>
        <a:srgbClr val="B797C5"/>
      </a:folHlink>
    </a:clrScheme>
    <a:fontScheme name="291TGp_car_light_an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91TGp_car_light_ani 1">
        <a:dk1>
          <a:srgbClr val="000000"/>
        </a:dk1>
        <a:lt1>
          <a:srgbClr val="FFFFFF"/>
        </a:lt1>
        <a:dk2>
          <a:srgbClr val="3D337A"/>
        </a:dk2>
        <a:lt2>
          <a:srgbClr val="FCF4E9"/>
        </a:lt2>
        <a:accent1>
          <a:srgbClr val="89B6D7"/>
        </a:accent1>
        <a:accent2>
          <a:srgbClr val="C9D89F"/>
        </a:accent2>
        <a:accent3>
          <a:srgbClr val="FFFFFF"/>
        </a:accent3>
        <a:accent4>
          <a:srgbClr val="000000"/>
        </a:accent4>
        <a:accent5>
          <a:srgbClr val="C4D7E8"/>
        </a:accent5>
        <a:accent6>
          <a:srgbClr val="B6C490"/>
        </a:accent6>
        <a:hlink>
          <a:srgbClr val="F8CC8D"/>
        </a:hlink>
        <a:folHlink>
          <a:srgbClr val="B797C5"/>
        </a:folHlink>
      </a:clrScheme>
      <a:clrMap bg1="lt1" tx1="dk1" bg2="lt2" tx2="dk2" accent1="accent1" accent2="accent2" accent3="accent3" accent4="accent4" accent5="accent5" accent6="accent6" hlink="hlink" folHlink="folHlink"/>
    </a:extraClrScheme>
    <a:extraClrScheme>
      <a:clrScheme name="291TGp_car_light_ani 2">
        <a:dk1>
          <a:srgbClr val="5F5F5F"/>
        </a:dk1>
        <a:lt1>
          <a:srgbClr val="FFFFFF"/>
        </a:lt1>
        <a:dk2>
          <a:srgbClr val="8D8D8D"/>
        </a:dk2>
        <a:lt2>
          <a:srgbClr val="C1F1E2"/>
        </a:lt2>
        <a:accent1>
          <a:srgbClr val="8EC072"/>
        </a:accent1>
        <a:accent2>
          <a:srgbClr val="5DB8CD"/>
        </a:accent2>
        <a:accent3>
          <a:srgbClr val="FFFFFF"/>
        </a:accent3>
        <a:accent4>
          <a:srgbClr val="505050"/>
        </a:accent4>
        <a:accent5>
          <a:srgbClr val="C6DCBC"/>
        </a:accent5>
        <a:accent6>
          <a:srgbClr val="53A6BA"/>
        </a:accent6>
        <a:hlink>
          <a:srgbClr val="D68B40"/>
        </a:hlink>
        <a:folHlink>
          <a:srgbClr val="CBC659"/>
        </a:folHlink>
      </a:clrScheme>
      <a:clrMap bg1="lt1" tx1="dk1" bg2="lt2" tx2="dk2" accent1="accent1" accent2="accent2" accent3="accent3" accent4="accent4" accent5="accent5" accent6="accent6" hlink="hlink" folHlink="folHlink"/>
    </a:extraClrScheme>
    <a:extraClrScheme>
      <a:clrScheme name="291TGp_car_light_ani 3">
        <a:dk1>
          <a:srgbClr val="000000"/>
        </a:dk1>
        <a:lt1>
          <a:srgbClr val="FFFFFF"/>
        </a:lt1>
        <a:dk2>
          <a:srgbClr val="660033"/>
        </a:dk2>
        <a:lt2>
          <a:srgbClr val="DED9CC"/>
        </a:lt2>
        <a:accent1>
          <a:srgbClr val="E1BC05"/>
        </a:accent1>
        <a:accent2>
          <a:srgbClr val="FF9966"/>
        </a:accent2>
        <a:accent3>
          <a:srgbClr val="FFFFFF"/>
        </a:accent3>
        <a:accent4>
          <a:srgbClr val="000000"/>
        </a:accent4>
        <a:accent5>
          <a:srgbClr val="EEDAAA"/>
        </a:accent5>
        <a:accent6>
          <a:srgbClr val="E78A5C"/>
        </a:accent6>
        <a:hlink>
          <a:srgbClr val="CC3300"/>
        </a:hlink>
        <a:folHlink>
          <a:srgbClr val="33996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416</TotalTime>
  <Words>1912</Words>
  <Application>Microsoft Office PowerPoint</Application>
  <PresentationFormat>Màn hình rộng</PresentationFormat>
  <Paragraphs>236</Paragraphs>
  <Slides>36</Slides>
  <Notes>2</Notes>
  <HiddenSlides>0</HiddenSlides>
  <MMClips>1</MMClips>
  <ScaleCrop>false</ScaleCrop>
  <HeadingPairs>
    <vt:vector size="4" baseType="variant">
      <vt:variant>
        <vt:lpstr>Chủ đề</vt:lpstr>
      </vt:variant>
      <vt:variant>
        <vt:i4>13</vt:i4>
      </vt:variant>
      <vt:variant>
        <vt:lpstr>Tiêu đề Bản chiếu</vt:lpstr>
      </vt:variant>
      <vt:variant>
        <vt:i4>36</vt:i4>
      </vt:variant>
    </vt:vector>
  </HeadingPairs>
  <TitlesOfParts>
    <vt:vector size="49" baseType="lpstr">
      <vt:lpstr>Office Theme</vt:lpstr>
      <vt:lpstr>2_Office Theme</vt:lpstr>
      <vt:lpstr>3_Office Theme</vt:lpstr>
      <vt:lpstr>4_Office Theme</vt:lpstr>
      <vt:lpstr>2_295TGp_education_light_ani</vt:lpstr>
      <vt:lpstr>5_Office Theme</vt:lpstr>
      <vt:lpstr>6_Office Theme</vt:lpstr>
      <vt:lpstr>7_Office Theme</vt:lpstr>
      <vt:lpstr>8_Office Theme</vt:lpstr>
      <vt:lpstr>9_Office Theme</vt:lpstr>
      <vt:lpstr>1_Office Theme</vt:lpstr>
      <vt:lpstr>10_Office Theme</vt:lpstr>
      <vt:lpstr>Watermark</vt:lpstr>
      <vt:lpstr>Bản trình bày PowerPoint</vt:lpstr>
      <vt:lpstr>Bản trình bày PowerPoint</vt:lpstr>
      <vt:lpstr>Tìm hiểu chung về tác giả &amp; tác phẩm</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Microsoft Office User</cp:lastModifiedBy>
  <cp:revision>43</cp:revision>
  <dcterms:created xsi:type="dcterms:W3CDTF">2018-05-24T12:43:45Z</dcterms:created>
  <dcterms:modified xsi:type="dcterms:W3CDTF">2021-11-30T01:47:31Z</dcterms:modified>
</cp:coreProperties>
</file>