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3"/>
    <p:sldMasterId id="2147483668" r:id="rId4"/>
    <p:sldMasterId id="2147483676" r:id="rId5"/>
  </p:sldMasterIdLst>
  <p:notesMasterIdLst>
    <p:notesMasterId r:id="rId7"/>
  </p:notesMasterIdLst>
  <p:sldIdLst>
    <p:sldId id="312" r:id="rId6"/>
    <p:sldId id="308" r:id="rId8"/>
    <p:sldId id="305" r:id="rId9"/>
    <p:sldId id="256" r:id="rId10"/>
    <p:sldId id="313" r:id="rId11"/>
    <p:sldId id="317" r:id="rId12"/>
    <p:sldId id="316" r:id="rId13"/>
    <p:sldId id="319" r:id="rId14"/>
    <p:sldId id="321" r:id="rId15"/>
    <p:sldId id="322" r:id="rId16"/>
    <p:sldId id="324" r:id="rId17"/>
    <p:sldId id="325" r:id="rId18"/>
    <p:sldId id="326" r:id="rId19"/>
    <p:sldId id="328" r:id="rId20"/>
    <p:sldId id="339" r:id="rId21"/>
    <p:sldId id="330" r:id="rId22"/>
    <p:sldId id="327" r:id="rId23"/>
    <p:sldId id="331" r:id="rId24"/>
    <p:sldId id="332" r:id="rId25"/>
    <p:sldId id="333" r:id="rId26"/>
    <p:sldId id="334" r:id="rId27"/>
    <p:sldId id="338" r:id="rId28"/>
    <p:sldId id="336" r:id="rId29"/>
    <p:sldId id="335" r:id="rId30"/>
    <p:sldId id="337" r:id="rId31"/>
    <p:sldId id="310" r:id="rId32"/>
  </p:sldIdLst>
  <p:sldSz cx="9144000" cy="5143500" type="screen16x9"/>
  <p:notesSz cx="6858000" cy="9144000"/>
  <p:embeddedFontLst>
    <p:embeddedFont>
      <p:font typeface="Odibee Sans"/>
      <p:regular r:id="rId36"/>
    </p:embeddedFont>
    <p:embeddedFont>
      <p:font typeface="Didact Gothic" panose="00000500000000000000"/>
      <p:regular r:id="rId37"/>
    </p:embeddedFont>
    <p:embeddedFont>
      <p:font typeface="Arial Black" panose="020B0A04020102020204" pitchFamily="34" charset="0"/>
      <p:bold r:id="rId38"/>
    </p:embeddedFont>
    <p:embeddedFont>
      <p:font typeface="Calibri" panose="020F0502020204030204"/>
      <p:regular r:id="rId39"/>
      <p:bold r:id="rId40"/>
      <p:italic r:id="rId41"/>
      <p:boldItalic r:id="rId42"/>
    </p:embeddedFont>
    <p:embeddedFont>
      <p:font typeface="Roboto Condensed" panose="02000000000000000000"/>
      <p:regular r:id="rId43"/>
    </p:embeddedFont>
    <p:embeddedFont>
      <p:font typeface="Bahnschrift" panose="020B0502040204020203" pitchFamily="34" charset="0"/>
      <p:regular r:id="rId44"/>
      <p:bold r:id="rId45"/>
    </p:embeddedFont>
    <p:embeddedFont>
      <p:font typeface="Tahoma" panose="020B0604030504040204" pitchFamily="3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4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7" Type="http://schemas.openxmlformats.org/officeDocument/2006/relationships/font" Target="fonts/font12.fntdata"/><Relationship Id="rId46" Type="http://schemas.openxmlformats.org/officeDocument/2006/relationships/font" Target="fonts/font11.fntdata"/><Relationship Id="rId45" Type="http://schemas.openxmlformats.org/officeDocument/2006/relationships/font" Target="fonts/font10.fntdata"/><Relationship Id="rId44" Type="http://schemas.openxmlformats.org/officeDocument/2006/relationships/font" Target="fonts/font9.fntdata"/><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Master" Target="slideMasters/slideMaster3.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54"/>
        <p:cNvGrpSpPr/>
        <p:nvPr/>
      </p:nvGrpSpPr>
      <p:grpSpPr>
        <a:xfrm>
          <a:off x="0" y="0"/>
          <a:ext cx="0" cy="0"/>
          <a:chOff x="0" y="0"/>
          <a:chExt cx="0" cy="0"/>
        </a:xfrm>
      </p:grpSpPr>
      <p:sp>
        <p:nvSpPr>
          <p:cNvPr id="1155" name="Google Shape;1155;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58"/>
        <p:cNvGrpSpPr/>
        <p:nvPr/>
      </p:nvGrpSpPr>
      <p:grpSpPr>
        <a:xfrm>
          <a:off x="0" y="0"/>
          <a:ext cx="0" cy="0"/>
          <a:chOff x="0" y="0"/>
          <a:chExt cx="0" cy="0"/>
        </a:xfrm>
      </p:grpSpPr>
      <p:sp>
        <p:nvSpPr>
          <p:cNvPr id="2159" name="Google Shape;2159;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9"/>
        <p:cNvGrpSpPr/>
        <p:nvPr/>
      </p:nvGrpSpPr>
      <p:grpSpPr>
        <a:xfrm>
          <a:off x="0" y="0"/>
          <a:ext cx="0" cy="0"/>
          <a:chOff x="0" y="0"/>
          <a:chExt cx="0" cy="0"/>
        </a:xfrm>
      </p:grpSpPr>
      <p:sp>
        <p:nvSpPr>
          <p:cNvPr id="1430" name="Google Shape;143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7"/>
        <p:cNvGrpSpPr/>
        <p:nvPr/>
      </p:nvGrpSpPr>
      <p:grpSpPr>
        <a:xfrm>
          <a:off x="0" y="0"/>
          <a:ext cx="0" cy="0"/>
          <a:chOff x="0" y="0"/>
          <a:chExt cx="0" cy="0"/>
        </a:xfrm>
      </p:grpSpPr>
      <p:sp>
        <p:nvSpPr>
          <p:cNvPr id="558" name="Google Shape;558;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7"/>
        <p:cNvGrpSpPr/>
        <p:nvPr/>
      </p:nvGrpSpPr>
      <p:grpSpPr>
        <a:xfrm>
          <a:off x="0" y="0"/>
          <a:ext cx="0" cy="0"/>
          <a:chOff x="0" y="0"/>
          <a:chExt cx="0" cy="0"/>
        </a:xfrm>
      </p:grpSpPr>
      <p:sp>
        <p:nvSpPr>
          <p:cNvPr id="558" name="Google Shape;558;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a:xfrm>
            <a:off x="3883852" y="8684899"/>
            <a:ext cx="2972547" cy="457639"/>
          </a:xfrm>
          <a:prstGeom prst="rect">
            <a:avLst/>
          </a:prstGeom>
        </p:spPr>
        <p:txBody>
          <a:bodyPr/>
          <a:lstStyle/>
          <a:p>
            <a:fld id="{C3F2D422-0331-4A9A-9AC6-1209F231DEA2}" type="slidenum">
              <a:rPr lang="en-US" smtClean="0">
                <a:solidFill>
                  <a:prstClr val="black"/>
                </a:solidFill>
                <a:latin typeface="Calibri" panose="020F0502020204030204"/>
              </a:rPr>
            </a:fld>
            <a:endParaRPr lang="en-US">
              <a:solidFill>
                <a:prstClr val="black"/>
              </a:solidFill>
              <a:latin typeface="Calibri" panose="020F0502020204030204"/>
            </a:endParaRPr>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44"/>
        <p:cNvGrpSpPr/>
        <p:nvPr/>
      </p:nvGrpSpPr>
      <p:grpSpPr>
        <a:xfrm>
          <a:off x="0" y="0"/>
          <a:ext cx="0" cy="0"/>
          <a:chOff x="0" y="0"/>
          <a:chExt cx="0" cy="0"/>
        </a:xfrm>
      </p:grpSpPr>
      <p:sp>
        <p:nvSpPr>
          <p:cNvPr id="1545" name="Google Shape;1545;g858eee2c94_13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858eee2c94_13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6"/>
        <p:cNvGrpSpPr/>
        <p:nvPr/>
      </p:nvGrpSpPr>
      <p:grpSpPr>
        <a:xfrm>
          <a:off x="0" y="0"/>
          <a:ext cx="0" cy="0"/>
          <a:chOff x="0" y="0"/>
          <a:chExt cx="0" cy="0"/>
        </a:xfrm>
      </p:grpSpPr>
      <p:sp>
        <p:nvSpPr>
          <p:cNvPr id="1627" name="Google Shape;1627;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6"/>
        <p:cNvGrpSpPr/>
        <p:nvPr/>
      </p:nvGrpSpPr>
      <p:grpSpPr>
        <a:xfrm>
          <a:off x="0" y="0"/>
          <a:ext cx="0" cy="0"/>
          <a:chOff x="0" y="0"/>
          <a:chExt cx="0" cy="0"/>
        </a:xfrm>
      </p:grpSpPr>
      <p:sp>
        <p:nvSpPr>
          <p:cNvPr id="1627" name="Google Shape;1627;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91"/>
        <p:cNvGrpSpPr/>
        <p:nvPr/>
      </p:nvGrpSpPr>
      <p:grpSpPr>
        <a:xfrm>
          <a:off x="0" y="0"/>
          <a:ext cx="0" cy="0"/>
          <a:chOff x="0" y="0"/>
          <a:chExt cx="0" cy="0"/>
        </a:xfrm>
      </p:grpSpPr>
      <p:sp>
        <p:nvSpPr>
          <p:cNvPr id="1592" name="Google Shape;1592;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91"/>
        <p:cNvGrpSpPr/>
        <p:nvPr/>
      </p:nvGrpSpPr>
      <p:grpSpPr>
        <a:xfrm>
          <a:off x="0" y="0"/>
          <a:ext cx="0" cy="0"/>
          <a:chOff x="0" y="0"/>
          <a:chExt cx="0" cy="0"/>
        </a:xfrm>
      </p:grpSpPr>
      <p:sp>
        <p:nvSpPr>
          <p:cNvPr id="1592" name="Google Shape;1592;g858eee2c94_13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858eee2c94_13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rgbClr val="434343"/>
                </a:solidFill>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434343"/>
                </a:solidFill>
                <a:latin typeface="Bellota Text" panose="00000500000000000000"/>
                <a:ea typeface="Bellota Text" panose="00000500000000000000"/>
                <a:cs typeface="Bellota Text" panose="00000500000000000000"/>
                <a:sym typeface="Bellota Text" panose="0000050000000000000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rgbClr val="BF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8950" y="1285817"/>
              <a:ext cx="9144000" cy="1286100"/>
            </a:xfrm>
            <a:prstGeom prst="rect">
              <a:avLst/>
            </a:prstGeom>
            <a:solidFill>
              <a:srgbClr val="9C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8950" y="2571634"/>
              <a:ext cx="9144000" cy="1286100"/>
            </a:xfrm>
            <a:prstGeom prst="rect">
              <a:avLst/>
            </a:prstGeom>
            <a:solidFill>
              <a:srgbClr val="BF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8950" y="3857451"/>
              <a:ext cx="9144000" cy="1286100"/>
            </a:xfrm>
            <a:prstGeom prst="rect">
              <a:avLst/>
            </a:prstGeom>
            <a:solidFill>
              <a:srgbClr val="9C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showMasterPhAnim="0"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4152900" cy="40005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533900" y="800100"/>
            <a:ext cx="4152900" cy="40005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6" name="Slide Number Placeholder 5"/>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D53BAC76-BB8A-43C8-96A8-70E50808FE53}" type="slidenum">
              <a:rPr lang="en-US"/>
            </a:fld>
            <a:endParaRPr lang="en-US"/>
          </a:p>
        </p:txBody>
      </p:sp>
      <p:sp>
        <p:nvSpPr>
          <p:cNvPr id="7" name="Date Placeholder 6"/>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showMasterPhAnim="0"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41"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41"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8" name="Slide Number Placeholder 7"/>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769B625C-ACA1-484A-8C0F-B7084218A657}" type="slidenum">
              <a:rPr lang="en-US"/>
            </a:fld>
            <a:endParaRPr lang="en-US"/>
          </a:p>
        </p:txBody>
      </p:sp>
      <p:sp>
        <p:nvSpPr>
          <p:cNvPr id="9" name="Date Placeholder 8"/>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showMasterPhAnim="0"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4" name="Slide Number Placeholder 3"/>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3C95BD9B-D212-4305-B38A-BC67ED3C9CDB}" type="slidenum">
              <a:rPr lang="en-US"/>
            </a:fld>
            <a:endParaRPr lang="en-US"/>
          </a:p>
        </p:txBody>
      </p:sp>
      <p:sp>
        <p:nvSpPr>
          <p:cNvPr id="5" name="Date Placeholder 4"/>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showMasterPhAnim="0" showMasterSp="0">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3" name="Slide Number Placeholder 2"/>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2668D7D6-174B-4F9E-B2EA-C1F1E4B71BBD}" type="slidenum">
              <a:rPr lang="en-US"/>
            </a:fld>
            <a:endParaRPr lang="en-US"/>
          </a:p>
        </p:txBody>
      </p:sp>
      <p:sp>
        <p:nvSpPr>
          <p:cNvPr id="4" name="Date Placeholder 3"/>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showMasterPhAnim="0"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811"/>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endParaRPr lang="en-US" smtClean="0"/>
          </a:p>
        </p:txBody>
      </p:sp>
      <p:sp>
        <p:nvSpPr>
          <p:cNvPr id="5" name="Footer Placeholder 4"/>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6" name="Slide Number Placeholder 5"/>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D41FB593-4419-44B9-9B33-DBA30EC03C26}" type="slidenum">
              <a:rPr lang="en-US"/>
            </a:fld>
            <a:endParaRPr lang="en-US"/>
          </a:p>
        </p:txBody>
      </p:sp>
      <p:sp>
        <p:nvSpPr>
          <p:cNvPr id="7" name="Date Placeholder 6"/>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showMasterPhAnim="0"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endParaRPr lang="en-US" smtClean="0"/>
          </a:p>
        </p:txBody>
      </p:sp>
      <p:sp>
        <p:nvSpPr>
          <p:cNvPr id="5" name="Footer Placeholder 4"/>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6" name="Slide Number Placeholder 5"/>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8E60241B-B22F-4664-B6E0-1119B3CC3CAD}" type="slidenum">
              <a:rPr lang="en-US"/>
            </a:fld>
            <a:endParaRPr lang="en-US"/>
          </a:p>
        </p:txBody>
      </p:sp>
      <p:sp>
        <p:nvSpPr>
          <p:cNvPr id="7" name="Date Placeholder 6"/>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showMasterPhAnim="0"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6AE2930D-8945-4A6C-A9F9-02FB25DE7F65}"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showMasterPhAnim="0"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73150" y="148828"/>
            <a:ext cx="4514850" cy="46517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48828"/>
            <a:ext cx="13392150" cy="465177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C98E7866-C1DB-495F-880D-1E4AE01A3CA4}"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showMasterPhAnim="0" showMasterSp="0">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039600" y="148828"/>
            <a:ext cx="6248400" cy="422672"/>
          </a:xfr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228600" y="800100"/>
            <a:ext cx="8458200" cy="40005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0A982373-869E-4F4B-B305-FFB91511F70A}"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2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FFFBE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panose="00000500000000000000"/>
                <a:ea typeface="Bellota Text" panose="00000500000000000000"/>
                <a:cs typeface="Bellota Text" panose="00000500000000000000"/>
                <a:sym typeface="Bellota Text" panose="0000050000000000000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2" name="Google Shape;32;p3"/>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lIns="34281" tIns="17140" rIns="34281" bIns="1714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lIns="34281" tIns="17140" rIns="34281" bIns="17140"/>
          <a:lstStyle/>
          <a:p>
            <a:pPr defTabSz="815975">
              <a:buClrTx/>
              <a:buFontTx/>
              <a:buNone/>
            </a:pPr>
            <a:fld id="{7FE5A9CD-1CA5-4BB6-ABF6-C3DB2F9C09D1}" type="datetimeFigureOut">
              <a:rPr lang="en-US" sz="1600" kern="1200" smtClean="0">
                <a:solidFill>
                  <a:prstClr val="black"/>
                </a:solidFill>
                <a:latin typeface="Calibri" panose="020F0502020204030204"/>
                <a:ea typeface="+mn-ea"/>
                <a:cs typeface="+mn-cs"/>
              </a:rPr>
            </a:fld>
            <a:endParaRPr lang="en-US" sz="1600" kern="120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lIns="34281" tIns="17140" rIns="34281" bIns="17140"/>
          <a:lstStyle/>
          <a:p>
            <a:pPr defTabSz="815975">
              <a:buClrTx/>
              <a:buFontTx/>
              <a:buNone/>
            </a:pPr>
            <a:endParaRPr lang="en-US" sz="1600" kern="120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lIns="34281" tIns="17140" rIns="34281" bIns="17140"/>
          <a:lstStyle/>
          <a:p>
            <a:pPr defTabSz="815975">
              <a:buClrTx/>
              <a:buFontTx/>
              <a:buNone/>
            </a:pPr>
            <a:fld id="{E9E3A461-C528-4C33-83FA-271D1850C3B5}" type="slidenum">
              <a:rPr lang="en-US" sz="1600" kern="1200" smtClean="0">
                <a:solidFill>
                  <a:prstClr val="black"/>
                </a:solidFill>
                <a:latin typeface="Calibri" panose="020F0502020204030204"/>
                <a:ea typeface="+mn-ea"/>
                <a:cs typeface="+mn-cs"/>
              </a:rPr>
            </a:fld>
            <a:endParaRPr lang="en-US" sz="1600" kern="1200">
              <a:solidFill>
                <a:prstClr val="black"/>
              </a:solidFill>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lIns="34281" tIns="17140" rIns="34281" bIns="17140"/>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lIns="34281" tIns="17140" rIns="34281" bIns="17140"/>
          <a:lstStyle>
            <a:lvl1pPr marL="0" indent="0" algn="ctr">
              <a:buNone/>
              <a:defRPr/>
            </a:lvl1pPr>
            <a:lvl2pPr marL="342900" indent="0" algn="ctr">
              <a:buNone/>
              <a:defRPr/>
            </a:lvl2pPr>
            <a:lvl3pPr marL="685800" indent="0" algn="ctr">
              <a:buNone/>
              <a:defRPr/>
            </a:lvl3pPr>
            <a:lvl4pPr marL="1028700" indent="0" algn="ctr">
              <a:buNone/>
              <a:defRPr/>
            </a:lvl4pPr>
            <a:lvl5pPr marL="1370965" indent="0" algn="ctr">
              <a:buNone/>
              <a:defRPr/>
            </a:lvl5pPr>
            <a:lvl6pPr marL="1713865" indent="0" algn="ctr">
              <a:buNone/>
              <a:defRPr/>
            </a:lvl6pPr>
            <a:lvl7pPr marL="2056765" indent="0" algn="ctr">
              <a:buNone/>
              <a:defRPr/>
            </a:lvl7pPr>
            <a:lvl8pPr marL="2399665" indent="0" algn="ctr">
              <a:buNone/>
              <a:defRPr/>
            </a:lvl8pPr>
            <a:lvl9pPr marL="274256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4683919"/>
            <a:ext cx="2133600" cy="357188"/>
          </a:xfrm>
          <a:prstGeom prst="rect">
            <a:avLst/>
          </a:prstGeom>
        </p:spPr>
        <p:txBody>
          <a:bodyPr lIns="34281" tIns="17140" rIns="34281" bIns="17140"/>
          <a:lstStyle>
            <a:lvl1pPr>
              <a:defRPr/>
            </a:lvl1pPr>
          </a:lstStyle>
          <a:p>
            <a:pPr defTabSz="815975">
              <a:buClrTx/>
              <a:buFontTx/>
              <a:buNone/>
              <a:defRPr/>
            </a:pPr>
            <a:endParaRPr lang="en-US" sz="1600" kern="1200">
              <a:solidFill>
                <a:prstClr val="black"/>
              </a:solidFill>
              <a:latin typeface="Calibri" panose="020F0502020204030204"/>
              <a:ea typeface="+mn-ea"/>
              <a:cs typeface="+mn-cs"/>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34281" tIns="17140" rIns="34281" bIns="17140"/>
          <a:lstStyle>
            <a:lvl1pPr>
              <a:defRPr/>
            </a:lvl1pPr>
          </a:lstStyle>
          <a:p>
            <a:pPr defTabSz="815975">
              <a:buClrTx/>
              <a:buFontTx/>
              <a:buNone/>
              <a:defRPr/>
            </a:pPr>
            <a:endParaRPr lang="en-US" sz="1600" kern="1200">
              <a:solidFill>
                <a:prstClr val="black"/>
              </a:solidFill>
              <a:latin typeface="Calibri" panose="020F0502020204030204"/>
              <a:ea typeface="+mn-ea"/>
              <a:cs typeface="+mn-cs"/>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34281" tIns="17140" rIns="34281" bIns="17140"/>
          <a:lstStyle>
            <a:lvl1pPr>
              <a:defRPr/>
            </a:lvl1pPr>
          </a:lstStyle>
          <a:p>
            <a:pPr defTabSz="815975">
              <a:buClrTx/>
              <a:buFontTx/>
              <a:buNone/>
            </a:pPr>
            <a:fld id="{1F795824-4BC9-4A1C-AF09-343F685D9455}" type="slidenum">
              <a:rPr lang="en-US" sz="1600" kern="1200">
                <a:solidFill>
                  <a:prstClr val="black"/>
                </a:solidFill>
                <a:latin typeface="Calibri" panose="020F0502020204030204"/>
                <a:ea typeface="+mn-ea"/>
                <a:cs typeface="+mn-cs"/>
              </a:rPr>
            </a:fld>
            <a:endParaRPr lang="en-US" sz="1600" kern="1200">
              <a:solidFill>
                <a:prstClr val="black"/>
              </a:solidFill>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34281" tIns="17140" rIns="34281" bIns="17140"/>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lIns="34281" tIns="17140" rIns="34281" bIns="17140"/>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lIns="34281" tIns="17140" rIns="34281" bIns="17140"/>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noChangeArrowheads="1"/>
          </p:cNvSpPr>
          <p:nvPr>
            <p:ph type="dt" sz="half" idx="10"/>
          </p:nvPr>
        </p:nvSpPr>
        <p:spPr>
          <a:xfrm>
            <a:off x="457200" y="4683919"/>
            <a:ext cx="2133600" cy="357188"/>
          </a:xfrm>
          <a:prstGeom prst="rect">
            <a:avLst/>
          </a:prstGeom>
        </p:spPr>
        <p:txBody>
          <a:bodyPr lIns="34281" tIns="17140" rIns="34281" bIns="17140"/>
          <a:lstStyle>
            <a:lvl1pPr>
              <a:defRPr/>
            </a:lvl1pPr>
          </a:lstStyle>
          <a:p>
            <a:pPr defTabSz="815975">
              <a:buClrTx/>
              <a:buFontTx/>
              <a:buNone/>
              <a:defRPr/>
            </a:pPr>
            <a:endParaRPr lang="en-US" sz="1600" kern="1200">
              <a:solidFill>
                <a:prstClr val="black"/>
              </a:solidFill>
              <a:latin typeface="Calibri" panose="020F0502020204030204"/>
              <a:ea typeface="+mn-ea"/>
              <a:cs typeface="+mn-cs"/>
            </a:endParaRPr>
          </a:p>
        </p:txBody>
      </p:sp>
      <p:sp>
        <p:nvSpPr>
          <p:cNvPr id="6" name="Footer Placeholder 5"/>
          <p:cNvSpPr>
            <a:spLocks noGrp="1" noChangeArrowheads="1"/>
          </p:cNvSpPr>
          <p:nvPr>
            <p:ph type="ftr" sz="quarter" idx="11"/>
          </p:nvPr>
        </p:nvSpPr>
        <p:spPr>
          <a:xfrm>
            <a:off x="3124200" y="4683919"/>
            <a:ext cx="2895600" cy="357188"/>
          </a:xfrm>
          <a:prstGeom prst="rect">
            <a:avLst/>
          </a:prstGeom>
        </p:spPr>
        <p:txBody>
          <a:bodyPr lIns="34281" tIns="17140" rIns="34281" bIns="17140"/>
          <a:lstStyle>
            <a:lvl1pPr>
              <a:defRPr/>
            </a:lvl1pPr>
          </a:lstStyle>
          <a:p>
            <a:pPr defTabSz="815975">
              <a:buClrTx/>
              <a:buFontTx/>
              <a:buNone/>
              <a:defRPr/>
            </a:pPr>
            <a:endParaRPr lang="en-US" sz="1600" kern="1200">
              <a:solidFill>
                <a:prstClr val="black"/>
              </a:solidFill>
              <a:latin typeface="Calibri" panose="020F0502020204030204"/>
              <a:ea typeface="+mn-ea"/>
              <a:cs typeface="+mn-cs"/>
            </a:endParaRPr>
          </a:p>
        </p:txBody>
      </p:sp>
      <p:sp>
        <p:nvSpPr>
          <p:cNvPr id="7" name="Slide Number Placeholder 6"/>
          <p:cNvSpPr>
            <a:spLocks noGrp="1" noChangeArrowheads="1"/>
          </p:cNvSpPr>
          <p:nvPr>
            <p:ph type="sldNum" sz="quarter" idx="12"/>
          </p:nvPr>
        </p:nvSpPr>
        <p:spPr>
          <a:xfrm>
            <a:off x="6553200" y="4683919"/>
            <a:ext cx="2133600" cy="357188"/>
          </a:xfrm>
          <a:prstGeom prst="rect">
            <a:avLst/>
          </a:prstGeom>
        </p:spPr>
        <p:txBody>
          <a:bodyPr lIns="34281" tIns="17140" rIns="34281" bIns="17140"/>
          <a:lstStyle>
            <a:lvl1pPr>
              <a:defRPr/>
            </a:lvl1pPr>
          </a:lstStyle>
          <a:p>
            <a:pPr defTabSz="815975">
              <a:buClrTx/>
              <a:buFontTx/>
              <a:buNone/>
            </a:pPr>
            <a:fld id="{F5777671-8709-4A63-837D-B723CF4BE6DA}" type="slidenum">
              <a:rPr lang="en-US" sz="1600" kern="1200">
                <a:solidFill>
                  <a:prstClr val="black"/>
                </a:solidFill>
                <a:latin typeface="Calibri" panose="020F0502020204030204"/>
                <a:ea typeface="+mn-ea"/>
                <a:cs typeface="+mn-cs"/>
              </a:rPr>
            </a:fld>
            <a:endParaRPr lang="en-US" sz="1600" kern="1200">
              <a:solidFill>
                <a:prstClr val="black"/>
              </a:solidFill>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lIns="34281" tIns="17140" rIns="34281" bIns="17140"/>
          <a:lstStyle/>
          <a:p>
            <a:pPr defTabSz="815975">
              <a:buClrTx/>
              <a:buFontTx/>
              <a:buNone/>
            </a:pPr>
            <a:fld id="{D15044BE-B3F3-4258-B55D-9238C2EBFDF1}" type="datetimeFigureOut">
              <a:rPr lang="en-US" sz="1600" kern="1200" smtClean="0">
                <a:solidFill>
                  <a:prstClr val="black"/>
                </a:solidFill>
                <a:latin typeface="Calibri" panose="020F0502020204030204"/>
                <a:ea typeface="+mn-ea"/>
                <a:cs typeface="+mn-cs"/>
              </a:rPr>
            </a:fld>
            <a:endParaRPr lang="en-US" sz="1600" kern="1200">
              <a:solidFill>
                <a:prstClr val="black"/>
              </a:solidFill>
              <a:latin typeface="Calibri" panose="020F0502020204030204"/>
              <a:ea typeface="+mn-ea"/>
              <a:cs typeface="+mn-cs"/>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lIns="34281" tIns="17140" rIns="34281" bIns="17140"/>
          <a:lstStyle/>
          <a:p>
            <a:pPr defTabSz="815975">
              <a:buClrTx/>
              <a:buFontTx/>
              <a:buNone/>
            </a:pPr>
            <a:endParaRPr lang="en-US" sz="1600" kern="1200">
              <a:solidFill>
                <a:prstClr val="black"/>
              </a:solidFill>
              <a:latin typeface="Calibri" panose="020F0502020204030204"/>
              <a:ea typeface="+mn-ea"/>
              <a:cs typeface="+mn-cs"/>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lIns="34281" tIns="17140" rIns="34281" bIns="17140"/>
          <a:lstStyle/>
          <a:p>
            <a:pPr defTabSz="815975">
              <a:buClrTx/>
              <a:buFontTx/>
              <a:buNone/>
            </a:pPr>
            <a:fld id="{E56A0A80-8336-46B1-B89F-89FB7E7362A5}" type="slidenum">
              <a:rPr lang="en-US" sz="1600" kern="1200" smtClean="0">
                <a:solidFill>
                  <a:prstClr val="black"/>
                </a:solidFill>
                <a:latin typeface="Calibri" panose="020F0502020204030204"/>
                <a:ea typeface="+mn-ea"/>
                <a:cs typeface="+mn-cs"/>
              </a:rPr>
            </a:fld>
            <a:endParaRPr lang="en-US" sz="1600" kern="1200">
              <a:solidFill>
                <a:prstClr val="black"/>
              </a:solidFill>
              <a:latin typeface="Calibri" panose="020F0502020204030204"/>
              <a:ea typeface="+mn-ea"/>
              <a:cs typeface="+mn-cs"/>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showMasterSp="0">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rgbClr val="434343"/>
                </a:solidFill>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434343"/>
                </a:solidFill>
                <a:latin typeface="Bellota Text" panose="00000500000000000000"/>
                <a:ea typeface="Bellota Text" panose="00000500000000000000"/>
                <a:cs typeface="Bellota Text" panose="00000500000000000000"/>
                <a:sym typeface="Bellota Text" panose="0000050000000000000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rgbClr val="BFE8E0"/>
            </a:solidFill>
            <a:ln>
              <a:noFill/>
            </a:ln>
          </p:spPr>
          <p:txBody>
            <a:bodyPr spcFirstLastPara="1" wrap="square" lIns="91425" tIns="91425" rIns="91425" bIns="91425" anchor="ctr" anchorCtr="0">
              <a:noAutofit/>
            </a:bodyPr>
            <a:lstStyle/>
            <a:p/>
          </p:txBody>
        </p:sp>
        <p:sp>
          <p:nvSpPr>
            <p:cNvPr id="13" name="Google Shape;13;p2"/>
            <p:cNvSpPr/>
            <p:nvPr/>
          </p:nvSpPr>
          <p:spPr>
            <a:xfrm>
              <a:off x="-8950" y="1285817"/>
              <a:ext cx="9144000" cy="1286100"/>
            </a:xfrm>
            <a:prstGeom prst="rect">
              <a:avLst/>
            </a:prstGeom>
            <a:solidFill>
              <a:srgbClr val="9CE8D9"/>
            </a:solidFill>
            <a:ln>
              <a:noFill/>
            </a:ln>
          </p:spPr>
          <p:txBody>
            <a:bodyPr spcFirstLastPara="1" wrap="square" lIns="91425" tIns="91425" rIns="91425" bIns="91425" anchor="ctr" anchorCtr="0">
              <a:noAutofit/>
            </a:bodyPr>
            <a:lstStyle/>
            <a:p/>
          </p:txBody>
        </p:sp>
        <p:sp>
          <p:nvSpPr>
            <p:cNvPr id="14" name="Google Shape;14;p2"/>
            <p:cNvSpPr/>
            <p:nvPr/>
          </p:nvSpPr>
          <p:spPr>
            <a:xfrm>
              <a:off x="-8950" y="2571634"/>
              <a:ext cx="9144000" cy="1286100"/>
            </a:xfrm>
            <a:prstGeom prst="rect">
              <a:avLst/>
            </a:prstGeom>
            <a:solidFill>
              <a:srgbClr val="BFE8E0"/>
            </a:solidFill>
            <a:ln>
              <a:noFill/>
            </a:ln>
          </p:spPr>
          <p:txBody>
            <a:bodyPr spcFirstLastPara="1" wrap="square" lIns="91425" tIns="91425" rIns="91425" bIns="91425" anchor="ctr" anchorCtr="0">
              <a:noAutofit/>
            </a:bodyPr>
            <a:lstStyle/>
            <a:p/>
          </p:txBody>
        </p:sp>
        <p:sp>
          <p:nvSpPr>
            <p:cNvPr id="15" name="Google Shape;15;p2"/>
            <p:cNvSpPr/>
            <p:nvPr/>
          </p:nvSpPr>
          <p:spPr>
            <a:xfrm>
              <a:off x="-8950" y="3857451"/>
              <a:ext cx="9144000" cy="1286100"/>
            </a:xfrm>
            <a:prstGeom prst="rect">
              <a:avLst/>
            </a:prstGeom>
            <a:solidFill>
              <a:srgbClr val="9CE8D9"/>
            </a:solidFill>
            <a:ln>
              <a:noFill/>
            </a:ln>
          </p:spPr>
          <p:txBody>
            <a:bodyPr spcFirstLastPara="1" wrap="square" lIns="91425" tIns="91425" rIns="91425" bIns="91425" anchor="ctr" anchorCtr="0">
              <a:noAutofit/>
            </a:bodyPr>
            <a:lstStyle/>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bg>
      <p:bgPr>
        <a:solidFill>
          <a:srgbClr val="FFFBE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panose="00000500000000000000"/>
                <a:ea typeface="Bellota Text" panose="00000500000000000000"/>
                <a:cs typeface="Bellota Text" panose="00000500000000000000"/>
                <a:sym typeface="Bellota Text" panose="0000050000000000000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32" name="Google Shape;32;p3"/>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matchingName="Title and body">
  <p:cSld name="Title and 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4"/>
          <p:cNvSpPr txBox="1">
            <a:spLocks noGrp="1"/>
          </p:cNvSpPr>
          <p:nvPr>
            <p:ph type="body" idx="1"/>
          </p:nvPr>
        </p:nvSpPr>
        <p:spPr>
          <a:xfrm>
            <a:off x="1435800" y="1174250"/>
            <a:ext cx="69924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A000"/>
              </a:buClr>
              <a:buSzPts val="1200"/>
              <a:buFont typeface="Abel"/>
              <a:buChar char="●"/>
              <a:defRPr sz="1200"/>
            </a:lvl1pPr>
            <a:lvl2pPr marL="914400" lvl="1" indent="-317500">
              <a:spcBef>
                <a:spcPts val="1600"/>
              </a:spcBef>
              <a:spcAft>
                <a:spcPts val="0"/>
              </a:spcAft>
              <a:buClr>
                <a:srgbClr val="002A49"/>
              </a:buClr>
              <a:buSzPts val="1400"/>
              <a:buFont typeface="Arial" panose="020B0604020202020204"/>
              <a:buChar char="○"/>
              <a:defRPr/>
            </a:lvl2pPr>
            <a:lvl3pPr marL="1371600" lvl="2" indent="-317500">
              <a:spcBef>
                <a:spcPts val="1600"/>
              </a:spcBef>
              <a:spcAft>
                <a:spcPts val="0"/>
              </a:spcAft>
              <a:buClr>
                <a:srgbClr val="002A49"/>
              </a:buClr>
              <a:buSzPts val="1400"/>
              <a:buFont typeface="Arial" panose="020B0604020202020204"/>
              <a:buChar char="■"/>
              <a:defRPr/>
            </a:lvl3pPr>
            <a:lvl4pPr marL="1828800" lvl="3" indent="-317500">
              <a:spcBef>
                <a:spcPts val="1600"/>
              </a:spcBef>
              <a:spcAft>
                <a:spcPts val="0"/>
              </a:spcAft>
              <a:buClr>
                <a:srgbClr val="002A49"/>
              </a:buClr>
              <a:buSzPts val="1400"/>
              <a:buFont typeface="Arial" panose="020B0604020202020204"/>
              <a:buChar char="●"/>
              <a:defRPr/>
            </a:lvl4pPr>
            <a:lvl5pPr marL="2286000" lvl="4" indent="-317500">
              <a:spcBef>
                <a:spcPts val="1600"/>
              </a:spcBef>
              <a:spcAft>
                <a:spcPts val="0"/>
              </a:spcAft>
              <a:buClr>
                <a:srgbClr val="002A49"/>
              </a:buClr>
              <a:buSzPts val="1400"/>
              <a:buFont typeface="Arial" panose="020B0604020202020204"/>
              <a:buChar char="○"/>
              <a:defRPr/>
            </a:lvl5pPr>
            <a:lvl6pPr marL="2743200" lvl="5" indent="-317500">
              <a:spcBef>
                <a:spcPts val="1600"/>
              </a:spcBef>
              <a:spcAft>
                <a:spcPts val="0"/>
              </a:spcAft>
              <a:buClr>
                <a:srgbClr val="002A49"/>
              </a:buClr>
              <a:buSzPts val="1400"/>
              <a:buFont typeface="Arial" panose="020B0604020202020204"/>
              <a:buChar char="■"/>
              <a:defRPr/>
            </a:lvl6pPr>
            <a:lvl7pPr marL="3200400" lvl="6" indent="-317500">
              <a:spcBef>
                <a:spcPts val="1600"/>
              </a:spcBef>
              <a:spcAft>
                <a:spcPts val="0"/>
              </a:spcAft>
              <a:buClr>
                <a:srgbClr val="002A49"/>
              </a:buClr>
              <a:buSzPts val="1400"/>
              <a:buFont typeface="Arial" panose="020B0604020202020204"/>
              <a:buChar char="●"/>
              <a:defRPr/>
            </a:lvl7pPr>
            <a:lvl8pPr marL="3657600" lvl="7" indent="-317500">
              <a:spcBef>
                <a:spcPts val="1600"/>
              </a:spcBef>
              <a:spcAft>
                <a:spcPts val="0"/>
              </a:spcAft>
              <a:buClr>
                <a:srgbClr val="002A49"/>
              </a:buClr>
              <a:buSzPts val="1400"/>
              <a:buFont typeface="Arial" panose="020B0604020202020204"/>
              <a:buChar char="○"/>
              <a:defRPr/>
            </a:lvl8pPr>
            <a:lvl9pPr marL="4114800" lvl="8" indent="-317500">
              <a:spcBef>
                <a:spcPts val="1600"/>
              </a:spcBef>
              <a:spcAft>
                <a:spcPts val="1600"/>
              </a:spcAft>
              <a:buClr>
                <a:srgbClr val="002A49"/>
              </a:buClr>
              <a:buSzPts val="1400"/>
              <a:buFont typeface="Arial" panose="020B0604020202020204"/>
              <a:buChar char="■"/>
              <a:defRPr/>
            </a:lvl9pPr>
          </a:lstStyle>
          <a:p/>
        </p:txBody>
      </p:sp>
      <p:cxnSp>
        <p:nvCxnSpPr>
          <p:cNvPr id="36" name="Google Shape;36;p4"/>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45" name="Google Shape;45;p4"/>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46" name="Google Shape;46;p4"/>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47" name="Google Shape;47;p4"/>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48" name="Google Shape;48;p4"/>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49" name="Google Shape;49;p4"/>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p:txBody>
      </p:sp>
      <p:grpSp>
        <p:nvGrpSpPr>
          <p:cNvPr id="50" name="Google Shape;50;p4"/>
          <p:cNvGrpSpPr/>
          <p:nvPr/>
        </p:nvGrpSpPr>
        <p:grpSpPr>
          <a:xfrm rot="637806">
            <a:off x="8036917" y="4091447"/>
            <a:ext cx="644715" cy="793076"/>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sp>
        <p:nvSpPr>
          <p:cNvPr id="58" name="Google Shape;58;p4"/>
          <p:cNvSpPr/>
          <p:nvPr/>
        </p:nvSpPr>
        <p:spPr>
          <a:xfrm>
            <a:off x="8218162" y="961906"/>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p:txBody>
      </p:sp>
      <p:sp>
        <p:nvSpPr>
          <p:cNvPr id="59" name="Google Shape;59;p4"/>
          <p:cNvSpPr/>
          <p:nvPr/>
        </p:nvSpPr>
        <p:spPr>
          <a:xfrm>
            <a:off x="1319512" y="4658131"/>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bg>
      <p:bgPr>
        <a:solidFill>
          <a:srgbClr val="FFFBEF"/>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p:txBody>
      </p:sp>
      <p:cxnSp>
        <p:nvCxnSpPr>
          <p:cNvPr id="62" name="Google Shape;62;p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71" name="Google Shape;71;p5"/>
          <p:cNvSpPr txBox="1">
            <a:spLocks noGrp="1"/>
          </p:cNvSpPr>
          <p:nvPr>
            <p:ph type="subTitle" idx="1"/>
          </p:nvPr>
        </p:nvSpPr>
        <p:spPr>
          <a:xfrm rot="-438706" flipH="1">
            <a:off x="1818260" y="2590490"/>
            <a:ext cx="2112075" cy="102202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2" name="Google Shape;72;p5"/>
          <p:cNvSpPr txBox="1">
            <a:spLocks noGrp="1"/>
          </p:cNvSpPr>
          <p:nvPr>
            <p:ph type="subTitle" idx="2"/>
          </p:nvPr>
        </p:nvSpPr>
        <p:spPr>
          <a:xfrm rot="-438706" flipH="1">
            <a:off x="1657691" y="1632416"/>
            <a:ext cx="2112075" cy="43525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panose="02000000000000000000"/>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9pPr>
          </a:lstStyle>
          <a:p/>
        </p:txBody>
      </p:sp>
      <p:sp>
        <p:nvSpPr>
          <p:cNvPr id="73" name="Google Shape;73;p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74" name="Google Shape;74;p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75" name="Google Shape;75;p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76" name="Google Shape;76;p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77" name="Google Shape;77;p5"/>
          <p:cNvSpPr txBox="1">
            <a:spLocks noGrp="1"/>
          </p:cNvSpPr>
          <p:nvPr>
            <p:ph type="subTitle" idx="3"/>
          </p:nvPr>
        </p:nvSpPr>
        <p:spPr>
          <a:xfrm rot="472683" flipH="1">
            <a:off x="5539635" y="3047298"/>
            <a:ext cx="2112134" cy="10221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78" name="Google Shape;78;p5"/>
          <p:cNvSpPr txBox="1">
            <a:spLocks noGrp="1"/>
          </p:cNvSpPr>
          <p:nvPr>
            <p:ph type="subTitle" idx="4"/>
          </p:nvPr>
        </p:nvSpPr>
        <p:spPr>
          <a:xfrm rot="472683" flipH="1">
            <a:off x="5712571" y="2090873"/>
            <a:ext cx="2112134" cy="4352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panose="02000000000000000000"/>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2pPr>
            <a:lvl3pPr lvl="2"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3pPr>
            <a:lvl4pPr lvl="3"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4pPr>
            <a:lvl5pPr lvl="4"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5pPr>
            <a:lvl6pPr lvl="5"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6pPr>
            <a:lvl7pPr lvl="6"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7pPr>
            <a:lvl8pPr lvl="7"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8pPr>
            <a:lvl9pPr lvl="8" algn="ctr" rtl="0">
              <a:lnSpc>
                <a:spcPct val="100000"/>
              </a:lnSpc>
              <a:spcBef>
                <a:spcPts val="0"/>
              </a:spcBef>
              <a:spcAft>
                <a:spcPts val="0"/>
              </a:spcAft>
              <a:buClr>
                <a:schemeClr val="dk1"/>
              </a:buClr>
              <a:buSzPts val="2400"/>
              <a:buFont typeface="Roboto Condensed" panose="02000000000000000000"/>
              <a:buNone/>
              <a:defRPr sz="2400" b="1">
                <a:solidFill>
                  <a:schemeClr val="dk1"/>
                </a:solidFill>
                <a:latin typeface="Roboto Condensed" panose="02000000000000000000"/>
                <a:ea typeface="Roboto Condensed" panose="02000000000000000000"/>
                <a:cs typeface="Roboto Condensed" panose="02000000000000000000"/>
                <a:sym typeface="Roboto Condensed" panose="0200000000000000000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cxnSp>
        <p:nvCxnSpPr>
          <p:cNvPr id="128" name="Google Shape;128;p9"/>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9"/>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9"/>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9"/>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9"/>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9"/>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9"/>
          <p:cNvSpPr txBox="1">
            <a:spLocks noGrp="1"/>
          </p:cNvSpPr>
          <p:nvPr>
            <p:ph type="subTitle" idx="1"/>
          </p:nvPr>
        </p:nvSpPr>
        <p:spPr>
          <a:xfrm rot="-302252">
            <a:off x="1670508" y="2351979"/>
            <a:ext cx="3689852" cy="14510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43" name="Google Shape;143;p9"/>
          <p:cNvSpPr txBox="1">
            <a:spLocks noGrp="1"/>
          </p:cNvSpPr>
          <p:nvPr>
            <p:ph type="subTitle" idx="2"/>
          </p:nvPr>
        </p:nvSpPr>
        <p:spPr>
          <a:xfrm rot="974">
            <a:off x="5252100" y="2171428"/>
            <a:ext cx="31752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44" name="Google Shape;144;p9"/>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matchingName="Title only">
  <p:cSld name="Title only">
    <p:bg>
      <p:bgPr>
        <a:solidFill>
          <a:srgbClr val="FFFBEF"/>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81" name="Google Shape;81;p6"/>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90" name="Google Shape;90;p6"/>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91" name="Google Shape;91;p6"/>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92" name="Google Shape;92;p6"/>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93" name="Google Shape;93;p6"/>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137" name="Google Shape;137;p9"/>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138" name="Google Shape;138;p9"/>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139" name="Google Shape;139;p9"/>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140" name="Google Shape;140;p9"/>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141" name="Google Shape;141;p9"/>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9"/>
          <p:cNvSpPr txBox="1">
            <a:spLocks noGrp="1"/>
          </p:cNvSpPr>
          <p:nvPr>
            <p:ph type="subTitle" idx="1"/>
          </p:nvPr>
        </p:nvSpPr>
        <p:spPr>
          <a:xfrm rot="-302252">
            <a:off x="1670508" y="2351979"/>
            <a:ext cx="3689852" cy="14510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43" name="Google Shape;143;p9"/>
          <p:cNvSpPr txBox="1">
            <a:spLocks noGrp="1"/>
          </p:cNvSpPr>
          <p:nvPr>
            <p:ph type="subTitle" idx="2"/>
          </p:nvPr>
        </p:nvSpPr>
        <p:spPr>
          <a:xfrm rot="974">
            <a:off x="5252100" y="2171428"/>
            <a:ext cx="31752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44" name="Google Shape;144;p9"/>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5"/>
        <p:cNvGrpSpPr/>
        <p:nvPr/>
      </p:nvGrpSpPr>
      <p:grpSpPr>
        <a:xfrm>
          <a:off x="0" y="0"/>
          <a:ext cx="0" cy="0"/>
          <a:chOff x="0" y="0"/>
          <a:chExt cx="0" cy="0"/>
        </a:xfrm>
      </p:grpSpPr>
      <p:grpSp>
        <p:nvGrpSpPr>
          <p:cNvPr id="146" name="Google Shape;146;p10"/>
          <p:cNvGrpSpPr/>
          <p:nvPr/>
        </p:nvGrpSpPr>
        <p:grpSpPr>
          <a:xfrm>
            <a:off x="0" y="-16850"/>
            <a:ext cx="9144000" cy="51603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grpSp>
      <p:sp>
        <p:nvSpPr>
          <p:cNvPr id="160" name="Google Shape;160;p10"/>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10"/>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2"/>
        <p:cNvGrpSpPr/>
        <p:nvPr/>
      </p:nvGrpSpPr>
      <p:grpSpPr>
        <a:xfrm>
          <a:off x="0" y="0"/>
          <a:ext cx="0" cy="0"/>
          <a:chOff x="0" y="0"/>
          <a:chExt cx="0" cy="0"/>
        </a:xfrm>
      </p:grpSpPr>
      <p:grpSp>
        <p:nvGrpSpPr>
          <p:cNvPr id="163" name="Google Shape;163;p11"/>
          <p:cNvGrpSpPr/>
          <p:nvPr/>
        </p:nvGrpSpPr>
        <p:grpSpPr>
          <a:xfrm>
            <a:off x="0" y="-16850"/>
            <a:ext cx="9144000" cy="5160300"/>
            <a:chOff x="0" y="-16850"/>
            <a:chExt cx="9144000" cy="5160300"/>
          </a:xfrm>
        </p:grpSpPr>
        <p:cxnSp>
          <p:nvCxnSpPr>
            <p:cNvPr id="164" name="Google Shape;164;p11"/>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5" name="Google Shape;165;p11"/>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6" name="Google Shape;166;p11"/>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7" name="Google Shape;167;p11"/>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8" name="Google Shape;168;p11"/>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69" name="Google Shape;169;p11"/>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0" name="Google Shape;170;p11"/>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71" name="Google Shape;171;p11"/>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72" name="Google Shape;172;p11"/>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173" name="Google Shape;173;p1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174" name="Google Shape;174;p1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175" name="Google Shape;175;p1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176" name="Google Shape;176;p1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grpSp>
      <p:sp>
        <p:nvSpPr>
          <p:cNvPr id="177" name="Google Shape;177;p11"/>
          <p:cNvSpPr txBox="1">
            <a:spLocks noGrp="1"/>
          </p:cNvSpPr>
          <p:nvPr>
            <p:ph type="title" hasCustomPrompt="1"/>
          </p:nvPr>
        </p:nvSpPr>
        <p:spPr>
          <a:xfrm>
            <a:off x="1436700" y="1357400"/>
            <a:ext cx="699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a:spLocks noGrp="1"/>
          </p:cNvSpPr>
          <p:nvPr>
            <p:ph type="body" idx="1"/>
          </p:nvPr>
        </p:nvSpPr>
        <p:spPr>
          <a:xfrm>
            <a:off x="2550750" y="3203475"/>
            <a:ext cx="47625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179" name="Google Shape;179;p11"/>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180"/>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rgbClr val="FFFBEF"/>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255" name="Google Shape;255;p1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56" name="Google Shape;256;p1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57" name="Google Shape;257;p1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58" name="Google Shape;258;p1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59" name="Google Shape;259;p15"/>
          <p:cNvSpPr txBox="1">
            <a:spLocks noGrp="1"/>
          </p:cNvSpPr>
          <p:nvPr>
            <p:ph type="ctrTitle"/>
          </p:nvPr>
        </p:nvSpPr>
        <p:spPr>
          <a:xfrm rot="-159">
            <a:off x="1411364" y="2639069"/>
            <a:ext cx="64956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60" name="Google Shape;260;p15"/>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panose="00000500000000000000"/>
                <a:ea typeface="Bellota Text" panose="00000500000000000000"/>
                <a:cs typeface="Bellota Text" panose="00000500000000000000"/>
                <a:sym typeface="Bellota Text" panose="0000050000000000000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61" name="Google Shape;261;p15"/>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2"/>
        <p:cNvGrpSpPr/>
        <p:nvPr/>
      </p:nvGrpSpPr>
      <p:grpSpPr>
        <a:xfrm>
          <a:off x="0" y="0"/>
          <a:ext cx="0" cy="0"/>
          <a:chOff x="0" y="0"/>
          <a:chExt cx="0" cy="0"/>
        </a:xfrm>
      </p:grpSpPr>
      <p:cxnSp>
        <p:nvCxnSpPr>
          <p:cNvPr id="263" name="Google Shape;263;p16"/>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4" name="Google Shape;264;p16"/>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5" name="Google Shape;265;p16"/>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6" name="Google Shape;266;p16"/>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7" name="Google Shape;267;p16"/>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8" name="Google Shape;268;p16"/>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69" name="Google Shape;269;p16"/>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70" name="Google Shape;270;p16"/>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71" name="Google Shape;271;p16"/>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72" name="Google Shape;272;p16"/>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273" name="Google Shape;273;p16"/>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74" name="Google Shape;274;p16"/>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75" name="Google Shape;275;p16"/>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76" name="Google Shape;276;p16"/>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p:txBody>
      </p:sp>
      <p:sp>
        <p:nvSpPr>
          <p:cNvPr id="277" name="Google Shape;277;p16"/>
          <p:cNvSpPr txBox="1"/>
          <p:nvPr/>
        </p:nvSpPr>
        <p:spPr>
          <a:xfrm>
            <a:off x="2780450" y="3828225"/>
            <a:ext cx="4214700" cy="402600"/>
          </a:xfrm>
          <a:prstGeom prst="rect">
            <a:avLst/>
          </a:prstGeom>
          <a:noFill/>
          <a:ln>
            <a:noFill/>
          </a:ln>
        </p:spPr>
        <p:txBody>
          <a:bodyPr spcFirstLastPara="1" wrap="square" lIns="91425" tIns="0" rIns="91425" bIns="91425" anchor="t" anchorCtr="0">
            <a:noAutofit/>
          </a:bodyPr>
          <a:lstStyle/>
          <a:p>
            <a:pPr algn="ctr">
              <a:spcBef>
                <a:spcPts val="300"/>
              </a:spcBef>
            </a:pPr>
            <a:r>
              <a:rPr lang="en-GB" sz="1000">
                <a:solidFill>
                  <a:srgbClr val="434343"/>
                </a:solidFill>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lang="en-GB" sz="1000">
                <a:solidFill>
                  <a:srgbClr val="434343"/>
                </a:solidFill>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lang="en-GB" sz="1000">
                <a:solidFill>
                  <a:srgbClr val="434343"/>
                </a:solidFill>
                <a:latin typeface="Didact Gothic" panose="00000500000000000000"/>
                <a:ea typeface="Didact Gothic" panose="00000500000000000000"/>
                <a:cs typeface="Didact Gothic" panose="00000500000000000000"/>
                <a:sym typeface="Didact Gothic" panose="00000500000000000000"/>
              </a:rPr>
              <a:t>, including icons by </a:t>
            </a:r>
            <a:r>
              <a:rPr lang="en-GB" sz="1000">
                <a:solidFill>
                  <a:srgbClr val="434343"/>
                </a:solidFill>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lang="en-GB" sz="1000">
                <a:solidFill>
                  <a:srgbClr val="434343"/>
                </a:solidFill>
                <a:latin typeface="Didact Gothic" panose="00000500000000000000"/>
                <a:ea typeface="Didact Gothic" panose="00000500000000000000"/>
                <a:cs typeface="Didact Gothic" panose="00000500000000000000"/>
                <a:sym typeface="Didact Gothic" panose="00000500000000000000"/>
              </a:rPr>
              <a:t>, and infographics &amp; images by </a:t>
            </a:r>
            <a:r>
              <a:rPr lang="en-GB" sz="1000">
                <a:solidFill>
                  <a:srgbClr val="434343"/>
                </a:solidFill>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endParaRPr sz="1000">
              <a:solidFill>
                <a:srgbClr val="434343"/>
              </a:solidFill>
              <a:latin typeface="Didact Gothic" panose="00000500000000000000"/>
              <a:ea typeface="Didact Gothic" panose="00000500000000000000"/>
              <a:cs typeface="Didact Gothic" panose="00000500000000000000"/>
              <a:sym typeface="Didact Gothic" panose="00000500000000000000"/>
            </a:endParaRPr>
          </a:p>
          <a:p>
            <a:pPr algn="ctr"/>
            <a:endParaRPr sz="1000">
              <a:solidFill>
                <a:srgbClr val="434343"/>
              </a:solidFill>
              <a:latin typeface="Didact Gothic" panose="00000500000000000000"/>
              <a:ea typeface="Didact Gothic" panose="00000500000000000000"/>
              <a:cs typeface="Didact Gothic" panose="00000500000000000000"/>
              <a:sym typeface="Didact Gothic" panose="00000500000000000000"/>
            </a:endParaRPr>
          </a:p>
          <a:p>
            <a:pPr algn="ctr">
              <a:lnSpc>
                <a:spcPct val="115000"/>
              </a:lnSpc>
              <a:spcBef>
                <a:spcPts val="300"/>
              </a:spcBef>
            </a:pPr>
            <a:endParaRPr sz="1000">
              <a:solidFill>
                <a:srgbClr val="434343"/>
              </a:solidFill>
              <a:latin typeface="Didact Gothic" panose="00000500000000000000"/>
              <a:ea typeface="Didact Gothic" panose="00000500000000000000"/>
              <a:cs typeface="Didact Gothic" panose="00000500000000000000"/>
              <a:sym typeface="Didact Gothic" panose="00000500000000000000"/>
            </a:endParaRPr>
          </a:p>
        </p:txBody>
      </p:sp>
      <p:sp>
        <p:nvSpPr>
          <p:cNvPr id="278" name="Google Shape;278;p16"/>
          <p:cNvSpPr txBox="1">
            <a:spLocks noGrp="1"/>
          </p:cNvSpPr>
          <p:nvPr>
            <p:ph type="ctrTitle"/>
          </p:nvPr>
        </p:nvSpPr>
        <p:spPr>
          <a:xfrm>
            <a:off x="2349550" y="730848"/>
            <a:ext cx="4995300" cy="94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79" name="Google Shape;279;p16"/>
          <p:cNvSpPr txBox="1">
            <a:spLocks noGrp="1"/>
          </p:cNvSpPr>
          <p:nvPr>
            <p:ph type="subTitle" idx="1"/>
          </p:nvPr>
        </p:nvSpPr>
        <p:spPr>
          <a:xfrm>
            <a:off x="3056950" y="2320316"/>
            <a:ext cx="3580500" cy="14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5"/>
        <p:cNvGrpSpPr/>
        <p:nvPr/>
      </p:nvGrpSpPr>
      <p:grpSpPr>
        <a:xfrm>
          <a:off x="0" y="0"/>
          <a:ext cx="0" cy="0"/>
          <a:chOff x="0" y="0"/>
          <a:chExt cx="0" cy="0"/>
        </a:xfrm>
      </p:grpSpPr>
      <p:grpSp>
        <p:nvGrpSpPr>
          <p:cNvPr id="146" name="Google Shape;146;p10"/>
          <p:cNvGrpSpPr/>
          <p:nvPr/>
        </p:nvGrpSpPr>
        <p:grpSpPr>
          <a:xfrm>
            <a:off x="0" y="-16850"/>
            <a:ext cx="9144000" cy="51603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0" name="Google Shape;160;p10"/>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10"/>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18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1">
  <p:cSld name="SECTION_HEADER_1">
    <p:bg>
      <p:bgPr>
        <a:solidFill>
          <a:srgbClr val="FFFBEF"/>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1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5"/>
          <p:cNvSpPr txBox="1">
            <a:spLocks noGrp="1"/>
          </p:cNvSpPr>
          <p:nvPr>
            <p:ph type="ctrTitle"/>
          </p:nvPr>
        </p:nvSpPr>
        <p:spPr>
          <a:xfrm rot="-159">
            <a:off x="1411364" y="2639069"/>
            <a:ext cx="64956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60" name="Google Shape;260;p15"/>
          <p:cNvSpPr txBox="1">
            <a:spLocks noGrp="1"/>
          </p:cNvSpPr>
          <p:nvPr>
            <p:ph type="subTitle" idx="1"/>
          </p:nvPr>
        </p:nvSpPr>
        <p:spPr>
          <a:xfrm rot="891">
            <a:off x="2449275" y="3398535"/>
            <a:ext cx="46275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Bellota Text" panose="00000500000000000000"/>
                <a:ea typeface="Bellota Text" panose="00000500000000000000"/>
                <a:cs typeface="Bellota Text" panose="00000500000000000000"/>
                <a:sym typeface="Bellota Text" panose="0000050000000000000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261" name="Google Shape;261;p15"/>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spTree>
      <p:nvGrpSpPr>
        <p:cNvPr id="1" name=""/>
        <p:cNvGrpSpPr/>
        <p:nvPr/>
      </p:nvGrpSpPr>
      <p:grpSpPr>
        <a:xfrm>
          <a:off x="0" y="0"/>
          <a:ext cx="0" cy="0"/>
          <a:chOff x="0" y="0"/>
          <a:chExt cx="0" cy="0"/>
        </a:xfrm>
      </p:grpSpPr>
      <p:sp>
        <p:nvSpPr>
          <p:cNvPr id="4" name="Freeform 303"/>
          <p:cNvSpPr/>
          <p:nvPr/>
        </p:nvSpPr>
        <p:spPr bwMode="gray">
          <a:xfrm>
            <a:off x="0" y="3028950"/>
            <a:ext cx="8770938" cy="2125266"/>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defTabSz="685800" eaLnBrk="0" fontAlgn="base" hangingPunct="0">
              <a:spcBef>
                <a:spcPct val="0"/>
              </a:spcBef>
              <a:spcAft>
                <a:spcPct val="0"/>
              </a:spcAft>
              <a:buClrTx/>
              <a:buFontTx/>
              <a:buNone/>
            </a:pPr>
            <a:endParaRPr lang="en-US" kern="1200" smtClean="0">
              <a:latin typeface="Times New Roman" panose="02020603050405020304" pitchFamily="18" charset="0"/>
              <a:ea typeface="+mn-ea"/>
              <a:cs typeface="+mn-cs"/>
            </a:endParaRPr>
          </a:p>
        </p:txBody>
      </p:sp>
      <p:sp>
        <p:nvSpPr>
          <p:cNvPr id="5" name="Freeform 298"/>
          <p:cNvSpPr/>
          <p:nvPr/>
        </p:nvSpPr>
        <p:spPr bwMode="gray">
          <a:xfrm>
            <a:off x="1" y="-7144"/>
            <a:ext cx="1195388" cy="728663"/>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defTabSz="685800" eaLnBrk="0" fontAlgn="base" hangingPunct="0">
              <a:spcBef>
                <a:spcPct val="0"/>
              </a:spcBef>
              <a:spcAft>
                <a:spcPct val="0"/>
              </a:spcAft>
              <a:buClrTx/>
              <a:buFontTx/>
              <a:buNone/>
            </a:pPr>
            <a:endParaRPr lang="en-US" kern="1200" smtClean="0">
              <a:latin typeface="Times New Roman" panose="02020603050405020304" pitchFamily="18" charset="0"/>
              <a:ea typeface="+mn-ea"/>
              <a:cs typeface="+mn-cs"/>
            </a:endParaRPr>
          </a:p>
        </p:txBody>
      </p:sp>
      <p:sp>
        <p:nvSpPr>
          <p:cNvPr id="6" name="Freeform 300"/>
          <p:cNvSpPr/>
          <p:nvPr/>
        </p:nvSpPr>
        <p:spPr bwMode="ltGray">
          <a:xfrm>
            <a:off x="2" y="603667"/>
            <a:ext cx="1285875" cy="553640"/>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defTabSz="685800" eaLnBrk="0" fontAlgn="base" hangingPunct="0">
              <a:spcBef>
                <a:spcPct val="0"/>
              </a:spcBef>
              <a:spcAft>
                <a:spcPct val="0"/>
              </a:spcAft>
              <a:buClrTx/>
              <a:buFontTx/>
              <a:buNone/>
            </a:pPr>
            <a:endParaRPr lang="en-US" kern="1200" smtClean="0">
              <a:latin typeface="Times New Roman" panose="02020603050405020304" pitchFamily="18" charset="0"/>
              <a:ea typeface="+mn-ea"/>
              <a:cs typeface="+mn-cs"/>
            </a:endParaRPr>
          </a:p>
        </p:txBody>
      </p:sp>
      <p:sp>
        <p:nvSpPr>
          <p:cNvPr id="7" name="Freeform 301"/>
          <p:cNvSpPr/>
          <p:nvPr/>
        </p:nvSpPr>
        <p:spPr bwMode="gray">
          <a:xfrm>
            <a:off x="7524750" y="3025398"/>
            <a:ext cx="1619250" cy="1553765"/>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defTabSz="685800" eaLnBrk="0" fontAlgn="base" hangingPunct="0">
              <a:spcBef>
                <a:spcPct val="0"/>
              </a:spcBef>
              <a:spcAft>
                <a:spcPct val="0"/>
              </a:spcAft>
              <a:buClrTx/>
              <a:buFontTx/>
              <a:buNone/>
            </a:pPr>
            <a:endParaRPr lang="en-US" kern="1200" smtClean="0">
              <a:latin typeface="Times New Roman" panose="02020603050405020304" pitchFamily="18" charset="0"/>
              <a:ea typeface="+mn-ea"/>
              <a:cs typeface="+mn-cs"/>
            </a:endParaRPr>
          </a:p>
        </p:txBody>
      </p:sp>
      <p:sp>
        <p:nvSpPr>
          <p:cNvPr id="8" name="Freeform 302"/>
          <p:cNvSpPr/>
          <p:nvPr/>
        </p:nvSpPr>
        <p:spPr bwMode="gray">
          <a:xfrm>
            <a:off x="8462976" y="4500563"/>
            <a:ext cx="681037" cy="648891"/>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defTabSz="685800" eaLnBrk="0" fontAlgn="base" hangingPunct="0">
              <a:spcBef>
                <a:spcPct val="0"/>
              </a:spcBef>
              <a:spcAft>
                <a:spcPct val="0"/>
              </a:spcAft>
              <a:buClrTx/>
              <a:buFontTx/>
              <a:buNone/>
            </a:pPr>
            <a:endParaRPr lang="en-US" kern="1200" smtClean="0">
              <a:latin typeface="Times New Roman" panose="02020603050405020304" pitchFamily="18" charset="0"/>
              <a:ea typeface="+mn-ea"/>
              <a:cs typeface="+mn-cs"/>
            </a:endParaRPr>
          </a:p>
        </p:txBody>
      </p:sp>
      <p:sp>
        <p:nvSpPr>
          <p:cNvPr id="9" name="Text Box 14"/>
          <p:cNvSpPr txBox="1">
            <a:spLocks noChangeArrowheads="1"/>
          </p:cNvSpPr>
          <p:nvPr/>
        </p:nvSpPr>
        <p:spPr bwMode="gray">
          <a:xfrm>
            <a:off x="7981950" y="4805362"/>
            <a:ext cx="1066800" cy="3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sz="2800" b="1">
                <a:solidFill>
                  <a:schemeClr val="tx1"/>
                </a:solidFill>
                <a:latin typeface="Arial" panose="020B0604020202020204" pitchFamily="34" charset="0"/>
                <a:cs typeface="Arial" panose="020B0604020202020204" pitchFamily="34" charset="0"/>
              </a:defRPr>
            </a:lvl1pPr>
            <a:lvl2pPr marL="742950" indent="-285750" eaLnBrk="0" hangingPunct="0">
              <a:defRPr sz="2800" b="1">
                <a:solidFill>
                  <a:schemeClr val="tx1"/>
                </a:solidFill>
                <a:latin typeface="Arial" panose="020B0604020202020204" pitchFamily="34" charset="0"/>
                <a:cs typeface="Arial" panose="020B0604020202020204" pitchFamily="34" charset="0"/>
              </a:defRPr>
            </a:lvl2pPr>
            <a:lvl3pPr marL="1143000" indent="-228600" eaLnBrk="0" hangingPunct="0">
              <a:defRPr sz="2800" b="1">
                <a:solidFill>
                  <a:schemeClr val="tx1"/>
                </a:solidFill>
                <a:latin typeface="Arial" panose="020B0604020202020204" pitchFamily="34" charset="0"/>
                <a:cs typeface="Arial" panose="020B0604020202020204" pitchFamily="34" charset="0"/>
              </a:defRPr>
            </a:lvl3pPr>
            <a:lvl4pPr marL="1600200" indent="-228600" eaLnBrk="0" hangingPunct="0">
              <a:defRPr sz="2800" b="1">
                <a:solidFill>
                  <a:schemeClr val="tx1"/>
                </a:solidFill>
                <a:latin typeface="Arial" panose="020B0604020202020204" pitchFamily="34" charset="0"/>
                <a:cs typeface="Arial" panose="020B0604020202020204" pitchFamily="34" charset="0"/>
              </a:defRPr>
            </a:lvl4pPr>
            <a:lvl5pPr marL="2057400" indent="-228600" eaLnBrk="0" hangingPunct="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0"/>
              </a:spcBef>
              <a:spcAft>
                <a:spcPct val="0"/>
              </a:spcAft>
              <a:buClrTx/>
              <a:buFontTx/>
              <a:buNone/>
              <a:defRPr/>
            </a:pPr>
            <a:r>
              <a:rPr lang="en-US" sz="1600" b="0" i="1" kern="1200" smtClean="0">
                <a:solidFill>
                  <a:srgbClr val="D7181F"/>
                </a:solidFill>
                <a:latin typeface="Arial Black" panose="020B0A04020102020204" pitchFamily="34" charset="0"/>
                <a:ea typeface="+mn-ea"/>
              </a:rPr>
              <a:t>LOGO</a:t>
            </a:r>
            <a:endParaRPr lang="en-US" sz="1600" b="0" i="1" kern="1200" smtClean="0">
              <a:solidFill>
                <a:srgbClr val="D7181F"/>
              </a:solidFill>
              <a:latin typeface="Arial Black" panose="020B0A04020102020204" pitchFamily="34" charset="0"/>
              <a:ea typeface="+mn-ea"/>
            </a:endParaRPr>
          </a:p>
        </p:txBody>
      </p:sp>
      <p:sp>
        <p:nvSpPr>
          <p:cNvPr id="10" name="Rectangle 304" descr="01"/>
          <p:cNvSpPr>
            <a:spLocks noChangeArrowheads="1"/>
          </p:cNvSpPr>
          <p:nvPr/>
        </p:nvSpPr>
        <p:spPr bwMode="gray">
          <a:xfrm>
            <a:off x="13" y="1351360"/>
            <a:ext cx="2900363" cy="1684734"/>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defTabSz="685800" fontAlgn="base">
              <a:spcBef>
                <a:spcPct val="0"/>
              </a:spcBef>
              <a:spcAft>
                <a:spcPct val="0"/>
              </a:spcAft>
              <a:buClrTx/>
              <a:buFontTx/>
              <a:buNone/>
            </a:pPr>
            <a:endParaRPr lang="en-US" kern="1200" smtClean="0">
              <a:ea typeface="+mn-ea"/>
              <a:cs typeface="Arial" panose="020B0604020202020204" pitchFamily="34" charset="0"/>
            </a:endParaRPr>
          </a:p>
        </p:txBody>
      </p:sp>
      <p:sp>
        <p:nvSpPr>
          <p:cNvPr id="11" name="Rectangle 305"/>
          <p:cNvSpPr>
            <a:spLocks noChangeArrowheads="1"/>
          </p:cNvSpPr>
          <p:nvPr/>
        </p:nvSpPr>
        <p:spPr bwMode="gray">
          <a:xfrm>
            <a:off x="2895600" y="1347807"/>
            <a:ext cx="6261100" cy="1688306"/>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defTabSz="685800" fontAlgn="base">
              <a:spcBef>
                <a:spcPct val="0"/>
              </a:spcBef>
              <a:spcAft>
                <a:spcPct val="0"/>
              </a:spcAft>
              <a:buClrTx/>
              <a:buFontTx/>
              <a:buNone/>
            </a:pPr>
            <a:endParaRPr lang="en-US" kern="1200" smtClean="0">
              <a:ea typeface="+mn-ea"/>
              <a:cs typeface="Arial" panose="020B0604020202020204" pitchFamily="34"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3107531"/>
            <a:ext cx="2238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p:nvPr/>
        </p:nvSpPr>
        <p:spPr bwMode="gray">
          <a:xfrm>
            <a:off x="998551" y="-7144"/>
            <a:ext cx="1404937" cy="778669"/>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defTabSz="685800" eaLnBrk="0" fontAlgn="base" hangingPunct="0">
              <a:spcBef>
                <a:spcPct val="0"/>
              </a:spcBef>
              <a:spcAft>
                <a:spcPct val="0"/>
              </a:spcAft>
              <a:buClrTx/>
              <a:buFontTx/>
              <a:buNone/>
            </a:pPr>
            <a:endParaRPr lang="en-US" kern="1200" smtClean="0">
              <a:latin typeface="Times New Roman" panose="02020603050405020304" pitchFamily="18" charset="0"/>
              <a:ea typeface="+mn-ea"/>
              <a:cs typeface="+mn-cs"/>
            </a:endParaRPr>
          </a:p>
        </p:txBody>
      </p:sp>
      <p:sp>
        <p:nvSpPr>
          <p:cNvPr id="3075" name="Rectangle 3"/>
          <p:cNvSpPr>
            <a:spLocks noGrp="1" noChangeArrowheads="1"/>
          </p:cNvSpPr>
          <p:nvPr>
            <p:ph type="subTitle" idx="1"/>
          </p:nvPr>
        </p:nvSpPr>
        <p:spPr bwMode="gray">
          <a:xfrm>
            <a:off x="1981200" y="4629150"/>
            <a:ext cx="4648200" cy="28575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anose="05000000000000000000" pitchFamily="2" charset="2"/>
              <a:buNone/>
              <a:defRPr sz="1500">
                <a:solidFill>
                  <a:srgbClr val="000000"/>
                </a:solidFill>
              </a:defRPr>
            </a:lvl1pPr>
          </a:lstStyle>
          <a:p>
            <a:pPr lvl="0"/>
            <a:r>
              <a:rPr lang="en-US" noProof="0" smtClean="0"/>
              <a:t>Click to edit Master subtitle style</a:t>
            </a:r>
            <a:endParaRPr lang="en-US" noProof="0" smtClean="0"/>
          </a:p>
        </p:txBody>
      </p:sp>
      <p:sp>
        <p:nvSpPr>
          <p:cNvPr id="3074" name="Rectangle 2"/>
          <p:cNvSpPr>
            <a:spLocks noGrp="1" noChangeArrowheads="1"/>
          </p:cNvSpPr>
          <p:nvPr>
            <p:ph type="ctrTitle"/>
          </p:nvPr>
        </p:nvSpPr>
        <p:spPr>
          <a:xfrm>
            <a:off x="1295400" y="800100"/>
            <a:ext cx="6858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2700" b="1"/>
            </a:lvl1pPr>
          </a:lstStyle>
          <a:p>
            <a:pPr lvl="0"/>
            <a:r>
              <a:rPr lang="en-US" noProof="0" smtClean="0"/>
              <a:t>Click to edit Master title style</a:t>
            </a:r>
            <a:endParaRPr lang="en-US" noProof="0" smtClean="0"/>
          </a:p>
        </p:txBody>
      </p:sp>
      <p:sp>
        <p:nvSpPr>
          <p:cNvPr id="14" name="Rectangle 6"/>
          <p:cNvSpPr>
            <a:spLocks noGrp="1" noChangeArrowheads="1"/>
          </p:cNvSpPr>
          <p:nvPr>
            <p:ph type="sldNum" sz="quarter" idx="10"/>
          </p:nvPr>
        </p:nvSpPr>
        <p:spPr>
          <a:xfrm>
            <a:off x="4724400" y="4914919"/>
            <a:ext cx="381000" cy="183356"/>
          </a:xfrm>
        </p:spPr>
        <p:txBody>
          <a:bodyPr/>
          <a:lstStyle>
            <a:lvl1pPr eaLnBrk="0" hangingPunct="0">
              <a:defRPr sz="900" b="1">
                <a:solidFill>
                  <a:srgbClr val="000000"/>
                </a:solidFill>
                <a:latin typeface="Arial" panose="020B0604020202020204" pitchFamily="34" charset="0"/>
                <a:cs typeface="Arial" panose="020B0604020202020204" pitchFamily="34" charset="0"/>
              </a:defRPr>
            </a:lvl1pPr>
          </a:lstStyle>
          <a:p>
            <a:pPr>
              <a:defRPr/>
            </a:pPr>
            <a:fld id="{E15204DF-D78A-4216-93D3-6DE7F524B4AD}" type="slidenum">
              <a:rPr lang="en-US"/>
            </a:fld>
            <a:endParaRPr lang="en-US"/>
          </a:p>
        </p:txBody>
      </p:sp>
      <p:sp>
        <p:nvSpPr>
          <p:cNvPr id="15" name="Rectangle 5"/>
          <p:cNvSpPr>
            <a:spLocks noGrp="1" noChangeArrowheads="1"/>
          </p:cNvSpPr>
          <p:nvPr>
            <p:ph type="ftr" sz="quarter" idx="11"/>
          </p:nvPr>
        </p:nvSpPr>
        <p:spPr>
          <a:xfrm>
            <a:off x="152400" y="4903013"/>
            <a:ext cx="2133600" cy="183356"/>
          </a:xfrm>
        </p:spPr>
        <p:txBody>
          <a:bodyPr/>
          <a:lstStyle>
            <a:lvl1pPr eaLnBrk="0" hangingPunct="0">
              <a:defRPr sz="1600" b="0" i="1">
                <a:solidFill>
                  <a:srgbClr val="000000"/>
                </a:solidFill>
                <a:latin typeface="Arial Black" panose="020B0A040201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showMasterPhAnim="0"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12D3DAC8-1944-43A9-80EF-A43823D8B587}"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showMasterPhAnim="0"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9"/>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smtClean="0"/>
              <a:t>Click to edit Master text styles</a:t>
            </a:r>
            <a:endParaRPr lang="en-US" smtClean="0"/>
          </a:p>
        </p:txBody>
      </p:sp>
      <p:sp>
        <p:nvSpPr>
          <p:cNvPr id="4" name="Footer Placeholder 3"/>
          <p:cNvSpPr>
            <a:spLocks noGrp="1"/>
          </p:cNvSpPr>
          <p:nvPr>
            <p:ph type="ftr" sz="quarter" idx="10"/>
          </p:nvPr>
        </p:nvSpPr>
        <p:spPr/>
        <p:txBody>
          <a:bodyPr/>
          <a:lstStyle>
            <a:lvl1pPr eaLnBrk="0" hangingPunct="0">
              <a:defRPr>
                <a:latin typeface="Arial" panose="020B0604020202020204" pitchFamily="34" charset="0"/>
                <a:cs typeface="Arial" panose="020B0604020202020204" pitchFamily="34" charset="0"/>
              </a:defRPr>
            </a:lvl1pPr>
          </a:lstStyle>
          <a:p>
            <a:pPr>
              <a:defRPr/>
            </a:pPr>
            <a:r>
              <a:rPr lang="en-US"/>
              <a:t>www.themegallery.com</a:t>
            </a:r>
            <a:endParaRPr lang="en-US"/>
          </a:p>
        </p:txBody>
      </p:sp>
      <p:sp>
        <p:nvSpPr>
          <p:cNvPr id="5" name="Slide Number Placeholder 4"/>
          <p:cNvSpPr>
            <a:spLocks noGrp="1"/>
          </p:cNvSpPr>
          <p:nvPr>
            <p:ph type="sldNum" sz="quarter" idx="11"/>
          </p:nvPr>
        </p:nvSpPr>
        <p:spPr/>
        <p:txBody>
          <a:bodyPr/>
          <a:lstStyle>
            <a:lvl1pPr eaLnBrk="0" hangingPunct="0">
              <a:defRPr b="1">
                <a:latin typeface="Arial" panose="020B0604020202020204" pitchFamily="34" charset="0"/>
                <a:cs typeface="Arial" panose="020B0604020202020204" pitchFamily="34" charset="0"/>
              </a:defRPr>
            </a:lvl1pPr>
          </a:lstStyle>
          <a:p>
            <a:pPr>
              <a:defRPr/>
            </a:pPr>
            <a:fld id="{6C6F4771-CFBC-4A3F-A272-B6D16AC748E1}" type="slidenum">
              <a:rPr lang="en-US"/>
            </a:fld>
            <a:endParaRPr lang="en-US"/>
          </a:p>
        </p:txBody>
      </p:sp>
      <p:sp>
        <p:nvSpPr>
          <p:cNvPr id="6" name="Date Placeholder 5"/>
          <p:cNvSpPr>
            <a:spLocks noGrp="1"/>
          </p:cNvSpPr>
          <p:nvPr>
            <p:ph type="dt" sz="half" idx="12"/>
          </p:nvPr>
        </p:nvSpPr>
        <p:spPr/>
        <p:txBody>
          <a:bodyPr/>
          <a:lstStyle>
            <a:lvl1pPr eaLnBrk="0" hangingPunct="0">
              <a:defRPr b="1">
                <a:latin typeface="Arial" panose="020B0604020202020204" pitchFamily="34" charset="0"/>
                <a:cs typeface="Arial" panose="020B0604020202020204" pitchFamily="34" charset="0"/>
              </a:defRPr>
            </a:lvl1pPr>
          </a:lstStyle>
          <a:p>
            <a:pPr>
              <a:defRPr/>
            </a:pP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4" Type="http://schemas.openxmlformats.org/officeDocument/2006/relationships/theme" Target="../theme/theme2.xml"/><Relationship Id="rId13" Type="http://schemas.openxmlformats.org/officeDocument/2006/relationships/image" Target="../media/image4.png"/><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9" Type="http://schemas.openxmlformats.org/officeDocument/2006/relationships/image" Target="../media/image6.emf"/><Relationship Id="rId8" Type="http://schemas.openxmlformats.org/officeDocument/2006/relationships/image" Target="../media/image5.png"/><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0"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2" Type="http://schemas.openxmlformats.org/officeDocument/2006/relationships/theme" Target="../theme/theme4.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1pPr>
            <a:lvl2pPr lvl="1">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2pPr>
            <a:lvl3pPr lvl="2">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3pPr>
            <a:lvl4pPr lvl="3">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4pPr>
            <a:lvl5pPr lvl="4">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5pPr>
            <a:lvl6pPr lvl="5">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6pPr>
            <a:lvl7pPr lvl="6">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7pPr>
            <a:lvl8pPr lvl="7">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8pPr>
            <a:lvl9pPr lvl="8">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Didact Gothic" panose="00000500000000000000"/>
              <a:buChar char="●"/>
              <a:defRPr sz="1800">
                <a:solidFill>
                  <a:srgbClr val="434343"/>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2039600" y="148828"/>
            <a:ext cx="6248400" cy="4226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68580" tIns="34290" rIns="68580" bIns="34290" numCol="1" anchor="ctr" anchorCtr="0" compatLnSpc="1"/>
          <a:lstStyle/>
          <a:p>
            <a:pPr lvl="0"/>
            <a:r>
              <a:rPr lang="en-US" smtClean="0"/>
              <a:t>Click to edit Master title style</a:t>
            </a:r>
            <a:endParaRPr lang="en-US" smtClean="0"/>
          </a:p>
        </p:txBody>
      </p:sp>
      <p:sp>
        <p:nvSpPr>
          <p:cNvPr id="11267" name="Freeform 190"/>
          <p:cNvSpPr/>
          <p:nvPr/>
        </p:nvSpPr>
        <p:spPr bwMode="gray">
          <a:xfrm>
            <a:off x="6858000" y="3943350"/>
            <a:ext cx="2286000" cy="120015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defTabSz="685800" eaLnBrk="0" fontAlgn="base" hangingPunct="0">
              <a:spcBef>
                <a:spcPct val="0"/>
              </a:spcBef>
              <a:spcAft>
                <a:spcPct val="0"/>
              </a:spcAft>
              <a:buClrTx/>
              <a:buFontTx/>
              <a:buNone/>
            </a:pPr>
            <a:endParaRPr lang="en-US" kern="1200" smtClean="0">
              <a:latin typeface="Times New Roman" panose="02020603050405020304" pitchFamily="18" charset="0"/>
              <a:ea typeface="+mn-ea"/>
              <a:cs typeface="+mn-cs"/>
            </a:endParaRPr>
          </a:p>
        </p:txBody>
      </p:sp>
      <p:sp>
        <p:nvSpPr>
          <p:cNvPr id="11268" name="Freeform 126"/>
          <p:cNvSpPr/>
          <p:nvPr/>
        </p:nvSpPr>
        <p:spPr bwMode="gray">
          <a:xfrm>
            <a:off x="-12700" y="257175"/>
            <a:ext cx="6032500" cy="509588"/>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pPr defTabSz="685800" eaLnBrk="0" fontAlgn="base" hangingPunct="0">
              <a:spcBef>
                <a:spcPct val="0"/>
              </a:spcBef>
              <a:spcAft>
                <a:spcPct val="0"/>
              </a:spcAft>
              <a:buClrTx/>
              <a:buFontTx/>
              <a:buNone/>
            </a:pPr>
            <a:endParaRPr lang="en-US" kern="1200" smtClean="0">
              <a:latin typeface="Times New Roman" panose="02020603050405020304" pitchFamily="18" charset="0"/>
              <a:ea typeface="+mn-ea"/>
              <a:cs typeface="+mn-cs"/>
            </a:endParaRPr>
          </a:p>
        </p:txBody>
      </p:sp>
      <p:sp>
        <p:nvSpPr>
          <p:cNvPr id="11269" name="Rectangle 127"/>
          <p:cNvSpPr>
            <a:spLocks noChangeArrowheads="1"/>
          </p:cNvSpPr>
          <p:nvPr/>
        </p:nvSpPr>
        <p:spPr bwMode="gray">
          <a:xfrm>
            <a:off x="7366000" y="4836319"/>
            <a:ext cx="1371600" cy="22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algn="r" defTabSz="685800" fontAlgn="base">
              <a:spcBef>
                <a:spcPct val="0"/>
              </a:spcBef>
              <a:spcAft>
                <a:spcPct val="0"/>
              </a:spcAft>
              <a:buClrTx/>
              <a:buFontTx/>
              <a:buNone/>
            </a:pPr>
            <a:r>
              <a:rPr lang="en-US" sz="1500" b="1" i="1" kern="1200" smtClean="0">
                <a:solidFill>
                  <a:srgbClr val="D7181F"/>
                </a:solidFill>
                <a:ea typeface="+mn-ea"/>
                <a:cs typeface="Arial" panose="020B0604020202020204" pitchFamily="34" charset="0"/>
              </a:rPr>
              <a:t>LOGO</a:t>
            </a:r>
            <a:endParaRPr lang="en-US" sz="1500" b="1" i="1" kern="1200" smtClean="0">
              <a:solidFill>
                <a:srgbClr val="D7181F"/>
              </a:solidFill>
              <a:ea typeface="+mn-ea"/>
              <a:cs typeface="Arial" panose="020B0604020202020204" pitchFamily="34" charset="0"/>
            </a:endParaRPr>
          </a:p>
        </p:txBody>
      </p:sp>
      <p:sp>
        <p:nvSpPr>
          <p:cNvPr id="1029" name="Rectangle 5"/>
          <p:cNvSpPr>
            <a:spLocks noGrp="1" noChangeArrowheads="1"/>
          </p:cNvSpPr>
          <p:nvPr>
            <p:ph type="ftr" sz="quarter" idx="3"/>
          </p:nvPr>
        </p:nvSpPr>
        <p:spPr bwMode="gray">
          <a:xfrm>
            <a:off x="5778500" y="4898251"/>
            <a:ext cx="2133600" cy="18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lvl1pPr algn="r" eaLnBrk="1" hangingPunct="1">
              <a:defRPr sz="800" b="1">
                <a:solidFill>
                  <a:srgbClr val="000000"/>
                </a:solidFill>
                <a:latin typeface="Arial" panose="020B0604020202020204"/>
                <a:cs typeface="+mn-cs"/>
              </a:defRPr>
            </a:lvl1pPr>
          </a:lstStyle>
          <a:p>
            <a:pPr defTabSz="685800" fontAlgn="base">
              <a:spcBef>
                <a:spcPct val="0"/>
              </a:spcBef>
              <a:spcAft>
                <a:spcPct val="0"/>
              </a:spcAft>
              <a:buClrTx/>
              <a:buFontTx/>
              <a:buNone/>
              <a:defRPr/>
            </a:pPr>
            <a:r>
              <a:rPr lang="en-US" kern="1200">
                <a:ea typeface="+mn-ea"/>
              </a:rPr>
              <a:t>www.themegallery.com</a:t>
            </a:r>
            <a:endParaRPr lang="en-US" kern="1200">
              <a:ea typeface="+mn-ea"/>
            </a:endParaRPr>
          </a:p>
        </p:txBody>
      </p:sp>
      <p:sp>
        <p:nvSpPr>
          <p:cNvPr id="1030" name="Rectangle 6"/>
          <p:cNvSpPr>
            <a:spLocks noGrp="1" noChangeArrowheads="1"/>
          </p:cNvSpPr>
          <p:nvPr>
            <p:ph type="sldNum" sz="quarter" idx="4"/>
          </p:nvPr>
        </p:nvSpPr>
        <p:spPr bwMode="gray">
          <a:xfrm>
            <a:off x="3886200" y="4879181"/>
            <a:ext cx="838200" cy="1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lvl1pPr algn="ctr" eaLnBrk="1" hangingPunct="1">
              <a:defRPr sz="800" b="0">
                <a:solidFill>
                  <a:srgbClr val="000000"/>
                </a:solidFill>
                <a:latin typeface="Arial" panose="020B0604020202020204"/>
                <a:cs typeface="+mn-cs"/>
              </a:defRPr>
            </a:lvl1pPr>
          </a:lstStyle>
          <a:p>
            <a:pPr defTabSz="685800" fontAlgn="base">
              <a:spcBef>
                <a:spcPct val="0"/>
              </a:spcBef>
              <a:spcAft>
                <a:spcPct val="0"/>
              </a:spcAft>
              <a:buClrTx/>
              <a:buFontTx/>
              <a:buNone/>
              <a:defRPr/>
            </a:pPr>
            <a:fld id="{F4C18570-CB20-4672-9175-2F1A562E1E9E}" type="slidenum">
              <a:rPr lang="en-US" kern="1200">
                <a:ea typeface="+mn-ea"/>
              </a:rPr>
            </a:fld>
            <a:endParaRPr lang="en-US" kern="1200">
              <a:ea typeface="+mn-ea"/>
            </a:endParaRPr>
          </a:p>
        </p:txBody>
      </p:sp>
      <p:sp>
        <p:nvSpPr>
          <p:cNvPr id="1028" name="Rectangle 4"/>
          <p:cNvSpPr>
            <a:spLocks noGrp="1" noChangeArrowheads="1"/>
          </p:cNvSpPr>
          <p:nvPr>
            <p:ph type="dt" sz="half" idx="2"/>
          </p:nvPr>
        </p:nvSpPr>
        <p:spPr bwMode="gray">
          <a:xfrm>
            <a:off x="381000" y="4879181"/>
            <a:ext cx="1905000" cy="1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lvl1pPr eaLnBrk="1" hangingPunct="1">
              <a:defRPr sz="800" b="0">
                <a:solidFill>
                  <a:srgbClr val="000000"/>
                </a:solidFill>
                <a:latin typeface="Arial" panose="020B0604020202020204"/>
                <a:cs typeface="+mn-cs"/>
              </a:defRPr>
            </a:lvl1pPr>
          </a:lstStyle>
          <a:p>
            <a:pPr defTabSz="685800" fontAlgn="base">
              <a:spcBef>
                <a:spcPct val="0"/>
              </a:spcBef>
              <a:spcAft>
                <a:spcPct val="0"/>
              </a:spcAft>
              <a:buClrTx/>
              <a:buFontTx/>
              <a:buNone/>
              <a:defRPr/>
            </a:pPr>
            <a:endParaRPr lang="en-US" kern="1200">
              <a:ea typeface="+mn-ea"/>
            </a:endParaRPr>
          </a:p>
        </p:txBody>
      </p:sp>
      <p:pic>
        <p:nvPicPr>
          <p:cNvPr id="11273" name="Picture 189" descr="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2" y="164325"/>
            <a:ext cx="561975"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p:nvPr/>
        </p:nvSpPr>
        <p:spPr bwMode="gray">
          <a:xfrm>
            <a:off x="7543800" y="0"/>
            <a:ext cx="1600200" cy="1557338"/>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defTabSz="685800" eaLnBrk="0" fontAlgn="base" hangingPunct="0">
              <a:spcBef>
                <a:spcPct val="0"/>
              </a:spcBef>
              <a:spcAft>
                <a:spcPct val="0"/>
              </a:spcAft>
              <a:buClrTx/>
              <a:buFontTx/>
              <a:buNone/>
            </a:pPr>
            <a:endParaRPr lang="en-US" kern="1200" smtClean="0">
              <a:latin typeface="Times New Roman" panose="02020603050405020304" pitchFamily="18" charset="0"/>
              <a:ea typeface="+mn-ea"/>
              <a:cs typeface="+mn-cs"/>
            </a:endParaRPr>
          </a:p>
        </p:txBody>
      </p:sp>
      <p:sp>
        <p:nvSpPr>
          <p:cNvPr id="1211" name="Freeform 187"/>
          <p:cNvSpPr/>
          <p:nvPr/>
        </p:nvSpPr>
        <p:spPr bwMode="gray">
          <a:xfrm>
            <a:off x="8489950" y="1495425"/>
            <a:ext cx="654050" cy="762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defTabSz="685800" eaLnBrk="0" fontAlgn="base" hangingPunct="0">
              <a:spcBef>
                <a:spcPct val="0"/>
              </a:spcBef>
              <a:spcAft>
                <a:spcPct val="0"/>
              </a:spcAft>
              <a:buClrTx/>
              <a:buFontTx/>
              <a:buNone/>
            </a:pPr>
            <a:endParaRPr lang="en-US" kern="1200" smtClean="0">
              <a:latin typeface="Times New Roman" panose="02020603050405020304" pitchFamily="18" charset="0"/>
              <a:ea typeface="+mn-ea"/>
              <a:cs typeface="+mn-cs"/>
            </a:endParaRPr>
          </a:p>
        </p:txBody>
      </p:sp>
      <p:sp>
        <p:nvSpPr>
          <p:cNvPr id="1215" name="Picture 191" descr="2"/>
          <p:cNvSpPr>
            <a:spLocks noChangeAspect="1" noChangeArrowheads="1"/>
          </p:cNvSpPr>
          <p:nvPr/>
        </p:nvSpPr>
        <p:spPr bwMode="auto">
          <a:xfrm>
            <a:off x="7391413" y="38100"/>
            <a:ext cx="11350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fontAlgn="base">
              <a:spcBef>
                <a:spcPct val="0"/>
              </a:spcBef>
              <a:spcAft>
                <a:spcPct val="0"/>
              </a:spcAft>
              <a:buClrTx/>
              <a:buFontTx/>
              <a:buNone/>
            </a:pPr>
            <a:endParaRPr lang="en-US" sz="2100" b="1" kern="1200" smtClean="0">
              <a:ea typeface="+mn-ea"/>
              <a:cs typeface="Arial" panose="020B0604020202020204" pitchFamily="34" charset="0"/>
            </a:endParaRPr>
          </a:p>
        </p:txBody>
      </p:sp>
      <p:sp>
        <p:nvSpPr>
          <p:cNvPr id="11277" name="Rectangle 3"/>
          <p:cNvSpPr>
            <a:spLocks noGrp="1" noChangeArrowheads="1"/>
          </p:cNvSpPr>
          <p:nvPr>
            <p:ph type="body" idx="1"/>
          </p:nvPr>
        </p:nvSpPr>
        <p:spPr bwMode="black">
          <a:xfrm>
            <a:off x="228600" y="800100"/>
            <a:ext cx="84582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Arial" panose="020B0604020202020204" pitchFamily="34" charset="0"/>
        </a:defRPr>
      </a:lvl2pPr>
      <a:lvl3pPr algn="l" rtl="0" eaLnBrk="0" fontAlgn="base" hangingPunct="0">
        <a:spcBef>
          <a:spcPct val="0"/>
        </a:spcBef>
        <a:spcAft>
          <a:spcPct val="0"/>
        </a:spcAft>
        <a:defRPr sz="2400">
          <a:solidFill>
            <a:srgbClr val="000000"/>
          </a:solidFill>
          <a:latin typeface="Arial" panose="020B0604020202020204" pitchFamily="34" charset="0"/>
        </a:defRPr>
      </a:lvl3pPr>
      <a:lvl4pPr algn="l" rtl="0" eaLnBrk="0" fontAlgn="base" hangingPunct="0">
        <a:spcBef>
          <a:spcPct val="0"/>
        </a:spcBef>
        <a:spcAft>
          <a:spcPct val="0"/>
        </a:spcAft>
        <a:defRPr sz="2400">
          <a:solidFill>
            <a:srgbClr val="000000"/>
          </a:solidFill>
          <a:latin typeface="Arial" panose="020B0604020202020204" pitchFamily="34" charset="0"/>
        </a:defRPr>
      </a:lvl4pPr>
      <a:lvl5pPr algn="l" rtl="0" eaLnBrk="0" fontAlgn="base" hangingPunct="0">
        <a:spcBef>
          <a:spcPct val="0"/>
        </a:spcBef>
        <a:spcAft>
          <a:spcPct val="0"/>
        </a:spcAft>
        <a:defRPr sz="2400">
          <a:solidFill>
            <a:srgbClr val="000000"/>
          </a:solidFill>
          <a:latin typeface="Arial" panose="020B0604020202020204" pitchFamily="34" charset="0"/>
        </a:defRPr>
      </a:lvl5pPr>
      <a:lvl6pPr marL="342900" algn="l" rtl="0" eaLnBrk="1" fontAlgn="base" hangingPunct="1">
        <a:spcBef>
          <a:spcPct val="0"/>
        </a:spcBef>
        <a:spcAft>
          <a:spcPct val="0"/>
        </a:spcAft>
        <a:defRPr sz="2400">
          <a:solidFill>
            <a:srgbClr val="000000"/>
          </a:solidFill>
          <a:latin typeface="Arial" panose="020B0604020202020204" pitchFamily="34" charset="0"/>
        </a:defRPr>
      </a:lvl6pPr>
      <a:lvl7pPr marL="685800" algn="l" rtl="0" eaLnBrk="1" fontAlgn="base" hangingPunct="1">
        <a:spcBef>
          <a:spcPct val="0"/>
        </a:spcBef>
        <a:spcAft>
          <a:spcPct val="0"/>
        </a:spcAft>
        <a:defRPr sz="2400">
          <a:solidFill>
            <a:srgbClr val="000000"/>
          </a:solidFill>
          <a:latin typeface="Arial" panose="020B0604020202020204" pitchFamily="34" charset="0"/>
        </a:defRPr>
      </a:lvl7pPr>
      <a:lvl8pPr marL="1028700" algn="l" rtl="0" eaLnBrk="1" fontAlgn="base" hangingPunct="1">
        <a:spcBef>
          <a:spcPct val="0"/>
        </a:spcBef>
        <a:spcAft>
          <a:spcPct val="0"/>
        </a:spcAft>
        <a:defRPr sz="2400">
          <a:solidFill>
            <a:srgbClr val="000000"/>
          </a:solidFill>
          <a:latin typeface="Arial" panose="020B0604020202020204" pitchFamily="34" charset="0"/>
        </a:defRPr>
      </a:lvl8pPr>
      <a:lvl9pPr marL="1371600" algn="l" rtl="0" eaLnBrk="1" fontAlgn="base" hangingPunct="1">
        <a:spcBef>
          <a:spcPct val="0"/>
        </a:spcBef>
        <a:spcAft>
          <a:spcPct val="0"/>
        </a:spcAft>
        <a:defRPr sz="2400">
          <a:solidFill>
            <a:srgbClr val="000000"/>
          </a:solidFill>
          <a:latin typeface="Arial" panose="020B0604020202020204" pitchFamily="34" charset="0"/>
        </a:defRPr>
      </a:lvl9pPr>
    </p:titleStyle>
    <p:bodyStyle>
      <a:lvl1pPr marL="257175" indent="-257175" algn="l" rtl="0" eaLnBrk="0" fontAlgn="base" hangingPunct="0">
        <a:spcBef>
          <a:spcPct val="20000"/>
        </a:spcBef>
        <a:spcAft>
          <a:spcPct val="0"/>
        </a:spcAft>
        <a:buClr>
          <a:schemeClr val="tx2"/>
        </a:buClr>
        <a:buFont typeface="Wingdings" panose="05000000000000000000" pitchFamily="2" charset="2"/>
        <a:buChar char="v"/>
        <a:defRPr sz="2100">
          <a:solidFill>
            <a:schemeClr val="tx1"/>
          </a:solidFill>
          <a:latin typeface="+mn-lt"/>
          <a:ea typeface="+mn-ea"/>
          <a:cs typeface="+mn-cs"/>
        </a:defRPr>
      </a:lvl1pPr>
      <a:lvl2pPr marL="557530" indent="-21463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2pPr>
      <a:lvl3pPr marL="857250" indent="-171450" algn="l" rtl="0" eaLnBrk="0" fontAlgn="base" hangingPunct="0">
        <a:spcBef>
          <a:spcPct val="20000"/>
        </a:spcBef>
        <a:spcAft>
          <a:spcPct val="0"/>
        </a:spcAft>
        <a:buClr>
          <a:schemeClr val="accent2"/>
        </a:buClr>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86309" y="62792"/>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defTabSz="815975">
              <a:buClrTx/>
              <a:buFontTx/>
              <a:buNone/>
            </a:pPr>
            <a:endParaRPr lang="en-US" sz="1600" kern="1200">
              <a:solidFill>
                <a:prstClr val="white"/>
              </a:solidFill>
            </a:endParaRPr>
          </a:p>
        </p:txBody>
      </p:sp>
      <p:sp>
        <p:nvSpPr>
          <p:cNvPr id="5" name="TextBox 4"/>
          <p:cNvSpPr txBox="1"/>
          <p:nvPr userDrawn="1"/>
        </p:nvSpPr>
        <p:spPr>
          <a:xfrm>
            <a:off x="1349916" y="171450"/>
            <a:ext cx="773669" cy="207749"/>
          </a:xfrm>
          <a:prstGeom prst="rect">
            <a:avLst/>
          </a:prstGeom>
          <a:noFill/>
        </p:spPr>
        <p:txBody>
          <a:bodyPr wrap="none" lIns="34281" tIns="17140" rIns="34281" bIns="17140" rtlCol="0">
            <a:spAutoFit/>
          </a:bodyPr>
          <a:lstStyle/>
          <a:p>
            <a:pPr algn="ctr" defTabSz="815975">
              <a:spcBef>
                <a:spcPts val="300"/>
              </a:spcBef>
              <a:buClrTx/>
              <a:buFontTx/>
              <a:buNone/>
            </a:pPr>
            <a:r>
              <a:rPr lang="en-US" sz="1100" b="1" kern="1200" smtClean="0">
                <a:solidFill>
                  <a:prstClr val="white"/>
                </a:solidFill>
                <a:latin typeface="AvantGarde-Demi" pitchFamily="18" charset="0"/>
                <a:ea typeface="AvantGarde-Demi" pitchFamily="18" charset="0"/>
                <a:cs typeface="AvantGarde-Demi" pitchFamily="18" charset="0"/>
              </a:rPr>
              <a:t>VĂN HỌM</a:t>
            </a:r>
            <a:endParaRPr lang="en-US" sz="1100" b="1" kern="1200">
              <a:solidFill>
                <a:prstClr val="white"/>
              </a:solidFill>
              <a:latin typeface="AvantGarde-Demi" pitchFamily="18" charset="0"/>
              <a:ea typeface="AvantGarde-Demi" pitchFamily="18" charset="0"/>
              <a:cs typeface="AvantGarde-Demi" pitchFamily="18" charset="0"/>
            </a:endParaRPr>
          </a:p>
        </p:txBody>
      </p:sp>
      <p:sp>
        <p:nvSpPr>
          <p:cNvPr id="6" name="TextBox 5"/>
          <p:cNvSpPr txBox="1"/>
          <p:nvPr userDrawn="1"/>
        </p:nvSpPr>
        <p:spPr>
          <a:xfrm>
            <a:off x="839927" y="125584"/>
            <a:ext cx="359376" cy="278271"/>
          </a:xfrm>
          <a:prstGeom prst="rect">
            <a:avLst/>
          </a:prstGeom>
          <a:noFill/>
        </p:spPr>
        <p:txBody>
          <a:bodyPr wrap="none" lIns="34281" tIns="17140" rIns="34281" bIns="17140" rtlCol="0">
            <a:spAutoFit/>
          </a:bodyPr>
          <a:lstStyle/>
          <a:p>
            <a:pPr algn="ctr" defTabSz="815975">
              <a:lnSpc>
                <a:spcPts val="1875"/>
              </a:lnSpc>
              <a:buClrTx/>
              <a:buFontTx/>
              <a:buNone/>
            </a:pPr>
            <a:r>
              <a:rPr lang="en-US" sz="1200" kern="1200" smtClean="0">
                <a:solidFill>
                  <a:prstClr val="white"/>
                </a:solidFill>
                <a:latin typeface="AvantGarde-Demi" pitchFamily="18" charset="0"/>
                <a:ea typeface="AvantGarde-Demi" pitchFamily="18" charset="0"/>
                <a:cs typeface="AvantGarde-Demi" pitchFamily="18" charset="0"/>
              </a:rPr>
              <a:t>LỚP</a:t>
            </a:r>
            <a:endParaRPr lang="en-US" sz="1200" kern="1200" smtClean="0">
              <a:solidFill>
                <a:prstClr val="white"/>
              </a:solidFill>
              <a:latin typeface="AvantGarde-Demi" pitchFamily="18" charset="0"/>
              <a:ea typeface="AvantGarde-Demi" pitchFamily="18" charset="0"/>
              <a:cs typeface="AvantGarde-Demi" pitchFamily="18" charset="0"/>
            </a:endParaRPr>
          </a:p>
        </p:txBody>
      </p:sp>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7" y="5000643"/>
            <a:ext cx="9141666" cy="142857"/>
          </a:xfrm>
          <a:prstGeom prst="rect">
            <a:avLst/>
          </a:prstGeom>
        </p:spPr>
      </p:pic>
      <p:pic>
        <p:nvPicPr>
          <p:cNvPr id="11"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600" y="0"/>
            <a:ext cx="9129668" cy="53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userDrawn="1"/>
        </p:nvSpPr>
        <p:spPr>
          <a:xfrm>
            <a:off x="763161" y="64392"/>
            <a:ext cx="359376" cy="278271"/>
          </a:xfrm>
          <a:prstGeom prst="rect">
            <a:avLst/>
          </a:prstGeom>
          <a:noFill/>
        </p:spPr>
        <p:txBody>
          <a:bodyPr wrap="none" lIns="34281" tIns="17140" rIns="34281" bIns="17140" rtlCol="0">
            <a:spAutoFit/>
          </a:bodyPr>
          <a:lstStyle/>
          <a:p>
            <a:pPr algn="ctr" defTabSz="815975">
              <a:lnSpc>
                <a:spcPts val="1875"/>
              </a:lnSpc>
              <a:buClrTx/>
              <a:buFontTx/>
              <a:buNone/>
            </a:pPr>
            <a:r>
              <a:rPr lang="en-US" sz="1200" kern="1200" smtClean="0">
                <a:solidFill>
                  <a:prstClr val="white"/>
                </a:solidFill>
                <a:latin typeface="AvantGarde-Demi" pitchFamily="18" charset="0"/>
                <a:ea typeface="AvantGarde-Demi" pitchFamily="18" charset="0"/>
                <a:cs typeface="AvantGarde-Demi" pitchFamily="18" charset="0"/>
              </a:rPr>
              <a:t>LỚP</a:t>
            </a:r>
            <a:endParaRPr lang="en-US" sz="1200" kern="1200" smtClean="0">
              <a:solidFill>
                <a:prstClr val="white"/>
              </a:solidFill>
              <a:latin typeface="AvantGarde-Demi" pitchFamily="18" charset="0"/>
              <a:ea typeface="AvantGarde-Demi" pitchFamily="18" charset="0"/>
              <a:cs typeface="AvantGarde-Demi" pitchFamily="18" charset="0"/>
            </a:endParaRPr>
          </a:p>
        </p:txBody>
      </p:sp>
      <p:sp>
        <p:nvSpPr>
          <p:cNvPr id="13" name="Rectangle 12"/>
          <p:cNvSpPr/>
          <p:nvPr userDrawn="1"/>
        </p:nvSpPr>
        <p:spPr>
          <a:xfrm>
            <a:off x="782378" y="240021"/>
            <a:ext cx="316222" cy="342391"/>
          </a:xfrm>
          <a:prstGeom prst="rect">
            <a:avLst/>
          </a:prstGeom>
        </p:spPr>
        <p:txBody>
          <a:bodyPr wrap="none" lIns="34281" tIns="17140" rIns="34281" bIns="17140">
            <a:spAutoFit/>
          </a:bodyPr>
          <a:lstStyle/>
          <a:p>
            <a:pPr defTabSz="815975">
              <a:buClrTx/>
              <a:buFontTx/>
              <a:buNone/>
            </a:pPr>
            <a:r>
              <a:rPr lang="en-US" sz="2000" kern="1200" smtClean="0">
                <a:solidFill>
                  <a:prstClr val="white"/>
                </a:solidFill>
                <a:latin typeface="AvantGarde-Demi" pitchFamily="18" charset="0"/>
                <a:ea typeface="AvantGarde-Demi" pitchFamily="18" charset="0"/>
                <a:cs typeface="AvantGarde-Demi" pitchFamily="18" charset="0"/>
              </a:rPr>
              <a:t>11</a:t>
            </a:r>
            <a:endParaRPr lang="en-US" sz="1800" kern="1200">
              <a:solidFill>
                <a:prstClr val="black"/>
              </a:solidFill>
              <a:latin typeface="Calibri" panose="020F0502020204030204"/>
              <a:ea typeface="+mn-ea"/>
              <a:cs typeface="+mn-cs"/>
            </a:endParaRPr>
          </a:p>
        </p:txBody>
      </p:sp>
      <p:sp>
        <p:nvSpPr>
          <p:cNvPr id="14" name="Rectangle 13"/>
          <p:cNvSpPr/>
          <p:nvPr userDrawn="1"/>
        </p:nvSpPr>
        <p:spPr>
          <a:xfrm>
            <a:off x="1219876" y="207998"/>
            <a:ext cx="828567" cy="188503"/>
          </a:xfrm>
          <a:prstGeom prst="rect">
            <a:avLst/>
          </a:prstGeom>
        </p:spPr>
        <p:txBody>
          <a:bodyPr wrap="square" lIns="34281" tIns="17140" rIns="34281" bIns="17140">
            <a:spAutoFit/>
          </a:bodyPr>
          <a:lstStyle/>
          <a:p>
            <a:pPr algn="ctr" defTabSz="815975">
              <a:buClrTx/>
              <a:buFontTx/>
              <a:buNone/>
            </a:pPr>
            <a:r>
              <a:rPr lang="en-US" sz="1000" b="1" kern="1200" smtClean="0">
                <a:solidFill>
                  <a:prstClr val="white"/>
                </a:solidFill>
                <a:latin typeface="AvantGarde-Demi" pitchFamily="18" charset="0"/>
                <a:ea typeface="AvantGarde-Demi" pitchFamily="18" charset="0"/>
                <a:cs typeface="AvantGarde-Demi" pitchFamily="18" charset="0"/>
              </a:rPr>
              <a:t>LÀM VĂN</a:t>
            </a:r>
            <a:endParaRPr lang="en-US" sz="1000" b="1" kern="1200">
              <a:solidFill>
                <a:prstClr val="white"/>
              </a:solidFill>
              <a:latin typeface="AvantGarde-Demi" pitchFamily="18" charset="0"/>
              <a:ea typeface="AvantGarde-Demi" pitchFamily="18" charset="0"/>
              <a:cs typeface="AvantGarde-Demi" pitchFamily="18" charset="0"/>
            </a:endParaRPr>
          </a:p>
        </p:txBody>
      </p:sp>
      <p:sp>
        <p:nvSpPr>
          <p:cNvPr id="16" name="TextBox 15"/>
          <p:cNvSpPr txBox="1"/>
          <p:nvPr userDrawn="1"/>
        </p:nvSpPr>
        <p:spPr>
          <a:xfrm>
            <a:off x="2128607" y="92802"/>
            <a:ext cx="5628542" cy="450123"/>
          </a:xfrm>
          <a:prstGeom prst="rect">
            <a:avLst/>
          </a:prstGeom>
          <a:noFill/>
        </p:spPr>
        <p:txBody>
          <a:bodyPr wrap="square" lIns="34281" tIns="17140" rIns="34281" bIns="17140" rtlCol="0">
            <a:spAutoFit/>
          </a:bodyPr>
          <a:lstStyle/>
          <a:p>
            <a:pPr algn="ctr" defTabSz="815975">
              <a:buClrTx/>
              <a:buFontTx/>
              <a:buNone/>
            </a:pPr>
            <a:r>
              <a:rPr lang="en-US" sz="2700" kern="1200" smtClean="0">
                <a:solidFill>
                  <a:prstClr val="white"/>
                </a:solidFill>
                <a:latin typeface="AvantGarde-Demi" pitchFamily="18" charset="0"/>
                <a:ea typeface="AvantGarde-Demi" pitchFamily="18" charset="0"/>
                <a:cs typeface="AvantGarde-Demi" pitchFamily="18" charset="0"/>
              </a:rPr>
              <a:t> THAO TÁC LẬP LUẬN PHÂN TÍCH</a:t>
            </a:r>
            <a:endParaRPr lang="en-US" sz="2700" kern="1200">
              <a:solidFill>
                <a:prstClr val="white"/>
              </a:solidFill>
              <a:latin typeface="AvantGarde-Demi" pitchFamily="18" charset="0"/>
              <a:ea typeface="AvantGarde-Demi" pitchFamily="18" charset="0"/>
              <a:cs typeface="AvantGarde-Demi"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txStyles>
    <p:titleStyle>
      <a:lvl1pPr algn="ctr" defTabSz="815975" rtl="0" eaLnBrk="1" latinLnBrk="0" hangingPunct="1">
        <a:spcBef>
          <a:spcPct val="0"/>
        </a:spcBef>
        <a:buNone/>
        <a:defRPr sz="3900" kern="1200">
          <a:solidFill>
            <a:schemeClr val="tx1"/>
          </a:solidFill>
          <a:latin typeface="+mj-lt"/>
          <a:ea typeface="+mj-ea"/>
          <a:cs typeface="+mj-cs"/>
        </a:defRPr>
      </a:lvl1pPr>
    </p:titleStyle>
    <p:bodyStyle>
      <a:lvl1pPr marL="306070" indent="-306070" algn="l" defTabSz="8159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940" indent="-255270" algn="l" defTabSz="81597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445" indent="-203835" algn="l" defTabSz="81597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875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42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72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3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00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5975" rtl="0" eaLnBrk="1" latinLnBrk="0" hangingPunct="1">
        <a:defRPr sz="1600" kern="1200">
          <a:solidFill>
            <a:schemeClr val="tx1"/>
          </a:solidFill>
          <a:latin typeface="+mn-lt"/>
          <a:ea typeface="+mn-ea"/>
          <a:cs typeface="+mn-cs"/>
        </a:defRPr>
      </a:lvl1pPr>
      <a:lvl2pPr marL="408305" algn="l" defTabSz="815975" rtl="0" eaLnBrk="1" latinLnBrk="0" hangingPunct="1">
        <a:defRPr sz="1600" kern="1200">
          <a:solidFill>
            <a:schemeClr val="tx1"/>
          </a:solidFill>
          <a:latin typeface="+mn-lt"/>
          <a:ea typeface="+mn-ea"/>
          <a:cs typeface="+mn-cs"/>
        </a:defRPr>
      </a:lvl2pPr>
      <a:lvl3pPr marL="815975" algn="l" defTabSz="815975" rtl="0" eaLnBrk="1" latinLnBrk="0" hangingPunct="1">
        <a:defRPr sz="1600" kern="1200">
          <a:solidFill>
            <a:schemeClr val="tx1"/>
          </a:solidFill>
          <a:latin typeface="+mn-lt"/>
          <a:ea typeface="+mn-ea"/>
          <a:cs typeface="+mn-cs"/>
        </a:defRPr>
      </a:lvl3pPr>
      <a:lvl4pPr marL="1224280" algn="l" defTabSz="815975" rtl="0" eaLnBrk="1" latinLnBrk="0" hangingPunct="1">
        <a:defRPr sz="1600" kern="1200">
          <a:solidFill>
            <a:schemeClr val="tx1"/>
          </a:solidFill>
          <a:latin typeface="+mn-lt"/>
          <a:ea typeface="+mn-ea"/>
          <a:cs typeface="+mn-cs"/>
        </a:defRPr>
      </a:lvl4pPr>
      <a:lvl5pPr marL="1632585" algn="l" defTabSz="815975" rtl="0" eaLnBrk="1" latinLnBrk="0" hangingPunct="1">
        <a:defRPr sz="1600" kern="1200">
          <a:solidFill>
            <a:schemeClr val="tx1"/>
          </a:solidFill>
          <a:latin typeface="+mn-lt"/>
          <a:ea typeface="+mn-ea"/>
          <a:cs typeface="+mn-cs"/>
        </a:defRPr>
      </a:lvl5pPr>
      <a:lvl6pPr marL="2040890" algn="l" defTabSz="815975" rtl="0" eaLnBrk="1" latinLnBrk="0" hangingPunct="1">
        <a:defRPr sz="1600" kern="1200">
          <a:solidFill>
            <a:schemeClr val="tx1"/>
          </a:solidFill>
          <a:latin typeface="+mn-lt"/>
          <a:ea typeface="+mn-ea"/>
          <a:cs typeface="+mn-cs"/>
        </a:defRPr>
      </a:lvl6pPr>
      <a:lvl7pPr marL="2448560" algn="l" defTabSz="815975" rtl="0" eaLnBrk="1" latinLnBrk="0" hangingPunct="1">
        <a:defRPr sz="1600" kern="1200">
          <a:solidFill>
            <a:schemeClr val="tx1"/>
          </a:solidFill>
          <a:latin typeface="+mn-lt"/>
          <a:ea typeface="+mn-ea"/>
          <a:cs typeface="+mn-cs"/>
        </a:defRPr>
      </a:lvl7pPr>
      <a:lvl8pPr marL="2856865" algn="l" defTabSz="815975" rtl="0" eaLnBrk="1" latinLnBrk="0" hangingPunct="1">
        <a:defRPr sz="1600" kern="1200">
          <a:solidFill>
            <a:schemeClr val="tx1"/>
          </a:solidFill>
          <a:latin typeface="+mn-lt"/>
          <a:ea typeface="+mn-ea"/>
          <a:cs typeface="+mn-cs"/>
        </a:defRPr>
      </a:lvl8pPr>
      <a:lvl9pPr marL="3265170" algn="l" defTabSz="81597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1pPr>
            <a:lvl2pPr lvl="1">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2pPr>
            <a:lvl3pPr lvl="2">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3pPr>
            <a:lvl4pPr lvl="3">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4pPr>
            <a:lvl5pPr lvl="4">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5pPr>
            <a:lvl6pPr lvl="5">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6pPr>
            <a:lvl7pPr lvl="6">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7pPr>
            <a:lvl8pPr lvl="7">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8pPr>
            <a:lvl9pPr lvl="8">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Didact Gothic" panose="00000500000000000000"/>
              <a:buChar char="●"/>
              <a:defRPr sz="1800">
                <a:solidFill>
                  <a:srgbClr val="434343"/>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rgbClr val="434343"/>
              </a:buClr>
              <a:buSzPts val="1400"/>
              <a:buFont typeface="Didact Gothic" panose="00000500000000000000"/>
              <a:buChar char="■"/>
              <a:defRPr>
                <a:solidFill>
                  <a:srgbClr val="434343"/>
                </a:solidFill>
                <a:latin typeface="Didact Gothic" panose="00000500000000000000"/>
                <a:ea typeface="Didact Gothic" panose="00000500000000000000"/>
                <a:cs typeface="Didact Gothic" panose="00000500000000000000"/>
                <a:sym typeface="Didact Gothic" panose="00000500000000000000"/>
              </a:defRPr>
            </a:lvl9pPr>
          </a:lstStyle>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157"/>
        <p:cNvGrpSpPr/>
        <p:nvPr/>
      </p:nvGrpSpPr>
      <p:grpSpPr>
        <a:xfrm>
          <a:off x="0" y="0"/>
          <a:ext cx="0" cy="0"/>
          <a:chOff x="0" y="0"/>
          <a:chExt cx="0" cy="0"/>
        </a:xfrm>
      </p:grpSpPr>
      <p:grpSp>
        <p:nvGrpSpPr>
          <p:cNvPr id="1158" name="Google Shape;1158;p27"/>
          <p:cNvGrpSpPr/>
          <p:nvPr/>
        </p:nvGrpSpPr>
        <p:grpSpPr>
          <a:xfrm>
            <a:off x="1966944" y="24854"/>
            <a:ext cx="5930106" cy="1251496"/>
            <a:chOff x="1966944" y="49159"/>
            <a:chExt cx="5930106" cy="1251496"/>
          </a:xfrm>
        </p:grpSpPr>
        <p:sp>
          <p:nvSpPr>
            <p:cNvPr id="1159" name="Google Shape;1159;p27"/>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1160" name="Google Shape;1160;p27"/>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sp>
          <p:nvSpPr>
            <p:cNvPr id="1161" name="Google Shape;1161;p27"/>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grpSp>
      <p:grpSp>
        <p:nvGrpSpPr>
          <p:cNvPr id="1163" name="Google Shape;1163;p27"/>
          <p:cNvGrpSpPr/>
          <p:nvPr/>
        </p:nvGrpSpPr>
        <p:grpSpPr>
          <a:xfrm rot="432144">
            <a:off x="6364668" y="1543829"/>
            <a:ext cx="2211735" cy="2905256"/>
            <a:chOff x="6562276" y="1844876"/>
            <a:chExt cx="1865009" cy="2464577"/>
          </a:xfrm>
        </p:grpSpPr>
        <p:sp>
          <p:nvSpPr>
            <p:cNvPr id="1164" name="Google Shape;1164;p27"/>
            <p:cNvSpPr/>
            <p:nvPr/>
          </p:nvSpPr>
          <p:spPr>
            <a:xfrm>
              <a:off x="6562276" y="1844876"/>
              <a:ext cx="1865009" cy="2464577"/>
            </a:xfrm>
            <a:custGeom>
              <a:avLst/>
              <a:gdLst/>
              <a:ahLst/>
              <a:cxnLst/>
              <a:rect l="l" t="t" r="r" b="b"/>
              <a:pathLst>
                <a:path w="56230" h="74307" extrusionOk="0">
                  <a:moveTo>
                    <a:pt x="35862" y="1"/>
                  </a:moveTo>
                  <a:cubicBezTo>
                    <a:pt x="25578" y="1"/>
                    <a:pt x="18090" y="8111"/>
                    <a:pt x="17779" y="8459"/>
                  </a:cubicBezTo>
                  <a:lnTo>
                    <a:pt x="17759" y="8476"/>
                  </a:lnTo>
                  <a:cubicBezTo>
                    <a:pt x="17556" y="8688"/>
                    <a:pt x="17361" y="8907"/>
                    <a:pt x="17169" y="9125"/>
                  </a:cubicBezTo>
                  <a:lnTo>
                    <a:pt x="15362" y="11117"/>
                  </a:lnTo>
                  <a:lnTo>
                    <a:pt x="15627" y="11180"/>
                  </a:lnTo>
                  <a:cubicBezTo>
                    <a:pt x="13755" y="14070"/>
                    <a:pt x="12728" y="17441"/>
                    <a:pt x="12684" y="20944"/>
                  </a:cubicBezTo>
                  <a:cubicBezTo>
                    <a:pt x="12604" y="27295"/>
                    <a:pt x="12740" y="33118"/>
                    <a:pt x="13092" y="38292"/>
                  </a:cubicBezTo>
                  <a:cubicBezTo>
                    <a:pt x="12067" y="37610"/>
                    <a:pt x="10868" y="37201"/>
                    <a:pt x="9586" y="37112"/>
                  </a:cubicBezTo>
                  <a:lnTo>
                    <a:pt x="9499" y="37106"/>
                  </a:lnTo>
                  <a:cubicBezTo>
                    <a:pt x="9330" y="37096"/>
                    <a:pt x="9158" y="37089"/>
                    <a:pt x="8985" y="37089"/>
                  </a:cubicBezTo>
                  <a:cubicBezTo>
                    <a:pt x="5518" y="37089"/>
                    <a:pt x="2168" y="39286"/>
                    <a:pt x="1353" y="42094"/>
                  </a:cubicBezTo>
                  <a:cubicBezTo>
                    <a:pt x="908" y="43615"/>
                    <a:pt x="991" y="44911"/>
                    <a:pt x="1316" y="45948"/>
                  </a:cubicBezTo>
                  <a:cubicBezTo>
                    <a:pt x="971" y="46333"/>
                    <a:pt x="699" y="46784"/>
                    <a:pt x="533" y="47271"/>
                  </a:cubicBezTo>
                  <a:cubicBezTo>
                    <a:pt x="0" y="48852"/>
                    <a:pt x="587" y="50486"/>
                    <a:pt x="2101" y="51643"/>
                  </a:cubicBezTo>
                  <a:cubicBezTo>
                    <a:pt x="2135" y="51666"/>
                    <a:pt x="2164" y="51689"/>
                    <a:pt x="2194" y="51712"/>
                  </a:cubicBezTo>
                  <a:cubicBezTo>
                    <a:pt x="1886" y="52638"/>
                    <a:pt x="1890" y="53724"/>
                    <a:pt x="2462" y="54908"/>
                  </a:cubicBezTo>
                  <a:cubicBezTo>
                    <a:pt x="3063" y="56147"/>
                    <a:pt x="4157" y="56989"/>
                    <a:pt x="5495" y="57284"/>
                  </a:cubicBezTo>
                  <a:lnTo>
                    <a:pt x="5893" y="58487"/>
                  </a:lnTo>
                  <a:lnTo>
                    <a:pt x="5959" y="58454"/>
                  </a:lnTo>
                  <a:cubicBezTo>
                    <a:pt x="6006" y="58573"/>
                    <a:pt x="6055" y="58686"/>
                    <a:pt x="6101" y="58795"/>
                  </a:cubicBezTo>
                  <a:cubicBezTo>
                    <a:pt x="6732" y="60257"/>
                    <a:pt x="7275" y="61036"/>
                    <a:pt x="7981" y="61483"/>
                  </a:cubicBezTo>
                  <a:cubicBezTo>
                    <a:pt x="8385" y="61742"/>
                    <a:pt x="8846" y="61878"/>
                    <a:pt x="9310" y="61878"/>
                  </a:cubicBezTo>
                  <a:cubicBezTo>
                    <a:pt x="10971" y="61878"/>
                    <a:pt x="11763" y="60274"/>
                    <a:pt x="12025" y="59747"/>
                  </a:cubicBezTo>
                  <a:lnTo>
                    <a:pt x="10620" y="59051"/>
                  </a:lnTo>
                  <a:lnTo>
                    <a:pt x="10646" y="59004"/>
                  </a:lnTo>
                  <a:lnTo>
                    <a:pt x="12052" y="59693"/>
                  </a:lnTo>
                  <a:cubicBezTo>
                    <a:pt x="12340" y="59104"/>
                    <a:pt x="12635" y="58351"/>
                    <a:pt x="12976" y="57324"/>
                  </a:cubicBezTo>
                  <a:cubicBezTo>
                    <a:pt x="13165" y="56764"/>
                    <a:pt x="13357" y="56134"/>
                    <a:pt x="13573" y="55382"/>
                  </a:cubicBezTo>
                  <a:lnTo>
                    <a:pt x="13586" y="55342"/>
                  </a:lnTo>
                  <a:lnTo>
                    <a:pt x="13606" y="55266"/>
                  </a:lnTo>
                  <a:cubicBezTo>
                    <a:pt x="13675" y="55027"/>
                    <a:pt x="13742" y="54785"/>
                    <a:pt x="13808" y="54547"/>
                  </a:cubicBezTo>
                  <a:cubicBezTo>
                    <a:pt x="13996" y="53867"/>
                    <a:pt x="14186" y="53135"/>
                    <a:pt x="14388" y="52335"/>
                  </a:cubicBezTo>
                  <a:cubicBezTo>
                    <a:pt x="14862" y="52260"/>
                    <a:pt x="15329" y="52190"/>
                    <a:pt x="15793" y="52130"/>
                  </a:cubicBezTo>
                  <a:cubicBezTo>
                    <a:pt x="16612" y="52985"/>
                    <a:pt x="17686" y="53568"/>
                    <a:pt x="18889" y="53777"/>
                  </a:cubicBezTo>
                  <a:cubicBezTo>
                    <a:pt x="20526" y="54065"/>
                    <a:pt x="22953" y="54420"/>
                    <a:pt x="25913" y="54639"/>
                  </a:cubicBezTo>
                  <a:cubicBezTo>
                    <a:pt x="25555" y="57542"/>
                    <a:pt x="25030" y="61878"/>
                    <a:pt x="24649" y="65534"/>
                  </a:cubicBezTo>
                  <a:cubicBezTo>
                    <a:pt x="24421" y="67708"/>
                    <a:pt x="25110" y="69902"/>
                    <a:pt x="26539" y="71553"/>
                  </a:cubicBezTo>
                  <a:cubicBezTo>
                    <a:pt x="27970" y="73207"/>
                    <a:pt x="30045" y="74207"/>
                    <a:pt x="32229" y="74294"/>
                  </a:cubicBezTo>
                  <a:lnTo>
                    <a:pt x="32411" y="74300"/>
                  </a:lnTo>
                  <a:cubicBezTo>
                    <a:pt x="32501" y="74304"/>
                    <a:pt x="32594" y="74307"/>
                    <a:pt x="32684" y="74307"/>
                  </a:cubicBezTo>
                  <a:cubicBezTo>
                    <a:pt x="34106" y="74307"/>
                    <a:pt x="35498" y="73926"/>
                    <a:pt x="36727" y="73200"/>
                  </a:cubicBezTo>
                  <a:cubicBezTo>
                    <a:pt x="39953" y="71861"/>
                    <a:pt x="41944" y="68550"/>
                    <a:pt x="41596" y="65076"/>
                  </a:cubicBezTo>
                  <a:cubicBezTo>
                    <a:pt x="41238" y="61550"/>
                    <a:pt x="40791" y="57192"/>
                    <a:pt x="40453" y="54258"/>
                  </a:cubicBezTo>
                  <a:cubicBezTo>
                    <a:pt x="41487" y="54122"/>
                    <a:pt x="42508" y="53963"/>
                    <a:pt x="43502" y="53781"/>
                  </a:cubicBezTo>
                  <a:cubicBezTo>
                    <a:pt x="43823" y="53721"/>
                    <a:pt x="44149" y="53632"/>
                    <a:pt x="44470" y="53509"/>
                  </a:cubicBezTo>
                  <a:cubicBezTo>
                    <a:pt x="44755" y="53409"/>
                    <a:pt x="46249" y="52883"/>
                    <a:pt x="47920" y="52054"/>
                  </a:cubicBezTo>
                  <a:lnTo>
                    <a:pt x="47920" y="52054"/>
                  </a:lnTo>
                  <a:cubicBezTo>
                    <a:pt x="47874" y="52355"/>
                    <a:pt x="47811" y="52647"/>
                    <a:pt x="47731" y="52919"/>
                  </a:cubicBezTo>
                  <a:cubicBezTo>
                    <a:pt x="46876" y="55915"/>
                    <a:pt x="46568" y="57148"/>
                    <a:pt x="46462" y="57990"/>
                  </a:cubicBezTo>
                  <a:cubicBezTo>
                    <a:pt x="46283" y="59425"/>
                    <a:pt x="46704" y="60429"/>
                    <a:pt x="47781" y="61149"/>
                  </a:cubicBezTo>
                  <a:cubicBezTo>
                    <a:pt x="48285" y="61483"/>
                    <a:pt x="48871" y="61662"/>
                    <a:pt x="49471" y="61662"/>
                  </a:cubicBezTo>
                  <a:cubicBezTo>
                    <a:pt x="50373" y="61662"/>
                    <a:pt x="51712" y="61275"/>
                    <a:pt x="52971" y="59422"/>
                  </a:cubicBezTo>
                  <a:cubicBezTo>
                    <a:pt x="55089" y="56313"/>
                    <a:pt x="56229" y="50085"/>
                    <a:pt x="53860" y="43585"/>
                  </a:cubicBezTo>
                  <a:cubicBezTo>
                    <a:pt x="54562" y="37954"/>
                    <a:pt x="55536" y="27471"/>
                    <a:pt x="54738" y="16931"/>
                  </a:cubicBezTo>
                  <a:cubicBezTo>
                    <a:pt x="54132" y="8933"/>
                    <a:pt x="48365" y="2350"/>
                    <a:pt x="40814" y="527"/>
                  </a:cubicBezTo>
                  <a:lnTo>
                    <a:pt x="41099" y="203"/>
                  </a:lnTo>
                  <a:lnTo>
                    <a:pt x="37771" y="63"/>
                  </a:lnTo>
                  <a:cubicBezTo>
                    <a:pt x="37732" y="60"/>
                    <a:pt x="37380" y="40"/>
                    <a:pt x="37241" y="33"/>
                  </a:cubicBezTo>
                  <a:cubicBezTo>
                    <a:pt x="37089" y="27"/>
                    <a:pt x="36939" y="24"/>
                    <a:pt x="36791" y="21"/>
                  </a:cubicBezTo>
                  <a:lnTo>
                    <a:pt x="36671" y="17"/>
                  </a:lnTo>
                  <a:cubicBezTo>
                    <a:pt x="36399" y="4"/>
                    <a:pt x="36130" y="1"/>
                    <a:pt x="35862" y="1"/>
                  </a:cubicBezTo>
                  <a:close/>
                </a:path>
              </a:pathLst>
            </a:custGeom>
            <a:solidFill>
              <a:srgbClr val="FDFFF9"/>
            </a:solidFill>
            <a:ln>
              <a:noFill/>
            </a:ln>
            <a:effectLst>
              <a:outerShdw blurRad="28575" dist="19050" dir="19140000" algn="bl" rotWithShape="0">
                <a:srgbClr val="000000">
                  <a:alpha val="22000"/>
                </a:srgbClr>
              </a:outerShdw>
            </a:effectLst>
          </p:spPr>
          <p:txBody>
            <a:bodyPr spcFirstLastPara="1" wrap="square" lIns="91425" tIns="91425" rIns="91425" bIns="91425" anchor="ctr" anchorCtr="0">
              <a:noAutofit/>
            </a:bodyPr>
            <a:lstStyle/>
            <a:p/>
          </p:txBody>
        </p:sp>
        <p:sp>
          <p:nvSpPr>
            <p:cNvPr id="1165" name="Google Shape;1165;p27"/>
            <p:cNvSpPr/>
            <p:nvPr/>
          </p:nvSpPr>
          <p:spPr>
            <a:xfrm>
              <a:off x="7470669" y="3544495"/>
              <a:ext cx="412803" cy="678441"/>
            </a:xfrm>
            <a:custGeom>
              <a:avLst/>
              <a:gdLst/>
              <a:ahLst/>
              <a:cxnLst/>
              <a:rect l="l" t="t" r="r" b="b"/>
              <a:pathLst>
                <a:path w="12446" h="20455" extrusionOk="0">
                  <a:moveTo>
                    <a:pt x="2009" y="0"/>
                  </a:moveTo>
                  <a:cubicBezTo>
                    <a:pt x="2009" y="0"/>
                    <a:pt x="988" y="7926"/>
                    <a:pt x="351" y="14025"/>
                  </a:cubicBezTo>
                  <a:cubicBezTo>
                    <a:pt x="0" y="17369"/>
                    <a:pt x="2549" y="20309"/>
                    <a:pt x="5907" y="20444"/>
                  </a:cubicBezTo>
                  <a:cubicBezTo>
                    <a:pt x="5963" y="20444"/>
                    <a:pt x="6019" y="20448"/>
                    <a:pt x="6075" y="20451"/>
                  </a:cubicBezTo>
                  <a:cubicBezTo>
                    <a:pt x="6143" y="20453"/>
                    <a:pt x="6211" y="20455"/>
                    <a:pt x="6279" y="20455"/>
                  </a:cubicBezTo>
                  <a:cubicBezTo>
                    <a:pt x="9717" y="20455"/>
                    <a:pt x="12446" y="17500"/>
                    <a:pt x="12098" y="14048"/>
                  </a:cubicBezTo>
                  <a:cubicBezTo>
                    <a:pt x="11578" y="8914"/>
                    <a:pt x="10845" y="1850"/>
                    <a:pt x="10580" y="323"/>
                  </a:cubicBezTo>
                  <a:lnTo>
                    <a:pt x="2009" y="0"/>
                  </a:lnTo>
                  <a:close/>
                </a:path>
              </a:pathLst>
            </a:custGeom>
            <a:solidFill>
              <a:srgbClr val="E69138"/>
            </a:solidFill>
            <a:ln>
              <a:noFill/>
            </a:ln>
          </p:spPr>
          <p:txBody>
            <a:bodyPr spcFirstLastPara="1" wrap="square" lIns="91425" tIns="91425" rIns="91425" bIns="91425" anchor="ctr" anchorCtr="0">
              <a:noAutofit/>
            </a:bodyPr>
            <a:lstStyle/>
            <a:p/>
          </p:txBody>
        </p:sp>
        <p:sp>
          <p:nvSpPr>
            <p:cNvPr id="1166" name="Google Shape;1166;p27"/>
            <p:cNvSpPr/>
            <p:nvPr/>
          </p:nvSpPr>
          <p:spPr>
            <a:xfrm>
              <a:off x="7438230" y="3560681"/>
              <a:ext cx="412836" cy="678408"/>
            </a:xfrm>
            <a:custGeom>
              <a:avLst/>
              <a:gdLst/>
              <a:ahLst/>
              <a:cxnLst/>
              <a:rect l="l" t="t" r="r" b="b"/>
              <a:pathLst>
                <a:path w="12447" h="20454" extrusionOk="0">
                  <a:moveTo>
                    <a:pt x="2009" y="0"/>
                  </a:moveTo>
                  <a:cubicBezTo>
                    <a:pt x="2009" y="0"/>
                    <a:pt x="988" y="7929"/>
                    <a:pt x="348" y="14027"/>
                  </a:cubicBezTo>
                  <a:cubicBezTo>
                    <a:pt x="1" y="17371"/>
                    <a:pt x="2549" y="20311"/>
                    <a:pt x="5907" y="20444"/>
                  </a:cubicBezTo>
                  <a:cubicBezTo>
                    <a:pt x="5963" y="20447"/>
                    <a:pt x="6019" y="20450"/>
                    <a:pt x="6072" y="20450"/>
                  </a:cubicBezTo>
                  <a:cubicBezTo>
                    <a:pt x="6141" y="20452"/>
                    <a:pt x="6209" y="20453"/>
                    <a:pt x="6276" y="20453"/>
                  </a:cubicBezTo>
                  <a:cubicBezTo>
                    <a:pt x="9718" y="20453"/>
                    <a:pt x="12446" y="17502"/>
                    <a:pt x="12098" y="14050"/>
                  </a:cubicBezTo>
                  <a:cubicBezTo>
                    <a:pt x="11578" y="8913"/>
                    <a:pt x="10845" y="1853"/>
                    <a:pt x="10580" y="321"/>
                  </a:cubicBezTo>
                  <a:lnTo>
                    <a:pt x="2009" y="0"/>
                  </a:lnTo>
                  <a:close/>
                </a:path>
              </a:pathLst>
            </a:custGeom>
            <a:solidFill>
              <a:schemeClr val="lt2"/>
            </a:solidFill>
            <a:ln>
              <a:noFill/>
            </a:ln>
          </p:spPr>
          <p:txBody>
            <a:bodyPr spcFirstLastPara="1" wrap="square" lIns="91425" tIns="91425" rIns="91425" bIns="91425" anchor="ctr" anchorCtr="0">
              <a:noAutofit/>
            </a:bodyPr>
            <a:lstStyle/>
            <a:p/>
          </p:txBody>
        </p:sp>
        <p:sp>
          <p:nvSpPr>
            <p:cNvPr id="1167" name="Google Shape;1167;p27"/>
            <p:cNvSpPr/>
            <p:nvPr/>
          </p:nvSpPr>
          <p:spPr>
            <a:xfrm>
              <a:off x="7204058" y="1915162"/>
              <a:ext cx="571576" cy="275556"/>
            </a:xfrm>
            <a:custGeom>
              <a:avLst/>
              <a:gdLst/>
              <a:ahLst/>
              <a:cxnLst/>
              <a:rect l="l" t="t" r="r" b="b"/>
              <a:pathLst>
                <a:path w="17233" h="8308" extrusionOk="0">
                  <a:moveTo>
                    <a:pt x="16512" y="1"/>
                  </a:moveTo>
                  <a:cubicBezTo>
                    <a:pt x="7049" y="1"/>
                    <a:pt x="1" y="7765"/>
                    <a:pt x="1" y="7765"/>
                  </a:cubicBezTo>
                  <a:cubicBezTo>
                    <a:pt x="908" y="8143"/>
                    <a:pt x="1855" y="8308"/>
                    <a:pt x="2817" y="8308"/>
                  </a:cubicBezTo>
                  <a:cubicBezTo>
                    <a:pt x="9632" y="8308"/>
                    <a:pt x="17232" y="16"/>
                    <a:pt x="17232" y="16"/>
                  </a:cubicBezTo>
                  <a:cubicBezTo>
                    <a:pt x="16991" y="6"/>
                    <a:pt x="16751" y="1"/>
                    <a:pt x="16512"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68" name="Google Shape;1168;p27"/>
            <p:cNvSpPr/>
            <p:nvPr/>
          </p:nvSpPr>
          <p:spPr>
            <a:xfrm>
              <a:off x="7977157" y="3391618"/>
              <a:ext cx="269884" cy="162023"/>
            </a:xfrm>
            <a:custGeom>
              <a:avLst/>
              <a:gdLst/>
              <a:ahLst/>
              <a:cxnLst/>
              <a:rect l="l" t="t" r="r" b="b"/>
              <a:pathLst>
                <a:path w="8137" h="4885" extrusionOk="0">
                  <a:moveTo>
                    <a:pt x="3836" y="0"/>
                  </a:moveTo>
                  <a:cubicBezTo>
                    <a:pt x="3225" y="0"/>
                    <a:pt x="2637" y="76"/>
                    <a:pt x="2141" y="274"/>
                  </a:cubicBezTo>
                  <a:cubicBezTo>
                    <a:pt x="0" y="1133"/>
                    <a:pt x="1084" y="4885"/>
                    <a:pt x="1084" y="4885"/>
                  </a:cubicBezTo>
                  <a:cubicBezTo>
                    <a:pt x="1084" y="4885"/>
                    <a:pt x="6311" y="3112"/>
                    <a:pt x="8137" y="838"/>
                  </a:cubicBezTo>
                  <a:cubicBezTo>
                    <a:pt x="8137" y="838"/>
                    <a:pt x="5862" y="0"/>
                    <a:pt x="3836"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69" name="Google Shape;1169;p27"/>
            <p:cNvSpPr/>
            <p:nvPr/>
          </p:nvSpPr>
          <p:spPr>
            <a:xfrm>
              <a:off x="7231124" y="1915626"/>
              <a:ext cx="1106700" cy="1584942"/>
            </a:xfrm>
            <a:custGeom>
              <a:avLst/>
              <a:gdLst/>
              <a:ahLst/>
              <a:cxnLst/>
              <a:rect l="l" t="t" r="r" b="b"/>
              <a:pathLst>
                <a:path w="33367" h="47786" extrusionOk="0">
                  <a:moveTo>
                    <a:pt x="16214" y="1"/>
                  </a:moveTo>
                  <a:cubicBezTo>
                    <a:pt x="7425" y="1"/>
                    <a:pt x="216" y="7158"/>
                    <a:pt x="103" y="16044"/>
                  </a:cubicBezTo>
                  <a:cubicBezTo>
                    <a:pt x="0" y="24241"/>
                    <a:pt x="225" y="35128"/>
                    <a:pt x="1687" y="43862"/>
                  </a:cubicBezTo>
                  <a:cubicBezTo>
                    <a:pt x="1933" y="45340"/>
                    <a:pt x="3083" y="46497"/>
                    <a:pt x="4558" y="46755"/>
                  </a:cubicBezTo>
                  <a:cubicBezTo>
                    <a:pt x="7085" y="47201"/>
                    <a:pt x="11413" y="47786"/>
                    <a:pt x="16686" y="47786"/>
                  </a:cubicBezTo>
                  <a:cubicBezTo>
                    <a:pt x="20251" y="47786"/>
                    <a:pt x="24249" y="47518"/>
                    <a:pt x="28414" y="46759"/>
                  </a:cubicBezTo>
                  <a:cubicBezTo>
                    <a:pt x="29890" y="46491"/>
                    <a:pt x="31019" y="45297"/>
                    <a:pt x="31235" y="43815"/>
                  </a:cubicBezTo>
                  <a:cubicBezTo>
                    <a:pt x="31958" y="38831"/>
                    <a:pt x="33366" y="26952"/>
                    <a:pt x="32458" y="14960"/>
                  </a:cubicBezTo>
                  <a:cubicBezTo>
                    <a:pt x="31848" y="6926"/>
                    <a:pt x="25405" y="519"/>
                    <a:pt x="17365" y="42"/>
                  </a:cubicBezTo>
                  <a:cubicBezTo>
                    <a:pt x="17235" y="32"/>
                    <a:pt x="17106" y="25"/>
                    <a:pt x="16976" y="19"/>
                  </a:cubicBezTo>
                  <a:cubicBezTo>
                    <a:pt x="16721" y="7"/>
                    <a:pt x="16467" y="1"/>
                    <a:pt x="16214"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70" name="Google Shape;1170;p27"/>
            <p:cNvSpPr/>
            <p:nvPr/>
          </p:nvSpPr>
          <p:spPr>
            <a:xfrm>
              <a:off x="6802882" y="3413576"/>
              <a:ext cx="493765" cy="137446"/>
            </a:xfrm>
            <a:custGeom>
              <a:avLst/>
              <a:gdLst/>
              <a:ahLst/>
              <a:cxnLst/>
              <a:rect l="l" t="t" r="r" b="b"/>
              <a:pathLst>
                <a:path w="14887" h="4144" extrusionOk="0">
                  <a:moveTo>
                    <a:pt x="13419" y="0"/>
                  </a:moveTo>
                  <a:cubicBezTo>
                    <a:pt x="12519" y="0"/>
                    <a:pt x="4411" y="56"/>
                    <a:pt x="1" y="2042"/>
                  </a:cubicBezTo>
                  <a:lnTo>
                    <a:pt x="1111" y="4143"/>
                  </a:lnTo>
                  <a:cubicBezTo>
                    <a:pt x="1111" y="4143"/>
                    <a:pt x="7575" y="2333"/>
                    <a:pt x="13782" y="2333"/>
                  </a:cubicBezTo>
                  <a:cubicBezTo>
                    <a:pt x="14152" y="2333"/>
                    <a:pt x="14520" y="2340"/>
                    <a:pt x="14886" y="2353"/>
                  </a:cubicBezTo>
                  <a:lnTo>
                    <a:pt x="13501" y="0"/>
                  </a:lnTo>
                  <a:cubicBezTo>
                    <a:pt x="13501" y="0"/>
                    <a:pt x="13473" y="0"/>
                    <a:pt x="13419"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171" name="Google Shape;1171;p27"/>
            <p:cNvSpPr/>
            <p:nvPr/>
          </p:nvSpPr>
          <p:spPr>
            <a:xfrm>
              <a:off x="7050918" y="2008533"/>
              <a:ext cx="1105506" cy="1584909"/>
            </a:xfrm>
            <a:custGeom>
              <a:avLst/>
              <a:gdLst/>
              <a:ahLst/>
              <a:cxnLst/>
              <a:rect l="l" t="t" r="r" b="b"/>
              <a:pathLst>
                <a:path w="33331" h="47785" extrusionOk="0">
                  <a:moveTo>
                    <a:pt x="16177" y="0"/>
                  </a:moveTo>
                  <a:cubicBezTo>
                    <a:pt x="7392" y="0"/>
                    <a:pt x="186" y="7156"/>
                    <a:pt x="73" y="16037"/>
                  </a:cubicBezTo>
                  <a:cubicBezTo>
                    <a:pt x="0" y="21847"/>
                    <a:pt x="93" y="29003"/>
                    <a:pt x="673" y="35784"/>
                  </a:cubicBezTo>
                  <a:cubicBezTo>
                    <a:pt x="733" y="36523"/>
                    <a:pt x="803" y="37256"/>
                    <a:pt x="875" y="37982"/>
                  </a:cubicBezTo>
                  <a:cubicBezTo>
                    <a:pt x="1085" y="40011"/>
                    <a:pt x="1346" y="41983"/>
                    <a:pt x="1658" y="43858"/>
                  </a:cubicBezTo>
                  <a:cubicBezTo>
                    <a:pt x="1903" y="45337"/>
                    <a:pt x="3053" y="46497"/>
                    <a:pt x="4525" y="46755"/>
                  </a:cubicBezTo>
                  <a:cubicBezTo>
                    <a:pt x="7055" y="47198"/>
                    <a:pt x="11389" y="47785"/>
                    <a:pt x="16667" y="47785"/>
                  </a:cubicBezTo>
                  <a:cubicBezTo>
                    <a:pt x="20231" y="47785"/>
                    <a:pt x="24226" y="47517"/>
                    <a:pt x="28389" y="46758"/>
                  </a:cubicBezTo>
                  <a:cubicBezTo>
                    <a:pt x="29860" y="46490"/>
                    <a:pt x="30991" y="45293"/>
                    <a:pt x="31206" y="43812"/>
                  </a:cubicBezTo>
                  <a:cubicBezTo>
                    <a:pt x="31929" y="38827"/>
                    <a:pt x="33330" y="26948"/>
                    <a:pt x="32429" y="14957"/>
                  </a:cubicBezTo>
                  <a:cubicBezTo>
                    <a:pt x="31816" y="6922"/>
                    <a:pt x="25376" y="516"/>
                    <a:pt x="17335" y="38"/>
                  </a:cubicBezTo>
                  <a:cubicBezTo>
                    <a:pt x="17202" y="31"/>
                    <a:pt x="17077" y="22"/>
                    <a:pt x="16944" y="18"/>
                  </a:cubicBezTo>
                  <a:cubicBezTo>
                    <a:pt x="16687" y="6"/>
                    <a:pt x="16431" y="0"/>
                    <a:pt x="16177" y="0"/>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1172" name="Google Shape;1172;p27"/>
            <p:cNvSpPr/>
            <p:nvPr/>
          </p:nvSpPr>
          <p:spPr>
            <a:xfrm>
              <a:off x="8163366" y="3253999"/>
              <a:ext cx="227496" cy="565771"/>
            </a:xfrm>
            <a:custGeom>
              <a:avLst/>
              <a:gdLst/>
              <a:ahLst/>
              <a:cxnLst/>
              <a:rect l="l" t="t" r="r" b="b"/>
              <a:pathLst>
                <a:path w="6859" h="17058" extrusionOk="0">
                  <a:moveTo>
                    <a:pt x="1968" y="0"/>
                  </a:moveTo>
                  <a:cubicBezTo>
                    <a:pt x="1796" y="0"/>
                    <a:pt x="1623" y="33"/>
                    <a:pt x="1455" y="101"/>
                  </a:cubicBezTo>
                  <a:cubicBezTo>
                    <a:pt x="796" y="373"/>
                    <a:pt x="464" y="1109"/>
                    <a:pt x="697" y="1785"/>
                  </a:cubicBezTo>
                  <a:cubicBezTo>
                    <a:pt x="1362" y="3731"/>
                    <a:pt x="2447" y="7721"/>
                    <a:pt x="1502" y="11019"/>
                  </a:cubicBezTo>
                  <a:cubicBezTo>
                    <a:pt x="0" y="16260"/>
                    <a:pt x="60" y="16482"/>
                    <a:pt x="686" y="16899"/>
                  </a:cubicBezTo>
                  <a:cubicBezTo>
                    <a:pt x="846" y="17006"/>
                    <a:pt x="1019" y="17058"/>
                    <a:pt x="1201" y="17058"/>
                  </a:cubicBezTo>
                  <a:cubicBezTo>
                    <a:pt x="3412" y="17058"/>
                    <a:pt x="6859" y="9399"/>
                    <a:pt x="3192" y="801"/>
                  </a:cubicBezTo>
                  <a:cubicBezTo>
                    <a:pt x="2978" y="298"/>
                    <a:pt x="2485" y="0"/>
                    <a:pt x="1968"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173" name="Google Shape;1173;p27"/>
            <p:cNvSpPr/>
            <p:nvPr/>
          </p:nvSpPr>
          <p:spPr>
            <a:xfrm>
              <a:off x="7449110" y="2228112"/>
              <a:ext cx="77214" cy="95025"/>
            </a:xfrm>
            <a:custGeom>
              <a:avLst/>
              <a:gdLst/>
              <a:ahLst/>
              <a:cxnLst/>
              <a:rect l="l" t="t" r="r" b="b"/>
              <a:pathLst>
                <a:path w="2328" h="2865" extrusionOk="0">
                  <a:moveTo>
                    <a:pt x="776" y="1"/>
                  </a:moveTo>
                  <a:cubicBezTo>
                    <a:pt x="614" y="1"/>
                    <a:pt x="448" y="57"/>
                    <a:pt x="312" y="177"/>
                  </a:cubicBezTo>
                  <a:cubicBezTo>
                    <a:pt x="66" y="391"/>
                    <a:pt x="0" y="749"/>
                    <a:pt x="156" y="1038"/>
                  </a:cubicBezTo>
                  <a:lnTo>
                    <a:pt x="935" y="2493"/>
                  </a:lnTo>
                  <a:cubicBezTo>
                    <a:pt x="1068" y="2738"/>
                    <a:pt x="1310" y="2864"/>
                    <a:pt x="1558" y="2864"/>
                  </a:cubicBezTo>
                  <a:cubicBezTo>
                    <a:pt x="1767" y="2864"/>
                    <a:pt x="1976" y="2775"/>
                    <a:pt x="2119" y="2586"/>
                  </a:cubicBezTo>
                  <a:lnTo>
                    <a:pt x="2135" y="2563"/>
                  </a:lnTo>
                  <a:cubicBezTo>
                    <a:pt x="2304" y="2340"/>
                    <a:pt x="2327" y="2039"/>
                    <a:pt x="2191" y="1794"/>
                  </a:cubicBezTo>
                  <a:lnTo>
                    <a:pt x="1393" y="362"/>
                  </a:lnTo>
                  <a:cubicBezTo>
                    <a:pt x="1260" y="126"/>
                    <a:pt x="1021" y="1"/>
                    <a:pt x="776"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74" name="Google Shape;1174;p27"/>
            <p:cNvSpPr/>
            <p:nvPr/>
          </p:nvSpPr>
          <p:spPr>
            <a:xfrm>
              <a:off x="7473190" y="2838026"/>
              <a:ext cx="77214" cy="95025"/>
            </a:xfrm>
            <a:custGeom>
              <a:avLst/>
              <a:gdLst/>
              <a:ahLst/>
              <a:cxnLst/>
              <a:rect l="l" t="t" r="r" b="b"/>
              <a:pathLst>
                <a:path w="2328" h="2865" extrusionOk="0">
                  <a:moveTo>
                    <a:pt x="776" y="1"/>
                  </a:moveTo>
                  <a:cubicBezTo>
                    <a:pt x="613" y="1"/>
                    <a:pt x="448" y="57"/>
                    <a:pt x="312" y="177"/>
                  </a:cubicBezTo>
                  <a:cubicBezTo>
                    <a:pt x="67" y="392"/>
                    <a:pt x="1" y="750"/>
                    <a:pt x="156" y="1039"/>
                  </a:cubicBezTo>
                  <a:lnTo>
                    <a:pt x="935" y="2494"/>
                  </a:lnTo>
                  <a:cubicBezTo>
                    <a:pt x="1067" y="2739"/>
                    <a:pt x="1313" y="2865"/>
                    <a:pt x="1558" y="2865"/>
                  </a:cubicBezTo>
                  <a:cubicBezTo>
                    <a:pt x="1767" y="2865"/>
                    <a:pt x="1976" y="2772"/>
                    <a:pt x="2118" y="2586"/>
                  </a:cubicBezTo>
                  <a:lnTo>
                    <a:pt x="2135" y="2563"/>
                  </a:lnTo>
                  <a:cubicBezTo>
                    <a:pt x="2304" y="2338"/>
                    <a:pt x="2327" y="2036"/>
                    <a:pt x="2191" y="1795"/>
                  </a:cubicBezTo>
                  <a:lnTo>
                    <a:pt x="1393" y="363"/>
                  </a:lnTo>
                  <a:cubicBezTo>
                    <a:pt x="1260" y="127"/>
                    <a:pt x="1021" y="1"/>
                    <a:pt x="776"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75" name="Google Shape;1175;p27"/>
            <p:cNvSpPr/>
            <p:nvPr/>
          </p:nvSpPr>
          <p:spPr>
            <a:xfrm>
              <a:off x="7815658" y="2270237"/>
              <a:ext cx="109917" cy="59270"/>
            </a:xfrm>
            <a:custGeom>
              <a:avLst/>
              <a:gdLst/>
              <a:ahLst/>
              <a:cxnLst/>
              <a:rect l="l" t="t" r="r" b="b"/>
              <a:pathLst>
                <a:path w="3314" h="1787" extrusionOk="0">
                  <a:moveTo>
                    <a:pt x="2423" y="0"/>
                  </a:moveTo>
                  <a:cubicBezTo>
                    <a:pt x="2370" y="0"/>
                    <a:pt x="2313" y="7"/>
                    <a:pt x="2260" y="20"/>
                  </a:cubicBezTo>
                  <a:lnTo>
                    <a:pt x="666" y="398"/>
                  </a:lnTo>
                  <a:cubicBezTo>
                    <a:pt x="228" y="501"/>
                    <a:pt x="0" y="981"/>
                    <a:pt x="192" y="1385"/>
                  </a:cubicBezTo>
                  <a:cubicBezTo>
                    <a:pt x="311" y="1634"/>
                    <a:pt x="563" y="1786"/>
                    <a:pt x="828" y="1786"/>
                  </a:cubicBezTo>
                  <a:cubicBezTo>
                    <a:pt x="878" y="1786"/>
                    <a:pt x="932" y="1783"/>
                    <a:pt x="981" y="1770"/>
                  </a:cubicBezTo>
                  <a:lnTo>
                    <a:pt x="2592" y="1416"/>
                  </a:lnTo>
                  <a:cubicBezTo>
                    <a:pt x="3092" y="1306"/>
                    <a:pt x="3314" y="712"/>
                    <a:pt x="3003" y="305"/>
                  </a:cubicBezTo>
                  <a:lnTo>
                    <a:pt x="2986" y="282"/>
                  </a:lnTo>
                  <a:cubicBezTo>
                    <a:pt x="2850" y="103"/>
                    <a:pt x="2642" y="0"/>
                    <a:pt x="2423"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76" name="Google Shape;1176;p27"/>
            <p:cNvSpPr/>
            <p:nvPr/>
          </p:nvSpPr>
          <p:spPr>
            <a:xfrm>
              <a:off x="7165019" y="2287385"/>
              <a:ext cx="75688" cy="97512"/>
            </a:xfrm>
            <a:custGeom>
              <a:avLst/>
              <a:gdLst/>
              <a:ahLst/>
              <a:cxnLst/>
              <a:rect l="l" t="t" r="r" b="b"/>
              <a:pathLst>
                <a:path w="2282" h="2940" extrusionOk="0">
                  <a:moveTo>
                    <a:pt x="1409" y="0"/>
                  </a:moveTo>
                  <a:lnTo>
                    <a:pt x="1380" y="4"/>
                  </a:lnTo>
                  <a:cubicBezTo>
                    <a:pt x="1098" y="16"/>
                    <a:pt x="853" y="192"/>
                    <a:pt x="753" y="454"/>
                  </a:cubicBezTo>
                  <a:lnTo>
                    <a:pt x="164" y="1982"/>
                  </a:lnTo>
                  <a:cubicBezTo>
                    <a:pt x="1" y="2400"/>
                    <a:pt x="266" y="2860"/>
                    <a:pt x="710" y="2930"/>
                  </a:cubicBezTo>
                  <a:cubicBezTo>
                    <a:pt x="747" y="2936"/>
                    <a:pt x="783" y="2940"/>
                    <a:pt x="820" y="2940"/>
                  </a:cubicBezTo>
                  <a:cubicBezTo>
                    <a:pt x="1102" y="2940"/>
                    <a:pt x="1363" y="2768"/>
                    <a:pt x="1472" y="2499"/>
                  </a:cubicBezTo>
                  <a:lnTo>
                    <a:pt x="2093" y="971"/>
                  </a:lnTo>
                  <a:cubicBezTo>
                    <a:pt x="2281" y="504"/>
                    <a:pt x="1937" y="0"/>
                    <a:pt x="1443"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77" name="Google Shape;1177;p27"/>
            <p:cNvSpPr/>
            <p:nvPr/>
          </p:nvSpPr>
          <p:spPr>
            <a:xfrm>
              <a:off x="7227144" y="2614101"/>
              <a:ext cx="91741" cy="88988"/>
            </a:xfrm>
            <a:custGeom>
              <a:avLst/>
              <a:gdLst/>
              <a:ahLst/>
              <a:cxnLst/>
              <a:rect l="l" t="t" r="r" b="b"/>
              <a:pathLst>
                <a:path w="2766" h="2683" extrusionOk="0">
                  <a:moveTo>
                    <a:pt x="1866" y="1"/>
                  </a:moveTo>
                  <a:cubicBezTo>
                    <a:pt x="1658" y="1"/>
                    <a:pt x="1456" y="94"/>
                    <a:pt x="1320" y="262"/>
                  </a:cubicBezTo>
                  <a:lnTo>
                    <a:pt x="286" y="1532"/>
                  </a:lnTo>
                  <a:cubicBezTo>
                    <a:pt x="1" y="1880"/>
                    <a:pt x="110" y="2401"/>
                    <a:pt x="511" y="2603"/>
                  </a:cubicBezTo>
                  <a:cubicBezTo>
                    <a:pt x="614" y="2655"/>
                    <a:pt x="723" y="2682"/>
                    <a:pt x="832" y="2682"/>
                  </a:cubicBezTo>
                  <a:cubicBezTo>
                    <a:pt x="1035" y="2682"/>
                    <a:pt x="1234" y="2592"/>
                    <a:pt x="1369" y="2430"/>
                  </a:cubicBezTo>
                  <a:lnTo>
                    <a:pt x="2434" y="1168"/>
                  </a:lnTo>
                  <a:cubicBezTo>
                    <a:pt x="2765" y="776"/>
                    <a:pt x="2579" y="173"/>
                    <a:pt x="2082" y="37"/>
                  </a:cubicBezTo>
                  <a:lnTo>
                    <a:pt x="2056" y="27"/>
                  </a:lnTo>
                  <a:cubicBezTo>
                    <a:pt x="1993" y="10"/>
                    <a:pt x="1930" y="1"/>
                    <a:pt x="1866"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78" name="Google Shape;1178;p27"/>
            <p:cNvSpPr/>
            <p:nvPr/>
          </p:nvSpPr>
          <p:spPr>
            <a:xfrm>
              <a:off x="7923257" y="2609689"/>
              <a:ext cx="86899" cy="87993"/>
            </a:xfrm>
            <a:custGeom>
              <a:avLst/>
              <a:gdLst/>
              <a:ahLst/>
              <a:cxnLst/>
              <a:rect l="l" t="t" r="r" b="b"/>
              <a:pathLst>
                <a:path w="2620" h="2653" extrusionOk="0">
                  <a:moveTo>
                    <a:pt x="763" y="1"/>
                  </a:moveTo>
                  <a:cubicBezTo>
                    <a:pt x="547" y="1"/>
                    <a:pt x="332" y="100"/>
                    <a:pt x="193" y="293"/>
                  </a:cubicBezTo>
                  <a:cubicBezTo>
                    <a:pt x="1" y="561"/>
                    <a:pt x="17" y="923"/>
                    <a:pt x="233" y="1171"/>
                  </a:cubicBezTo>
                  <a:lnTo>
                    <a:pt x="1320" y="2410"/>
                  </a:lnTo>
                  <a:cubicBezTo>
                    <a:pt x="1462" y="2573"/>
                    <a:pt x="1658" y="2653"/>
                    <a:pt x="1850" y="2653"/>
                  </a:cubicBezTo>
                  <a:cubicBezTo>
                    <a:pt x="2112" y="2653"/>
                    <a:pt x="2374" y="2507"/>
                    <a:pt x="2493" y="2235"/>
                  </a:cubicBezTo>
                  <a:lnTo>
                    <a:pt x="2506" y="2208"/>
                  </a:lnTo>
                  <a:cubicBezTo>
                    <a:pt x="2619" y="1953"/>
                    <a:pt x="2572" y="1655"/>
                    <a:pt x="2384" y="1446"/>
                  </a:cubicBezTo>
                  <a:lnTo>
                    <a:pt x="1287" y="233"/>
                  </a:lnTo>
                  <a:cubicBezTo>
                    <a:pt x="1144" y="77"/>
                    <a:pt x="955" y="1"/>
                    <a:pt x="763"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79" name="Google Shape;1179;p27"/>
            <p:cNvSpPr/>
            <p:nvPr/>
          </p:nvSpPr>
          <p:spPr>
            <a:xfrm>
              <a:off x="7598170" y="2607733"/>
              <a:ext cx="86899" cy="92604"/>
            </a:xfrm>
            <a:custGeom>
              <a:avLst/>
              <a:gdLst/>
              <a:ahLst/>
              <a:cxnLst/>
              <a:rect l="l" t="t" r="r" b="b"/>
              <a:pathLst>
                <a:path w="2620" h="2792" extrusionOk="0">
                  <a:moveTo>
                    <a:pt x="1717" y="0"/>
                  </a:moveTo>
                  <a:cubicBezTo>
                    <a:pt x="1479" y="0"/>
                    <a:pt x="1257" y="123"/>
                    <a:pt x="1125" y="326"/>
                  </a:cubicBezTo>
                  <a:lnTo>
                    <a:pt x="243" y="1704"/>
                  </a:lnTo>
                  <a:cubicBezTo>
                    <a:pt x="1" y="2082"/>
                    <a:pt x="166" y="2589"/>
                    <a:pt x="588" y="2745"/>
                  </a:cubicBezTo>
                  <a:cubicBezTo>
                    <a:pt x="667" y="2775"/>
                    <a:pt x="753" y="2791"/>
                    <a:pt x="836" y="2791"/>
                  </a:cubicBezTo>
                  <a:cubicBezTo>
                    <a:pt x="1065" y="2791"/>
                    <a:pt x="1287" y="2675"/>
                    <a:pt x="1423" y="2476"/>
                  </a:cubicBezTo>
                  <a:lnTo>
                    <a:pt x="2334" y="1101"/>
                  </a:lnTo>
                  <a:cubicBezTo>
                    <a:pt x="2619" y="673"/>
                    <a:pt x="2364" y="93"/>
                    <a:pt x="1857" y="14"/>
                  </a:cubicBezTo>
                  <a:lnTo>
                    <a:pt x="1827" y="11"/>
                  </a:lnTo>
                  <a:cubicBezTo>
                    <a:pt x="1791" y="3"/>
                    <a:pt x="1754" y="0"/>
                    <a:pt x="1717"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80" name="Google Shape;1180;p27"/>
            <p:cNvSpPr/>
            <p:nvPr/>
          </p:nvSpPr>
          <p:spPr>
            <a:xfrm>
              <a:off x="7229797" y="3066096"/>
              <a:ext cx="774229" cy="192338"/>
            </a:xfrm>
            <a:custGeom>
              <a:avLst/>
              <a:gdLst/>
              <a:ahLst/>
              <a:cxnLst/>
              <a:rect l="l" t="t" r="r" b="b"/>
              <a:pathLst>
                <a:path w="23343" h="5799" extrusionOk="0">
                  <a:moveTo>
                    <a:pt x="2261" y="0"/>
                  </a:moveTo>
                  <a:cubicBezTo>
                    <a:pt x="1019" y="0"/>
                    <a:pt x="168" y="374"/>
                    <a:pt x="123" y="1517"/>
                  </a:cubicBezTo>
                  <a:cubicBezTo>
                    <a:pt x="1" y="4626"/>
                    <a:pt x="4316" y="5482"/>
                    <a:pt x="10424" y="5766"/>
                  </a:cubicBezTo>
                  <a:cubicBezTo>
                    <a:pt x="10892" y="5788"/>
                    <a:pt x="11364" y="5799"/>
                    <a:pt x="11837" y="5799"/>
                  </a:cubicBezTo>
                  <a:cubicBezTo>
                    <a:pt x="17538" y="5799"/>
                    <a:pt x="23342" y="4247"/>
                    <a:pt x="22482" y="1948"/>
                  </a:cubicBezTo>
                  <a:cubicBezTo>
                    <a:pt x="22084" y="886"/>
                    <a:pt x="21198" y="560"/>
                    <a:pt x="19944" y="560"/>
                  </a:cubicBezTo>
                  <a:cubicBezTo>
                    <a:pt x="18952" y="560"/>
                    <a:pt x="17729" y="764"/>
                    <a:pt x="16334" y="967"/>
                  </a:cubicBezTo>
                  <a:cubicBezTo>
                    <a:pt x="14934" y="1171"/>
                    <a:pt x="13363" y="1374"/>
                    <a:pt x="11677" y="1374"/>
                  </a:cubicBezTo>
                  <a:cubicBezTo>
                    <a:pt x="11139" y="1374"/>
                    <a:pt x="10589" y="1354"/>
                    <a:pt x="10030" y="1305"/>
                  </a:cubicBezTo>
                  <a:cubicBezTo>
                    <a:pt x="7682" y="1102"/>
                    <a:pt x="4394" y="0"/>
                    <a:pt x="2261"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81" name="Google Shape;1181;p27"/>
            <p:cNvSpPr/>
            <p:nvPr/>
          </p:nvSpPr>
          <p:spPr>
            <a:xfrm>
              <a:off x="7225486" y="3181293"/>
              <a:ext cx="495755" cy="340100"/>
            </a:xfrm>
            <a:custGeom>
              <a:avLst/>
              <a:gdLst/>
              <a:ahLst/>
              <a:cxnLst/>
              <a:rect l="l" t="t" r="r" b="b"/>
              <a:pathLst>
                <a:path w="14947" h="10254" extrusionOk="0">
                  <a:moveTo>
                    <a:pt x="6149" y="0"/>
                  </a:moveTo>
                  <a:cubicBezTo>
                    <a:pt x="5813" y="0"/>
                    <a:pt x="5426" y="57"/>
                    <a:pt x="4983" y="196"/>
                  </a:cubicBezTo>
                  <a:cubicBezTo>
                    <a:pt x="2450" y="984"/>
                    <a:pt x="1" y="6509"/>
                    <a:pt x="882" y="8438"/>
                  </a:cubicBezTo>
                  <a:cubicBezTo>
                    <a:pt x="1395" y="9556"/>
                    <a:pt x="3026" y="10253"/>
                    <a:pt x="4637" y="10253"/>
                  </a:cubicBezTo>
                  <a:cubicBezTo>
                    <a:pt x="5806" y="10253"/>
                    <a:pt x="6965" y="9886"/>
                    <a:pt x="7677" y="9045"/>
                  </a:cubicBezTo>
                  <a:cubicBezTo>
                    <a:pt x="8754" y="7776"/>
                    <a:pt x="10273" y="5625"/>
                    <a:pt x="11399" y="4086"/>
                  </a:cubicBezTo>
                  <a:cubicBezTo>
                    <a:pt x="12218" y="2973"/>
                    <a:pt x="13435" y="2220"/>
                    <a:pt x="14800" y="1989"/>
                  </a:cubicBezTo>
                  <a:cubicBezTo>
                    <a:pt x="14826" y="2071"/>
                    <a:pt x="14850" y="2107"/>
                    <a:pt x="14863" y="2107"/>
                  </a:cubicBezTo>
                  <a:cubicBezTo>
                    <a:pt x="14947" y="2107"/>
                    <a:pt x="14623" y="653"/>
                    <a:pt x="12162" y="196"/>
                  </a:cubicBezTo>
                  <a:cubicBezTo>
                    <a:pt x="11777" y="125"/>
                    <a:pt x="11423" y="94"/>
                    <a:pt x="11098" y="94"/>
                  </a:cubicBezTo>
                  <a:cubicBezTo>
                    <a:pt x="9089" y="94"/>
                    <a:pt x="8197" y="1262"/>
                    <a:pt x="8197" y="1262"/>
                  </a:cubicBezTo>
                  <a:cubicBezTo>
                    <a:pt x="8197" y="1262"/>
                    <a:pt x="7731" y="0"/>
                    <a:pt x="614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182" name="Google Shape;1182;p27"/>
            <p:cNvSpPr/>
            <p:nvPr/>
          </p:nvSpPr>
          <p:spPr>
            <a:xfrm>
              <a:off x="7355142" y="3223152"/>
              <a:ext cx="142255" cy="220232"/>
            </a:xfrm>
            <a:custGeom>
              <a:avLst/>
              <a:gdLst/>
              <a:ahLst/>
              <a:cxnLst/>
              <a:rect l="l" t="t" r="r" b="b"/>
              <a:pathLst>
                <a:path w="4289" h="6640" extrusionOk="0">
                  <a:moveTo>
                    <a:pt x="4288" y="0"/>
                  </a:moveTo>
                  <a:cubicBezTo>
                    <a:pt x="3689" y="315"/>
                    <a:pt x="3172" y="773"/>
                    <a:pt x="2711" y="1267"/>
                  </a:cubicBezTo>
                  <a:cubicBezTo>
                    <a:pt x="2247" y="1764"/>
                    <a:pt x="1849" y="2318"/>
                    <a:pt x="1488" y="2891"/>
                  </a:cubicBezTo>
                  <a:cubicBezTo>
                    <a:pt x="1137" y="3471"/>
                    <a:pt x="838" y="4080"/>
                    <a:pt x="586" y="4707"/>
                  </a:cubicBezTo>
                  <a:cubicBezTo>
                    <a:pt x="457" y="5019"/>
                    <a:pt x="361" y="5344"/>
                    <a:pt x="251" y="5662"/>
                  </a:cubicBezTo>
                  <a:cubicBezTo>
                    <a:pt x="162" y="5990"/>
                    <a:pt x="72" y="6312"/>
                    <a:pt x="0" y="6639"/>
                  </a:cubicBezTo>
                  <a:cubicBezTo>
                    <a:pt x="149" y="6338"/>
                    <a:pt x="271" y="6026"/>
                    <a:pt x="414" y="5725"/>
                  </a:cubicBezTo>
                  <a:cubicBezTo>
                    <a:pt x="560" y="5423"/>
                    <a:pt x="689" y="5119"/>
                    <a:pt x="842" y="4820"/>
                  </a:cubicBezTo>
                  <a:cubicBezTo>
                    <a:pt x="994" y="4525"/>
                    <a:pt x="1130" y="4224"/>
                    <a:pt x="1299" y="3935"/>
                  </a:cubicBezTo>
                  <a:cubicBezTo>
                    <a:pt x="1452" y="3643"/>
                    <a:pt x="1620" y="3358"/>
                    <a:pt x="1790" y="3077"/>
                  </a:cubicBezTo>
                  <a:cubicBezTo>
                    <a:pt x="2134" y="2509"/>
                    <a:pt x="2509" y="1966"/>
                    <a:pt x="2916" y="1446"/>
                  </a:cubicBezTo>
                  <a:cubicBezTo>
                    <a:pt x="3334" y="935"/>
                    <a:pt x="3768" y="428"/>
                    <a:pt x="4288"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83" name="Google Shape;1183;p27"/>
            <p:cNvSpPr/>
            <p:nvPr/>
          </p:nvSpPr>
          <p:spPr>
            <a:xfrm>
              <a:off x="7066308" y="2876999"/>
              <a:ext cx="180100" cy="217546"/>
            </a:xfrm>
            <a:custGeom>
              <a:avLst/>
              <a:gdLst/>
              <a:ahLst/>
              <a:cxnLst/>
              <a:rect l="l" t="t" r="r" b="b"/>
              <a:pathLst>
                <a:path w="5430" h="6559" extrusionOk="0">
                  <a:moveTo>
                    <a:pt x="1624" y="0"/>
                  </a:moveTo>
                  <a:cubicBezTo>
                    <a:pt x="1477" y="0"/>
                    <a:pt x="1337" y="95"/>
                    <a:pt x="1286" y="242"/>
                  </a:cubicBezTo>
                  <a:cubicBezTo>
                    <a:pt x="1154" y="643"/>
                    <a:pt x="1" y="4179"/>
                    <a:pt x="928" y="5773"/>
                  </a:cubicBezTo>
                  <a:cubicBezTo>
                    <a:pt x="1171" y="6184"/>
                    <a:pt x="1525" y="6439"/>
                    <a:pt x="1986" y="6526"/>
                  </a:cubicBezTo>
                  <a:cubicBezTo>
                    <a:pt x="2095" y="6546"/>
                    <a:pt x="2205" y="6559"/>
                    <a:pt x="2311" y="6559"/>
                  </a:cubicBezTo>
                  <a:cubicBezTo>
                    <a:pt x="2666" y="6559"/>
                    <a:pt x="3004" y="6442"/>
                    <a:pt x="3319" y="6217"/>
                  </a:cubicBezTo>
                  <a:cubicBezTo>
                    <a:pt x="4856" y="5120"/>
                    <a:pt x="5380" y="1570"/>
                    <a:pt x="5400" y="1421"/>
                  </a:cubicBezTo>
                  <a:cubicBezTo>
                    <a:pt x="5430" y="1226"/>
                    <a:pt x="5294" y="1047"/>
                    <a:pt x="5101" y="1021"/>
                  </a:cubicBezTo>
                  <a:cubicBezTo>
                    <a:pt x="5085" y="1018"/>
                    <a:pt x="5068" y="1017"/>
                    <a:pt x="5052" y="1017"/>
                  </a:cubicBezTo>
                  <a:cubicBezTo>
                    <a:pt x="4880" y="1017"/>
                    <a:pt x="4728" y="1143"/>
                    <a:pt x="4700" y="1319"/>
                  </a:cubicBezTo>
                  <a:cubicBezTo>
                    <a:pt x="4564" y="2263"/>
                    <a:pt x="3978" y="4879"/>
                    <a:pt x="2907" y="5644"/>
                  </a:cubicBezTo>
                  <a:cubicBezTo>
                    <a:pt x="2714" y="5781"/>
                    <a:pt x="2517" y="5848"/>
                    <a:pt x="2309" y="5848"/>
                  </a:cubicBezTo>
                  <a:cubicBezTo>
                    <a:pt x="2247" y="5848"/>
                    <a:pt x="2183" y="5842"/>
                    <a:pt x="2118" y="5830"/>
                  </a:cubicBezTo>
                  <a:cubicBezTo>
                    <a:pt x="1860" y="5783"/>
                    <a:pt x="1678" y="5651"/>
                    <a:pt x="1542" y="5415"/>
                  </a:cubicBezTo>
                  <a:cubicBezTo>
                    <a:pt x="889" y="4302"/>
                    <a:pt x="1621" y="1468"/>
                    <a:pt x="1956" y="470"/>
                  </a:cubicBezTo>
                  <a:cubicBezTo>
                    <a:pt x="2019" y="285"/>
                    <a:pt x="1920" y="83"/>
                    <a:pt x="1734" y="19"/>
                  </a:cubicBezTo>
                  <a:cubicBezTo>
                    <a:pt x="1698" y="6"/>
                    <a:pt x="1660" y="0"/>
                    <a:pt x="1624"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184" name="Google Shape;1184;p27"/>
            <p:cNvSpPr/>
            <p:nvPr/>
          </p:nvSpPr>
          <p:spPr>
            <a:xfrm>
              <a:off x="7936658" y="2887016"/>
              <a:ext cx="180100" cy="217413"/>
            </a:xfrm>
            <a:custGeom>
              <a:avLst/>
              <a:gdLst/>
              <a:ahLst/>
              <a:cxnLst/>
              <a:rect l="l" t="t" r="r" b="b"/>
              <a:pathLst>
                <a:path w="5430" h="6555" extrusionOk="0">
                  <a:moveTo>
                    <a:pt x="1623" y="0"/>
                  </a:moveTo>
                  <a:cubicBezTo>
                    <a:pt x="1475" y="0"/>
                    <a:pt x="1337" y="93"/>
                    <a:pt x="1287" y="241"/>
                  </a:cubicBezTo>
                  <a:cubicBezTo>
                    <a:pt x="1154" y="639"/>
                    <a:pt x="1" y="4179"/>
                    <a:pt x="932" y="5770"/>
                  </a:cubicBezTo>
                  <a:cubicBezTo>
                    <a:pt x="1171" y="6184"/>
                    <a:pt x="1526" y="6436"/>
                    <a:pt x="1986" y="6525"/>
                  </a:cubicBezTo>
                  <a:cubicBezTo>
                    <a:pt x="2096" y="6545"/>
                    <a:pt x="2205" y="6555"/>
                    <a:pt x="2315" y="6555"/>
                  </a:cubicBezTo>
                  <a:cubicBezTo>
                    <a:pt x="2666" y="6555"/>
                    <a:pt x="3004" y="6443"/>
                    <a:pt x="3322" y="6217"/>
                  </a:cubicBezTo>
                  <a:cubicBezTo>
                    <a:pt x="4856" y="5120"/>
                    <a:pt x="5381" y="1570"/>
                    <a:pt x="5404" y="1418"/>
                  </a:cubicBezTo>
                  <a:cubicBezTo>
                    <a:pt x="5430" y="1225"/>
                    <a:pt x="5294" y="1046"/>
                    <a:pt x="5102" y="1020"/>
                  </a:cubicBezTo>
                  <a:cubicBezTo>
                    <a:pt x="5084" y="1017"/>
                    <a:pt x="5066" y="1016"/>
                    <a:pt x="5048" y="1016"/>
                  </a:cubicBezTo>
                  <a:cubicBezTo>
                    <a:pt x="4877" y="1016"/>
                    <a:pt x="4728" y="1144"/>
                    <a:pt x="4701" y="1318"/>
                  </a:cubicBezTo>
                  <a:cubicBezTo>
                    <a:pt x="4568" y="2259"/>
                    <a:pt x="3981" y="4875"/>
                    <a:pt x="2911" y="5640"/>
                  </a:cubicBezTo>
                  <a:cubicBezTo>
                    <a:pt x="2715" y="5780"/>
                    <a:pt x="2517" y="5848"/>
                    <a:pt x="2310" y="5848"/>
                  </a:cubicBezTo>
                  <a:cubicBezTo>
                    <a:pt x="2247" y="5848"/>
                    <a:pt x="2184" y="5842"/>
                    <a:pt x="2119" y="5829"/>
                  </a:cubicBezTo>
                  <a:cubicBezTo>
                    <a:pt x="1864" y="5779"/>
                    <a:pt x="1678" y="5650"/>
                    <a:pt x="1542" y="5415"/>
                  </a:cubicBezTo>
                  <a:cubicBezTo>
                    <a:pt x="893" y="4301"/>
                    <a:pt x="1622" y="1464"/>
                    <a:pt x="1960" y="466"/>
                  </a:cubicBezTo>
                  <a:cubicBezTo>
                    <a:pt x="2020" y="281"/>
                    <a:pt x="1920" y="82"/>
                    <a:pt x="1738" y="19"/>
                  </a:cubicBezTo>
                  <a:cubicBezTo>
                    <a:pt x="1700" y="6"/>
                    <a:pt x="1661" y="0"/>
                    <a:pt x="1623"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185" name="Google Shape;1185;p27"/>
            <p:cNvSpPr/>
            <p:nvPr/>
          </p:nvSpPr>
          <p:spPr>
            <a:xfrm>
              <a:off x="7881166" y="3255724"/>
              <a:ext cx="206169" cy="94859"/>
            </a:xfrm>
            <a:custGeom>
              <a:avLst/>
              <a:gdLst/>
              <a:ahLst/>
              <a:cxnLst/>
              <a:rect l="l" t="t" r="r" b="b"/>
              <a:pathLst>
                <a:path w="6216" h="2860" extrusionOk="0">
                  <a:moveTo>
                    <a:pt x="3106" y="0"/>
                  </a:moveTo>
                  <a:cubicBezTo>
                    <a:pt x="1392" y="0"/>
                    <a:pt x="0" y="640"/>
                    <a:pt x="0" y="1428"/>
                  </a:cubicBezTo>
                  <a:cubicBezTo>
                    <a:pt x="0" y="2220"/>
                    <a:pt x="1392" y="2860"/>
                    <a:pt x="3106" y="2860"/>
                  </a:cubicBezTo>
                  <a:cubicBezTo>
                    <a:pt x="4823" y="2860"/>
                    <a:pt x="6215" y="2220"/>
                    <a:pt x="6215" y="1428"/>
                  </a:cubicBezTo>
                  <a:cubicBezTo>
                    <a:pt x="6215" y="640"/>
                    <a:pt x="4823" y="0"/>
                    <a:pt x="3106"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186" name="Google Shape;1186;p27"/>
            <p:cNvSpPr/>
            <p:nvPr/>
          </p:nvSpPr>
          <p:spPr>
            <a:xfrm>
              <a:off x="7073241" y="3187860"/>
              <a:ext cx="146700" cy="86103"/>
            </a:xfrm>
            <a:custGeom>
              <a:avLst/>
              <a:gdLst/>
              <a:ahLst/>
              <a:cxnLst/>
              <a:rect l="l" t="t" r="r" b="b"/>
              <a:pathLst>
                <a:path w="4423" h="2596" extrusionOk="0">
                  <a:moveTo>
                    <a:pt x="1594" y="1"/>
                  </a:moveTo>
                  <a:cubicBezTo>
                    <a:pt x="1005" y="1"/>
                    <a:pt x="458" y="84"/>
                    <a:pt x="0" y="229"/>
                  </a:cubicBezTo>
                  <a:cubicBezTo>
                    <a:pt x="60" y="968"/>
                    <a:pt x="130" y="1701"/>
                    <a:pt x="202" y="2427"/>
                  </a:cubicBezTo>
                  <a:cubicBezTo>
                    <a:pt x="614" y="2533"/>
                    <a:pt x="1088" y="2596"/>
                    <a:pt x="1594" y="2596"/>
                  </a:cubicBezTo>
                  <a:cubicBezTo>
                    <a:pt x="3156" y="2596"/>
                    <a:pt x="4422" y="2016"/>
                    <a:pt x="4422" y="1297"/>
                  </a:cubicBezTo>
                  <a:cubicBezTo>
                    <a:pt x="4422" y="584"/>
                    <a:pt x="3156" y="1"/>
                    <a:pt x="1594"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187" name="Google Shape;1187;p27"/>
            <p:cNvSpPr/>
            <p:nvPr/>
          </p:nvSpPr>
          <p:spPr>
            <a:xfrm>
              <a:off x="6742548" y="3444092"/>
              <a:ext cx="251443" cy="382720"/>
            </a:xfrm>
            <a:custGeom>
              <a:avLst/>
              <a:gdLst/>
              <a:ahLst/>
              <a:cxnLst/>
              <a:rect l="l" t="t" r="r" b="b"/>
              <a:pathLst>
                <a:path w="7581" h="11539" extrusionOk="0">
                  <a:moveTo>
                    <a:pt x="4219" y="0"/>
                  </a:moveTo>
                  <a:cubicBezTo>
                    <a:pt x="3037" y="0"/>
                    <a:pt x="1666" y="261"/>
                    <a:pt x="336" y="1122"/>
                  </a:cubicBezTo>
                  <a:cubicBezTo>
                    <a:pt x="328" y="1126"/>
                    <a:pt x="319" y="1135"/>
                    <a:pt x="309" y="1142"/>
                  </a:cubicBezTo>
                  <a:cubicBezTo>
                    <a:pt x="209" y="1205"/>
                    <a:pt x="103" y="1277"/>
                    <a:pt x="1" y="1354"/>
                  </a:cubicBezTo>
                  <a:cubicBezTo>
                    <a:pt x="1" y="1354"/>
                    <a:pt x="332" y="2686"/>
                    <a:pt x="819" y="4390"/>
                  </a:cubicBezTo>
                  <a:cubicBezTo>
                    <a:pt x="1078" y="5291"/>
                    <a:pt x="1379" y="6293"/>
                    <a:pt x="1697" y="7254"/>
                  </a:cubicBezTo>
                  <a:cubicBezTo>
                    <a:pt x="1993" y="8158"/>
                    <a:pt x="2308" y="9030"/>
                    <a:pt x="2615" y="9743"/>
                  </a:cubicBezTo>
                  <a:cubicBezTo>
                    <a:pt x="2993" y="10624"/>
                    <a:pt x="3362" y="11274"/>
                    <a:pt x="3683" y="11476"/>
                  </a:cubicBezTo>
                  <a:cubicBezTo>
                    <a:pt x="3749" y="11519"/>
                    <a:pt x="3813" y="11539"/>
                    <a:pt x="3875" y="11539"/>
                  </a:cubicBezTo>
                  <a:cubicBezTo>
                    <a:pt x="4124" y="11539"/>
                    <a:pt x="4402" y="11171"/>
                    <a:pt x="4697" y="10575"/>
                  </a:cubicBezTo>
                  <a:cubicBezTo>
                    <a:pt x="4969" y="10028"/>
                    <a:pt x="5248" y="9279"/>
                    <a:pt x="5529" y="8441"/>
                  </a:cubicBezTo>
                  <a:cubicBezTo>
                    <a:pt x="5728" y="7834"/>
                    <a:pt x="5927" y="7174"/>
                    <a:pt x="6119" y="6508"/>
                  </a:cubicBezTo>
                  <a:cubicBezTo>
                    <a:pt x="6189" y="6263"/>
                    <a:pt x="6262" y="6014"/>
                    <a:pt x="6328" y="5772"/>
                  </a:cubicBezTo>
                  <a:cubicBezTo>
                    <a:pt x="6689" y="4459"/>
                    <a:pt x="7004" y="3174"/>
                    <a:pt x="7229" y="2226"/>
                  </a:cubicBezTo>
                  <a:cubicBezTo>
                    <a:pt x="7448" y="1304"/>
                    <a:pt x="7581" y="701"/>
                    <a:pt x="7581" y="701"/>
                  </a:cubicBezTo>
                  <a:cubicBezTo>
                    <a:pt x="7581" y="701"/>
                    <a:pt x="6620" y="234"/>
                    <a:pt x="5225" y="61"/>
                  </a:cubicBezTo>
                  <a:cubicBezTo>
                    <a:pt x="4956" y="29"/>
                    <a:pt x="4668" y="5"/>
                    <a:pt x="4373" y="2"/>
                  </a:cubicBezTo>
                  <a:cubicBezTo>
                    <a:pt x="4322" y="1"/>
                    <a:pt x="4271" y="0"/>
                    <a:pt x="4219" y="0"/>
                  </a:cubicBezTo>
                  <a:close/>
                </a:path>
              </a:pathLst>
            </a:custGeom>
            <a:solidFill>
              <a:schemeClr val="lt2"/>
            </a:solidFill>
            <a:ln>
              <a:noFill/>
            </a:ln>
          </p:spPr>
          <p:txBody>
            <a:bodyPr spcFirstLastPara="1" wrap="square" lIns="91425" tIns="91425" rIns="91425" bIns="91425" anchor="ctr" anchorCtr="0">
              <a:noAutofit/>
            </a:bodyPr>
            <a:lstStyle/>
            <a:p/>
          </p:txBody>
        </p:sp>
        <p:sp>
          <p:nvSpPr>
            <p:cNvPr id="1188" name="Google Shape;1188;p27"/>
            <p:cNvSpPr/>
            <p:nvPr/>
          </p:nvSpPr>
          <p:spPr>
            <a:xfrm>
              <a:off x="6829417" y="3659392"/>
              <a:ext cx="116219" cy="107861"/>
            </a:xfrm>
            <a:custGeom>
              <a:avLst/>
              <a:gdLst/>
              <a:ahLst/>
              <a:cxnLst/>
              <a:rect l="l" t="t" r="r" b="b"/>
              <a:pathLst>
                <a:path w="3504" h="3252" extrusionOk="0">
                  <a:moveTo>
                    <a:pt x="3504" y="1"/>
                  </a:moveTo>
                  <a:lnTo>
                    <a:pt x="3504" y="1"/>
                  </a:lnTo>
                  <a:cubicBezTo>
                    <a:pt x="3265" y="335"/>
                    <a:pt x="3016" y="643"/>
                    <a:pt x="2751" y="939"/>
                  </a:cubicBezTo>
                  <a:cubicBezTo>
                    <a:pt x="2473" y="1223"/>
                    <a:pt x="2191" y="1499"/>
                    <a:pt x="1890" y="1757"/>
                  </a:cubicBezTo>
                  <a:cubicBezTo>
                    <a:pt x="1289" y="2281"/>
                    <a:pt x="649" y="2755"/>
                    <a:pt x="0" y="3252"/>
                  </a:cubicBezTo>
                  <a:cubicBezTo>
                    <a:pt x="394" y="3132"/>
                    <a:pt x="762" y="2950"/>
                    <a:pt x="1117" y="2741"/>
                  </a:cubicBezTo>
                  <a:cubicBezTo>
                    <a:pt x="1475" y="2536"/>
                    <a:pt x="1806" y="2291"/>
                    <a:pt x="2121" y="2025"/>
                  </a:cubicBezTo>
                  <a:cubicBezTo>
                    <a:pt x="2430" y="1751"/>
                    <a:pt x="2718" y="1448"/>
                    <a:pt x="2963" y="1114"/>
                  </a:cubicBezTo>
                  <a:cubicBezTo>
                    <a:pt x="3202" y="772"/>
                    <a:pt x="3397" y="398"/>
                    <a:pt x="350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89" name="Google Shape;1189;p27"/>
            <p:cNvSpPr/>
            <p:nvPr/>
          </p:nvSpPr>
          <p:spPr>
            <a:xfrm>
              <a:off x="6798835" y="3517893"/>
              <a:ext cx="183516" cy="166799"/>
            </a:xfrm>
            <a:custGeom>
              <a:avLst/>
              <a:gdLst/>
              <a:ahLst/>
              <a:cxnLst/>
              <a:rect l="l" t="t" r="r" b="b"/>
              <a:pathLst>
                <a:path w="5533" h="5029" extrusionOk="0">
                  <a:moveTo>
                    <a:pt x="5532" y="1"/>
                  </a:moveTo>
                  <a:lnTo>
                    <a:pt x="5532" y="1"/>
                  </a:lnTo>
                  <a:cubicBezTo>
                    <a:pt x="5125" y="484"/>
                    <a:pt x="4684" y="919"/>
                    <a:pt x="4236" y="1350"/>
                  </a:cubicBezTo>
                  <a:cubicBezTo>
                    <a:pt x="3789" y="1781"/>
                    <a:pt x="3321" y="2191"/>
                    <a:pt x="2855" y="2599"/>
                  </a:cubicBezTo>
                  <a:cubicBezTo>
                    <a:pt x="2387" y="3010"/>
                    <a:pt x="1906" y="3408"/>
                    <a:pt x="1429" y="3813"/>
                  </a:cubicBezTo>
                  <a:cubicBezTo>
                    <a:pt x="952" y="4210"/>
                    <a:pt x="478" y="4618"/>
                    <a:pt x="0" y="5029"/>
                  </a:cubicBezTo>
                  <a:cubicBezTo>
                    <a:pt x="1108" y="4429"/>
                    <a:pt x="2128" y="3686"/>
                    <a:pt x="3086" y="2868"/>
                  </a:cubicBezTo>
                  <a:cubicBezTo>
                    <a:pt x="3557" y="2450"/>
                    <a:pt x="4021" y="2020"/>
                    <a:pt x="4435" y="1542"/>
                  </a:cubicBezTo>
                  <a:cubicBezTo>
                    <a:pt x="4856" y="1071"/>
                    <a:pt x="5241" y="561"/>
                    <a:pt x="5532"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90" name="Google Shape;1190;p27"/>
            <p:cNvSpPr/>
            <p:nvPr/>
          </p:nvSpPr>
          <p:spPr>
            <a:xfrm>
              <a:off x="6769713" y="3446115"/>
              <a:ext cx="146136" cy="143615"/>
            </a:xfrm>
            <a:custGeom>
              <a:avLst/>
              <a:gdLst/>
              <a:ahLst/>
              <a:cxnLst/>
              <a:rect l="l" t="t" r="r" b="b"/>
              <a:pathLst>
                <a:path w="4406" h="4330" extrusionOk="0">
                  <a:moveTo>
                    <a:pt x="4406" y="0"/>
                  </a:moveTo>
                  <a:cubicBezTo>
                    <a:pt x="4110" y="431"/>
                    <a:pt x="3752" y="799"/>
                    <a:pt x="3398" y="1167"/>
                  </a:cubicBezTo>
                  <a:cubicBezTo>
                    <a:pt x="3037" y="1531"/>
                    <a:pt x="2668" y="1886"/>
                    <a:pt x="2287" y="2231"/>
                  </a:cubicBezTo>
                  <a:cubicBezTo>
                    <a:pt x="1531" y="2934"/>
                    <a:pt x="753" y="3603"/>
                    <a:pt x="0" y="4329"/>
                  </a:cubicBezTo>
                  <a:cubicBezTo>
                    <a:pt x="918" y="3829"/>
                    <a:pt x="1753" y="3196"/>
                    <a:pt x="2526" y="2493"/>
                  </a:cubicBezTo>
                  <a:cubicBezTo>
                    <a:pt x="2910" y="2138"/>
                    <a:pt x="3278" y="1764"/>
                    <a:pt x="3603" y="1352"/>
                  </a:cubicBezTo>
                  <a:cubicBezTo>
                    <a:pt x="3931" y="942"/>
                    <a:pt x="4233" y="497"/>
                    <a:pt x="4406"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91" name="Google Shape;1191;p27"/>
            <p:cNvSpPr/>
            <p:nvPr/>
          </p:nvSpPr>
          <p:spPr>
            <a:xfrm>
              <a:off x="6887562" y="3444025"/>
              <a:ext cx="83350" cy="106998"/>
            </a:xfrm>
            <a:custGeom>
              <a:avLst/>
              <a:gdLst/>
              <a:ahLst/>
              <a:cxnLst/>
              <a:rect l="l" t="t" r="r" b="b"/>
              <a:pathLst>
                <a:path w="2513" h="3226" extrusionOk="0">
                  <a:moveTo>
                    <a:pt x="1" y="0"/>
                  </a:moveTo>
                  <a:lnTo>
                    <a:pt x="1" y="0"/>
                  </a:lnTo>
                  <a:cubicBezTo>
                    <a:pt x="93" y="338"/>
                    <a:pt x="236" y="657"/>
                    <a:pt x="401" y="961"/>
                  </a:cubicBezTo>
                  <a:cubicBezTo>
                    <a:pt x="564" y="1270"/>
                    <a:pt x="756" y="1558"/>
                    <a:pt x="965" y="1840"/>
                  </a:cubicBezTo>
                  <a:cubicBezTo>
                    <a:pt x="1385" y="2387"/>
                    <a:pt x="1893" y="2894"/>
                    <a:pt x="2513" y="3225"/>
                  </a:cubicBezTo>
                  <a:lnTo>
                    <a:pt x="1867" y="2427"/>
                  </a:lnTo>
                  <a:cubicBezTo>
                    <a:pt x="1658" y="2158"/>
                    <a:pt x="1445" y="1896"/>
                    <a:pt x="1246" y="1625"/>
                  </a:cubicBezTo>
                  <a:cubicBezTo>
                    <a:pt x="833" y="1088"/>
                    <a:pt x="441" y="540"/>
                    <a:pt x="1" y="0"/>
                  </a:cubicBezTo>
                  <a:close/>
                </a:path>
              </a:pathLst>
            </a:custGeom>
            <a:solidFill>
              <a:srgbClr val="B56C37"/>
            </a:solidFill>
            <a:ln>
              <a:noFill/>
            </a:ln>
          </p:spPr>
          <p:txBody>
            <a:bodyPr spcFirstLastPara="1" wrap="square" lIns="91425" tIns="91425" rIns="91425" bIns="91425" anchor="ctr" anchorCtr="0">
              <a:noAutofit/>
            </a:bodyPr>
            <a:lstStyle/>
            <a:p/>
          </p:txBody>
        </p:sp>
        <p:sp>
          <p:nvSpPr>
            <p:cNvPr id="1192" name="Google Shape;1192;p27"/>
            <p:cNvSpPr/>
            <p:nvPr/>
          </p:nvSpPr>
          <p:spPr>
            <a:xfrm>
              <a:off x="6822916" y="3451157"/>
              <a:ext cx="129519" cy="184279"/>
            </a:xfrm>
            <a:custGeom>
              <a:avLst/>
              <a:gdLst/>
              <a:ahLst/>
              <a:cxnLst/>
              <a:rect l="l" t="t" r="r" b="b"/>
              <a:pathLst>
                <a:path w="3905" h="5556" extrusionOk="0">
                  <a:moveTo>
                    <a:pt x="1" y="1"/>
                  </a:moveTo>
                  <a:cubicBezTo>
                    <a:pt x="388" y="1081"/>
                    <a:pt x="945" y="2089"/>
                    <a:pt x="1578" y="3044"/>
                  </a:cubicBezTo>
                  <a:cubicBezTo>
                    <a:pt x="2225" y="3981"/>
                    <a:pt x="2967" y="4887"/>
                    <a:pt x="3905" y="5556"/>
                  </a:cubicBezTo>
                  <a:cubicBezTo>
                    <a:pt x="3530" y="5118"/>
                    <a:pt x="3186" y="4674"/>
                    <a:pt x="2844" y="4226"/>
                  </a:cubicBezTo>
                  <a:cubicBezTo>
                    <a:pt x="2513" y="3769"/>
                    <a:pt x="2185" y="3312"/>
                    <a:pt x="1870" y="2845"/>
                  </a:cubicBezTo>
                  <a:cubicBezTo>
                    <a:pt x="1237" y="1910"/>
                    <a:pt x="634" y="955"/>
                    <a:pt x="1" y="1"/>
                  </a:cubicBezTo>
                  <a:close/>
                </a:path>
              </a:pathLst>
            </a:custGeom>
            <a:solidFill>
              <a:srgbClr val="B56C37"/>
            </a:solidFill>
            <a:ln>
              <a:noFill/>
            </a:ln>
          </p:spPr>
          <p:txBody>
            <a:bodyPr spcFirstLastPara="1" wrap="square" lIns="91425" tIns="91425" rIns="91425" bIns="91425" anchor="ctr" anchorCtr="0">
              <a:noAutofit/>
            </a:bodyPr>
            <a:lstStyle/>
            <a:p/>
          </p:txBody>
        </p:sp>
        <p:sp>
          <p:nvSpPr>
            <p:cNvPr id="1193" name="Google Shape;1193;p27"/>
            <p:cNvSpPr/>
            <p:nvPr/>
          </p:nvSpPr>
          <p:spPr>
            <a:xfrm>
              <a:off x="6753560" y="3481307"/>
              <a:ext cx="172405" cy="242753"/>
            </a:xfrm>
            <a:custGeom>
              <a:avLst/>
              <a:gdLst/>
              <a:ahLst/>
              <a:cxnLst/>
              <a:rect l="l" t="t" r="r" b="b"/>
              <a:pathLst>
                <a:path w="5198" h="7319" extrusionOk="0">
                  <a:moveTo>
                    <a:pt x="0" y="0"/>
                  </a:moveTo>
                  <a:lnTo>
                    <a:pt x="0" y="0"/>
                  </a:lnTo>
                  <a:cubicBezTo>
                    <a:pt x="268" y="709"/>
                    <a:pt x="600" y="1388"/>
                    <a:pt x="951" y="2058"/>
                  </a:cubicBezTo>
                  <a:cubicBezTo>
                    <a:pt x="1303" y="2728"/>
                    <a:pt x="1691" y="3377"/>
                    <a:pt x="2112" y="4007"/>
                  </a:cubicBezTo>
                  <a:cubicBezTo>
                    <a:pt x="2542" y="4630"/>
                    <a:pt x="2983" y="5250"/>
                    <a:pt x="3500" y="5810"/>
                  </a:cubicBezTo>
                  <a:cubicBezTo>
                    <a:pt x="4010" y="6370"/>
                    <a:pt x="4561" y="6904"/>
                    <a:pt x="5197" y="7319"/>
                  </a:cubicBezTo>
                  <a:cubicBezTo>
                    <a:pt x="5064" y="7183"/>
                    <a:pt x="4932" y="7047"/>
                    <a:pt x="4799" y="6917"/>
                  </a:cubicBezTo>
                  <a:cubicBezTo>
                    <a:pt x="4667" y="6785"/>
                    <a:pt x="4547" y="6635"/>
                    <a:pt x="4425" y="6496"/>
                  </a:cubicBezTo>
                  <a:cubicBezTo>
                    <a:pt x="4169" y="6225"/>
                    <a:pt x="3938" y="5930"/>
                    <a:pt x="3709" y="5635"/>
                  </a:cubicBezTo>
                  <a:cubicBezTo>
                    <a:pt x="3251" y="5044"/>
                    <a:pt x="2824" y="4431"/>
                    <a:pt x="2407" y="3811"/>
                  </a:cubicBezTo>
                  <a:cubicBezTo>
                    <a:pt x="1982" y="3195"/>
                    <a:pt x="1591" y="2555"/>
                    <a:pt x="1186" y="1922"/>
                  </a:cubicBezTo>
                  <a:lnTo>
                    <a:pt x="0" y="0"/>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94" name="Google Shape;1194;p27"/>
            <p:cNvSpPr/>
            <p:nvPr/>
          </p:nvSpPr>
          <p:spPr>
            <a:xfrm>
              <a:off x="6802882" y="3696774"/>
              <a:ext cx="99536" cy="100398"/>
            </a:xfrm>
            <a:custGeom>
              <a:avLst/>
              <a:gdLst/>
              <a:ahLst/>
              <a:cxnLst/>
              <a:rect l="l" t="t" r="r" b="b"/>
              <a:pathLst>
                <a:path w="3001" h="3027" extrusionOk="0">
                  <a:moveTo>
                    <a:pt x="1" y="0"/>
                  </a:moveTo>
                  <a:lnTo>
                    <a:pt x="1" y="0"/>
                  </a:lnTo>
                  <a:cubicBezTo>
                    <a:pt x="147" y="335"/>
                    <a:pt x="339" y="644"/>
                    <a:pt x="548" y="938"/>
                  </a:cubicBezTo>
                  <a:cubicBezTo>
                    <a:pt x="757" y="1233"/>
                    <a:pt x="986" y="1511"/>
                    <a:pt x="1234" y="1777"/>
                  </a:cubicBezTo>
                  <a:cubicBezTo>
                    <a:pt x="1486" y="2039"/>
                    <a:pt x="1748" y="2290"/>
                    <a:pt x="2043" y="2506"/>
                  </a:cubicBezTo>
                  <a:cubicBezTo>
                    <a:pt x="2338" y="2721"/>
                    <a:pt x="2656" y="2914"/>
                    <a:pt x="3001" y="3026"/>
                  </a:cubicBezTo>
                  <a:cubicBezTo>
                    <a:pt x="2457" y="2546"/>
                    <a:pt x="1977" y="2052"/>
                    <a:pt x="1489" y="1535"/>
                  </a:cubicBezTo>
                  <a:cubicBezTo>
                    <a:pt x="1002" y="1025"/>
                    <a:pt x="531" y="497"/>
                    <a:pt x="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95" name="Google Shape;1195;p27"/>
            <p:cNvSpPr/>
            <p:nvPr/>
          </p:nvSpPr>
          <p:spPr>
            <a:xfrm>
              <a:off x="6879004" y="3475470"/>
              <a:ext cx="109420" cy="318375"/>
            </a:xfrm>
            <a:custGeom>
              <a:avLst/>
              <a:gdLst/>
              <a:ahLst/>
              <a:cxnLst/>
              <a:rect l="l" t="t" r="r" b="b"/>
              <a:pathLst>
                <a:path w="3299" h="9599" extrusionOk="0">
                  <a:moveTo>
                    <a:pt x="1998" y="1"/>
                  </a:moveTo>
                  <a:cubicBezTo>
                    <a:pt x="1998" y="1"/>
                    <a:pt x="1849" y="339"/>
                    <a:pt x="1528" y="706"/>
                  </a:cubicBezTo>
                  <a:cubicBezTo>
                    <a:pt x="1720" y="968"/>
                    <a:pt x="1926" y="1220"/>
                    <a:pt x="2125" y="1479"/>
                  </a:cubicBezTo>
                  <a:lnTo>
                    <a:pt x="2506" y="1949"/>
                  </a:lnTo>
                  <a:cubicBezTo>
                    <a:pt x="2714" y="1734"/>
                    <a:pt x="2920" y="1512"/>
                    <a:pt x="3115" y="1280"/>
                  </a:cubicBezTo>
                  <a:lnTo>
                    <a:pt x="3115" y="1280"/>
                  </a:lnTo>
                  <a:cubicBezTo>
                    <a:pt x="3115" y="1280"/>
                    <a:pt x="3115" y="1280"/>
                    <a:pt x="3115" y="1280"/>
                  </a:cubicBezTo>
                  <a:cubicBezTo>
                    <a:pt x="3185" y="981"/>
                    <a:pt x="3248" y="716"/>
                    <a:pt x="3298" y="495"/>
                  </a:cubicBezTo>
                  <a:cubicBezTo>
                    <a:pt x="2791" y="448"/>
                    <a:pt x="2324" y="279"/>
                    <a:pt x="1998" y="1"/>
                  </a:cubicBezTo>
                  <a:close/>
                  <a:moveTo>
                    <a:pt x="3115" y="1280"/>
                  </a:moveTo>
                  <a:cubicBezTo>
                    <a:pt x="2970" y="1561"/>
                    <a:pt x="2801" y="1827"/>
                    <a:pt x="2615" y="2085"/>
                  </a:cubicBezTo>
                  <a:lnTo>
                    <a:pt x="2771" y="2277"/>
                  </a:lnTo>
                  <a:cubicBezTo>
                    <a:pt x="2697" y="2241"/>
                    <a:pt x="2628" y="2198"/>
                    <a:pt x="2562" y="2158"/>
                  </a:cubicBezTo>
                  <a:cubicBezTo>
                    <a:pt x="2390" y="2387"/>
                    <a:pt x="2207" y="2609"/>
                    <a:pt x="2018" y="2821"/>
                  </a:cubicBezTo>
                  <a:cubicBezTo>
                    <a:pt x="1776" y="3100"/>
                    <a:pt x="1518" y="3365"/>
                    <a:pt x="1250" y="3617"/>
                  </a:cubicBezTo>
                  <a:cubicBezTo>
                    <a:pt x="1561" y="4024"/>
                    <a:pt x="1876" y="4428"/>
                    <a:pt x="2214" y="4823"/>
                  </a:cubicBezTo>
                  <a:cubicBezTo>
                    <a:pt x="1793" y="4521"/>
                    <a:pt x="1409" y="4174"/>
                    <a:pt x="1057" y="3796"/>
                  </a:cubicBezTo>
                  <a:cubicBezTo>
                    <a:pt x="928" y="3915"/>
                    <a:pt x="799" y="4030"/>
                    <a:pt x="669" y="4147"/>
                  </a:cubicBezTo>
                  <a:lnTo>
                    <a:pt x="311" y="4445"/>
                  </a:lnTo>
                  <a:cubicBezTo>
                    <a:pt x="441" y="5104"/>
                    <a:pt x="464" y="5797"/>
                    <a:pt x="427" y="6430"/>
                  </a:cubicBezTo>
                  <a:cubicBezTo>
                    <a:pt x="497" y="6513"/>
                    <a:pt x="570" y="6593"/>
                    <a:pt x="643" y="6672"/>
                  </a:cubicBezTo>
                  <a:cubicBezTo>
                    <a:pt x="709" y="6745"/>
                    <a:pt x="772" y="6825"/>
                    <a:pt x="838" y="6898"/>
                  </a:cubicBezTo>
                  <a:cubicBezTo>
                    <a:pt x="978" y="6762"/>
                    <a:pt x="1117" y="6623"/>
                    <a:pt x="1256" y="6484"/>
                  </a:cubicBezTo>
                  <a:cubicBezTo>
                    <a:pt x="1521" y="6192"/>
                    <a:pt x="1767" y="5884"/>
                    <a:pt x="2009" y="5549"/>
                  </a:cubicBezTo>
                  <a:cubicBezTo>
                    <a:pt x="2078" y="5310"/>
                    <a:pt x="2148" y="5064"/>
                    <a:pt x="2214" y="4826"/>
                  </a:cubicBezTo>
                  <a:cubicBezTo>
                    <a:pt x="2575" y="3513"/>
                    <a:pt x="2890" y="2228"/>
                    <a:pt x="3115" y="1280"/>
                  </a:cubicBezTo>
                  <a:close/>
                  <a:moveTo>
                    <a:pt x="407" y="6689"/>
                  </a:moveTo>
                  <a:cubicBezTo>
                    <a:pt x="401" y="6768"/>
                    <a:pt x="395" y="6845"/>
                    <a:pt x="384" y="6918"/>
                  </a:cubicBezTo>
                  <a:cubicBezTo>
                    <a:pt x="368" y="7067"/>
                    <a:pt x="348" y="7216"/>
                    <a:pt x="328" y="7362"/>
                  </a:cubicBezTo>
                  <a:cubicBezTo>
                    <a:pt x="351" y="7342"/>
                    <a:pt x="371" y="7322"/>
                    <a:pt x="395" y="7302"/>
                  </a:cubicBezTo>
                  <a:cubicBezTo>
                    <a:pt x="514" y="7203"/>
                    <a:pt x="629" y="7097"/>
                    <a:pt x="742" y="6990"/>
                  </a:cubicBezTo>
                  <a:cubicBezTo>
                    <a:pt x="629" y="6894"/>
                    <a:pt x="517" y="6791"/>
                    <a:pt x="407" y="6689"/>
                  </a:cubicBezTo>
                  <a:close/>
                  <a:moveTo>
                    <a:pt x="1969" y="5681"/>
                  </a:moveTo>
                  <a:cubicBezTo>
                    <a:pt x="1859" y="6029"/>
                    <a:pt x="1680" y="6357"/>
                    <a:pt x="1468" y="6659"/>
                  </a:cubicBezTo>
                  <a:cubicBezTo>
                    <a:pt x="1345" y="6828"/>
                    <a:pt x="1210" y="6987"/>
                    <a:pt x="1067" y="7140"/>
                  </a:cubicBezTo>
                  <a:cubicBezTo>
                    <a:pt x="1183" y="7256"/>
                    <a:pt x="1299" y="7375"/>
                    <a:pt x="1415" y="7495"/>
                  </a:cubicBezTo>
                  <a:cubicBezTo>
                    <a:pt x="1604" y="6924"/>
                    <a:pt x="1790" y="6308"/>
                    <a:pt x="1969" y="5681"/>
                  </a:cubicBezTo>
                  <a:close/>
                  <a:moveTo>
                    <a:pt x="1007" y="7206"/>
                  </a:moveTo>
                  <a:cubicBezTo>
                    <a:pt x="885" y="7332"/>
                    <a:pt x="759" y="7455"/>
                    <a:pt x="626" y="7570"/>
                  </a:cubicBezTo>
                  <a:cubicBezTo>
                    <a:pt x="504" y="7677"/>
                    <a:pt x="375" y="7779"/>
                    <a:pt x="245" y="7876"/>
                  </a:cubicBezTo>
                  <a:cubicBezTo>
                    <a:pt x="176" y="8266"/>
                    <a:pt x="92" y="8651"/>
                    <a:pt x="0" y="9035"/>
                  </a:cubicBezTo>
                  <a:cubicBezTo>
                    <a:pt x="192" y="9225"/>
                    <a:pt x="391" y="9413"/>
                    <a:pt x="597" y="9599"/>
                  </a:cubicBezTo>
                  <a:cubicBezTo>
                    <a:pt x="865" y="9055"/>
                    <a:pt x="1140" y="8320"/>
                    <a:pt x="1415" y="7495"/>
                  </a:cubicBezTo>
                  <a:cubicBezTo>
                    <a:pt x="1276" y="7405"/>
                    <a:pt x="1140" y="7305"/>
                    <a:pt x="1007" y="7206"/>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96" name="Google Shape;1196;p27"/>
            <p:cNvSpPr/>
            <p:nvPr/>
          </p:nvSpPr>
          <p:spPr>
            <a:xfrm>
              <a:off x="6887131" y="3659492"/>
              <a:ext cx="58507" cy="77214"/>
            </a:xfrm>
            <a:custGeom>
              <a:avLst/>
              <a:gdLst/>
              <a:ahLst/>
              <a:cxnLst/>
              <a:rect l="l" t="t" r="r" b="b"/>
              <a:pathLst>
                <a:path w="1764" h="2328" extrusionOk="0">
                  <a:moveTo>
                    <a:pt x="1764" y="1"/>
                  </a:moveTo>
                  <a:lnTo>
                    <a:pt x="1764" y="1"/>
                  </a:lnTo>
                  <a:cubicBezTo>
                    <a:pt x="1522" y="336"/>
                    <a:pt x="1276" y="644"/>
                    <a:pt x="1011" y="936"/>
                  </a:cubicBezTo>
                  <a:cubicBezTo>
                    <a:pt x="872" y="1075"/>
                    <a:pt x="733" y="1214"/>
                    <a:pt x="593" y="1350"/>
                  </a:cubicBezTo>
                  <a:cubicBezTo>
                    <a:pt x="650" y="1416"/>
                    <a:pt x="710" y="1482"/>
                    <a:pt x="772" y="1545"/>
                  </a:cubicBezTo>
                  <a:cubicBezTo>
                    <a:pt x="789" y="1562"/>
                    <a:pt x="806" y="1575"/>
                    <a:pt x="822" y="1592"/>
                  </a:cubicBezTo>
                  <a:cubicBezTo>
                    <a:pt x="965" y="1439"/>
                    <a:pt x="1100" y="1280"/>
                    <a:pt x="1223" y="1111"/>
                  </a:cubicBezTo>
                  <a:cubicBezTo>
                    <a:pt x="1435" y="809"/>
                    <a:pt x="1614" y="481"/>
                    <a:pt x="1724" y="133"/>
                  </a:cubicBezTo>
                  <a:cubicBezTo>
                    <a:pt x="1737" y="93"/>
                    <a:pt x="1747" y="53"/>
                    <a:pt x="1760" y="14"/>
                  </a:cubicBezTo>
                  <a:cubicBezTo>
                    <a:pt x="1760" y="7"/>
                    <a:pt x="1764" y="4"/>
                    <a:pt x="1764" y="1"/>
                  </a:cubicBezTo>
                  <a:close/>
                  <a:moveTo>
                    <a:pt x="497" y="1442"/>
                  </a:moveTo>
                  <a:cubicBezTo>
                    <a:pt x="384" y="1549"/>
                    <a:pt x="269" y="1655"/>
                    <a:pt x="150" y="1754"/>
                  </a:cubicBezTo>
                  <a:cubicBezTo>
                    <a:pt x="126" y="1774"/>
                    <a:pt x="106" y="1794"/>
                    <a:pt x="83" y="1814"/>
                  </a:cubicBezTo>
                  <a:cubicBezTo>
                    <a:pt x="70" y="1903"/>
                    <a:pt x="57" y="1993"/>
                    <a:pt x="40" y="2082"/>
                  </a:cubicBezTo>
                  <a:cubicBezTo>
                    <a:pt x="26" y="2165"/>
                    <a:pt x="14" y="2245"/>
                    <a:pt x="0" y="2328"/>
                  </a:cubicBezTo>
                  <a:cubicBezTo>
                    <a:pt x="130" y="2231"/>
                    <a:pt x="259" y="2129"/>
                    <a:pt x="381" y="2022"/>
                  </a:cubicBezTo>
                  <a:cubicBezTo>
                    <a:pt x="514" y="1907"/>
                    <a:pt x="640" y="1784"/>
                    <a:pt x="762" y="1658"/>
                  </a:cubicBezTo>
                  <a:cubicBezTo>
                    <a:pt x="673" y="1589"/>
                    <a:pt x="583" y="1515"/>
                    <a:pt x="497" y="1442"/>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97" name="Google Shape;1197;p27"/>
            <p:cNvSpPr/>
            <p:nvPr/>
          </p:nvSpPr>
          <p:spPr>
            <a:xfrm>
              <a:off x="6769813" y="3486250"/>
              <a:ext cx="188922" cy="124013"/>
            </a:xfrm>
            <a:custGeom>
              <a:avLst/>
              <a:gdLst/>
              <a:ahLst/>
              <a:cxnLst/>
              <a:rect l="l" t="t" r="r" b="b"/>
              <a:pathLst>
                <a:path w="5696" h="3739" extrusionOk="0">
                  <a:moveTo>
                    <a:pt x="398" y="0"/>
                  </a:moveTo>
                  <a:cubicBezTo>
                    <a:pt x="398" y="0"/>
                    <a:pt x="262" y="242"/>
                    <a:pt x="0" y="497"/>
                  </a:cubicBezTo>
                  <a:cubicBezTo>
                    <a:pt x="517" y="941"/>
                    <a:pt x="1177" y="1144"/>
                    <a:pt x="1793" y="1469"/>
                  </a:cubicBezTo>
                  <a:cubicBezTo>
                    <a:pt x="1877" y="1395"/>
                    <a:pt x="1960" y="1319"/>
                    <a:pt x="2042" y="1247"/>
                  </a:cubicBezTo>
                  <a:cubicBezTo>
                    <a:pt x="1804" y="1193"/>
                    <a:pt x="1598" y="1117"/>
                    <a:pt x="1423" y="1031"/>
                  </a:cubicBezTo>
                  <a:cubicBezTo>
                    <a:pt x="611" y="636"/>
                    <a:pt x="398" y="0"/>
                    <a:pt x="398" y="0"/>
                  </a:cubicBezTo>
                  <a:close/>
                  <a:moveTo>
                    <a:pt x="4571" y="636"/>
                  </a:moveTo>
                  <a:cubicBezTo>
                    <a:pt x="4230" y="948"/>
                    <a:pt x="3762" y="1233"/>
                    <a:pt x="3153" y="1313"/>
                  </a:cubicBezTo>
                  <a:cubicBezTo>
                    <a:pt x="3259" y="1472"/>
                    <a:pt x="3364" y="1628"/>
                    <a:pt x="3471" y="1787"/>
                  </a:cubicBezTo>
                  <a:cubicBezTo>
                    <a:pt x="3753" y="2204"/>
                    <a:pt x="4041" y="2612"/>
                    <a:pt x="4336" y="3020"/>
                  </a:cubicBezTo>
                  <a:cubicBezTo>
                    <a:pt x="4601" y="2784"/>
                    <a:pt x="4860" y="2549"/>
                    <a:pt x="5111" y="2304"/>
                  </a:cubicBezTo>
                  <a:cubicBezTo>
                    <a:pt x="5307" y="2114"/>
                    <a:pt x="5503" y="1923"/>
                    <a:pt x="5695" y="1730"/>
                  </a:cubicBezTo>
                  <a:cubicBezTo>
                    <a:pt x="5264" y="1432"/>
                    <a:pt x="4893" y="1048"/>
                    <a:pt x="4571" y="636"/>
                  </a:cubicBezTo>
                  <a:close/>
                  <a:moveTo>
                    <a:pt x="2483" y="1316"/>
                  </a:moveTo>
                  <a:cubicBezTo>
                    <a:pt x="2361" y="1429"/>
                    <a:pt x="2235" y="1542"/>
                    <a:pt x="2105" y="1651"/>
                  </a:cubicBezTo>
                  <a:cubicBezTo>
                    <a:pt x="2361" y="1813"/>
                    <a:pt x="2602" y="2012"/>
                    <a:pt x="2815" y="2274"/>
                  </a:cubicBezTo>
                  <a:cubicBezTo>
                    <a:pt x="3146" y="2688"/>
                    <a:pt x="3372" y="3195"/>
                    <a:pt x="3517" y="3739"/>
                  </a:cubicBezTo>
                  <a:cubicBezTo>
                    <a:pt x="3587" y="3676"/>
                    <a:pt x="3656" y="3616"/>
                    <a:pt x="3730" y="3553"/>
                  </a:cubicBezTo>
                  <a:cubicBezTo>
                    <a:pt x="3858" y="3440"/>
                    <a:pt x="3988" y="3328"/>
                    <a:pt x="4117" y="3212"/>
                  </a:cubicBezTo>
                  <a:cubicBezTo>
                    <a:pt x="3779" y="2824"/>
                    <a:pt x="3468" y="2406"/>
                    <a:pt x="3179" y="1986"/>
                  </a:cubicBezTo>
                  <a:cubicBezTo>
                    <a:pt x="3037" y="1770"/>
                    <a:pt x="2897" y="1554"/>
                    <a:pt x="2765" y="1336"/>
                  </a:cubicBezTo>
                  <a:cubicBezTo>
                    <a:pt x="2732" y="1332"/>
                    <a:pt x="2695" y="1332"/>
                    <a:pt x="2662" y="1329"/>
                  </a:cubicBezTo>
                  <a:cubicBezTo>
                    <a:pt x="2602" y="1326"/>
                    <a:pt x="2543" y="1323"/>
                    <a:pt x="2483" y="1316"/>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98" name="Google Shape;1198;p27"/>
            <p:cNvSpPr/>
            <p:nvPr/>
          </p:nvSpPr>
          <p:spPr>
            <a:xfrm>
              <a:off x="6886467" y="3517893"/>
              <a:ext cx="95887" cy="105008"/>
            </a:xfrm>
            <a:custGeom>
              <a:avLst/>
              <a:gdLst/>
              <a:ahLst/>
              <a:cxnLst/>
              <a:rect l="l" t="t" r="r" b="b"/>
              <a:pathLst>
                <a:path w="2891" h="3166" extrusionOk="0">
                  <a:moveTo>
                    <a:pt x="2890" y="1"/>
                  </a:moveTo>
                  <a:cubicBezTo>
                    <a:pt x="2695" y="233"/>
                    <a:pt x="2489" y="455"/>
                    <a:pt x="2281" y="670"/>
                  </a:cubicBezTo>
                  <a:lnTo>
                    <a:pt x="2390" y="806"/>
                  </a:lnTo>
                  <a:cubicBezTo>
                    <a:pt x="2576" y="548"/>
                    <a:pt x="2745" y="282"/>
                    <a:pt x="2890" y="1"/>
                  </a:cubicBezTo>
                  <a:close/>
                  <a:moveTo>
                    <a:pt x="2178" y="776"/>
                  </a:moveTo>
                  <a:cubicBezTo>
                    <a:pt x="1986" y="969"/>
                    <a:pt x="1790" y="1160"/>
                    <a:pt x="1594" y="1350"/>
                  </a:cubicBezTo>
                  <a:cubicBezTo>
                    <a:pt x="1343" y="1595"/>
                    <a:pt x="1084" y="1830"/>
                    <a:pt x="819" y="2066"/>
                  </a:cubicBezTo>
                  <a:cubicBezTo>
                    <a:pt x="855" y="2115"/>
                    <a:pt x="892" y="2165"/>
                    <a:pt x="928" y="2214"/>
                  </a:cubicBezTo>
                  <a:cubicBezTo>
                    <a:pt x="961" y="2254"/>
                    <a:pt x="991" y="2298"/>
                    <a:pt x="1025" y="2338"/>
                  </a:cubicBezTo>
                  <a:cubicBezTo>
                    <a:pt x="1293" y="2086"/>
                    <a:pt x="1551" y="1821"/>
                    <a:pt x="1793" y="1542"/>
                  </a:cubicBezTo>
                  <a:cubicBezTo>
                    <a:pt x="1982" y="1330"/>
                    <a:pt x="2165" y="1108"/>
                    <a:pt x="2337" y="879"/>
                  </a:cubicBezTo>
                  <a:cubicBezTo>
                    <a:pt x="2284" y="846"/>
                    <a:pt x="2231" y="810"/>
                    <a:pt x="2178" y="776"/>
                  </a:cubicBezTo>
                  <a:close/>
                  <a:moveTo>
                    <a:pt x="600" y="2258"/>
                  </a:moveTo>
                  <a:cubicBezTo>
                    <a:pt x="471" y="2374"/>
                    <a:pt x="341" y="2486"/>
                    <a:pt x="213" y="2599"/>
                  </a:cubicBezTo>
                  <a:cubicBezTo>
                    <a:pt x="139" y="2662"/>
                    <a:pt x="70" y="2722"/>
                    <a:pt x="0" y="2785"/>
                  </a:cubicBezTo>
                  <a:cubicBezTo>
                    <a:pt x="17" y="2848"/>
                    <a:pt x="30" y="2910"/>
                    <a:pt x="46" y="2977"/>
                  </a:cubicBezTo>
                  <a:cubicBezTo>
                    <a:pt x="60" y="3040"/>
                    <a:pt x="73" y="3103"/>
                    <a:pt x="86" y="3166"/>
                  </a:cubicBezTo>
                  <a:lnTo>
                    <a:pt x="444" y="2868"/>
                  </a:lnTo>
                  <a:cubicBezTo>
                    <a:pt x="574" y="2751"/>
                    <a:pt x="703" y="2636"/>
                    <a:pt x="832" y="2517"/>
                  </a:cubicBezTo>
                  <a:cubicBezTo>
                    <a:pt x="753" y="2430"/>
                    <a:pt x="676" y="2347"/>
                    <a:pt x="600" y="2258"/>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99" name="Google Shape;1199;p27"/>
            <p:cNvSpPr/>
            <p:nvPr/>
          </p:nvSpPr>
          <p:spPr>
            <a:xfrm>
              <a:off x="6829284" y="3527578"/>
              <a:ext cx="22919" cy="13433"/>
            </a:xfrm>
            <a:custGeom>
              <a:avLst/>
              <a:gdLst/>
              <a:ahLst/>
              <a:cxnLst/>
              <a:rect l="l" t="t" r="r" b="b"/>
              <a:pathLst>
                <a:path w="691" h="405" extrusionOk="0">
                  <a:moveTo>
                    <a:pt x="249" y="1"/>
                  </a:moveTo>
                  <a:cubicBezTo>
                    <a:pt x="167" y="73"/>
                    <a:pt x="84" y="149"/>
                    <a:pt x="0" y="223"/>
                  </a:cubicBezTo>
                  <a:cubicBezTo>
                    <a:pt x="54" y="252"/>
                    <a:pt x="107" y="282"/>
                    <a:pt x="159" y="312"/>
                  </a:cubicBezTo>
                  <a:cubicBezTo>
                    <a:pt x="213" y="342"/>
                    <a:pt x="263" y="371"/>
                    <a:pt x="312" y="405"/>
                  </a:cubicBezTo>
                  <a:cubicBezTo>
                    <a:pt x="442" y="296"/>
                    <a:pt x="568" y="183"/>
                    <a:pt x="690" y="70"/>
                  </a:cubicBezTo>
                  <a:cubicBezTo>
                    <a:pt x="531" y="57"/>
                    <a:pt x="385" y="30"/>
                    <a:pt x="249"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00" name="Google Shape;1200;p27"/>
            <p:cNvSpPr/>
            <p:nvPr/>
          </p:nvSpPr>
          <p:spPr>
            <a:xfrm>
              <a:off x="6921427" y="3498887"/>
              <a:ext cx="49486" cy="52139"/>
            </a:xfrm>
            <a:custGeom>
              <a:avLst/>
              <a:gdLst/>
              <a:ahLst/>
              <a:cxnLst/>
              <a:rect l="l" t="t" r="r" b="b"/>
              <a:pathLst>
                <a:path w="1492" h="1572" extrusionOk="0">
                  <a:moveTo>
                    <a:pt x="249" y="0"/>
                  </a:moveTo>
                  <a:cubicBezTo>
                    <a:pt x="173" y="87"/>
                    <a:pt x="90" y="173"/>
                    <a:pt x="0" y="255"/>
                  </a:cubicBezTo>
                  <a:cubicBezTo>
                    <a:pt x="322" y="667"/>
                    <a:pt x="693" y="1051"/>
                    <a:pt x="1124" y="1349"/>
                  </a:cubicBezTo>
                  <a:cubicBezTo>
                    <a:pt x="1177" y="1383"/>
                    <a:pt x="1230" y="1419"/>
                    <a:pt x="1283" y="1452"/>
                  </a:cubicBezTo>
                  <a:cubicBezTo>
                    <a:pt x="1349" y="1492"/>
                    <a:pt x="1418" y="1535"/>
                    <a:pt x="1492" y="1571"/>
                  </a:cubicBezTo>
                  <a:lnTo>
                    <a:pt x="1336" y="1379"/>
                  </a:lnTo>
                  <a:lnTo>
                    <a:pt x="1227" y="1243"/>
                  </a:lnTo>
                  <a:lnTo>
                    <a:pt x="846" y="773"/>
                  </a:lnTo>
                  <a:cubicBezTo>
                    <a:pt x="647" y="514"/>
                    <a:pt x="441" y="262"/>
                    <a:pt x="24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01" name="Google Shape;1201;p27"/>
            <p:cNvSpPr/>
            <p:nvPr/>
          </p:nvSpPr>
          <p:spPr>
            <a:xfrm>
              <a:off x="6864675" y="3784075"/>
              <a:ext cx="33367" cy="42753"/>
            </a:xfrm>
            <a:custGeom>
              <a:avLst/>
              <a:gdLst/>
              <a:ahLst/>
              <a:cxnLst/>
              <a:rect l="l" t="t" r="r" b="b"/>
              <a:pathLst>
                <a:path w="1006" h="1289" extrusionOk="0">
                  <a:moveTo>
                    <a:pt x="362" y="0"/>
                  </a:moveTo>
                  <a:cubicBezTo>
                    <a:pt x="253" y="411"/>
                    <a:pt x="131" y="819"/>
                    <a:pt x="1" y="1226"/>
                  </a:cubicBezTo>
                  <a:cubicBezTo>
                    <a:pt x="67" y="1269"/>
                    <a:pt x="131" y="1289"/>
                    <a:pt x="193" y="1289"/>
                  </a:cubicBezTo>
                  <a:cubicBezTo>
                    <a:pt x="438" y="1289"/>
                    <a:pt x="714" y="931"/>
                    <a:pt x="1006" y="345"/>
                  </a:cubicBezTo>
                  <a:cubicBezTo>
                    <a:pt x="776" y="255"/>
                    <a:pt x="564" y="136"/>
                    <a:pt x="362" y="0"/>
                  </a:cubicBezTo>
                  <a:close/>
                </a:path>
              </a:pathLst>
            </a:custGeom>
            <a:solidFill>
              <a:srgbClr val="EF8A30"/>
            </a:solidFill>
            <a:ln>
              <a:noFill/>
            </a:ln>
          </p:spPr>
          <p:txBody>
            <a:bodyPr spcFirstLastPara="1" wrap="square" lIns="91425" tIns="91425" rIns="91425" bIns="91425" anchor="ctr" anchorCtr="0">
              <a:noAutofit/>
            </a:bodyPr>
            <a:lstStyle/>
            <a:p/>
          </p:txBody>
        </p:sp>
        <p:sp>
          <p:nvSpPr>
            <p:cNvPr id="1202" name="Google Shape;1202;p27"/>
            <p:cNvSpPr/>
            <p:nvPr/>
          </p:nvSpPr>
          <p:spPr>
            <a:xfrm>
              <a:off x="6861491" y="3529767"/>
              <a:ext cx="90945" cy="105672"/>
            </a:xfrm>
            <a:custGeom>
              <a:avLst/>
              <a:gdLst/>
              <a:ahLst/>
              <a:cxnLst/>
              <a:rect l="l" t="t" r="r" b="b"/>
              <a:pathLst>
                <a:path w="2742" h="3186" extrusionOk="0">
                  <a:moveTo>
                    <a:pt x="389" y="1"/>
                  </a:moveTo>
                  <a:cubicBezTo>
                    <a:pt x="282" y="14"/>
                    <a:pt x="170" y="24"/>
                    <a:pt x="54" y="24"/>
                  </a:cubicBezTo>
                  <a:lnTo>
                    <a:pt x="1" y="24"/>
                  </a:lnTo>
                  <a:cubicBezTo>
                    <a:pt x="133" y="242"/>
                    <a:pt x="273" y="458"/>
                    <a:pt x="415" y="674"/>
                  </a:cubicBezTo>
                  <a:cubicBezTo>
                    <a:pt x="704" y="1094"/>
                    <a:pt x="1015" y="1512"/>
                    <a:pt x="1353" y="1900"/>
                  </a:cubicBezTo>
                  <a:cubicBezTo>
                    <a:pt x="1429" y="1989"/>
                    <a:pt x="1506" y="2072"/>
                    <a:pt x="1585" y="2159"/>
                  </a:cubicBezTo>
                  <a:cubicBezTo>
                    <a:pt x="1937" y="2537"/>
                    <a:pt x="2321" y="2884"/>
                    <a:pt x="2742" y="3186"/>
                  </a:cubicBezTo>
                  <a:cubicBezTo>
                    <a:pt x="2404" y="2791"/>
                    <a:pt x="2089" y="2387"/>
                    <a:pt x="1778" y="1980"/>
                  </a:cubicBezTo>
                  <a:cubicBezTo>
                    <a:pt x="1744" y="1940"/>
                    <a:pt x="1714" y="1896"/>
                    <a:pt x="1681" y="1856"/>
                  </a:cubicBezTo>
                  <a:cubicBezTo>
                    <a:pt x="1645" y="1807"/>
                    <a:pt x="1608" y="1757"/>
                    <a:pt x="1572" y="1708"/>
                  </a:cubicBezTo>
                  <a:cubicBezTo>
                    <a:pt x="1277" y="1300"/>
                    <a:pt x="989" y="892"/>
                    <a:pt x="707" y="475"/>
                  </a:cubicBezTo>
                  <a:cubicBezTo>
                    <a:pt x="600" y="316"/>
                    <a:pt x="495" y="160"/>
                    <a:pt x="389"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03" name="Google Shape;1203;p27"/>
            <p:cNvSpPr/>
            <p:nvPr/>
          </p:nvSpPr>
          <p:spPr>
            <a:xfrm>
              <a:off x="6892504" y="3688747"/>
              <a:ext cx="33466" cy="35323"/>
            </a:xfrm>
            <a:custGeom>
              <a:avLst/>
              <a:gdLst/>
              <a:ahLst/>
              <a:cxnLst/>
              <a:rect l="l" t="t" r="r" b="b"/>
              <a:pathLst>
                <a:path w="1009" h="1065" extrusionOk="0">
                  <a:moveTo>
                    <a:pt x="20" y="0"/>
                  </a:moveTo>
                  <a:cubicBezTo>
                    <a:pt x="17" y="46"/>
                    <a:pt x="14" y="93"/>
                    <a:pt x="11" y="139"/>
                  </a:cubicBezTo>
                  <a:cubicBezTo>
                    <a:pt x="7" y="179"/>
                    <a:pt x="4" y="219"/>
                    <a:pt x="0" y="259"/>
                  </a:cubicBezTo>
                  <a:cubicBezTo>
                    <a:pt x="110" y="361"/>
                    <a:pt x="222" y="464"/>
                    <a:pt x="335" y="560"/>
                  </a:cubicBezTo>
                  <a:cubicBezTo>
                    <a:pt x="421" y="633"/>
                    <a:pt x="511" y="707"/>
                    <a:pt x="600" y="776"/>
                  </a:cubicBezTo>
                  <a:cubicBezTo>
                    <a:pt x="733" y="875"/>
                    <a:pt x="869" y="975"/>
                    <a:pt x="1008" y="1065"/>
                  </a:cubicBezTo>
                  <a:cubicBezTo>
                    <a:pt x="892" y="945"/>
                    <a:pt x="776" y="826"/>
                    <a:pt x="660" y="710"/>
                  </a:cubicBezTo>
                  <a:cubicBezTo>
                    <a:pt x="644" y="693"/>
                    <a:pt x="627" y="680"/>
                    <a:pt x="610" y="663"/>
                  </a:cubicBezTo>
                  <a:cubicBezTo>
                    <a:pt x="548" y="600"/>
                    <a:pt x="488" y="534"/>
                    <a:pt x="431" y="468"/>
                  </a:cubicBezTo>
                  <a:cubicBezTo>
                    <a:pt x="365" y="395"/>
                    <a:pt x="302" y="315"/>
                    <a:pt x="236" y="242"/>
                  </a:cubicBezTo>
                  <a:cubicBezTo>
                    <a:pt x="163" y="163"/>
                    <a:pt x="90" y="83"/>
                    <a:pt x="2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04" name="Google Shape;1204;p27"/>
            <p:cNvSpPr/>
            <p:nvPr/>
          </p:nvSpPr>
          <p:spPr>
            <a:xfrm>
              <a:off x="6876683" y="3775153"/>
              <a:ext cx="22123" cy="20365"/>
            </a:xfrm>
            <a:custGeom>
              <a:avLst/>
              <a:gdLst/>
              <a:ahLst/>
              <a:cxnLst/>
              <a:rect l="l" t="t" r="r" b="b"/>
              <a:pathLst>
                <a:path w="667" h="614" extrusionOk="0">
                  <a:moveTo>
                    <a:pt x="70" y="0"/>
                  </a:moveTo>
                  <a:cubicBezTo>
                    <a:pt x="57" y="47"/>
                    <a:pt x="47" y="94"/>
                    <a:pt x="33" y="140"/>
                  </a:cubicBezTo>
                  <a:cubicBezTo>
                    <a:pt x="23" y="183"/>
                    <a:pt x="10" y="226"/>
                    <a:pt x="0" y="269"/>
                  </a:cubicBezTo>
                  <a:cubicBezTo>
                    <a:pt x="202" y="405"/>
                    <a:pt x="414" y="524"/>
                    <a:pt x="644" y="614"/>
                  </a:cubicBezTo>
                  <a:cubicBezTo>
                    <a:pt x="647" y="607"/>
                    <a:pt x="650" y="600"/>
                    <a:pt x="653" y="594"/>
                  </a:cubicBezTo>
                  <a:cubicBezTo>
                    <a:pt x="656" y="584"/>
                    <a:pt x="663" y="574"/>
                    <a:pt x="667" y="564"/>
                  </a:cubicBezTo>
                  <a:cubicBezTo>
                    <a:pt x="461" y="378"/>
                    <a:pt x="262" y="190"/>
                    <a:pt x="7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05" name="Google Shape;1205;p27"/>
            <p:cNvSpPr/>
            <p:nvPr/>
          </p:nvSpPr>
          <p:spPr>
            <a:xfrm>
              <a:off x="6610105" y="3145437"/>
              <a:ext cx="483814" cy="385042"/>
            </a:xfrm>
            <a:custGeom>
              <a:avLst/>
              <a:gdLst/>
              <a:ahLst/>
              <a:cxnLst/>
              <a:rect l="l" t="t" r="r" b="b"/>
              <a:pathLst>
                <a:path w="14587" h="11609" extrusionOk="0">
                  <a:moveTo>
                    <a:pt x="7540" y="0"/>
                  </a:moveTo>
                  <a:cubicBezTo>
                    <a:pt x="5025" y="0"/>
                    <a:pt x="2506" y="1556"/>
                    <a:pt x="1949" y="3477"/>
                  </a:cubicBezTo>
                  <a:cubicBezTo>
                    <a:pt x="1127" y="6301"/>
                    <a:pt x="2850" y="7587"/>
                    <a:pt x="2850" y="7587"/>
                  </a:cubicBezTo>
                  <a:cubicBezTo>
                    <a:pt x="2774" y="7562"/>
                    <a:pt x="2692" y="7550"/>
                    <a:pt x="2607" y="7550"/>
                  </a:cubicBezTo>
                  <a:cubicBezTo>
                    <a:pt x="1582" y="7550"/>
                    <a:pt x="1" y="9257"/>
                    <a:pt x="1949" y="10746"/>
                  </a:cubicBezTo>
                  <a:cubicBezTo>
                    <a:pt x="2537" y="11195"/>
                    <a:pt x="3052" y="11357"/>
                    <a:pt x="3488" y="11357"/>
                  </a:cubicBezTo>
                  <a:cubicBezTo>
                    <a:pt x="4613" y="11357"/>
                    <a:pt x="5213" y="10275"/>
                    <a:pt x="5213" y="10275"/>
                  </a:cubicBezTo>
                  <a:cubicBezTo>
                    <a:pt x="5213" y="10275"/>
                    <a:pt x="5426" y="10911"/>
                    <a:pt x="6238" y="11306"/>
                  </a:cubicBezTo>
                  <a:cubicBezTo>
                    <a:pt x="6553" y="11462"/>
                    <a:pt x="6960" y="11578"/>
                    <a:pt x="7477" y="11604"/>
                  </a:cubicBezTo>
                  <a:cubicBezTo>
                    <a:pt x="7530" y="11607"/>
                    <a:pt x="7581" y="11609"/>
                    <a:pt x="7632" y="11609"/>
                  </a:cubicBezTo>
                  <a:cubicBezTo>
                    <a:pt x="9373" y="11609"/>
                    <a:pt x="10105" y="9951"/>
                    <a:pt x="10105" y="9951"/>
                  </a:cubicBezTo>
                  <a:cubicBezTo>
                    <a:pt x="10498" y="10289"/>
                    <a:pt x="11097" y="10461"/>
                    <a:pt x="11722" y="10461"/>
                  </a:cubicBezTo>
                  <a:cubicBezTo>
                    <a:pt x="12905" y="10461"/>
                    <a:pt x="14183" y="9844"/>
                    <a:pt x="14341" y="8565"/>
                  </a:cubicBezTo>
                  <a:cubicBezTo>
                    <a:pt x="14587" y="6606"/>
                    <a:pt x="12141" y="6606"/>
                    <a:pt x="12141" y="6606"/>
                  </a:cubicBezTo>
                  <a:cubicBezTo>
                    <a:pt x="12141" y="6606"/>
                    <a:pt x="13937" y="3676"/>
                    <a:pt x="10874" y="1147"/>
                  </a:cubicBezTo>
                  <a:cubicBezTo>
                    <a:pt x="10023" y="442"/>
                    <a:pt x="9019" y="93"/>
                    <a:pt x="7991" y="17"/>
                  </a:cubicBezTo>
                  <a:lnTo>
                    <a:pt x="7985" y="17"/>
                  </a:lnTo>
                  <a:cubicBezTo>
                    <a:pt x="7837" y="6"/>
                    <a:pt x="7688" y="0"/>
                    <a:pt x="7540"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206" name="Google Shape;1206;p27"/>
            <p:cNvSpPr/>
            <p:nvPr/>
          </p:nvSpPr>
          <p:spPr>
            <a:xfrm>
              <a:off x="6816979" y="3145968"/>
              <a:ext cx="269353" cy="384577"/>
            </a:xfrm>
            <a:custGeom>
              <a:avLst/>
              <a:gdLst/>
              <a:ahLst/>
              <a:cxnLst/>
              <a:rect l="l" t="t" r="r" b="b"/>
              <a:pathLst>
                <a:path w="8121" h="11595" extrusionOk="0">
                  <a:moveTo>
                    <a:pt x="1754" y="1"/>
                  </a:moveTo>
                  <a:cubicBezTo>
                    <a:pt x="2702" y="1105"/>
                    <a:pt x="3663" y="2159"/>
                    <a:pt x="3245" y="4253"/>
                  </a:cubicBezTo>
                  <a:cubicBezTo>
                    <a:pt x="3136" y="4816"/>
                    <a:pt x="2934" y="5370"/>
                    <a:pt x="2977" y="5944"/>
                  </a:cubicBezTo>
                  <a:cubicBezTo>
                    <a:pt x="3027" y="6640"/>
                    <a:pt x="3438" y="7282"/>
                    <a:pt x="3464" y="7982"/>
                  </a:cubicBezTo>
                  <a:cubicBezTo>
                    <a:pt x="3490" y="8559"/>
                    <a:pt x="3007" y="9205"/>
                    <a:pt x="2499" y="9205"/>
                  </a:cubicBezTo>
                  <a:cubicBezTo>
                    <a:pt x="2393" y="9205"/>
                    <a:pt x="2288" y="9179"/>
                    <a:pt x="2185" y="9112"/>
                  </a:cubicBezTo>
                  <a:lnTo>
                    <a:pt x="2185" y="9112"/>
                  </a:lnTo>
                  <a:cubicBezTo>
                    <a:pt x="2513" y="9762"/>
                    <a:pt x="1996" y="10557"/>
                    <a:pt x="1346" y="10886"/>
                  </a:cubicBezTo>
                  <a:cubicBezTo>
                    <a:pt x="928" y="11097"/>
                    <a:pt x="464" y="11191"/>
                    <a:pt x="1" y="11290"/>
                  </a:cubicBezTo>
                  <a:cubicBezTo>
                    <a:pt x="316" y="11446"/>
                    <a:pt x="723" y="11562"/>
                    <a:pt x="1240" y="11588"/>
                  </a:cubicBezTo>
                  <a:cubicBezTo>
                    <a:pt x="1293" y="11591"/>
                    <a:pt x="1343" y="11595"/>
                    <a:pt x="1396" y="11595"/>
                  </a:cubicBezTo>
                  <a:cubicBezTo>
                    <a:pt x="3136" y="11595"/>
                    <a:pt x="3868" y="9935"/>
                    <a:pt x="3868" y="9935"/>
                  </a:cubicBezTo>
                  <a:cubicBezTo>
                    <a:pt x="4263" y="10273"/>
                    <a:pt x="4859" y="10444"/>
                    <a:pt x="5486" y="10444"/>
                  </a:cubicBezTo>
                  <a:cubicBezTo>
                    <a:pt x="6669" y="10444"/>
                    <a:pt x="7945" y="9828"/>
                    <a:pt x="8104" y="8549"/>
                  </a:cubicBezTo>
                  <a:cubicBezTo>
                    <a:pt x="8118" y="8453"/>
                    <a:pt x="8121" y="8367"/>
                    <a:pt x="8121" y="8281"/>
                  </a:cubicBezTo>
                  <a:cubicBezTo>
                    <a:pt x="8121" y="6590"/>
                    <a:pt x="5904" y="6590"/>
                    <a:pt x="5904" y="6590"/>
                  </a:cubicBezTo>
                  <a:cubicBezTo>
                    <a:pt x="5904" y="6590"/>
                    <a:pt x="6427" y="5738"/>
                    <a:pt x="6427" y="4555"/>
                  </a:cubicBezTo>
                  <a:cubicBezTo>
                    <a:pt x="6427" y="3544"/>
                    <a:pt x="6046" y="2295"/>
                    <a:pt x="4637" y="1131"/>
                  </a:cubicBezTo>
                  <a:cubicBezTo>
                    <a:pt x="3786" y="426"/>
                    <a:pt x="2782" y="77"/>
                    <a:pt x="175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07" name="Google Shape;1207;p27"/>
            <p:cNvSpPr/>
            <p:nvPr/>
          </p:nvSpPr>
          <p:spPr>
            <a:xfrm>
              <a:off x="6864808" y="3318513"/>
              <a:ext cx="92537" cy="95058"/>
            </a:xfrm>
            <a:custGeom>
              <a:avLst/>
              <a:gdLst/>
              <a:ahLst/>
              <a:cxnLst/>
              <a:rect l="l" t="t" r="r" b="b"/>
              <a:pathLst>
                <a:path w="2790" h="2866" extrusionOk="0">
                  <a:moveTo>
                    <a:pt x="1223" y="0"/>
                  </a:moveTo>
                  <a:cubicBezTo>
                    <a:pt x="1193" y="0"/>
                    <a:pt x="1164" y="1"/>
                    <a:pt x="1134" y="3"/>
                  </a:cubicBezTo>
                  <a:cubicBezTo>
                    <a:pt x="262" y="56"/>
                    <a:pt x="0" y="1265"/>
                    <a:pt x="329" y="2091"/>
                  </a:cubicBezTo>
                  <a:cubicBezTo>
                    <a:pt x="495" y="2532"/>
                    <a:pt x="833" y="2866"/>
                    <a:pt x="1330" y="2866"/>
                  </a:cubicBezTo>
                  <a:cubicBezTo>
                    <a:pt x="1368" y="2866"/>
                    <a:pt x="1406" y="2864"/>
                    <a:pt x="1445" y="2860"/>
                  </a:cubicBezTo>
                  <a:cubicBezTo>
                    <a:pt x="1863" y="2816"/>
                    <a:pt x="2155" y="2582"/>
                    <a:pt x="2327" y="2263"/>
                  </a:cubicBezTo>
                  <a:cubicBezTo>
                    <a:pt x="2789" y="1422"/>
                    <a:pt x="2406" y="0"/>
                    <a:pt x="1223"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08" name="Google Shape;1208;p27"/>
            <p:cNvSpPr/>
            <p:nvPr/>
          </p:nvSpPr>
          <p:spPr>
            <a:xfrm>
              <a:off x="6875687" y="3379611"/>
              <a:ext cx="66302" cy="33964"/>
            </a:xfrm>
            <a:custGeom>
              <a:avLst/>
              <a:gdLst/>
              <a:ahLst/>
              <a:cxnLst/>
              <a:rect l="l" t="t" r="r" b="b"/>
              <a:pathLst>
                <a:path w="1999" h="1024" extrusionOk="0">
                  <a:moveTo>
                    <a:pt x="878" y="1"/>
                  </a:moveTo>
                  <a:cubicBezTo>
                    <a:pt x="538" y="1"/>
                    <a:pt x="236" y="110"/>
                    <a:pt x="1" y="249"/>
                  </a:cubicBezTo>
                  <a:cubicBezTo>
                    <a:pt x="167" y="690"/>
                    <a:pt x="505" y="1024"/>
                    <a:pt x="1002" y="1024"/>
                  </a:cubicBezTo>
                  <a:cubicBezTo>
                    <a:pt x="1040" y="1024"/>
                    <a:pt x="1078" y="1022"/>
                    <a:pt x="1117" y="1018"/>
                  </a:cubicBezTo>
                  <a:cubicBezTo>
                    <a:pt x="1535" y="974"/>
                    <a:pt x="1827" y="740"/>
                    <a:pt x="1999" y="421"/>
                  </a:cubicBezTo>
                  <a:cubicBezTo>
                    <a:pt x="1606" y="113"/>
                    <a:pt x="1222" y="1"/>
                    <a:pt x="878"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09" name="Google Shape;1209;p27"/>
            <p:cNvSpPr/>
            <p:nvPr/>
          </p:nvSpPr>
          <p:spPr>
            <a:xfrm>
              <a:off x="6782350" y="3310188"/>
              <a:ext cx="34428" cy="56153"/>
            </a:xfrm>
            <a:custGeom>
              <a:avLst/>
              <a:gdLst/>
              <a:ahLst/>
              <a:cxnLst/>
              <a:rect l="l" t="t" r="r" b="b"/>
              <a:pathLst>
                <a:path w="1038" h="1693" extrusionOk="0">
                  <a:moveTo>
                    <a:pt x="475" y="1"/>
                  </a:moveTo>
                  <a:cubicBezTo>
                    <a:pt x="468" y="1"/>
                    <a:pt x="461" y="1"/>
                    <a:pt x="454" y="2"/>
                  </a:cubicBezTo>
                  <a:cubicBezTo>
                    <a:pt x="186" y="25"/>
                    <a:pt x="0" y="419"/>
                    <a:pt x="40" y="884"/>
                  </a:cubicBezTo>
                  <a:cubicBezTo>
                    <a:pt x="76" y="1338"/>
                    <a:pt x="309" y="1693"/>
                    <a:pt x="566" y="1693"/>
                  </a:cubicBezTo>
                  <a:cubicBezTo>
                    <a:pt x="573" y="1693"/>
                    <a:pt x="580" y="1692"/>
                    <a:pt x="587" y="1692"/>
                  </a:cubicBezTo>
                  <a:cubicBezTo>
                    <a:pt x="852" y="1669"/>
                    <a:pt x="1038" y="1274"/>
                    <a:pt x="1002" y="807"/>
                  </a:cubicBezTo>
                  <a:cubicBezTo>
                    <a:pt x="966" y="355"/>
                    <a:pt x="732" y="1"/>
                    <a:pt x="475"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10" name="Google Shape;1210;p27"/>
            <p:cNvSpPr/>
            <p:nvPr/>
          </p:nvSpPr>
          <p:spPr>
            <a:xfrm>
              <a:off x="6964746" y="3290519"/>
              <a:ext cx="34428" cy="56053"/>
            </a:xfrm>
            <a:custGeom>
              <a:avLst/>
              <a:gdLst/>
              <a:ahLst/>
              <a:cxnLst/>
              <a:rect l="l" t="t" r="r" b="b"/>
              <a:pathLst>
                <a:path w="1038" h="1690" extrusionOk="0">
                  <a:moveTo>
                    <a:pt x="479" y="0"/>
                  </a:moveTo>
                  <a:cubicBezTo>
                    <a:pt x="471" y="0"/>
                    <a:pt x="463" y="0"/>
                    <a:pt x="455" y="1"/>
                  </a:cubicBezTo>
                  <a:cubicBezTo>
                    <a:pt x="186" y="21"/>
                    <a:pt x="0" y="416"/>
                    <a:pt x="40" y="883"/>
                  </a:cubicBezTo>
                  <a:cubicBezTo>
                    <a:pt x="76" y="1335"/>
                    <a:pt x="309" y="1689"/>
                    <a:pt x="566" y="1689"/>
                  </a:cubicBezTo>
                  <a:cubicBezTo>
                    <a:pt x="573" y="1689"/>
                    <a:pt x="580" y="1689"/>
                    <a:pt x="587" y="1688"/>
                  </a:cubicBezTo>
                  <a:cubicBezTo>
                    <a:pt x="852" y="1668"/>
                    <a:pt x="1038" y="1271"/>
                    <a:pt x="1001" y="807"/>
                  </a:cubicBezTo>
                  <a:cubicBezTo>
                    <a:pt x="966" y="353"/>
                    <a:pt x="734" y="0"/>
                    <a:pt x="479"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11" name="Google Shape;1211;p27"/>
            <p:cNvSpPr/>
            <p:nvPr/>
          </p:nvSpPr>
          <p:spPr>
            <a:xfrm>
              <a:off x="6742448" y="3388965"/>
              <a:ext cx="75788" cy="45970"/>
            </a:xfrm>
            <a:custGeom>
              <a:avLst/>
              <a:gdLst/>
              <a:ahLst/>
              <a:cxnLst/>
              <a:rect l="l" t="t" r="r" b="b"/>
              <a:pathLst>
                <a:path w="2285" h="1386" extrusionOk="0">
                  <a:moveTo>
                    <a:pt x="1140" y="0"/>
                  </a:moveTo>
                  <a:cubicBezTo>
                    <a:pt x="510" y="0"/>
                    <a:pt x="1" y="311"/>
                    <a:pt x="1" y="692"/>
                  </a:cubicBezTo>
                  <a:cubicBezTo>
                    <a:pt x="1" y="1074"/>
                    <a:pt x="510" y="1385"/>
                    <a:pt x="1140" y="1385"/>
                  </a:cubicBezTo>
                  <a:cubicBezTo>
                    <a:pt x="1774" y="1385"/>
                    <a:pt x="2284" y="1074"/>
                    <a:pt x="2284" y="692"/>
                  </a:cubicBezTo>
                  <a:cubicBezTo>
                    <a:pt x="2284" y="311"/>
                    <a:pt x="1774" y="0"/>
                    <a:pt x="114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12" name="Google Shape;1212;p27"/>
            <p:cNvSpPr/>
            <p:nvPr/>
          </p:nvSpPr>
          <p:spPr>
            <a:xfrm>
              <a:off x="6981993" y="3352777"/>
              <a:ext cx="72139" cy="43781"/>
            </a:xfrm>
            <a:custGeom>
              <a:avLst/>
              <a:gdLst/>
              <a:ahLst/>
              <a:cxnLst/>
              <a:rect l="l" t="t" r="r" b="b"/>
              <a:pathLst>
                <a:path w="2175" h="1320" extrusionOk="0">
                  <a:moveTo>
                    <a:pt x="1088" y="1"/>
                  </a:moveTo>
                  <a:cubicBezTo>
                    <a:pt x="487" y="1"/>
                    <a:pt x="1" y="296"/>
                    <a:pt x="1" y="660"/>
                  </a:cubicBezTo>
                  <a:cubicBezTo>
                    <a:pt x="1" y="1024"/>
                    <a:pt x="487" y="1319"/>
                    <a:pt x="1088" y="1319"/>
                  </a:cubicBezTo>
                  <a:cubicBezTo>
                    <a:pt x="1688" y="1319"/>
                    <a:pt x="2175" y="1024"/>
                    <a:pt x="2175" y="660"/>
                  </a:cubicBezTo>
                  <a:cubicBezTo>
                    <a:pt x="2175" y="296"/>
                    <a:pt x="1688" y="1"/>
                    <a:pt x="1088"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13" name="Google Shape;1213;p27"/>
            <p:cNvSpPr/>
            <p:nvPr/>
          </p:nvSpPr>
          <p:spPr>
            <a:xfrm>
              <a:off x="6745964" y="3268362"/>
              <a:ext cx="52902" cy="43748"/>
            </a:xfrm>
            <a:custGeom>
              <a:avLst/>
              <a:gdLst/>
              <a:ahLst/>
              <a:cxnLst/>
              <a:rect l="l" t="t" r="r" b="b"/>
              <a:pathLst>
                <a:path w="1595" h="1319" extrusionOk="0">
                  <a:moveTo>
                    <a:pt x="1359" y="1"/>
                  </a:moveTo>
                  <a:cubicBezTo>
                    <a:pt x="1343" y="1"/>
                    <a:pt x="1326" y="3"/>
                    <a:pt x="1310" y="6"/>
                  </a:cubicBezTo>
                  <a:cubicBezTo>
                    <a:pt x="219" y="282"/>
                    <a:pt x="34" y="1031"/>
                    <a:pt x="27" y="1060"/>
                  </a:cubicBezTo>
                  <a:cubicBezTo>
                    <a:pt x="0" y="1173"/>
                    <a:pt x="66" y="1286"/>
                    <a:pt x="179" y="1313"/>
                  </a:cubicBezTo>
                  <a:cubicBezTo>
                    <a:pt x="196" y="1316"/>
                    <a:pt x="213" y="1319"/>
                    <a:pt x="229" y="1319"/>
                  </a:cubicBezTo>
                  <a:cubicBezTo>
                    <a:pt x="325" y="1319"/>
                    <a:pt x="412" y="1256"/>
                    <a:pt x="435" y="1160"/>
                  </a:cubicBezTo>
                  <a:cubicBezTo>
                    <a:pt x="441" y="1137"/>
                    <a:pt x="583" y="623"/>
                    <a:pt x="1412" y="418"/>
                  </a:cubicBezTo>
                  <a:cubicBezTo>
                    <a:pt x="1525" y="387"/>
                    <a:pt x="1594" y="275"/>
                    <a:pt x="1568" y="162"/>
                  </a:cubicBezTo>
                  <a:cubicBezTo>
                    <a:pt x="1542" y="66"/>
                    <a:pt x="1456" y="1"/>
                    <a:pt x="1359"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14" name="Google Shape;1214;p27"/>
            <p:cNvSpPr/>
            <p:nvPr/>
          </p:nvSpPr>
          <p:spPr>
            <a:xfrm>
              <a:off x="6974630" y="3253834"/>
              <a:ext cx="38043" cy="43449"/>
            </a:xfrm>
            <a:custGeom>
              <a:avLst/>
              <a:gdLst/>
              <a:ahLst/>
              <a:cxnLst/>
              <a:rect l="l" t="t" r="r" b="b"/>
              <a:pathLst>
                <a:path w="1147" h="1310" extrusionOk="0">
                  <a:moveTo>
                    <a:pt x="234" y="1"/>
                  </a:moveTo>
                  <a:cubicBezTo>
                    <a:pt x="181" y="1"/>
                    <a:pt x="127" y="21"/>
                    <a:pt x="87" y="60"/>
                  </a:cubicBezTo>
                  <a:cubicBezTo>
                    <a:pt x="1" y="143"/>
                    <a:pt x="1" y="276"/>
                    <a:pt x="83" y="359"/>
                  </a:cubicBezTo>
                  <a:cubicBezTo>
                    <a:pt x="87" y="362"/>
                    <a:pt x="495" y="783"/>
                    <a:pt x="723" y="1200"/>
                  </a:cubicBezTo>
                  <a:cubicBezTo>
                    <a:pt x="759" y="1270"/>
                    <a:pt x="833" y="1310"/>
                    <a:pt x="908" y="1310"/>
                  </a:cubicBezTo>
                  <a:cubicBezTo>
                    <a:pt x="942" y="1310"/>
                    <a:pt x="975" y="1303"/>
                    <a:pt x="1008" y="1283"/>
                  </a:cubicBezTo>
                  <a:cubicBezTo>
                    <a:pt x="1111" y="1226"/>
                    <a:pt x="1147" y="1101"/>
                    <a:pt x="1091" y="998"/>
                  </a:cubicBezTo>
                  <a:cubicBezTo>
                    <a:pt x="836" y="530"/>
                    <a:pt x="402" y="83"/>
                    <a:pt x="382" y="63"/>
                  </a:cubicBezTo>
                  <a:cubicBezTo>
                    <a:pt x="341" y="22"/>
                    <a:pt x="288" y="1"/>
                    <a:pt x="23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15" name="Google Shape;1215;p27"/>
            <p:cNvSpPr/>
            <p:nvPr/>
          </p:nvSpPr>
          <p:spPr>
            <a:xfrm>
              <a:off x="6674817" y="3530331"/>
              <a:ext cx="180829" cy="148093"/>
            </a:xfrm>
            <a:custGeom>
              <a:avLst/>
              <a:gdLst/>
              <a:ahLst/>
              <a:cxnLst/>
              <a:rect l="l" t="t" r="r" b="b"/>
              <a:pathLst>
                <a:path w="5452" h="4465" extrusionOk="0">
                  <a:moveTo>
                    <a:pt x="2202" y="0"/>
                  </a:moveTo>
                  <a:cubicBezTo>
                    <a:pt x="2202" y="0"/>
                    <a:pt x="1" y="1147"/>
                    <a:pt x="982" y="3169"/>
                  </a:cubicBezTo>
                  <a:cubicBezTo>
                    <a:pt x="1422" y="4080"/>
                    <a:pt x="2315" y="4465"/>
                    <a:pt x="3182" y="4465"/>
                  </a:cubicBezTo>
                  <a:cubicBezTo>
                    <a:pt x="4242" y="4465"/>
                    <a:pt x="5262" y="3888"/>
                    <a:pt x="5364" y="2993"/>
                  </a:cubicBezTo>
                  <a:cubicBezTo>
                    <a:pt x="5452" y="2203"/>
                    <a:pt x="4887" y="2000"/>
                    <a:pt x="4280" y="2000"/>
                  </a:cubicBezTo>
                  <a:cubicBezTo>
                    <a:pt x="3634" y="2000"/>
                    <a:pt x="2941" y="2231"/>
                    <a:pt x="2941" y="2231"/>
                  </a:cubicBezTo>
                  <a:lnTo>
                    <a:pt x="2202" y="0"/>
                  </a:lnTo>
                  <a:close/>
                </a:path>
              </a:pathLst>
            </a:custGeom>
            <a:solidFill>
              <a:schemeClr val="dk2"/>
            </a:solidFill>
            <a:ln>
              <a:noFill/>
            </a:ln>
          </p:spPr>
          <p:txBody>
            <a:bodyPr spcFirstLastPara="1" wrap="square" lIns="91425" tIns="91425" rIns="91425" bIns="91425" anchor="ctr" anchorCtr="0">
              <a:noAutofit/>
            </a:bodyPr>
            <a:lstStyle/>
            <a:p/>
          </p:txBody>
        </p:sp>
      </p:grpSp>
      <p:sp>
        <p:nvSpPr>
          <p:cNvPr id="1216" name="Google Shape;1216;p27"/>
          <p:cNvSpPr/>
          <p:nvPr/>
        </p:nvSpPr>
        <p:spPr>
          <a:xfrm rot="-5702922">
            <a:off x="2548953" y="532605"/>
            <a:ext cx="1932899" cy="4496419"/>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p:txBody>
      </p:sp>
      <p:sp>
        <p:nvSpPr>
          <p:cNvPr id="1217" name="Google Shape;1217;p27"/>
          <p:cNvSpPr txBox="1">
            <a:spLocks noGrp="1"/>
          </p:cNvSpPr>
          <p:nvPr>
            <p:ph type="subTitle" idx="1"/>
          </p:nvPr>
        </p:nvSpPr>
        <p:spPr>
          <a:xfrm rot="-302252">
            <a:off x="1670508" y="1960130"/>
            <a:ext cx="3689852" cy="14510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400" b="1" i="1" dirty="0" smtClean="0">
                <a:latin typeface="Times New Roman" panose="02020603050405020304" pitchFamily="18" charset="0"/>
                <a:cs typeface="Times New Roman" panose="02020603050405020304" pitchFamily="18" charset="0"/>
              </a:rPr>
              <a:t>Khởi động</a:t>
            </a:r>
            <a:endParaRPr sz="5400" b="1" i="1" dirty="0">
              <a:latin typeface="Times New Roman" panose="02020603050405020304" pitchFamily="18" charset="0"/>
              <a:cs typeface="Times New Roman" panose="02020603050405020304" pitchFamily="18" charset="0"/>
              <a:sym typeface="Didact Gothic" panose="00000500000000000000"/>
            </a:endParaRPr>
          </a:p>
        </p:txBody>
      </p:sp>
      <p:sp>
        <p:nvSpPr>
          <p:cNvPr id="1218" name="Google Shape;1218;p27"/>
          <p:cNvSpPr/>
          <p:nvPr/>
        </p:nvSpPr>
        <p:spPr>
          <a:xfrm rot="333202">
            <a:off x="1241418" y="1491385"/>
            <a:ext cx="1193502" cy="110267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p:txBody>
      </p:sp>
      <p:grpSp>
        <p:nvGrpSpPr>
          <p:cNvPr id="1219" name="Google Shape;1219;p27"/>
          <p:cNvGrpSpPr/>
          <p:nvPr/>
        </p:nvGrpSpPr>
        <p:grpSpPr>
          <a:xfrm rot="-302834">
            <a:off x="4372679" y="3079072"/>
            <a:ext cx="1214242" cy="1232872"/>
            <a:chOff x="4257150" y="439500"/>
            <a:chExt cx="496378" cy="634217"/>
          </a:xfrm>
        </p:grpSpPr>
        <p:sp>
          <p:nvSpPr>
            <p:cNvPr id="1220" name="Google Shape;1220;p27"/>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p:txBody>
        </p:sp>
        <p:sp>
          <p:nvSpPr>
            <p:cNvPr id="1221" name="Google Shape;1221;p27"/>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91425" tIns="91425" rIns="91425" bIns="91425" anchor="ctr" anchorCtr="0">
              <a:noAutofit/>
            </a:bodyPr>
            <a:lstStyle/>
            <a:p/>
          </p:txBody>
        </p:sp>
        <p:sp>
          <p:nvSpPr>
            <p:cNvPr id="1222" name="Google Shape;1222;p27"/>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223" name="Google Shape;1223;p27"/>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24" name="Google Shape;1224;p27"/>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25" name="Google Shape;1225;p27"/>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26" name="Google Shape;1226;p27"/>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17">
                                            <p:txEl>
                                              <p:pRg st="0" end="0"/>
                                            </p:txEl>
                                          </p:spTgt>
                                        </p:tgtEl>
                                        <p:attrNameLst>
                                          <p:attrName>style.visibility</p:attrName>
                                        </p:attrNameLst>
                                      </p:cBhvr>
                                      <p:to>
                                        <p:strVal val="visible"/>
                                      </p:to>
                                    </p:set>
                                    <p:animEffect transition="in" filter="wipe(down)">
                                      <p:cBhvr>
                                        <p:cTn id="7" dur="500"/>
                                        <p:tgtEl>
                                          <p:spTgt spid="12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629"/>
        <p:cNvGrpSpPr/>
        <p:nvPr/>
      </p:nvGrpSpPr>
      <p:grpSpPr>
        <a:xfrm>
          <a:off x="0" y="0"/>
          <a:ext cx="0" cy="0"/>
          <a:chOff x="0" y="0"/>
          <a:chExt cx="0" cy="0"/>
        </a:xfrm>
      </p:grpSpPr>
      <p:grpSp>
        <p:nvGrpSpPr>
          <p:cNvPr id="1630" name="Google Shape;1630;p33"/>
          <p:cNvGrpSpPr/>
          <p:nvPr/>
        </p:nvGrpSpPr>
        <p:grpSpPr>
          <a:xfrm rot="472784">
            <a:off x="5344546" y="1658933"/>
            <a:ext cx="3533962" cy="2554623"/>
            <a:chOff x="1646024" y="1811100"/>
            <a:chExt cx="2792401" cy="2792400"/>
          </a:xfrm>
        </p:grpSpPr>
        <p:sp>
          <p:nvSpPr>
            <p:cNvPr id="1631" name="Google Shape;1631;p33"/>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p:txBody>
        </p:sp>
        <p:sp>
          <p:nvSpPr>
            <p:cNvPr id="1632" name="Google Shape;1632;p33"/>
            <p:cNvSpPr/>
            <p:nvPr/>
          </p:nvSpPr>
          <p:spPr>
            <a:xfrm>
              <a:off x="1646024" y="1811100"/>
              <a:ext cx="2792400" cy="615584"/>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p:txBody>
        </p:sp>
        <p:cxnSp>
          <p:nvCxnSpPr>
            <p:cNvPr id="1633" name="Google Shape;1633;p33"/>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3"/>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3"/>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3"/>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3"/>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1642" name="Google Shape;1642;p33"/>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chemeClr val="lt1"/>
                </a:solidFill>
              </a:rPr>
              <a:t>CHAPTERS</a:t>
            </a:r>
            <a:endParaRPr>
              <a:solidFill>
                <a:schemeClr val="lt1"/>
              </a:solidFill>
            </a:endParaRPr>
          </a:p>
        </p:txBody>
      </p:sp>
      <p:grpSp>
        <p:nvGrpSpPr>
          <p:cNvPr id="1643" name="Google Shape;1643;p33"/>
          <p:cNvGrpSpPr/>
          <p:nvPr/>
        </p:nvGrpSpPr>
        <p:grpSpPr>
          <a:xfrm rot="-438800">
            <a:off x="822806" y="529759"/>
            <a:ext cx="3899111" cy="3598967"/>
            <a:chOff x="1646025" y="1811100"/>
            <a:chExt cx="2792400" cy="2792400"/>
          </a:xfrm>
        </p:grpSpPr>
        <p:sp>
          <p:nvSpPr>
            <p:cNvPr id="1644" name="Google Shape;1644;p33"/>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p:txBody>
        </p:sp>
        <p:sp>
          <p:nvSpPr>
            <p:cNvPr id="1645" name="Google Shape;1645;p33"/>
            <p:cNvSpPr/>
            <p:nvPr/>
          </p:nvSpPr>
          <p:spPr>
            <a:xfrm>
              <a:off x="1646025" y="1811100"/>
              <a:ext cx="2792400" cy="517183"/>
            </a:xfrm>
            <a:prstGeom prst="round2SameRect">
              <a:avLst>
                <a:gd name="adj1" fmla="val 50000"/>
                <a:gd name="adj2" fmla="val 0"/>
              </a:avLst>
            </a:prstGeom>
            <a:solidFill>
              <a:schemeClr val="accent6">
                <a:lumMod val="50000"/>
              </a:schemeClr>
            </a:solidFill>
            <a:ln>
              <a:noFill/>
            </a:ln>
          </p:spPr>
          <p:txBody>
            <a:bodyPr spcFirstLastPara="1" wrap="square" lIns="91425" tIns="91425" rIns="91425" bIns="91425" anchor="ctr" anchorCtr="0">
              <a:noAutofit/>
            </a:bodyPr>
            <a:lstStyle/>
            <a:p/>
          </p:txBody>
        </p:sp>
        <p:cxnSp>
          <p:nvCxnSpPr>
            <p:cNvPr id="1646" name="Google Shape;1646;p33"/>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47" name="Google Shape;1647;p33"/>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48" name="Google Shape;1648;p33"/>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49" name="Google Shape;1649;p33"/>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50" name="Google Shape;1650;p33"/>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1652" name="Google Shape;1652;p33"/>
          <p:cNvSpPr txBox="1">
            <a:spLocks noGrp="1"/>
          </p:cNvSpPr>
          <p:nvPr>
            <p:ph type="subTitle" idx="2"/>
          </p:nvPr>
        </p:nvSpPr>
        <p:spPr>
          <a:xfrm rot="-438706" flipH="1">
            <a:off x="1367288" y="665338"/>
            <a:ext cx="2112075" cy="43525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chemeClr val="lt1"/>
                </a:solidFill>
                <a:latin typeface="Times New Roman" panose="02020603050405020304" pitchFamily="18" charset="0"/>
                <a:cs typeface="Times New Roman" panose="02020603050405020304" pitchFamily="18" charset="0"/>
              </a:rPr>
              <a:t>C</a:t>
            </a:r>
            <a:r>
              <a:rPr lang="en-GB" sz="3200" b="1" dirty="0" smtClean="0">
                <a:solidFill>
                  <a:schemeClr val="lt1"/>
                </a:solidFill>
                <a:latin typeface="Times New Roman" panose="02020603050405020304" pitchFamily="18" charset="0"/>
                <a:cs typeface="Times New Roman" panose="02020603050405020304" pitchFamily="18" charset="0"/>
              </a:rPr>
              <a:t>âu 3</a:t>
            </a:r>
            <a:endParaRPr sz="3200" b="1" dirty="0">
              <a:solidFill>
                <a:schemeClr val="lt1"/>
              </a:solidFill>
              <a:latin typeface="Times New Roman" panose="02020603050405020304" pitchFamily="18" charset="0"/>
              <a:cs typeface="Times New Roman" panose="02020603050405020304" pitchFamily="18" charset="0"/>
            </a:endParaRPr>
          </a:p>
        </p:txBody>
      </p:sp>
      <p:sp>
        <p:nvSpPr>
          <p:cNvPr id="1654" name="Google Shape;1654;p33"/>
          <p:cNvSpPr txBox="1">
            <a:spLocks noGrp="1"/>
          </p:cNvSpPr>
          <p:nvPr>
            <p:ph type="subTitle" idx="4"/>
          </p:nvPr>
        </p:nvSpPr>
        <p:spPr>
          <a:xfrm rot="472683" flipH="1">
            <a:off x="6115860" y="1765239"/>
            <a:ext cx="2112134" cy="4352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smtClean="0">
                <a:solidFill>
                  <a:schemeClr val="lt1"/>
                </a:solidFill>
                <a:latin typeface="Times New Roman" panose="02020603050405020304" pitchFamily="18" charset="0"/>
                <a:cs typeface="Times New Roman" panose="02020603050405020304" pitchFamily="18" charset="0"/>
              </a:rPr>
              <a:t>C</a:t>
            </a:r>
            <a:r>
              <a:rPr lang="en-GB" sz="3600" b="1" dirty="0" smtClean="0">
                <a:solidFill>
                  <a:schemeClr val="lt1"/>
                </a:solidFill>
                <a:latin typeface="Times New Roman" panose="02020603050405020304" pitchFamily="18" charset="0"/>
                <a:cs typeface="Times New Roman" panose="02020603050405020304" pitchFamily="18" charset="0"/>
              </a:rPr>
              <a:t>âu </a:t>
            </a:r>
            <a:r>
              <a:rPr lang="en-GB" sz="3600" b="1" dirty="0">
                <a:solidFill>
                  <a:schemeClr val="lt1"/>
                </a:solidFill>
                <a:latin typeface="Times New Roman" panose="02020603050405020304" pitchFamily="18" charset="0"/>
                <a:cs typeface="Times New Roman" panose="02020603050405020304" pitchFamily="18" charset="0"/>
              </a:rPr>
              <a:t>4</a:t>
            </a:r>
            <a:endParaRPr sz="3600" b="1" dirty="0">
              <a:solidFill>
                <a:schemeClr val="lt1"/>
              </a:solidFill>
              <a:latin typeface="Times New Roman" panose="02020603050405020304" pitchFamily="18" charset="0"/>
              <a:cs typeface="Times New Roman" panose="02020603050405020304" pitchFamily="18" charset="0"/>
            </a:endParaRPr>
          </a:p>
        </p:txBody>
      </p:sp>
      <p:sp>
        <p:nvSpPr>
          <p:cNvPr id="3" name="Rectangle 2"/>
          <p:cNvSpPr/>
          <p:nvPr/>
        </p:nvSpPr>
        <p:spPr>
          <a:xfrm rot="21155635">
            <a:off x="927062" y="1128542"/>
            <a:ext cx="3799820" cy="2806987"/>
          </a:xfrm>
          <a:prstGeom prst="rect">
            <a:avLst/>
          </a:prstGeom>
        </p:spPr>
        <p:txBody>
          <a:bodyPr wrap="square">
            <a:spAutoFit/>
          </a:bodyPr>
          <a:lstStyle/>
          <a:p>
            <a:pPr lvl="0" algn="just">
              <a:lnSpc>
                <a:spcPct val="150000"/>
              </a:lnSpc>
            </a:pPr>
            <a:r>
              <a:rPr lang="vi-VN" sz="2000" dirty="0" smtClean="0">
                <a:solidFill>
                  <a:srgbClr val="222222"/>
                </a:solidFill>
                <a:latin typeface="Times New Roman" panose="02020603050405020304"/>
              </a:rPr>
              <a:t>Sau </a:t>
            </a:r>
            <a:r>
              <a:rPr lang="vi-VN" sz="2000" dirty="0">
                <a:solidFill>
                  <a:srgbClr val="222222"/>
                </a:solidFill>
                <a:latin typeface="Times New Roman" panose="02020603050405020304"/>
              </a:rPr>
              <a:t>khi phân tích chi tiết bộ mặt lừa bịp, tráo trở của Sở Khanh, tác giả đã tổng hợp và khái quát bản chất của hắn: </a:t>
            </a:r>
            <a:r>
              <a:rPr lang="vi-VN" sz="2000" i="1" dirty="0">
                <a:solidFill>
                  <a:srgbClr val="222222"/>
                </a:solidFill>
                <a:latin typeface="Times New Roman" panose="02020603050405020304"/>
              </a:rPr>
              <a:t>…" Nó là cái mức cao nhất của tình hình đồi bại trong xã hội này".</a:t>
            </a:r>
            <a:endParaRPr lang="vi-VN" sz="2000" i="1" dirty="0">
              <a:solidFill>
                <a:srgbClr val="222222"/>
              </a:solidFill>
              <a:latin typeface="Times New Roman" panose="02020603050405020304"/>
            </a:endParaRPr>
          </a:p>
        </p:txBody>
      </p:sp>
      <p:sp>
        <p:nvSpPr>
          <p:cNvPr id="5" name="Rectangle 4"/>
          <p:cNvSpPr/>
          <p:nvPr/>
        </p:nvSpPr>
        <p:spPr>
          <a:xfrm rot="471661">
            <a:off x="5424791" y="2233870"/>
            <a:ext cx="3283486" cy="1338828"/>
          </a:xfrm>
          <a:prstGeom prst="rect">
            <a:avLst/>
          </a:prstGeom>
        </p:spPr>
        <p:txBody>
          <a:bodyPr wrap="square">
            <a:spAutoFit/>
          </a:bodyPr>
          <a:lstStyle/>
          <a:p>
            <a:pPr algn="just">
              <a:lnSpc>
                <a:spcPct val="150000"/>
              </a:lnSpc>
            </a:pPr>
            <a:r>
              <a:rPr lang="vi-VN"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Ví</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dụ</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Phân</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tích</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vẻ</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đẹp</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mùa</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thu</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Bắc</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Bộ</a:t>
            </a:r>
            <a:r>
              <a:rPr lang="en-US" sz="1800" dirty="0" smtClean="0">
                <a:solidFill>
                  <a:srgbClr val="222222"/>
                </a:solidFill>
                <a:latin typeface="Times New Roman" panose="02020603050405020304"/>
              </a:rPr>
              <a:t> qua </a:t>
            </a:r>
            <a:r>
              <a:rPr lang="en-US" sz="1800" dirty="0" err="1" smtClean="0">
                <a:solidFill>
                  <a:srgbClr val="222222"/>
                </a:solidFill>
                <a:latin typeface="Times New Roman" panose="02020603050405020304"/>
              </a:rPr>
              <a:t>bài</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thơ</a:t>
            </a:r>
            <a:r>
              <a:rPr lang="en-US" sz="1800" dirty="0" smtClean="0">
                <a:solidFill>
                  <a:srgbClr val="222222"/>
                </a:solidFill>
                <a:latin typeface="Times New Roman" panose="02020603050405020304"/>
              </a:rPr>
              <a:t> </a:t>
            </a:r>
            <a:r>
              <a:rPr lang="en-US" sz="1800" i="1" dirty="0" smtClean="0">
                <a:solidFill>
                  <a:srgbClr val="222222"/>
                </a:solidFill>
                <a:latin typeface="Times New Roman" panose="02020603050405020304"/>
              </a:rPr>
              <a:t>“</a:t>
            </a:r>
            <a:r>
              <a:rPr lang="en-US" sz="1800" i="1" dirty="0" err="1" smtClean="0">
                <a:solidFill>
                  <a:srgbClr val="222222"/>
                </a:solidFill>
                <a:latin typeface="Times New Roman" panose="02020603050405020304"/>
              </a:rPr>
              <a:t>Câu</a:t>
            </a:r>
            <a:r>
              <a:rPr lang="en-US" sz="1800" i="1" dirty="0" smtClean="0">
                <a:solidFill>
                  <a:srgbClr val="222222"/>
                </a:solidFill>
                <a:latin typeface="Times New Roman" panose="02020603050405020304"/>
              </a:rPr>
              <a:t> </a:t>
            </a:r>
            <a:r>
              <a:rPr lang="en-US" sz="1800" i="1" dirty="0" err="1" smtClean="0">
                <a:solidFill>
                  <a:srgbClr val="222222"/>
                </a:solidFill>
                <a:latin typeface="Times New Roman" panose="02020603050405020304"/>
              </a:rPr>
              <a:t>cá</a:t>
            </a:r>
            <a:r>
              <a:rPr lang="en-US" sz="1800" i="1" dirty="0" smtClean="0">
                <a:solidFill>
                  <a:srgbClr val="222222"/>
                </a:solidFill>
                <a:latin typeface="Times New Roman" panose="02020603050405020304"/>
              </a:rPr>
              <a:t> </a:t>
            </a:r>
            <a:r>
              <a:rPr lang="en-US" sz="1800" i="1" dirty="0" err="1" smtClean="0">
                <a:solidFill>
                  <a:srgbClr val="222222"/>
                </a:solidFill>
                <a:latin typeface="Times New Roman" panose="02020603050405020304"/>
              </a:rPr>
              <a:t>mùa</a:t>
            </a:r>
            <a:r>
              <a:rPr lang="en-US" sz="1800" i="1" dirty="0" smtClean="0">
                <a:solidFill>
                  <a:srgbClr val="222222"/>
                </a:solidFill>
                <a:latin typeface="Times New Roman" panose="02020603050405020304"/>
              </a:rPr>
              <a:t> </a:t>
            </a:r>
            <a:r>
              <a:rPr lang="en-US" sz="1800" i="1" dirty="0" err="1" smtClean="0">
                <a:solidFill>
                  <a:srgbClr val="222222"/>
                </a:solidFill>
                <a:latin typeface="Times New Roman" panose="02020603050405020304"/>
              </a:rPr>
              <a:t>thu</a:t>
            </a:r>
            <a:r>
              <a:rPr lang="en-US" sz="1800" i="1" dirty="0" smtClean="0">
                <a:solidFill>
                  <a:srgbClr val="222222"/>
                </a:solidFill>
                <a:latin typeface="Times New Roman" panose="02020603050405020304"/>
              </a:rPr>
              <a:t>”</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của</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Nguyễn</a:t>
            </a:r>
            <a:r>
              <a:rPr lang="en-US" sz="1800" dirty="0" smtClean="0">
                <a:solidFill>
                  <a:srgbClr val="222222"/>
                </a:solidFill>
                <a:latin typeface="Times New Roman" panose="02020603050405020304"/>
              </a:rPr>
              <a:t> </a:t>
            </a:r>
            <a:r>
              <a:rPr lang="en-US" sz="1800" dirty="0" err="1" smtClean="0">
                <a:solidFill>
                  <a:srgbClr val="222222"/>
                </a:solidFill>
                <a:latin typeface="Times New Roman" panose="02020603050405020304"/>
              </a:rPr>
              <a:t>Khuyến</a:t>
            </a:r>
            <a:r>
              <a:rPr lang="en-US" sz="1800" dirty="0" smtClean="0">
                <a:solidFill>
                  <a:srgbClr val="222222"/>
                </a:solidFill>
                <a:latin typeface="Times New Roman" panose="02020603050405020304"/>
              </a:rPr>
              <a:t>?</a:t>
            </a:r>
            <a:endParaRPr lang="vi-VN" sz="1800" dirty="0">
              <a:solidFill>
                <a:srgbClr val="222222"/>
              </a:solidFill>
              <a:latin typeface="Times New Roman" panose="02020603050405020304"/>
            </a:endParaRPr>
          </a:p>
        </p:txBody>
      </p:sp>
      <p:grpSp>
        <p:nvGrpSpPr>
          <p:cNvPr id="65" name="Google Shape;3749;p50"/>
          <p:cNvGrpSpPr/>
          <p:nvPr/>
        </p:nvGrpSpPr>
        <p:grpSpPr>
          <a:xfrm>
            <a:off x="7461807" y="529681"/>
            <a:ext cx="1316783" cy="1194058"/>
            <a:chOff x="5648438" y="1188043"/>
            <a:chExt cx="1544418" cy="1295362"/>
          </a:xfrm>
        </p:grpSpPr>
        <p:sp>
          <p:nvSpPr>
            <p:cNvPr id="66" name="Google Shape;3750;p50"/>
            <p:cNvSpPr/>
            <p:nvPr/>
          </p:nvSpPr>
          <p:spPr>
            <a:xfrm>
              <a:off x="5648438" y="1188043"/>
              <a:ext cx="1544418" cy="1295362"/>
            </a:xfrm>
            <a:custGeom>
              <a:avLst/>
              <a:gdLst/>
              <a:ahLst/>
              <a:cxnLst/>
              <a:rect l="l" t="t" r="r" b="b"/>
              <a:pathLst>
                <a:path w="43017" h="36080" extrusionOk="0">
                  <a:moveTo>
                    <a:pt x="6592" y="15467"/>
                  </a:moveTo>
                  <a:cubicBezTo>
                    <a:pt x="6372" y="16200"/>
                    <a:pt x="6292" y="16991"/>
                    <a:pt x="6365" y="17804"/>
                  </a:cubicBezTo>
                  <a:cubicBezTo>
                    <a:pt x="6086" y="17333"/>
                    <a:pt x="5821" y="16614"/>
                    <a:pt x="6180" y="15931"/>
                  </a:cubicBezTo>
                  <a:cubicBezTo>
                    <a:pt x="6275" y="15749"/>
                    <a:pt x="6414" y="15596"/>
                    <a:pt x="6592" y="15467"/>
                  </a:cubicBezTo>
                  <a:close/>
                  <a:moveTo>
                    <a:pt x="22562" y="1"/>
                  </a:moveTo>
                  <a:cubicBezTo>
                    <a:pt x="20036" y="1"/>
                    <a:pt x="17915" y="855"/>
                    <a:pt x="16591" y="2444"/>
                  </a:cubicBezTo>
                  <a:cubicBezTo>
                    <a:pt x="15164" y="4160"/>
                    <a:pt x="14861" y="6535"/>
                    <a:pt x="15743" y="9133"/>
                  </a:cubicBezTo>
                  <a:cubicBezTo>
                    <a:pt x="15887" y="9555"/>
                    <a:pt x="16019" y="9995"/>
                    <a:pt x="16134" y="10445"/>
                  </a:cubicBezTo>
                  <a:cubicBezTo>
                    <a:pt x="15235" y="10476"/>
                    <a:pt x="14094" y="10581"/>
                    <a:pt x="12870" y="10856"/>
                  </a:cubicBezTo>
                  <a:cubicBezTo>
                    <a:pt x="11120" y="10366"/>
                    <a:pt x="9572" y="10121"/>
                    <a:pt x="8216" y="10121"/>
                  </a:cubicBezTo>
                  <a:cubicBezTo>
                    <a:pt x="6203" y="10121"/>
                    <a:pt x="4612" y="10662"/>
                    <a:pt x="3408" y="11746"/>
                  </a:cubicBezTo>
                  <a:cubicBezTo>
                    <a:pt x="0" y="14811"/>
                    <a:pt x="2156" y="19331"/>
                    <a:pt x="3205" y="20716"/>
                  </a:cubicBezTo>
                  <a:cubicBezTo>
                    <a:pt x="3257" y="20838"/>
                    <a:pt x="3307" y="21159"/>
                    <a:pt x="3334" y="21337"/>
                  </a:cubicBezTo>
                  <a:cubicBezTo>
                    <a:pt x="3516" y="22540"/>
                    <a:pt x="4067" y="23154"/>
                    <a:pt x="4966" y="23154"/>
                  </a:cubicBezTo>
                  <a:cubicBezTo>
                    <a:pt x="5095" y="23154"/>
                    <a:pt x="5221" y="23140"/>
                    <a:pt x="5336" y="23116"/>
                  </a:cubicBezTo>
                  <a:cubicBezTo>
                    <a:pt x="5557" y="23228"/>
                    <a:pt x="5775" y="23269"/>
                    <a:pt x="5975" y="23269"/>
                  </a:cubicBezTo>
                  <a:cubicBezTo>
                    <a:pt x="6185" y="23269"/>
                    <a:pt x="6375" y="23224"/>
                    <a:pt x="6529" y="23168"/>
                  </a:cubicBezTo>
                  <a:cubicBezTo>
                    <a:pt x="6819" y="23067"/>
                    <a:pt x="7185" y="22858"/>
                    <a:pt x="7394" y="22436"/>
                  </a:cubicBezTo>
                  <a:cubicBezTo>
                    <a:pt x="7422" y="22425"/>
                    <a:pt x="7453" y="22415"/>
                    <a:pt x="7481" y="22404"/>
                  </a:cubicBezTo>
                  <a:cubicBezTo>
                    <a:pt x="7740" y="22303"/>
                    <a:pt x="7962" y="22135"/>
                    <a:pt x="8133" y="21926"/>
                  </a:cubicBezTo>
                  <a:cubicBezTo>
                    <a:pt x="9686" y="23796"/>
                    <a:pt x="11956" y="25026"/>
                    <a:pt x="13741" y="25770"/>
                  </a:cubicBezTo>
                  <a:cubicBezTo>
                    <a:pt x="13735" y="25780"/>
                    <a:pt x="13731" y="25787"/>
                    <a:pt x="13724" y="25797"/>
                  </a:cubicBezTo>
                  <a:cubicBezTo>
                    <a:pt x="12636" y="27660"/>
                    <a:pt x="11851" y="29007"/>
                    <a:pt x="12266" y="30461"/>
                  </a:cubicBezTo>
                  <a:cubicBezTo>
                    <a:pt x="12511" y="31309"/>
                    <a:pt x="13118" y="31978"/>
                    <a:pt x="14132" y="32515"/>
                  </a:cubicBezTo>
                  <a:cubicBezTo>
                    <a:pt x="14834" y="32886"/>
                    <a:pt x="15530" y="33027"/>
                    <a:pt x="16191" y="33027"/>
                  </a:cubicBezTo>
                  <a:cubicBezTo>
                    <a:pt x="17462" y="33027"/>
                    <a:pt x="18604" y="32505"/>
                    <a:pt x="19409" y="32090"/>
                  </a:cubicBezTo>
                  <a:cubicBezTo>
                    <a:pt x="19898" y="33250"/>
                    <a:pt x="20721" y="33509"/>
                    <a:pt x="21073" y="33620"/>
                  </a:cubicBezTo>
                  <a:cubicBezTo>
                    <a:pt x="21352" y="33709"/>
                    <a:pt x="21616" y="33746"/>
                    <a:pt x="21863" y="33746"/>
                  </a:cubicBezTo>
                  <a:cubicBezTo>
                    <a:pt x="22587" y="33746"/>
                    <a:pt x="23172" y="33428"/>
                    <a:pt x="23591" y="33139"/>
                  </a:cubicBezTo>
                  <a:cubicBezTo>
                    <a:pt x="23741" y="33990"/>
                    <a:pt x="24020" y="35288"/>
                    <a:pt x="25328" y="35853"/>
                  </a:cubicBezTo>
                  <a:cubicBezTo>
                    <a:pt x="25606" y="35975"/>
                    <a:pt x="25976" y="36080"/>
                    <a:pt x="26416" y="36080"/>
                  </a:cubicBezTo>
                  <a:cubicBezTo>
                    <a:pt x="26810" y="36080"/>
                    <a:pt x="27260" y="35996"/>
                    <a:pt x="27752" y="35766"/>
                  </a:cubicBezTo>
                  <a:cubicBezTo>
                    <a:pt x="29506" y="34939"/>
                    <a:pt x="31211" y="32389"/>
                    <a:pt x="32401" y="28846"/>
                  </a:cubicBezTo>
                  <a:cubicBezTo>
                    <a:pt x="38023" y="28717"/>
                    <a:pt x="41389" y="26984"/>
                    <a:pt x="42410" y="23684"/>
                  </a:cubicBezTo>
                  <a:cubicBezTo>
                    <a:pt x="42972" y="21871"/>
                    <a:pt x="42860" y="20029"/>
                    <a:pt x="42089" y="18338"/>
                  </a:cubicBezTo>
                  <a:lnTo>
                    <a:pt x="42089" y="18330"/>
                  </a:lnTo>
                  <a:cubicBezTo>
                    <a:pt x="43017" y="14748"/>
                    <a:pt x="41824" y="12028"/>
                    <a:pt x="38986" y="11229"/>
                  </a:cubicBezTo>
                  <a:cubicBezTo>
                    <a:pt x="38528" y="11100"/>
                    <a:pt x="38058" y="11036"/>
                    <a:pt x="37580" y="11036"/>
                  </a:cubicBezTo>
                  <a:cubicBezTo>
                    <a:pt x="36421" y="11036"/>
                    <a:pt x="35212" y="11413"/>
                    <a:pt x="34005" y="12154"/>
                  </a:cubicBezTo>
                  <a:cubicBezTo>
                    <a:pt x="33883" y="12119"/>
                    <a:pt x="33757" y="12084"/>
                    <a:pt x="33635" y="12049"/>
                  </a:cubicBezTo>
                  <a:cubicBezTo>
                    <a:pt x="32523" y="5067"/>
                    <a:pt x="29241" y="850"/>
                    <a:pt x="24323" y="132"/>
                  </a:cubicBezTo>
                  <a:cubicBezTo>
                    <a:pt x="23719" y="44"/>
                    <a:pt x="23130" y="1"/>
                    <a:pt x="22562"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67" name="Google Shape;3751;p50"/>
            <p:cNvSpPr/>
            <p:nvPr/>
          </p:nvSpPr>
          <p:spPr>
            <a:xfrm>
              <a:off x="6083890" y="1240244"/>
              <a:ext cx="735463" cy="1190958"/>
            </a:xfrm>
            <a:custGeom>
              <a:avLst/>
              <a:gdLst/>
              <a:ahLst/>
              <a:cxnLst/>
              <a:rect l="l" t="t" r="r" b="b"/>
              <a:pathLst>
                <a:path w="20485" h="33172" extrusionOk="0">
                  <a:moveTo>
                    <a:pt x="10454" y="0"/>
                  </a:moveTo>
                  <a:cubicBezTo>
                    <a:pt x="6251" y="0"/>
                    <a:pt x="3469" y="2726"/>
                    <a:pt x="4989" y="7212"/>
                  </a:cubicBezTo>
                  <a:cubicBezTo>
                    <a:pt x="6488" y="11638"/>
                    <a:pt x="6691" y="17511"/>
                    <a:pt x="4518" y="22014"/>
                  </a:cubicBezTo>
                  <a:cubicBezTo>
                    <a:pt x="2345" y="26516"/>
                    <a:pt x="1" y="28361"/>
                    <a:pt x="2679" y="29778"/>
                  </a:cubicBezTo>
                  <a:cubicBezTo>
                    <a:pt x="3148" y="30025"/>
                    <a:pt x="3619" y="30123"/>
                    <a:pt x="4077" y="30123"/>
                  </a:cubicBezTo>
                  <a:cubicBezTo>
                    <a:pt x="4942" y="30123"/>
                    <a:pt x="5765" y="29774"/>
                    <a:pt x="6454" y="29425"/>
                  </a:cubicBezTo>
                  <a:cubicBezTo>
                    <a:pt x="7140" y="29078"/>
                    <a:pt x="7695" y="28729"/>
                    <a:pt x="8026" y="28729"/>
                  </a:cubicBezTo>
                  <a:cubicBezTo>
                    <a:pt x="8080" y="28729"/>
                    <a:pt x="8128" y="28739"/>
                    <a:pt x="8170" y="28759"/>
                  </a:cubicBezTo>
                  <a:cubicBezTo>
                    <a:pt x="8606" y="28971"/>
                    <a:pt x="8183" y="30405"/>
                    <a:pt x="9380" y="30782"/>
                  </a:cubicBezTo>
                  <a:cubicBezTo>
                    <a:pt x="9502" y="30821"/>
                    <a:pt x="9619" y="30838"/>
                    <a:pt x="9731" y="30838"/>
                  </a:cubicBezTo>
                  <a:cubicBezTo>
                    <a:pt x="10161" y="30838"/>
                    <a:pt x="10521" y="30583"/>
                    <a:pt x="10862" y="30328"/>
                  </a:cubicBezTo>
                  <a:cubicBezTo>
                    <a:pt x="11205" y="30075"/>
                    <a:pt x="11530" y="29821"/>
                    <a:pt x="11890" y="29821"/>
                  </a:cubicBezTo>
                  <a:cubicBezTo>
                    <a:pt x="11991" y="29821"/>
                    <a:pt x="12094" y="29841"/>
                    <a:pt x="12201" y="29886"/>
                  </a:cubicBezTo>
                  <a:cubicBezTo>
                    <a:pt x="13178" y="30297"/>
                    <a:pt x="12540" y="32533"/>
                    <a:pt x="13775" y="33066"/>
                  </a:cubicBezTo>
                  <a:cubicBezTo>
                    <a:pt x="13937" y="33137"/>
                    <a:pt x="14107" y="33171"/>
                    <a:pt x="14283" y="33171"/>
                  </a:cubicBezTo>
                  <a:cubicBezTo>
                    <a:pt x="16795" y="33171"/>
                    <a:pt x="20484" y="26137"/>
                    <a:pt x="20484" y="16535"/>
                  </a:cubicBezTo>
                  <a:cubicBezTo>
                    <a:pt x="20484" y="7568"/>
                    <a:pt x="17883" y="972"/>
                    <a:pt x="11985" y="114"/>
                  </a:cubicBezTo>
                  <a:cubicBezTo>
                    <a:pt x="11458" y="38"/>
                    <a:pt x="10946" y="0"/>
                    <a:pt x="10454" y="0"/>
                  </a:cubicBezTo>
                  <a:close/>
                </a:path>
              </a:pathLst>
            </a:custGeom>
            <a:solidFill>
              <a:schemeClr val="lt2"/>
            </a:solidFill>
            <a:ln>
              <a:noFill/>
            </a:ln>
          </p:spPr>
          <p:txBody>
            <a:bodyPr spcFirstLastPara="1" wrap="square" lIns="91425" tIns="91425" rIns="91425" bIns="91425" anchor="ctr" anchorCtr="0">
              <a:noAutofit/>
            </a:bodyPr>
            <a:lstStyle/>
            <a:p/>
          </p:txBody>
        </p:sp>
        <p:sp>
          <p:nvSpPr>
            <p:cNvPr id="68" name="Google Shape;3752;p50"/>
            <p:cNvSpPr/>
            <p:nvPr/>
          </p:nvSpPr>
          <p:spPr>
            <a:xfrm>
              <a:off x="6190985" y="1698387"/>
              <a:ext cx="111729" cy="433882"/>
            </a:xfrm>
            <a:custGeom>
              <a:avLst/>
              <a:gdLst/>
              <a:ahLst/>
              <a:cxnLst/>
              <a:rect l="l" t="t" r="r" b="b"/>
              <a:pathLst>
                <a:path w="3112" h="12085" extrusionOk="0">
                  <a:moveTo>
                    <a:pt x="3094" y="0"/>
                  </a:moveTo>
                  <a:cubicBezTo>
                    <a:pt x="3097" y="49"/>
                    <a:pt x="3101" y="101"/>
                    <a:pt x="3104" y="153"/>
                  </a:cubicBezTo>
                  <a:lnTo>
                    <a:pt x="3107" y="153"/>
                  </a:lnTo>
                  <a:cubicBezTo>
                    <a:pt x="3104" y="101"/>
                    <a:pt x="3101" y="52"/>
                    <a:pt x="3097" y="0"/>
                  </a:cubicBezTo>
                  <a:close/>
                  <a:moveTo>
                    <a:pt x="3107" y="2822"/>
                  </a:moveTo>
                  <a:cubicBezTo>
                    <a:pt x="3104" y="2901"/>
                    <a:pt x="3097" y="2982"/>
                    <a:pt x="3094" y="3062"/>
                  </a:cubicBezTo>
                  <a:cubicBezTo>
                    <a:pt x="3101" y="2982"/>
                    <a:pt x="3107" y="2901"/>
                    <a:pt x="3112" y="2822"/>
                  </a:cubicBezTo>
                  <a:close/>
                  <a:moveTo>
                    <a:pt x="739" y="10787"/>
                  </a:moveTo>
                  <a:cubicBezTo>
                    <a:pt x="485" y="11251"/>
                    <a:pt x="234" y="11684"/>
                    <a:pt x="0" y="12085"/>
                  </a:cubicBezTo>
                  <a:cubicBezTo>
                    <a:pt x="234" y="11684"/>
                    <a:pt x="485" y="11255"/>
                    <a:pt x="739" y="10787"/>
                  </a:cubicBezTo>
                  <a:close/>
                </a:path>
              </a:pathLst>
            </a:custGeom>
            <a:solidFill>
              <a:srgbClr val="FFEAC8"/>
            </a:solidFill>
            <a:ln>
              <a:noFill/>
            </a:ln>
          </p:spPr>
          <p:txBody>
            <a:bodyPr spcFirstLastPara="1" wrap="square" lIns="91425" tIns="91425" rIns="91425" bIns="91425" anchor="ctr" anchorCtr="0">
              <a:noAutofit/>
            </a:bodyPr>
            <a:lstStyle/>
            <a:p/>
          </p:txBody>
        </p:sp>
        <p:sp>
          <p:nvSpPr>
            <p:cNvPr id="69" name="Google Shape;3753;p50"/>
            <p:cNvSpPr/>
            <p:nvPr/>
          </p:nvSpPr>
          <p:spPr>
            <a:xfrm>
              <a:off x="6190985" y="1698387"/>
              <a:ext cx="628366" cy="525936"/>
            </a:xfrm>
            <a:custGeom>
              <a:avLst/>
              <a:gdLst/>
              <a:ahLst/>
              <a:cxnLst/>
              <a:rect l="l" t="t" r="r" b="b"/>
              <a:pathLst>
                <a:path w="17502" h="14649" extrusionOk="0">
                  <a:moveTo>
                    <a:pt x="3097" y="0"/>
                  </a:moveTo>
                  <a:cubicBezTo>
                    <a:pt x="3101" y="52"/>
                    <a:pt x="3104" y="101"/>
                    <a:pt x="3107" y="153"/>
                  </a:cubicBezTo>
                  <a:cubicBezTo>
                    <a:pt x="3115" y="157"/>
                    <a:pt x="3118" y="160"/>
                    <a:pt x="3125" y="164"/>
                  </a:cubicBezTo>
                  <a:cubicBezTo>
                    <a:pt x="3133" y="164"/>
                    <a:pt x="3143" y="168"/>
                    <a:pt x="3149" y="171"/>
                  </a:cubicBezTo>
                  <a:cubicBezTo>
                    <a:pt x="3149" y="171"/>
                    <a:pt x="3160" y="677"/>
                    <a:pt x="3160" y="1273"/>
                  </a:cubicBezTo>
                  <a:lnTo>
                    <a:pt x="3160" y="1758"/>
                  </a:lnTo>
                  <a:lnTo>
                    <a:pt x="3160" y="1971"/>
                  </a:lnTo>
                  <a:lnTo>
                    <a:pt x="3153" y="1971"/>
                  </a:lnTo>
                  <a:cubicBezTo>
                    <a:pt x="3146" y="2288"/>
                    <a:pt x="3136" y="2592"/>
                    <a:pt x="3112" y="2822"/>
                  </a:cubicBezTo>
                  <a:cubicBezTo>
                    <a:pt x="3107" y="2901"/>
                    <a:pt x="3101" y="2982"/>
                    <a:pt x="3094" y="3062"/>
                  </a:cubicBezTo>
                  <a:cubicBezTo>
                    <a:pt x="4081" y="3324"/>
                    <a:pt x="6045" y="3659"/>
                    <a:pt x="9926" y="4279"/>
                  </a:cubicBezTo>
                  <a:cubicBezTo>
                    <a:pt x="13330" y="4823"/>
                    <a:pt x="15388" y="5019"/>
                    <a:pt x="16612" y="5019"/>
                  </a:cubicBezTo>
                  <a:cubicBezTo>
                    <a:pt x="16968" y="5019"/>
                    <a:pt x="17253" y="5005"/>
                    <a:pt x="17480" y="4973"/>
                  </a:cubicBezTo>
                  <a:cubicBezTo>
                    <a:pt x="17491" y="4635"/>
                    <a:pt x="17498" y="4293"/>
                    <a:pt x="17501" y="3948"/>
                  </a:cubicBezTo>
                  <a:lnTo>
                    <a:pt x="17501" y="3923"/>
                  </a:lnTo>
                  <a:lnTo>
                    <a:pt x="17501" y="3851"/>
                  </a:lnTo>
                  <a:lnTo>
                    <a:pt x="17501" y="3847"/>
                  </a:lnTo>
                  <a:lnTo>
                    <a:pt x="17501" y="3822"/>
                  </a:lnTo>
                  <a:lnTo>
                    <a:pt x="17501" y="3798"/>
                  </a:lnTo>
                  <a:lnTo>
                    <a:pt x="17501" y="3795"/>
                  </a:lnTo>
                  <a:lnTo>
                    <a:pt x="17501" y="3774"/>
                  </a:lnTo>
                  <a:cubicBezTo>
                    <a:pt x="17501" y="3659"/>
                    <a:pt x="17498" y="3547"/>
                    <a:pt x="17498" y="3435"/>
                  </a:cubicBezTo>
                  <a:cubicBezTo>
                    <a:pt x="12521" y="3038"/>
                    <a:pt x="7624" y="2019"/>
                    <a:pt x="3097" y="0"/>
                  </a:cubicBezTo>
                  <a:close/>
                  <a:moveTo>
                    <a:pt x="739" y="10787"/>
                  </a:moveTo>
                  <a:cubicBezTo>
                    <a:pt x="485" y="11255"/>
                    <a:pt x="234" y="11684"/>
                    <a:pt x="0" y="12085"/>
                  </a:cubicBezTo>
                  <a:cubicBezTo>
                    <a:pt x="5151" y="13543"/>
                    <a:pt x="10415" y="14383"/>
                    <a:pt x="15743" y="14649"/>
                  </a:cubicBezTo>
                  <a:cubicBezTo>
                    <a:pt x="15911" y="14185"/>
                    <a:pt x="16072" y="13696"/>
                    <a:pt x="16221" y="13187"/>
                  </a:cubicBezTo>
                  <a:cubicBezTo>
                    <a:pt x="12838" y="13142"/>
                    <a:pt x="8622" y="12577"/>
                    <a:pt x="3606" y="11537"/>
                  </a:cubicBezTo>
                  <a:cubicBezTo>
                    <a:pt x="2563" y="11321"/>
                    <a:pt x="1612" y="11067"/>
                    <a:pt x="739" y="10787"/>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70" name="Google Shape;3754;p50"/>
            <p:cNvSpPr/>
            <p:nvPr/>
          </p:nvSpPr>
          <p:spPr>
            <a:xfrm>
              <a:off x="6668407" y="2060349"/>
              <a:ext cx="40606" cy="39888"/>
            </a:xfrm>
            <a:custGeom>
              <a:avLst/>
              <a:gdLst/>
              <a:ahLst/>
              <a:cxnLst/>
              <a:rect l="l" t="t" r="r" b="b"/>
              <a:pathLst>
                <a:path w="1131" h="1111" extrusionOk="0">
                  <a:moveTo>
                    <a:pt x="853" y="1"/>
                  </a:moveTo>
                  <a:cubicBezTo>
                    <a:pt x="849" y="1"/>
                    <a:pt x="845" y="1"/>
                    <a:pt x="842" y="1"/>
                  </a:cubicBezTo>
                  <a:cubicBezTo>
                    <a:pt x="765" y="5"/>
                    <a:pt x="695" y="32"/>
                    <a:pt x="639" y="85"/>
                  </a:cubicBezTo>
                  <a:cubicBezTo>
                    <a:pt x="454" y="262"/>
                    <a:pt x="269" y="441"/>
                    <a:pt x="88" y="618"/>
                  </a:cubicBezTo>
                  <a:cubicBezTo>
                    <a:pt x="36" y="667"/>
                    <a:pt x="0" y="747"/>
                    <a:pt x="0" y="821"/>
                  </a:cubicBezTo>
                  <a:cubicBezTo>
                    <a:pt x="0" y="890"/>
                    <a:pt x="32" y="974"/>
                    <a:pt x="88" y="1022"/>
                  </a:cubicBezTo>
                  <a:cubicBezTo>
                    <a:pt x="138" y="1073"/>
                    <a:pt x="208" y="1111"/>
                    <a:pt x="281" y="1111"/>
                  </a:cubicBezTo>
                  <a:cubicBezTo>
                    <a:pt x="284" y="1111"/>
                    <a:pt x="287" y="1110"/>
                    <a:pt x="290" y="1110"/>
                  </a:cubicBezTo>
                  <a:cubicBezTo>
                    <a:pt x="367" y="1106"/>
                    <a:pt x="437" y="1079"/>
                    <a:pt x="493" y="1022"/>
                  </a:cubicBezTo>
                  <a:cubicBezTo>
                    <a:pt x="678" y="848"/>
                    <a:pt x="863" y="671"/>
                    <a:pt x="1047" y="493"/>
                  </a:cubicBezTo>
                  <a:cubicBezTo>
                    <a:pt x="1099" y="444"/>
                    <a:pt x="1130" y="364"/>
                    <a:pt x="1130" y="290"/>
                  </a:cubicBezTo>
                  <a:cubicBezTo>
                    <a:pt x="1130" y="217"/>
                    <a:pt x="1099" y="134"/>
                    <a:pt x="1047" y="85"/>
                  </a:cubicBezTo>
                  <a:cubicBezTo>
                    <a:pt x="994" y="38"/>
                    <a:pt x="925" y="1"/>
                    <a:pt x="853" y="1"/>
                  </a:cubicBezTo>
                  <a:close/>
                </a:path>
              </a:pathLst>
            </a:custGeom>
            <a:solidFill>
              <a:srgbClr val="FFF7FF"/>
            </a:solidFill>
            <a:ln>
              <a:noFill/>
            </a:ln>
          </p:spPr>
          <p:txBody>
            <a:bodyPr spcFirstLastPara="1" wrap="square" lIns="91425" tIns="91425" rIns="91425" bIns="91425" anchor="ctr" anchorCtr="0">
              <a:noAutofit/>
            </a:bodyPr>
            <a:lstStyle/>
            <a:p/>
          </p:txBody>
        </p:sp>
        <p:sp>
          <p:nvSpPr>
            <p:cNvPr id="71" name="Google Shape;3755;p50"/>
            <p:cNvSpPr/>
            <p:nvPr/>
          </p:nvSpPr>
          <p:spPr>
            <a:xfrm>
              <a:off x="6554707" y="1690237"/>
              <a:ext cx="65522" cy="57193"/>
            </a:xfrm>
            <a:custGeom>
              <a:avLst/>
              <a:gdLst/>
              <a:ahLst/>
              <a:cxnLst/>
              <a:rect l="l" t="t" r="r" b="b"/>
              <a:pathLst>
                <a:path w="1825" h="1593" extrusionOk="0">
                  <a:moveTo>
                    <a:pt x="1736" y="325"/>
                  </a:moveTo>
                  <a:cubicBezTo>
                    <a:pt x="1736" y="329"/>
                    <a:pt x="1741" y="354"/>
                    <a:pt x="1741" y="356"/>
                  </a:cubicBezTo>
                  <a:cubicBezTo>
                    <a:pt x="1738" y="347"/>
                    <a:pt x="1736" y="336"/>
                    <a:pt x="1736" y="325"/>
                  </a:cubicBezTo>
                  <a:close/>
                  <a:moveTo>
                    <a:pt x="752" y="650"/>
                  </a:moveTo>
                  <a:lnTo>
                    <a:pt x="752" y="650"/>
                  </a:lnTo>
                  <a:cubicBezTo>
                    <a:pt x="754" y="653"/>
                    <a:pt x="758" y="658"/>
                    <a:pt x="765" y="667"/>
                  </a:cubicBezTo>
                  <a:lnTo>
                    <a:pt x="765" y="667"/>
                  </a:lnTo>
                  <a:cubicBezTo>
                    <a:pt x="764" y="666"/>
                    <a:pt x="762" y="665"/>
                    <a:pt x="761" y="663"/>
                  </a:cubicBezTo>
                  <a:cubicBezTo>
                    <a:pt x="756" y="657"/>
                    <a:pt x="753" y="652"/>
                    <a:pt x="752" y="650"/>
                  </a:cubicBezTo>
                  <a:close/>
                  <a:moveTo>
                    <a:pt x="1227" y="733"/>
                  </a:moveTo>
                  <a:cubicBezTo>
                    <a:pt x="1228" y="737"/>
                    <a:pt x="1228" y="743"/>
                    <a:pt x="1229" y="750"/>
                  </a:cubicBezTo>
                  <a:cubicBezTo>
                    <a:pt x="1229" y="745"/>
                    <a:pt x="1228" y="739"/>
                    <a:pt x="1227" y="733"/>
                  </a:cubicBezTo>
                  <a:close/>
                  <a:moveTo>
                    <a:pt x="1155" y="991"/>
                  </a:moveTo>
                  <a:cubicBezTo>
                    <a:pt x="1160" y="994"/>
                    <a:pt x="1166" y="996"/>
                    <a:pt x="1173" y="998"/>
                  </a:cubicBezTo>
                  <a:cubicBezTo>
                    <a:pt x="1166" y="995"/>
                    <a:pt x="1160" y="993"/>
                    <a:pt x="1155" y="991"/>
                  </a:cubicBezTo>
                  <a:close/>
                  <a:moveTo>
                    <a:pt x="1459" y="0"/>
                  </a:moveTo>
                  <a:cubicBezTo>
                    <a:pt x="1455" y="0"/>
                    <a:pt x="1452" y="0"/>
                    <a:pt x="1448" y="0"/>
                  </a:cubicBezTo>
                  <a:cubicBezTo>
                    <a:pt x="1302" y="7"/>
                    <a:pt x="1155" y="126"/>
                    <a:pt x="1163" y="287"/>
                  </a:cubicBezTo>
                  <a:cubicBezTo>
                    <a:pt x="1173" y="429"/>
                    <a:pt x="1200" y="565"/>
                    <a:pt x="1221" y="705"/>
                  </a:cubicBezTo>
                  <a:cubicBezTo>
                    <a:pt x="1224" y="715"/>
                    <a:pt x="1226" y="724"/>
                    <a:pt x="1227" y="733"/>
                  </a:cubicBezTo>
                  <a:lnTo>
                    <a:pt x="1227" y="733"/>
                  </a:lnTo>
                  <a:cubicBezTo>
                    <a:pt x="1227" y="724"/>
                    <a:pt x="1226" y="719"/>
                    <a:pt x="1226" y="719"/>
                  </a:cubicBezTo>
                  <a:lnTo>
                    <a:pt x="1226" y="719"/>
                  </a:lnTo>
                  <a:cubicBezTo>
                    <a:pt x="1226" y="719"/>
                    <a:pt x="1227" y="727"/>
                    <a:pt x="1229" y="743"/>
                  </a:cubicBezTo>
                  <a:cubicBezTo>
                    <a:pt x="1229" y="764"/>
                    <a:pt x="1232" y="789"/>
                    <a:pt x="1232" y="810"/>
                  </a:cubicBezTo>
                  <a:cubicBezTo>
                    <a:pt x="1235" y="836"/>
                    <a:pt x="1233" y="861"/>
                    <a:pt x="1232" y="885"/>
                  </a:cubicBezTo>
                  <a:lnTo>
                    <a:pt x="1232" y="885"/>
                  </a:lnTo>
                  <a:cubicBezTo>
                    <a:pt x="1231" y="889"/>
                    <a:pt x="1230" y="894"/>
                    <a:pt x="1229" y="900"/>
                  </a:cubicBezTo>
                  <a:cubicBezTo>
                    <a:pt x="1226" y="916"/>
                    <a:pt x="1211" y="941"/>
                    <a:pt x="1208" y="958"/>
                  </a:cubicBezTo>
                  <a:lnTo>
                    <a:pt x="1208" y="958"/>
                  </a:lnTo>
                  <a:cubicBezTo>
                    <a:pt x="1206" y="962"/>
                    <a:pt x="1203" y="966"/>
                    <a:pt x="1200" y="970"/>
                  </a:cubicBezTo>
                  <a:cubicBezTo>
                    <a:pt x="1196" y="976"/>
                    <a:pt x="1190" y="985"/>
                    <a:pt x="1184" y="993"/>
                  </a:cubicBezTo>
                  <a:lnTo>
                    <a:pt x="1184" y="993"/>
                  </a:lnTo>
                  <a:cubicBezTo>
                    <a:pt x="1182" y="996"/>
                    <a:pt x="1179" y="998"/>
                    <a:pt x="1177" y="1001"/>
                  </a:cubicBezTo>
                  <a:lnTo>
                    <a:pt x="1177" y="1001"/>
                  </a:lnTo>
                  <a:cubicBezTo>
                    <a:pt x="1168" y="997"/>
                    <a:pt x="1158" y="994"/>
                    <a:pt x="1149" y="991"/>
                  </a:cubicBezTo>
                  <a:cubicBezTo>
                    <a:pt x="1140" y="987"/>
                    <a:pt x="1136" y="985"/>
                    <a:pt x="1137" y="985"/>
                  </a:cubicBezTo>
                  <a:lnTo>
                    <a:pt x="1137" y="985"/>
                  </a:lnTo>
                  <a:cubicBezTo>
                    <a:pt x="1137" y="985"/>
                    <a:pt x="1143" y="987"/>
                    <a:pt x="1155" y="991"/>
                  </a:cubicBezTo>
                  <a:lnTo>
                    <a:pt x="1155" y="991"/>
                  </a:lnTo>
                  <a:cubicBezTo>
                    <a:pt x="1147" y="988"/>
                    <a:pt x="1140" y="984"/>
                    <a:pt x="1134" y="981"/>
                  </a:cubicBezTo>
                  <a:cubicBezTo>
                    <a:pt x="1110" y="966"/>
                    <a:pt x="1089" y="952"/>
                    <a:pt x="1068" y="942"/>
                  </a:cubicBezTo>
                  <a:cubicBezTo>
                    <a:pt x="1047" y="928"/>
                    <a:pt x="1026" y="914"/>
                    <a:pt x="1005" y="900"/>
                  </a:cubicBezTo>
                  <a:cubicBezTo>
                    <a:pt x="1000" y="896"/>
                    <a:pt x="993" y="892"/>
                    <a:pt x="987" y="887"/>
                  </a:cubicBezTo>
                  <a:lnTo>
                    <a:pt x="987" y="887"/>
                  </a:lnTo>
                  <a:cubicBezTo>
                    <a:pt x="980" y="874"/>
                    <a:pt x="900" y="812"/>
                    <a:pt x="891" y="802"/>
                  </a:cubicBezTo>
                  <a:cubicBezTo>
                    <a:pt x="856" y="768"/>
                    <a:pt x="820" y="733"/>
                    <a:pt x="786" y="694"/>
                  </a:cubicBezTo>
                  <a:cubicBezTo>
                    <a:pt x="781" y="687"/>
                    <a:pt x="776" y="680"/>
                    <a:pt x="770" y="673"/>
                  </a:cubicBezTo>
                  <a:lnTo>
                    <a:pt x="770" y="673"/>
                  </a:lnTo>
                  <a:cubicBezTo>
                    <a:pt x="759" y="657"/>
                    <a:pt x="733" y="621"/>
                    <a:pt x="730" y="617"/>
                  </a:cubicBezTo>
                  <a:cubicBezTo>
                    <a:pt x="706" y="583"/>
                    <a:pt x="685" y="544"/>
                    <a:pt x="664" y="506"/>
                  </a:cubicBezTo>
                  <a:cubicBezTo>
                    <a:pt x="640" y="461"/>
                    <a:pt x="619" y="416"/>
                    <a:pt x="594" y="370"/>
                  </a:cubicBezTo>
                  <a:cubicBezTo>
                    <a:pt x="583" y="349"/>
                    <a:pt x="569" y="328"/>
                    <a:pt x="559" y="303"/>
                  </a:cubicBezTo>
                  <a:cubicBezTo>
                    <a:pt x="556" y="298"/>
                    <a:pt x="549" y="281"/>
                    <a:pt x="544" y="268"/>
                  </a:cubicBezTo>
                  <a:lnTo>
                    <a:pt x="544" y="268"/>
                  </a:lnTo>
                  <a:cubicBezTo>
                    <a:pt x="546" y="274"/>
                    <a:pt x="549" y="280"/>
                    <a:pt x="552" y="287"/>
                  </a:cubicBezTo>
                  <a:cubicBezTo>
                    <a:pt x="542" y="263"/>
                    <a:pt x="538" y="255"/>
                    <a:pt x="538" y="255"/>
                  </a:cubicBezTo>
                  <a:lnTo>
                    <a:pt x="538" y="255"/>
                  </a:lnTo>
                  <a:cubicBezTo>
                    <a:pt x="538" y="255"/>
                    <a:pt x="540" y="261"/>
                    <a:pt x="544" y="268"/>
                  </a:cubicBezTo>
                  <a:lnTo>
                    <a:pt x="544" y="268"/>
                  </a:lnTo>
                  <a:cubicBezTo>
                    <a:pt x="516" y="207"/>
                    <a:pt x="487" y="161"/>
                    <a:pt x="426" y="123"/>
                  </a:cubicBezTo>
                  <a:cubicBezTo>
                    <a:pt x="387" y="101"/>
                    <a:pt x="336" y="88"/>
                    <a:pt x="287" y="88"/>
                  </a:cubicBezTo>
                  <a:cubicBezTo>
                    <a:pt x="263" y="88"/>
                    <a:pt x="239" y="91"/>
                    <a:pt x="217" y="98"/>
                  </a:cubicBezTo>
                  <a:cubicBezTo>
                    <a:pt x="67" y="147"/>
                    <a:pt x="1" y="279"/>
                    <a:pt x="29" y="429"/>
                  </a:cubicBezTo>
                  <a:cubicBezTo>
                    <a:pt x="99" y="837"/>
                    <a:pt x="381" y="1182"/>
                    <a:pt x="712" y="1417"/>
                  </a:cubicBezTo>
                  <a:cubicBezTo>
                    <a:pt x="854" y="1519"/>
                    <a:pt x="1016" y="1593"/>
                    <a:pt x="1185" y="1593"/>
                  </a:cubicBezTo>
                  <a:cubicBezTo>
                    <a:pt x="1257" y="1593"/>
                    <a:pt x="1330" y="1579"/>
                    <a:pt x="1403" y="1549"/>
                  </a:cubicBezTo>
                  <a:cubicBezTo>
                    <a:pt x="1606" y="1462"/>
                    <a:pt x="1755" y="1256"/>
                    <a:pt x="1794" y="1040"/>
                  </a:cubicBezTo>
                  <a:cubicBezTo>
                    <a:pt x="1825" y="893"/>
                    <a:pt x="1815" y="757"/>
                    <a:pt x="1791" y="607"/>
                  </a:cubicBezTo>
                  <a:cubicBezTo>
                    <a:pt x="1780" y="548"/>
                    <a:pt x="1765" y="488"/>
                    <a:pt x="1755" y="429"/>
                  </a:cubicBezTo>
                  <a:cubicBezTo>
                    <a:pt x="1749" y="398"/>
                    <a:pt x="1744" y="366"/>
                    <a:pt x="1738" y="335"/>
                  </a:cubicBezTo>
                  <a:cubicBezTo>
                    <a:pt x="1736" y="328"/>
                    <a:pt x="1736" y="325"/>
                    <a:pt x="1736" y="325"/>
                  </a:cubicBezTo>
                  <a:lnTo>
                    <a:pt x="1736" y="325"/>
                  </a:lnTo>
                  <a:cubicBezTo>
                    <a:pt x="1734" y="311"/>
                    <a:pt x="1734" y="298"/>
                    <a:pt x="1734" y="287"/>
                  </a:cubicBezTo>
                  <a:cubicBezTo>
                    <a:pt x="1724" y="143"/>
                    <a:pt x="1617" y="0"/>
                    <a:pt x="1459"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72" name="Google Shape;3756;p50"/>
            <p:cNvSpPr/>
            <p:nvPr/>
          </p:nvSpPr>
          <p:spPr>
            <a:xfrm>
              <a:off x="6439139" y="1484125"/>
              <a:ext cx="100886" cy="156786"/>
            </a:xfrm>
            <a:custGeom>
              <a:avLst/>
              <a:gdLst/>
              <a:ahLst/>
              <a:cxnLst/>
              <a:rect l="l" t="t" r="r" b="b"/>
              <a:pathLst>
                <a:path w="2810" h="4367" extrusionOk="0">
                  <a:moveTo>
                    <a:pt x="656" y="582"/>
                  </a:moveTo>
                  <a:cubicBezTo>
                    <a:pt x="654" y="582"/>
                    <a:pt x="652" y="582"/>
                    <a:pt x="649" y="583"/>
                  </a:cubicBezTo>
                  <a:cubicBezTo>
                    <a:pt x="652" y="582"/>
                    <a:pt x="654" y="582"/>
                    <a:pt x="656" y="582"/>
                  </a:cubicBezTo>
                  <a:close/>
                  <a:moveTo>
                    <a:pt x="633" y="0"/>
                  </a:moveTo>
                  <a:cubicBezTo>
                    <a:pt x="455" y="0"/>
                    <a:pt x="288" y="77"/>
                    <a:pt x="168" y="273"/>
                  </a:cubicBezTo>
                  <a:cubicBezTo>
                    <a:pt x="15" y="520"/>
                    <a:pt x="8" y="838"/>
                    <a:pt x="4" y="1120"/>
                  </a:cubicBezTo>
                  <a:cubicBezTo>
                    <a:pt x="1" y="1431"/>
                    <a:pt x="8" y="1744"/>
                    <a:pt x="29" y="2055"/>
                  </a:cubicBezTo>
                  <a:cubicBezTo>
                    <a:pt x="71" y="2766"/>
                    <a:pt x="171" y="3470"/>
                    <a:pt x="332" y="4161"/>
                  </a:cubicBezTo>
                  <a:cubicBezTo>
                    <a:pt x="367" y="4304"/>
                    <a:pt x="473" y="4366"/>
                    <a:pt x="583" y="4366"/>
                  </a:cubicBezTo>
                  <a:cubicBezTo>
                    <a:pt x="750" y="4366"/>
                    <a:pt x="927" y="4225"/>
                    <a:pt x="883" y="4011"/>
                  </a:cubicBezTo>
                  <a:cubicBezTo>
                    <a:pt x="754" y="3377"/>
                    <a:pt x="660" y="2735"/>
                    <a:pt x="618" y="2089"/>
                  </a:cubicBezTo>
                  <a:cubicBezTo>
                    <a:pt x="597" y="1754"/>
                    <a:pt x="587" y="1420"/>
                    <a:pt x="594" y="1081"/>
                  </a:cubicBezTo>
                  <a:cubicBezTo>
                    <a:pt x="594" y="935"/>
                    <a:pt x="583" y="747"/>
                    <a:pt x="649" y="611"/>
                  </a:cubicBezTo>
                  <a:cubicBezTo>
                    <a:pt x="658" y="593"/>
                    <a:pt x="667" y="585"/>
                    <a:pt x="669" y="582"/>
                  </a:cubicBezTo>
                  <a:lnTo>
                    <a:pt x="669" y="582"/>
                  </a:lnTo>
                  <a:cubicBezTo>
                    <a:pt x="709" y="586"/>
                    <a:pt x="756" y="614"/>
                    <a:pt x="789" y="632"/>
                  </a:cubicBezTo>
                  <a:cubicBezTo>
                    <a:pt x="1002" y="743"/>
                    <a:pt x="1142" y="974"/>
                    <a:pt x="1256" y="1176"/>
                  </a:cubicBezTo>
                  <a:cubicBezTo>
                    <a:pt x="1406" y="1441"/>
                    <a:pt x="1536" y="1717"/>
                    <a:pt x="1644" y="1996"/>
                  </a:cubicBezTo>
                  <a:cubicBezTo>
                    <a:pt x="1871" y="2578"/>
                    <a:pt x="2038" y="3182"/>
                    <a:pt x="2205" y="3781"/>
                  </a:cubicBezTo>
                  <a:cubicBezTo>
                    <a:pt x="2243" y="3921"/>
                    <a:pt x="2352" y="3982"/>
                    <a:pt x="2464" y="3982"/>
                  </a:cubicBezTo>
                  <a:cubicBezTo>
                    <a:pt x="2633" y="3982"/>
                    <a:pt x="2809" y="3843"/>
                    <a:pt x="2753" y="3631"/>
                  </a:cubicBezTo>
                  <a:cubicBezTo>
                    <a:pt x="2599" y="3059"/>
                    <a:pt x="2449" y="2487"/>
                    <a:pt x="2243" y="1936"/>
                  </a:cubicBezTo>
                  <a:cubicBezTo>
                    <a:pt x="2048" y="1416"/>
                    <a:pt x="1825" y="869"/>
                    <a:pt x="1459" y="444"/>
                  </a:cubicBezTo>
                  <a:cubicBezTo>
                    <a:pt x="1268" y="218"/>
                    <a:pt x="934" y="0"/>
                    <a:pt x="633"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73" name="Google Shape;3757;p50"/>
            <p:cNvSpPr/>
            <p:nvPr/>
          </p:nvSpPr>
          <p:spPr>
            <a:xfrm>
              <a:off x="6582925" y="1481899"/>
              <a:ext cx="98875" cy="159299"/>
            </a:xfrm>
            <a:custGeom>
              <a:avLst/>
              <a:gdLst/>
              <a:ahLst/>
              <a:cxnLst/>
              <a:rect l="l" t="t" r="r" b="b"/>
              <a:pathLst>
                <a:path w="2754" h="4437" extrusionOk="0">
                  <a:moveTo>
                    <a:pt x="719" y="1"/>
                  </a:moveTo>
                  <a:cubicBezTo>
                    <a:pt x="533" y="1"/>
                    <a:pt x="351" y="69"/>
                    <a:pt x="223" y="223"/>
                  </a:cubicBezTo>
                  <a:cubicBezTo>
                    <a:pt x="0" y="498"/>
                    <a:pt x="49" y="948"/>
                    <a:pt x="49" y="1280"/>
                  </a:cubicBezTo>
                  <a:cubicBezTo>
                    <a:pt x="42" y="2082"/>
                    <a:pt x="118" y="2884"/>
                    <a:pt x="258" y="3672"/>
                  </a:cubicBezTo>
                  <a:cubicBezTo>
                    <a:pt x="283" y="3817"/>
                    <a:pt x="385" y="3879"/>
                    <a:pt x="495" y="3879"/>
                  </a:cubicBezTo>
                  <a:cubicBezTo>
                    <a:pt x="661" y="3879"/>
                    <a:pt x="843" y="3738"/>
                    <a:pt x="805" y="3522"/>
                  </a:cubicBezTo>
                  <a:cubicBezTo>
                    <a:pt x="697" y="2880"/>
                    <a:pt x="641" y="2232"/>
                    <a:pt x="635" y="1580"/>
                  </a:cubicBezTo>
                  <a:cubicBezTo>
                    <a:pt x="635" y="1416"/>
                    <a:pt x="635" y="1256"/>
                    <a:pt x="638" y="1092"/>
                  </a:cubicBezTo>
                  <a:cubicBezTo>
                    <a:pt x="645" y="958"/>
                    <a:pt x="624" y="791"/>
                    <a:pt x="662" y="666"/>
                  </a:cubicBezTo>
                  <a:cubicBezTo>
                    <a:pt x="676" y="610"/>
                    <a:pt x="686" y="587"/>
                    <a:pt x="719" y="587"/>
                  </a:cubicBezTo>
                  <a:cubicBezTo>
                    <a:pt x="737" y="587"/>
                    <a:pt x="762" y="594"/>
                    <a:pt x="799" y="607"/>
                  </a:cubicBezTo>
                  <a:cubicBezTo>
                    <a:pt x="886" y="638"/>
                    <a:pt x="955" y="715"/>
                    <a:pt x="1008" y="784"/>
                  </a:cubicBezTo>
                  <a:cubicBezTo>
                    <a:pt x="1161" y="990"/>
                    <a:pt x="1248" y="1248"/>
                    <a:pt x="1335" y="1486"/>
                  </a:cubicBezTo>
                  <a:cubicBezTo>
                    <a:pt x="1447" y="1782"/>
                    <a:pt x="1549" y="2085"/>
                    <a:pt x="1639" y="2389"/>
                  </a:cubicBezTo>
                  <a:cubicBezTo>
                    <a:pt x="1824" y="2996"/>
                    <a:pt x="1974" y="3613"/>
                    <a:pt x="2138" y="4227"/>
                  </a:cubicBezTo>
                  <a:cubicBezTo>
                    <a:pt x="2178" y="4373"/>
                    <a:pt x="2290" y="4437"/>
                    <a:pt x="2404" y="4437"/>
                  </a:cubicBezTo>
                  <a:cubicBezTo>
                    <a:pt x="2576" y="4437"/>
                    <a:pt x="2753" y="4293"/>
                    <a:pt x="2703" y="4073"/>
                  </a:cubicBezTo>
                  <a:cubicBezTo>
                    <a:pt x="2528" y="3310"/>
                    <a:pt x="2330" y="2553"/>
                    <a:pt x="2082" y="1810"/>
                  </a:cubicBezTo>
                  <a:cubicBezTo>
                    <a:pt x="1963" y="1457"/>
                    <a:pt x="1837" y="1105"/>
                    <a:pt x="1681" y="767"/>
                  </a:cubicBezTo>
                  <a:cubicBezTo>
                    <a:pt x="1559" y="502"/>
                    <a:pt x="1377" y="240"/>
                    <a:pt x="1112" y="101"/>
                  </a:cubicBezTo>
                  <a:cubicBezTo>
                    <a:pt x="991" y="36"/>
                    <a:pt x="854" y="1"/>
                    <a:pt x="719"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74" name="Google Shape;3758;p50"/>
            <p:cNvSpPr/>
            <p:nvPr/>
          </p:nvSpPr>
          <p:spPr>
            <a:xfrm>
              <a:off x="6286628" y="1445566"/>
              <a:ext cx="53279" cy="117222"/>
            </a:xfrm>
            <a:custGeom>
              <a:avLst/>
              <a:gdLst/>
              <a:ahLst/>
              <a:cxnLst/>
              <a:rect l="l" t="t" r="r" b="b"/>
              <a:pathLst>
                <a:path w="1484" h="3265" extrusionOk="0">
                  <a:moveTo>
                    <a:pt x="398" y="0"/>
                  </a:moveTo>
                  <a:cubicBezTo>
                    <a:pt x="367" y="0"/>
                    <a:pt x="335" y="3"/>
                    <a:pt x="304" y="14"/>
                  </a:cubicBezTo>
                  <a:cubicBezTo>
                    <a:pt x="88" y="74"/>
                    <a:pt x="1" y="280"/>
                    <a:pt x="36" y="485"/>
                  </a:cubicBezTo>
                  <a:cubicBezTo>
                    <a:pt x="182" y="1336"/>
                    <a:pt x="392" y="2176"/>
                    <a:pt x="695" y="2986"/>
                  </a:cubicBezTo>
                  <a:cubicBezTo>
                    <a:pt x="754" y="3147"/>
                    <a:pt x="894" y="3265"/>
                    <a:pt x="1058" y="3265"/>
                  </a:cubicBezTo>
                  <a:cubicBezTo>
                    <a:pt x="1089" y="3265"/>
                    <a:pt x="1124" y="3258"/>
                    <a:pt x="1159" y="3251"/>
                  </a:cubicBezTo>
                  <a:cubicBezTo>
                    <a:pt x="1347" y="3198"/>
                    <a:pt x="1483" y="2979"/>
                    <a:pt x="1420" y="2787"/>
                  </a:cubicBezTo>
                  <a:cubicBezTo>
                    <a:pt x="1152" y="1964"/>
                    <a:pt x="929" y="1133"/>
                    <a:pt x="778" y="280"/>
                  </a:cubicBezTo>
                  <a:cubicBezTo>
                    <a:pt x="747" y="108"/>
                    <a:pt x="566" y="0"/>
                    <a:pt x="398" y="0"/>
                  </a:cubicBezTo>
                  <a:close/>
                </a:path>
              </a:pathLst>
            </a:custGeom>
            <a:solidFill>
              <a:srgbClr val="FFD779"/>
            </a:solidFill>
            <a:ln>
              <a:noFill/>
            </a:ln>
          </p:spPr>
          <p:txBody>
            <a:bodyPr spcFirstLastPara="1" wrap="square" lIns="91425" tIns="91425" rIns="91425" bIns="91425" anchor="ctr" anchorCtr="0">
              <a:noAutofit/>
            </a:bodyPr>
            <a:lstStyle/>
            <a:p/>
          </p:txBody>
        </p:sp>
        <p:sp>
          <p:nvSpPr>
            <p:cNvPr id="75" name="Google Shape;3759;p50"/>
            <p:cNvSpPr/>
            <p:nvPr/>
          </p:nvSpPr>
          <p:spPr>
            <a:xfrm>
              <a:off x="6281996" y="1355525"/>
              <a:ext cx="38487" cy="67784"/>
            </a:xfrm>
            <a:custGeom>
              <a:avLst/>
              <a:gdLst/>
              <a:ahLst/>
              <a:cxnLst/>
              <a:rect l="l" t="t" r="r" b="b"/>
              <a:pathLst>
                <a:path w="1072" h="1888" extrusionOk="0">
                  <a:moveTo>
                    <a:pt x="639" y="0"/>
                  </a:moveTo>
                  <a:cubicBezTo>
                    <a:pt x="506" y="0"/>
                    <a:pt x="384" y="67"/>
                    <a:pt x="305" y="189"/>
                  </a:cubicBezTo>
                  <a:cubicBezTo>
                    <a:pt x="179" y="384"/>
                    <a:pt x="91" y="607"/>
                    <a:pt x="46" y="834"/>
                  </a:cubicBezTo>
                  <a:cubicBezTo>
                    <a:pt x="22" y="963"/>
                    <a:pt x="1" y="1096"/>
                    <a:pt x="1" y="1228"/>
                  </a:cubicBezTo>
                  <a:cubicBezTo>
                    <a:pt x="1" y="1357"/>
                    <a:pt x="22" y="1490"/>
                    <a:pt x="43" y="1616"/>
                  </a:cubicBezTo>
                  <a:cubicBezTo>
                    <a:pt x="60" y="1699"/>
                    <a:pt x="141" y="1800"/>
                    <a:pt x="217" y="1838"/>
                  </a:cubicBezTo>
                  <a:cubicBezTo>
                    <a:pt x="276" y="1870"/>
                    <a:pt x="336" y="1888"/>
                    <a:pt x="402" y="1888"/>
                  </a:cubicBezTo>
                  <a:cubicBezTo>
                    <a:pt x="419" y="1888"/>
                    <a:pt x="437" y="1884"/>
                    <a:pt x="454" y="1884"/>
                  </a:cubicBezTo>
                  <a:cubicBezTo>
                    <a:pt x="622" y="1859"/>
                    <a:pt x="796" y="1703"/>
                    <a:pt x="778" y="1518"/>
                  </a:cubicBezTo>
                  <a:cubicBezTo>
                    <a:pt x="765" y="1381"/>
                    <a:pt x="768" y="1246"/>
                    <a:pt x="782" y="1114"/>
                  </a:cubicBezTo>
                  <a:cubicBezTo>
                    <a:pt x="803" y="991"/>
                    <a:pt x="834" y="876"/>
                    <a:pt x="880" y="761"/>
                  </a:cubicBezTo>
                  <a:cubicBezTo>
                    <a:pt x="907" y="698"/>
                    <a:pt x="936" y="639"/>
                    <a:pt x="970" y="580"/>
                  </a:cubicBezTo>
                  <a:cubicBezTo>
                    <a:pt x="1071" y="402"/>
                    <a:pt x="1019" y="147"/>
                    <a:pt x="834" y="50"/>
                  </a:cubicBezTo>
                  <a:cubicBezTo>
                    <a:pt x="772" y="18"/>
                    <a:pt x="706" y="0"/>
                    <a:pt x="639" y="0"/>
                  </a:cubicBezTo>
                  <a:close/>
                </a:path>
              </a:pathLst>
            </a:custGeom>
            <a:solidFill>
              <a:srgbClr val="FFD779"/>
            </a:solidFill>
            <a:ln>
              <a:noFill/>
            </a:ln>
          </p:spPr>
          <p:txBody>
            <a:bodyPr spcFirstLastPara="1" wrap="square" lIns="91425" tIns="91425" rIns="91425" bIns="91425" anchor="ctr" anchorCtr="0">
              <a:noAutofit/>
            </a:bodyPr>
            <a:lstStyle/>
            <a:p/>
          </p:txBody>
        </p:sp>
        <p:sp>
          <p:nvSpPr>
            <p:cNvPr id="76" name="Google Shape;3760;p50"/>
            <p:cNvSpPr/>
            <p:nvPr/>
          </p:nvSpPr>
          <p:spPr>
            <a:xfrm>
              <a:off x="6200104" y="2247936"/>
              <a:ext cx="95572" cy="37123"/>
            </a:xfrm>
            <a:custGeom>
              <a:avLst/>
              <a:gdLst/>
              <a:ahLst/>
              <a:cxnLst/>
              <a:rect l="l" t="t" r="r" b="b"/>
              <a:pathLst>
                <a:path w="2662" h="1034" extrusionOk="0">
                  <a:moveTo>
                    <a:pt x="2226" y="0"/>
                  </a:moveTo>
                  <a:cubicBezTo>
                    <a:pt x="2191" y="0"/>
                    <a:pt x="2156" y="4"/>
                    <a:pt x="2121" y="18"/>
                  </a:cubicBezTo>
                  <a:cubicBezTo>
                    <a:pt x="1836" y="116"/>
                    <a:pt x="1546" y="199"/>
                    <a:pt x="1250" y="255"/>
                  </a:cubicBezTo>
                  <a:cubicBezTo>
                    <a:pt x="1242" y="255"/>
                    <a:pt x="1235" y="255"/>
                    <a:pt x="1229" y="259"/>
                  </a:cubicBezTo>
                  <a:lnTo>
                    <a:pt x="1218" y="259"/>
                  </a:lnTo>
                  <a:cubicBezTo>
                    <a:pt x="1179" y="262"/>
                    <a:pt x="1142" y="266"/>
                    <a:pt x="1103" y="269"/>
                  </a:cubicBezTo>
                  <a:cubicBezTo>
                    <a:pt x="1058" y="272"/>
                    <a:pt x="1009" y="272"/>
                    <a:pt x="960" y="272"/>
                  </a:cubicBezTo>
                  <a:lnTo>
                    <a:pt x="891" y="272"/>
                  </a:lnTo>
                  <a:cubicBezTo>
                    <a:pt x="855" y="269"/>
                    <a:pt x="817" y="266"/>
                    <a:pt x="778" y="266"/>
                  </a:cubicBezTo>
                  <a:cubicBezTo>
                    <a:pt x="772" y="266"/>
                    <a:pt x="768" y="262"/>
                    <a:pt x="768" y="262"/>
                  </a:cubicBezTo>
                  <a:cubicBezTo>
                    <a:pt x="754" y="262"/>
                    <a:pt x="744" y="259"/>
                    <a:pt x="733" y="259"/>
                  </a:cubicBezTo>
                  <a:cubicBezTo>
                    <a:pt x="660" y="245"/>
                    <a:pt x="587" y="224"/>
                    <a:pt x="514" y="199"/>
                  </a:cubicBezTo>
                  <a:cubicBezTo>
                    <a:pt x="482" y="189"/>
                    <a:pt x="447" y="182"/>
                    <a:pt x="416" y="182"/>
                  </a:cubicBezTo>
                  <a:cubicBezTo>
                    <a:pt x="252" y="182"/>
                    <a:pt x="84" y="304"/>
                    <a:pt x="49" y="461"/>
                  </a:cubicBezTo>
                  <a:cubicBezTo>
                    <a:pt x="1" y="673"/>
                    <a:pt x="112" y="855"/>
                    <a:pt x="311" y="924"/>
                  </a:cubicBezTo>
                  <a:cubicBezTo>
                    <a:pt x="531" y="1001"/>
                    <a:pt x="757" y="1033"/>
                    <a:pt x="984" y="1033"/>
                  </a:cubicBezTo>
                  <a:cubicBezTo>
                    <a:pt x="1441" y="1033"/>
                    <a:pt x="1898" y="903"/>
                    <a:pt x="2327" y="757"/>
                  </a:cubicBezTo>
                  <a:cubicBezTo>
                    <a:pt x="2515" y="691"/>
                    <a:pt x="2662" y="492"/>
                    <a:pt x="2596" y="283"/>
                  </a:cubicBezTo>
                  <a:cubicBezTo>
                    <a:pt x="2544" y="129"/>
                    <a:pt x="2393" y="0"/>
                    <a:pt x="2226" y="0"/>
                  </a:cubicBezTo>
                  <a:close/>
                </a:path>
              </a:pathLst>
            </a:custGeom>
            <a:solidFill>
              <a:srgbClr val="FFD779"/>
            </a:solidFill>
            <a:ln>
              <a:noFill/>
            </a:ln>
          </p:spPr>
          <p:txBody>
            <a:bodyPr spcFirstLastPara="1" wrap="square" lIns="91425" tIns="91425" rIns="91425" bIns="91425" anchor="ctr" anchorCtr="0">
              <a:noAutofit/>
            </a:bodyPr>
            <a:lstStyle/>
            <a:p/>
          </p:txBody>
        </p:sp>
        <p:sp>
          <p:nvSpPr>
            <p:cNvPr id="77" name="Google Shape;3761;p50"/>
            <p:cNvSpPr/>
            <p:nvPr/>
          </p:nvSpPr>
          <p:spPr>
            <a:xfrm>
              <a:off x="6600194" y="2329576"/>
              <a:ext cx="54249" cy="52525"/>
            </a:xfrm>
            <a:custGeom>
              <a:avLst/>
              <a:gdLst/>
              <a:ahLst/>
              <a:cxnLst/>
              <a:rect l="l" t="t" r="r" b="b"/>
              <a:pathLst>
                <a:path w="1511" h="1463" extrusionOk="0">
                  <a:moveTo>
                    <a:pt x="1144" y="1"/>
                  </a:moveTo>
                  <a:cubicBezTo>
                    <a:pt x="1140" y="1"/>
                    <a:pt x="1137" y="4"/>
                    <a:pt x="1130" y="4"/>
                  </a:cubicBezTo>
                  <a:cubicBezTo>
                    <a:pt x="1032" y="7"/>
                    <a:pt x="935" y="42"/>
                    <a:pt x="865" y="112"/>
                  </a:cubicBezTo>
                  <a:cubicBezTo>
                    <a:pt x="624" y="356"/>
                    <a:pt x="377" y="593"/>
                    <a:pt x="112" y="810"/>
                  </a:cubicBezTo>
                  <a:cubicBezTo>
                    <a:pt x="38" y="869"/>
                    <a:pt x="0" y="991"/>
                    <a:pt x="0" y="1082"/>
                  </a:cubicBezTo>
                  <a:cubicBezTo>
                    <a:pt x="0" y="1172"/>
                    <a:pt x="42" y="1287"/>
                    <a:pt x="112" y="1350"/>
                  </a:cubicBezTo>
                  <a:cubicBezTo>
                    <a:pt x="181" y="1413"/>
                    <a:pt x="272" y="1462"/>
                    <a:pt x="369" y="1462"/>
                  </a:cubicBezTo>
                  <a:lnTo>
                    <a:pt x="380" y="1462"/>
                  </a:lnTo>
                  <a:cubicBezTo>
                    <a:pt x="415" y="1459"/>
                    <a:pt x="450" y="1454"/>
                    <a:pt x="485" y="1448"/>
                  </a:cubicBezTo>
                  <a:cubicBezTo>
                    <a:pt x="548" y="1430"/>
                    <a:pt x="603" y="1399"/>
                    <a:pt x="652" y="1350"/>
                  </a:cubicBezTo>
                  <a:cubicBezTo>
                    <a:pt x="921" y="1137"/>
                    <a:pt x="1176" y="907"/>
                    <a:pt x="1398" y="649"/>
                  </a:cubicBezTo>
                  <a:cubicBezTo>
                    <a:pt x="1465" y="572"/>
                    <a:pt x="1510" y="485"/>
                    <a:pt x="1510" y="381"/>
                  </a:cubicBezTo>
                  <a:cubicBezTo>
                    <a:pt x="1510" y="290"/>
                    <a:pt x="1469" y="178"/>
                    <a:pt x="1398" y="112"/>
                  </a:cubicBezTo>
                  <a:cubicBezTo>
                    <a:pt x="1329" y="49"/>
                    <a:pt x="1242" y="1"/>
                    <a:pt x="1144" y="1"/>
                  </a:cubicBezTo>
                  <a:close/>
                </a:path>
              </a:pathLst>
            </a:custGeom>
            <a:solidFill>
              <a:srgbClr val="FFD779"/>
            </a:solidFill>
            <a:ln>
              <a:noFill/>
            </a:ln>
          </p:spPr>
          <p:txBody>
            <a:bodyPr spcFirstLastPara="1" wrap="square" lIns="91425" tIns="91425" rIns="91425" bIns="91425" anchor="ctr" anchorCtr="0">
              <a:noAutofit/>
            </a:bodyPr>
            <a:lstStyle/>
            <a:p/>
          </p:txBody>
        </p:sp>
        <p:sp>
          <p:nvSpPr>
            <p:cNvPr id="78" name="Google Shape;3762;p50"/>
            <p:cNvSpPr/>
            <p:nvPr/>
          </p:nvSpPr>
          <p:spPr>
            <a:xfrm>
              <a:off x="6650241" y="2260968"/>
              <a:ext cx="44124" cy="59634"/>
            </a:xfrm>
            <a:custGeom>
              <a:avLst/>
              <a:gdLst/>
              <a:ahLst/>
              <a:cxnLst/>
              <a:rect l="l" t="t" r="r" b="b"/>
              <a:pathLst>
                <a:path w="1229" h="1661" extrusionOk="0">
                  <a:moveTo>
                    <a:pt x="828" y="1"/>
                  </a:moveTo>
                  <a:cubicBezTo>
                    <a:pt x="796" y="1"/>
                    <a:pt x="768" y="4"/>
                    <a:pt x="741" y="14"/>
                  </a:cubicBezTo>
                  <a:cubicBezTo>
                    <a:pt x="653" y="42"/>
                    <a:pt x="556" y="98"/>
                    <a:pt x="517" y="185"/>
                  </a:cubicBezTo>
                  <a:cubicBezTo>
                    <a:pt x="448" y="342"/>
                    <a:pt x="371" y="495"/>
                    <a:pt x="297" y="653"/>
                  </a:cubicBezTo>
                  <a:cubicBezTo>
                    <a:pt x="224" y="809"/>
                    <a:pt x="147" y="963"/>
                    <a:pt x="64" y="1116"/>
                  </a:cubicBezTo>
                  <a:cubicBezTo>
                    <a:pt x="18" y="1200"/>
                    <a:pt x="1" y="1301"/>
                    <a:pt x="29" y="1395"/>
                  </a:cubicBezTo>
                  <a:cubicBezTo>
                    <a:pt x="50" y="1479"/>
                    <a:pt x="116" y="1573"/>
                    <a:pt x="197" y="1615"/>
                  </a:cubicBezTo>
                  <a:cubicBezTo>
                    <a:pt x="255" y="1646"/>
                    <a:pt x="318" y="1660"/>
                    <a:pt x="378" y="1660"/>
                  </a:cubicBezTo>
                  <a:cubicBezTo>
                    <a:pt x="503" y="1660"/>
                    <a:pt x="622" y="1598"/>
                    <a:pt x="695" y="1482"/>
                  </a:cubicBezTo>
                  <a:cubicBezTo>
                    <a:pt x="786" y="1332"/>
                    <a:pt x="873" y="1182"/>
                    <a:pt x="953" y="1026"/>
                  </a:cubicBezTo>
                  <a:cubicBezTo>
                    <a:pt x="1047" y="848"/>
                    <a:pt x="1121" y="659"/>
                    <a:pt x="1197" y="471"/>
                  </a:cubicBezTo>
                  <a:cubicBezTo>
                    <a:pt x="1229" y="391"/>
                    <a:pt x="1205" y="255"/>
                    <a:pt x="1159" y="185"/>
                  </a:cubicBezTo>
                  <a:cubicBezTo>
                    <a:pt x="1113" y="115"/>
                    <a:pt x="1058" y="63"/>
                    <a:pt x="981" y="32"/>
                  </a:cubicBezTo>
                  <a:cubicBezTo>
                    <a:pt x="933" y="14"/>
                    <a:pt x="880" y="1"/>
                    <a:pt x="828" y="1"/>
                  </a:cubicBezTo>
                  <a:close/>
                </a:path>
              </a:pathLst>
            </a:custGeom>
            <a:solidFill>
              <a:srgbClr val="FFD779"/>
            </a:solidFill>
            <a:ln>
              <a:noFill/>
            </a:ln>
          </p:spPr>
          <p:txBody>
            <a:bodyPr spcFirstLastPara="1" wrap="square" lIns="91425" tIns="91425" rIns="91425" bIns="91425" anchor="ctr" anchorCtr="0">
              <a:noAutofit/>
            </a:bodyPr>
            <a:lstStyle/>
            <a:p/>
          </p:txBody>
        </p:sp>
        <p:sp>
          <p:nvSpPr>
            <p:cNvPr id="79" name="Google Shape;3763;p50"/>
            <p:cNvSpPr/>
            <p:nvPr/>
          </p:nvSpPr>
          <p:spPr>
            <a:xfrm>
              <a:off x="5867403" y="1614628"/>
              <a:ext cx="1310334" cy="557279"/>
            </a:xfrm>
            <a:custGeom>
              <a:avLst/>
              <a:gdLst/>
              <a:ahLst/>
              <a:cxnLst/>
              <a:rect l="l" t="t" r="r" b="b"/>
              <a:pathLst>
                <a:path w="36497" h="15522" extrusionOk="0">
                  <a:moveTo>
                    <a:pt x="10676" y="0"/>
                  </a:moveTo>
                  <a:cubicBezTo>
                    <a:pt x="9161" y="0"/>
                    <a:pt x="6407" y="215"/>
                    <a:pt x="3880" y="1545"/>
                  </a:cubicBezTo>
                  <a:cubicBezTo>
                    <a:pt x="193" y="3481"/>
                    <a:pt x="1" y="11248"/>
                    <a:pt x="12619" y="13870"/>
                  </a:cubicBezTo>
                  <a:cubicBezTo>
                    <a:pt x="17838" y="14954"/>
                    <a:pt x="22194" y="15521"/>
                    <a:pt x="25641" y="15521"/>
                  </a:cubicBezTo>
                  <a:cubicBezTo>
                    <a:pt x="30904" y="15521"/>
                    <a:pt x="34051" y="14199"/>
                    <a:pt x="34923" y="11373"/>
                  </a:cubicBezTo>
                  <a:cubicBezTo>
                    <a:pt x="36496" y="6288"/>
                    <a:pt x="31414" y="2367"/>
                    <a:pt x="26124" y="1329"/>
                  </a:cubicBezTo>
                  <a:lnTo>
                    <a:pt x="26124" y="1329"/>
                  </a:lnTo>
                  <a:cubicBezTo>
                    <a:pt x="26124" y="1329"/>
                    <a:pt x="26574" y="3700"/>
                    <a:pt x="26514" y="6107"/>
                  </a:cubicBezTo>
                  <a:cubicBezTo>
                    <a:pt x="26514" y="6107"/>
                    <a:pt x="27425" y="6298"/>
                    <a:pt x="27425" y="6836"/>
                  </a:cubicBezTo>
                  <a:cubicBezTo>
                    <a:pt x="27425" y="7149"/>
                    <a:pt x="26890" y="7482"/>
                    <a:pt x="25036" y="7482"/>
                  </a:cubicBezTo>
                  <a:cubicBezTo>
                    <a:pt x="23706" y="7482"/>
                    <a:pt x="21696" y="7311"/>
                    <a:pt x="18716" y="6836"/>
                  </a:cubicBezTo>
                  <a:cubicBezTo>
                    <a:pt x="11581" y="5695"/>
                    <a:pt x="11011" y="5294"/>
                    <a:pt x="11011" y="4761"/>
                  </a:cubicBezTo>
                  <a:cubicBezTo>
                    <a:pt x="11011" y="4223"/>
                    <a:pt x="12159" y="4157"/>
                    <a:pt x="12159" y="4157"/>
                  </a:cubicBezTo>
                  <a:cubicBezTo>
                    <a:pt x="12159" y="4157"/>
                    <a:pt x="12173" y="1730"/>
                    <a:pt x="11838" y="49"/>
                  </a:cubicBezTo>
                  <a:cubicBezTo>
                    <a:pt x="11838" y="49"/>
                    <a:pt x="11398" y="0"/>
                    <a:pt x="10676"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80" name="Google Shape;3764;p50"/>
            <p:cNvSpPr/>
            <p:nvPr/>
          </p:nvSpPr>
          <p:spPr>
            <a:xfrm>
              <a:off x="6074412" y="1686719"/>
              <a:ext cx="941399" cy="403831"/>
            </a:xfrm>
            <a:custGeom>
              <a:avLst/>
              <a:gdLst/>
              <a:ahLst/>
              <a:cxnLst/>
              <a:rect l="l" t="t" r="r" b="b"/>
              <a:pathLst>
                <a:path w="26221" h="11248" extrusionOk="0">
                  <a:moveTo>
                    <a:pt x="6317" y="0"/>
                  </a:moveTo>
                  <a:cubicBezTo>
                    <a:pt x="5612" y="4"/>
                    <a:pt x="4911" y="32"/>
                    <a:pt x="4210" y="108"/>
                  </a:cubicBezTo>
                  <a:cubicBezTo>
                    <a:pt x="3191" y="221"/>
                    <a:pt x="2023" y="391"/>
                    <a:pt x="1140" y="950"/>
                  </a:cubicBezTo>
                  <a:cubicBezTo>
                    <a:pt x="25" y="1661"/>
                    <a:pt x="0" y="2808"/>
                    <a:pt x="1140" y="3548"/>
                  </a:cubicBezTo>
                  <a:cubicBezTo>
                    <a:pt x="2358" y="4340"/>
                    <a:pt x="4248" y="3775"/>
                    <a:pt x="4740" y="5497"/>
                  </a:cubicBezTo>
                  <a:cubicBezTo>
                    <a:pt x="4862" y="5923"/>
                    <a:pt x="4772" y="6362"/>
                    <a:pt x="4862" y="6784"/>
                  </a:cubicBezTo>
                  <a:cubicBezTo>
                    <a:pt x="5019" y="7541"/>
                    <a:pt x="5630" y="7726"/>
                    <a:pt x="6306" y="7820"/>
                  </a:cubicBezTo>
                  <a:cubicBezTo>
                    <a:pt x="6517" y="7850"/>
                    <a:pt x="6733" y="7867"/>
                    <a:pt x="6949" y="7867"/>
                  </a:cubicBezTo>
                  <a:cubicBezTo>
                    <a:pt x="7240" y="7867"/>
                    <a:pt x="7531" y="7836"/>
                    <a:pt x="7813" y="7764"/>
                  </a:cubicBezTo>
                  <a:cubicBezTo>
                    <a:pt x="8305" y="7638"/>
                    <a:pt x="8677" y="7300"/>
                    <a:pt x="9159" y="7154"/>
                  </a:cubicBezTo>
                  <a:cubicBezTo>
                    <a:pt x="9366" y="7090"/>
                    <a:pt x="9553" y="7060"/>
                    <a:pt x="9722" y="7060"/>
                  </a:cubicBezTo>
                  <a:cubicBezTo>
                    <a:pt x="11056" y="7060"/>
                    <a:pt x="11273" y="8890"/>
                    <a:pt x="11879" y="9822"/>
                  </a:cubicBezTo>
                  <a:cubicBezTo>
                    <a:pt x="12162" y="10257"/>
                    <a:pt x="12615" y="10423"/>
                    <a:pt x="13101" y="10423"/>
                  </a:cubicBezTo>
                  <a:cubicBezTo>
                    <a:pt x="13687" y="10423"/>
                    <a:pt x="14321" y="10181"/>
                    <a:pt x="14763" y="9874"/>
                  </a:cubicBezTo>
                  <a:cubicBezTo>
                    <a:pt x="15457" y="9393"/>
                    <a:pt x="15904" y="8615"/>
                    <a:pt x="16822" y="8525"/>
                  </a:cubicBezTo>
                  <a:cubicBezTo>
                    <a:pt x="16887" y="8519"/>
                    <a:pt x="16951" y="8516"/>
                    <a:pt x="17014" y="8516"/>
                  </a:cubicBezTo>
                  <a:cubicBezTo>
                    <a:pt x="18769" y="8516"/>
                    <a:pt x="19103" y="10958"/>
                    <a:pt x="20689" y="11228"/>
                  </a:cubicBezTo>
                  <a:cubicBezTo>
                    <a:pt x="20768" y="11241"/>
                    <a:pt x="20843" y="11248"/>
                    <a:pt x="20913" y="11248"/>
                  </a:cubicBezTo>
                  <a:cubicBezTo>
                    <a:pt x="22411" y="11248"/>
                    <a:pt x="22106" y="8375"/>
                    <a:pt x="23388" y="7785"/>
                  </a:cubicBezTo>
                  <a:cubicBezTo>
                    <a:pt x="23554" y="7709"/>
                    <a:pt x="23776" y="7688"/>
                    <a:pt x="24022" y="7688"/>
                  </a:cubicBezTo>
                  <a:cubicBezTo>
                    <a:pt x="24180" y="7688"/>
                    <a:pt x="24349" y="7696"/>
                    <a:pt x="24518" y="7705"/>
                  </a:cubicBezTo>
                  <a:cubicBezTo>
                    <a:pt x="24690" y="7714"/>
                    <a:pt x="24862" y="7723"/>
                    <a:pt x="25026" y="7723"/>
                  </a:cubicBezTo>
                  <a:cubicBezTo>
                    <a:pt x="25491" y="7723"/>
                    <a:pt x="25891" y="7649"/>
                    <a:pt x="26015" y="7294"/>
                  </a:cubicBezTo>
                  <a:cubicBezTo>
                    <a:pt x="26221" y="6690"/>
                    <a:pt x="25492" y="5679"/>
                    <a:pt x="25181" y="5225"/>
                  </a:cubicBezTo>
                  <a:cubicBezTo>
                    <a:pt x="24125" y="3691"/>
                    <a:pt x="22398" y="2867"/>
                    <a:pt x="20700" y="2152"/>
                  </a:cubicBezTo>
                  <a:lnTo>
                    <a:pt x="20700" y="2152"/>
                  </a:lnTo>
                  <a:cubicBezTo>
                    <a:pt x="20742" y="2763"/>
                    <a:pt x="20766" y="3590"/>
                    <a:pt x="20748" y="4259"/>
                  </a:cubicBezTo>
                  <a:cubicBezTo>
                    <a:pt x="20748" y="4259"/>
                    <a:pt x="21537" y="4290"/>
                    <a:pt x="21537" y="4828"/>
                  </a:cubicBezTo>
                  <a:cubicBezTo>
                    <a:pt x="21537" y="5109"/>
                    <a:pt x="21200" y="5347"/>
                    <a:pt x="19859" y="5347"/>
                  </a:cubicBezTo>
                  <a:cubicBezTo>
                    <a:pt x="18636" y="5347"/>
                    <a:pt x="16576" y="5148"/>
                    <a:pt x="13173" y="4604"/>
                  </a:cubicBezTo>
                  <a:cubicBezTo>
                    <a:pt x="6037" y="3467"/>
                    <a:pt x="5378" y="3286"/>
                    <a:pt x="5378" y="2753"/>
                  </a:cubicBezTo>
                  <a:cubicBezTo>
                    <a:pt x="5378" y="2339"/>
                    <a:pt x="5988" y="2291"/>
                    <a:pt x="6269" y="2291"/>
                  </a:cubicBezTo>
                  <a:cubicBezTo>
                    <a:pt x="6353" y="2291"/>
                    <a:pt x="6407" y="2296"/>
                    <a:pt x="6407" y="2296"/>
                  </a:cubicBezTo>
                  <a:cubicBezTo>
                    <a:pt x="6407" y="2296"/>
                    <a:pt x="6400" y="1155"/>
                    <a:pt x="6317"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81" name="Google Shape;3765;p50"/>
            <p:cNvSpPr/>
            <p:nvPr/>
          </p:nvSpPr>
          <p:spPr>
            <a:xfrm>
              <a:off x="6922341" y="2065985"/>
              <a:ext cx="27824" cy="38452"/>
            </a:xfrm>
            <a:custGeom>
              <a:avLst/>
              <a:gdLst/>
              <a:ahLst/>
              <a:cxnLst/>
              <a:rect l="l" t="t" r="r" b="b"/>
              <a:pathLst>
                <a:path w="775" h="1071" extrusionOk="0">
                  <a:moveTo>
                    <a:pt x="229" y="0"/>
                  </a:moveTo>
                  <a:cubicBezTo>
                    <a:pt x="190" y="0"/>
                    <a:pt x="152" y="10"/>
                    <a:pt x="119" y="33"/>
                  </a:cubicBezTo>
                  <a:cubicBezTo>
                    <a:pt x="71" y="64"/>
                    <a:pt x="29" y="109"/>
                    <a:pt x="15" y="165"/>
                  </a:cubicBezTo>
                  <a:cubicBezTo>
                    <a:pt x="0" y="228"/>
                    <a:pt x="11" y="280"/>
                    <a:pt x="39" y="339"/>
                  </a:cubicBezTo>
                  <a:cubicBezTo>
                    <a:pt x="137" y="548"/>
                    <a:pt x="242" y="751"/>
                    <a:pt x="343" y="960"/>
                  </a:cubicBezTo>
                  <a:cubicBezTo>
                    <a:pt x="380" y="1030"/>
                    <a:pt x="465" y="1071"/>
                    <a:pt x="546" y="1071"/>
                  </a:cubicBezTo>
                  <a:cubicBezTo>
                    <a:pt x="586" y="1071"/>
                    <a:pt x="625" y="1061"/>
                    <a:pt x="657" y="1040"/>
                  </a:cubicBezTo>
                  <a:cubicBezTo>
                    <a:pt x="705" y="1009"/>
                    <a:pt x="747" y="963"/>
                    <a:pt x="761" y="904"/>
                  </a:cubicBezTo>
                  <a:cubicBezTo>
                    <a:pt x="775" y="841"/>
                    <a:pt x="768" y="786"/>
                    <a:pt x="737" y="727"/>
                  </a:cubicBezTo>
                  <a:cubicBezTo>
                    <a:pt x="636" y="521"/>
                    <a:pt x="535" y="315"/>
                    <a:pt x="427" y="112"/>
                  </a:cubicBezTo>
                  <a:cubicBezTo>
                    <a:pt x="389" y="42"/>
                    <a:pt x="308" y="0"/>
                    <a:pt x="229"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82" name="Google Shape;3766;p50"/>
            <p:cNvSpPr/>
            <p:nvPr/>
          </p:nvSpPr>
          <p:spPr>
            <a:xfrm>
              <a:off x="7014752" y="1994612"/>
              <a:ext cx="42114" cy="20716"/>
            </a:xfrm>
            <a:custGeom>
              <a:avLst/>
              <a:gdLst/>
              <a:ahLst/>
              <a:cxnLst/>
              <a:rect l="l" t="t" r="r" b="b"/>
              <a:pathLst>
                <a:path w="1173" h="577" extrusionOk="0">
                  <a:moveTo>
                    <a:pt x="559" y="100"/>
                  </a:moveTo>
                  <a:cubicBezTo>
                    <a:pt x="554" y="101"/>
                    <a:pt x="549" y="101"/>
                    <a:pt x="544" y="102"/>
                  </a:cubicBezTo>
                  <a:cubicBezTo>
                    <a:pt x="549" y="101"/>
                    <a:pt x="554" y="101"/>
                    <a:pt x="559" y="100"/>
                  </a:cubicBezTo>
                  <a:close/>
                  <a:moveTo>
                    <a:pt x="933" y="0"/>
                  </a:moveTo>
                  <a:cubicBezTo>
                    <a:pt x="913" y="0"/>
                    <a:pt x="894" y="4"/>
                    <a:pt x="876" y="12"/>
                  </a:cubicBezTo>
                  <a:cubicBezTo>
                    <a:pt x="787" y="49"/>
                    <a:pt x="696" y="74"/>
                    <a:pt x="605" y="92"/>
                  </a:cubicBezTo>
                  <a:lnTo>
                    <a:pt x="605" y="92"/>
                  </a:lnTo>
                  <a:cubicBezTo>
                    <a:pt x="540" y="102"/>
                    <a:pt x="478" y="105"/>
                    <a:pt x="416" y="105"/>
                  </a:cubicBezTo>
                  <a:cubicBezTo>
                    <a:pt x="404" y="105"/>
                    <a:pt x="392" y="105"/>
                    <a:pt x="380" y="105"/>
                  </a:cubicBezTo>
                  <a:cubicBezTo>
                    <a:pt x="329" y="105"/>
                    <a:pt x="277" y="109"/>
                    <a:pt x="224" y="112"/>
                  </a:cubicBezTo>
                  <a:cubicBezTo>
                    <a:pt x="119" y="116"/>
                    <a:pt x="32" y="189"/>
                    <a:pt x="18" y="297"/>
                  </a:cubicBezTo>
                  <a:cubicBezTo>
                    <a:pt x="0" y="405"/>
                    <a:pt x="67" y="493"/>
                    <a:pt x="168" y="531"/>
                  </a:cubicBezTo>
                  <a:cubicBezTo>
                    <a:pt x="245" y="559"/>
                    <a:pt x="322" y="577"/>
                    <a:pt x="402" y="577"/>
                  </a:cubicBezTo>
                  <a:cubicBezTo>
                    <a:pt x="482" y="577"/>
                    <a:pt x="562" y="569"/>
                    <a:pt x="642" y="556"/>
                  </a:cubicBezTo>
                  <a:cubicBezTo>
                    <a:pt x="789" y="538"/>
                    <a:pt x="921" y="493"/>
                    <a:pt x="1054" y="434"/>
                  </a:cubicBezTo>
                  <a:cubicBezTo>
                    <a:pt x="1099" y="413"/>
                    <a:pt x="1148" y="342"/>
                    <a:pt x="1159" y="294"/>
                  </a:cubicBezTo>
                  <a:cubicBezTo>
                    <a:pt x="1172" y="242"/>
                    <a:pt x="1169" y="192"/>
                    <a:pt x="1148" y="144"/>
                  </a:cubicBezTo>
                  <a:cubicBezTo>
                    <a:pt x="1127" y="99"/>
                    <a:pt x="1096" y="57"/>
                    <a:pt x="1054" y="33"/>
                  </a:cubicBezTo>
                  <a:cubicBezTo>
                    <a:pt x="1018" y="16"/>
                    <a:pt x="975" y="0"/>
                    <a:pt x="933"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83" name="Google Shape;3767;p50"/>
            <p:cNvSpPr/>
            <p:nvPr/>
          </p:nvSpPr>
          <p:spPr>
            <a:xfrm>
              <a:off x="6962443" y="1769436"/>
              <a:ext cx="17772" cy="34861"/>
            </a:xfrm>
            <a:custGeom>
              <a:avLst/>
              <a:gdLst/>
              <a:ahLst/>
              <a:cxnLst/>
              <a:rect l="l" t="t" r="r" b="b"/>
              <a:pathLst>
                <a:path w="495" h="971" extrusionOk="0">
                  <a:moveTo>
                    <a:pt x="20" y="349"/>
                  </a:moveTo>
                  <a:lnTo>
                    <a:pt x="20" y="349"/>
                  </a:lnTo>
                  <a:cubicBezTo>
                    <a:pt x="20" y="352"/>
                    <a:pt x="21" y="355"/>
                    <a:pt x="21" y="357"/>
                  </a:cubicBezTo>
                  <a:cubicBezTo>
                    <a:pt x="21" y="355"/>
                    <a:pt x="20" y="352"/>
                    <a:pt x="20" y="349"/>
                  </a:cubicBezTo>
                  <a:close/>
                  <a:moveTo>
                    <a:pt x="229" y="0"/>
                  </a:moveTo>
                  <a:cubicBezTo>
                    <a:pt x="208" y="0"/>
                    <a:pt x="188" y="3"/>
                    <a:pt x="171" y="9"/>
                  </a:cubicBezTo>
                  <a:cubicBezTo>
                    <a:pt x="115" y="27"/>
                    <a:pt x="63" y="61"/>
                    <a:pt x="34" y="114"/>
                  </a:cubicBezTo>
                  <a:cubicBezTo>
                    <a:pt x="3" y="169"/>
                    <a:pt x="0" y="225"/>
                    <a:pt x="10" y="288"/>
                  </a:cubicBezTo>
                  <a:cubicBezTo>
                    <a:pt x="12" y="302"/>
                    <a:pt x="15" y="317"/>
                    <a:pt x="17" y="333"/>
                  </a:cubicBezTo>
                  <a:lnTo>
                    <a:pt x="17" y="333"/>
                  </a:lnTo>
                  <a:cubicBezTo>
                    <a:pt x="30" y="474"/>
                    <a:pt x="26" y="614"/>
                    <a:pt x="7" y="752"/>
                  </a:cubicBezTo>
                  <a:cubicBezTo>
                    <a:pt x="0" y="801"/>
                    <a:pt x="34" y="877"/>
                    <a:pt x="70" y="909"/>
                  </a:cubicBezTo>
                  <a:cubicBezTo>
                    <a:pt x="108" y="943"/>
                    <a:pt x="150" y="964"/>
                    <a:pt x="198" y="968"/>
                  </a:cubicBezTo>
                  <a:cubicBezTo>
                    <a:pt x="209" y="970"/>
                    <a:pt x="220" y="971"/>
                    <a:pt x="231" y="971"/>
                  </a:cubicBezTo>
                  <a:cubicBezTo>
                    <a:pt x="325" y="971"/>
                    <a:pt x="414" y="908"/>
                    <a:pt x="440" y="811"/>
                  </a:cubicBezTo>
                  <a:cubicBezTo>
                    <a:pt x="495" y="598"/>
                    <a:pt x="488" y="382"/>
                    <a:pt x="450" y="166"/>
                  </a:cubicBezTo>
                  <a:cubicBezTo>
                    <a:pt x="440" y="114"/>
                    <a:pt x="390" y="58"/>
                    <a:pt x="345" y="30"/>
                  </a:cubicBezTo>
                  <a:cubicBezTo>
                    <a:pt x="313" y="11"/>
                    <a:pt x="270" y="0"/>
                    <a:pt x="229" y="0"/>
                  </a:cubicBezTo>
                  <a:close/>
                </a:path>
              </a:pathLst>
            </a:custGeom>
            <a:solidFill>
              <a:srgbClr val="FFFFFF"/>
            </a:solidFill>
            <a:ln>
              <a:noFill/>
            </a:ln>
          </p:spPr>
          <p:txBody>
            <a:bodyPr spcFirstLastPara="1" wrap="square" lIns="91425" tIns="91425" rIns="91425" bIns="91425" anchor="ctr" anchorCtr="0">
              <a:noAutofit/>
            </a:bodyPr>
            <a:lstStyle/>
            <a:p/>
          </p:txBody>
        </p:sp>
        <p:sp>
          <p:nvSpPr>
            <p:cNvPr id="84" name="Google Shape;3768;p50"/>
            <p:cNvSpPr/>
            <p:nvPr/>
          </p:nvSpPr>
          <p:spPr>
            <a:xfrm>
              <a:off x="6396308" y="1996551"/>
              <a:ext cx="25096" cy="42257"/>
            </a:xfrm>
            <a:custGeom>
              <a:avLst/>
              <a:gdLst/>
              <a:ahLst/>
              <a:cxnLst/>
              <a:rect l="l" t="t" r="r" b="b"/>
              <a:pathLst>
                <a:path w="699" h="1177" extrusionOk="0">
                  <a:moveTo>
                    <a:pt x="253" y="0"/>
                  </a:moveTo>
                  <a:cubicBezTo>
                    <a:pt x="233" y="0"/>
                    <a:pt x="212" y="3"/>
                    <a:pt x="193" y="10"/>
                  </a:cubicBezTo>
                  <a:cubicBezTo>
                    <a:pt x="75" y="48"/>
                    <a:pt x="1" y="170"/>
                    <a:pt x="33" y="296"/>
                  </a:cubicBezTo>
                  <a:cubicBezTo>
                    <a:pt x="95" y="533"/>
                    <a:pt x="155" y="770"/>
                    <a:pt x="218" y="1007"/>
                  </a:cubicBezTo>
                  <a:cubicBezTo>
                    <a:pt x="241" y="1105"/>
                    <a:pt x="340" y="1177"/>
                    <a:pt x="441" y="1177"/>
                  </a:cubicBezTo>
                  <a:cubicBezTo>
                    <a:pt x="462" y="1177"/>
                    <a:pt x="483" y="1174"/>
                    <a:pt x="503" y="1167"/>
                  </a:cubicBezTo>
                  <a:cubicBezTo>
                    <a:pt x="625" y="1130"/>
                    <a:pt x="699" y="1007"/>
                    <a:pt x="667" y="882"/>
                  </a:cubicBezTo>
                  <a:cubicBezTo>
                    <a:pt x="604" y="644"/>
                    <a:pt x="542" y="407"/>
                    <a:pt x="479" y="170"/>
                  </a:cubicBezTo>
                  <a:cubicBezTo>
                    <a:pt x="453" y="74"/>
                    <a:pt x="354" y="0"/>
                    <a:pt x="253"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85" name="Google Shape;3769;p50"/>
            <p:cNvSpPr/>
            <p:nvPr/>
          </p:nvSpPr>
          <p:spPr>
            <a:xfrm>
              <a:off x="6153181" y="1964347"/>
              <a:ext cx="57731" cy="34323"/>
            </a:xfrm>
            <a:custGeom>
              <a:avLst/>
              <a:gdLst/>
              <a:ahLst/>
              <a:cxnLst/>
              <a:rect l="l" t="t" r="r" b="b"/>
              <a:pathLst>
                <a:path w="1608" h="956" extrusionOk="0">
                  <a:moveTo>
                    <a:pt x="220" y="514"/>
                  </a:moveTo>
                  <a:cubicBezTo>
                    <a:pt x="218" y="514"/>
                    <a:pt x="213" y="516"/>
                    <a:pt x="205" y="520"/>
                  </a:cubicBezTo>
                  <a:cubicBezTo>
                    <a:pt x="210" y="518"/>
                    <a:pt x="215" y="516"/>
                    <a:pt x="220" y="514"/>
                  </a:cubicBezTo>
                  <a:close/>
                  <a:moveTo>
                    <a:pt x="1323" y="0"/>
                  </a:moveTo>
                  <a:cubicBezTo>
                    <a:pt x="1285" y="0"/>
                    <a:pt x="1248" y="11"/>
                    <a:pt x="1214" y="34"/>
                  </a:cubicBezTo>
                  <a:cubicBezTo>
                    <a:pt x="1053" y="150"/>
                    <a:pt x="879" y="255"/>
                    <a:pt x="694" y="338"/>
                  </a:cubicBezTo>
                  <a:cubicBezTo>
                    <a:pt x="670" y="348"/>
                    <a:pt x="649" y="359"/>
                    <a:pt x="624" y="369"/>
                  </a:cubicBezTo>
                  <a:cubicBezTo>
                    <a:pt x="638" y="363"/>
                    <a:pt x="643" y="360"/>
                    <a:pt x="642" y="360"/>
                  </a:cubicBezTo>
                  <a:lnTo>
                    <a:pt x="642" y="360"/>
                  </a:lnTo>
                  <a:cubicBezTo>
                    <a:pt x="640" y="360"/>
                    <a:pt x="597" y="378"/>
                    <a:pt x="590" y="380"/>
                  </a:cubicBezTo>
                  <a:cubicBezTo>
                    <a:pt x="548" y="398"/>
                    <a:pt x="506" y="415"/>
                    <a:pt x="461" y="429"/>
                  </a:cubicBezTo>
                  <a:cubicBezTo>
                    <a:pt x="411" y="446"/>
                    <a:pt x="363" y="460"/>
                    <a:pt x="314" y="478"/>
                  </a:cubicBezTo>
                  <a:cubicBezTo>
                    <a:pt x="281" y="487"/>
                    <a:pt x="251" y="501"/>
                    <a:pt x="220" y="514"/>
                  </a:cubicBezTo>
                  <a:lnTo>
                    <a:pt x="220" y="514"/>
                  </a:lnTo>
                  <a:cubicBezTo>
                    <a:pt x="221" y="513"/>
                    <a:pt x="222" y="513"/>
                    <a:pt x="222" y="513"/>
                  </a:cubicBezTo>
                  <a:lnTo>
                    <a:pt x="222" y="513"/>
                  </a:lnTo>
                  <a:cubicBezTo>
                    <a:pt x="223" y="513"/>
                    <a:pt x="175" y="534"/>
                    <a:pt x="168" y="537"/>
                  </a:cubicBezTo>
                  <a:cubicBezTo>
                    <a:pt x="66" y="575"/>
                    <a:pt x="0" y="659"/>
                    <a:pt x="14" y="771"/>
                  </a:cubicBezTo>
                  <a:cubicBezTo>
                    <a:pt x="27" y="863"/>
                    <a:pt x="109" y="956"/>
                    <a:pt x="210" y="956"/>
                  </a:cubicBezTo>
                  <a:cubicBezTo>
                    <a:pt x="215" y="956"/>
                    <a:pt x="221" y="956"/>
                    <a:pt x="226" y="955"/>
                  </a:cubicBezTo>
                  <a:cubicBezTo>
                    <a:pt x="345" y="948"/>
                    <a:pt x="457" y="927"/>
                    <a:pt x="569" y="889"/>
                  </a:cubicBezTo>
                  <a:cubicBezTo>
                    <a:pt x="683" y="850"/>
                    <a:pt x="796" y="805"/>
                    <a:pt x="907" y="757"/>
                  </a:cubicBezTo>
                  <a:cubicBezTo>
                    <a:pt x="1099" y="670"/>
                    <a:pt x="1280" y="562"/>
                    <a:pt x="1451" y="439"/>
                  </a:cubicBezTo>
                  <a:cubicBezTo>
                    <a:pt x="1552" y="366"/>
                    <a:pt x="1607" y="230"/>
                    <a:pt x="1535" y="118"/>
                  </a:cubicBezTo>
                  <a:cubicBezTo>
                    <a:pt x="1491" y="51"/>
                    <a:pt x="1407" y="0"/>
                    <a:pt x="1323"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86" name="Google Shape;3770;p50"/>
            <p:cNvSpPr/>
            <p:nvPr/>
          </p:nvSpPr>
          <p:spPr>
            <a:xfrm>
              <a:off x="6076136" y="1870572"/>
              <a:ext cx="26747" cy="53100"/>
            </a:xfrm>
            <a:custGeom>
              <a:avLst/>
              <a:gdLst/>
              <a:ahLst/>
              <a:cxnLst/>
              <a:rect l="l" t="t" r="r" b="b"/>
              <a:pathLst>
                <a:path w="745" h="1479" extrusionOk="0">
                  <a:moveTo>
                    <a:pt x="429" y="1"/>
                  </a:moveTo>
                  <a:cubicBezTo>
                    <a:pt x="300" y="1"/>
                    <a:pt x="185" y="81"/>
                    <a:pt x="147" y="212"/>
                  </a:cubicBezTo>
                  <a:cubicBezTo>
                    <a:pt x="54" y="523"/>
                    <a:pt x="1" y="861"/>
                    <a:pt x="25" y="1186"/>
                  </a:cubicBezTo>
                  <a:cubicBezTo>
                    <a:pt x="33" y="1262"/>
                    <a:pt x="57" y="1336"/>
                    <a:pt x="112" y="1391"/>
                  </a:cubicBezTo>
                  <a:cubicBezTo>
                    <a:pt x="163" y="1441"/>
                    <a:pt x="239" y="1479"/>
                    <a:pt x="309" y="1479"/>
                  </a:cubicBezTo>
                  <a:cubicBezTo>
                    <a:pt x="312" y="1479"/>
                    <a:pt x="315" y="1479"/>
                    <a:pt x="318" y="1479"/>
                  </a:cubicBezTo>
                  <a:cubicBezTo>
                    <a:pt x="476" y="1471"/>
                    <a:pt x="615" y="1349"/>
                    <a:pt x="611" y="1186"/>
                  </a:cubicBezTo>
                  <a:cubicBezTo>
                    <a:pt x="611" y="1021"/>
                    <a:pt x="614" y="857"/>
                    <a:pt x="634" y="695"/>
                  </a:cubicBezTo>
                  <a:lnTo>
                    <a:pt x="634" y="695"/>
                  </a:lnTo>
                  <a:cubicBezTo>
                    <a:pt x="651" y="585"/>
                    <a:pt x="674" y="472"/>
                    <a:pt x="706" y="365"/>
                  </a:cubicBezTo>
                  <a:cubicBezTo>
                    <a:pt x="744" y="219"/>
                    <a:pt x="653" y="45"/>
                    <a:pt x="503" y="10"/>
                  </a:cubicBezTo>
                  <a:cubicBezTo>
                    <a:pt x="478" y="4"/>
                    <a:pt x="453" y="1"/>
                    <a:pt x="429"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87" name="Google Shape;3771;p50"/>
            <p:cNvSpPr/>
            <p:nvPr/>
          </p:nvSpPr>
          <p:spPr>
            <a:xfrm>
              <a:off x="5967461" y="1761323"/>
              <a:ext cx="65378" cy="31989"/>
            </a:xfrm>
            <a:custGeom>
              <a:avLst/>
              <a:gdLst/>
              <a:ahLst/>
              <a:cxnLst/>
              <a:rect l="l" t="t" r="r" b="b"/>
              <a:pathLst>
                <a:path w="1821" h="891" extrusionOk="0">
                  <a:moveTo>
                    <a:pt x="468" y="46"/>
                  </a:moveTo>
                  <a:cubicBezTo>
                    <a:pt x="468" y="46"/>
                    <a:pt x="471" y="47"/>
                    <a:pt x="478" y="50"/>
                  </a:cubicBezTo>
                  <a:lnTo>
                    <a:pt x="478" y="50"/>
                  </a:lnTo>
                  <a:cubicBezTo>
                    <a:pt x="472" y="47"/>
                    <a:pt x="468" y="46"/>
                    <a:pt x="468" y="46"/>
                  </a:cubicBezTo>
                  <a:close/>
                  <a:moveTo>
                    <a:pt x="245" y="0"/>
                  </a:moveTo>
                  <a:cubicBezTo>
                    <a:pt x="229" y="0"/>
                    <a:pt x="212" y="1"/>
                    <a:pt x="196" y="2"/>
                  </a:cubicBezTo>
                  <a:cubicBezTo>
                    <a:pt x="126" y="2"/>
                    <a:pt x="56" y="43"/>
                    <a:pt x="32" y="113"/>
                  </a:cubicBezTo>
                  <a:cubicBezTo>
                    <a:pt x="0" y="186"/>
                    <a:pt x="21" y="253"/>
                    <a:pt x="67" y="311"/>
                  </a:cubicBezTo>
                  <a:cubicBezTo>
                    <a:pt x="116" y="371"/>
                    <a:pt x="172" y="430"/>
                    <a:pt x="238" y="462"/>
                  </a:cubicBezTo>
                  <a:cubicBezTo>
                    <a:pt x="290" y="490"/>
                    <a:pt x="346" y="511"/>
                    <a:pt x="402" y="535"/>
                  </a:cubicBezTo>
                  <a:cubicBezTo>
                    <a:pt x="528" y="588"/>
                    <a:pt x="653" y="636"/>
                    <a:pt x="782" y="681"/>
                  </a:cubicBezTo>
                  <a:cubicBezTo>
                    <a:pt x="1016" y="762"/>
                    <a:pt x="1256" y="831"/>
                    <a:pt x="1500" y="884"/>
                  </a:cubicBezTo>
                  <a:cubicBezTo>
                    <a:pt x="1519" y="888"/>
                    <a:pt x="1539" y="890"/>
                    <a:pt x="1558" y="890"/>
                  </a:cubicBezTo>
                  <a:cubicBezTo>
                    <a:pt x="1664" y="890"/>
                    <a:pt x="1767" y="829"/>
                    <a:pt x="1793" y="720"/>
                  </a:cubicBezTo>
                  <a:cubicBezTo>
                    <a:pt x="1821" y="598"/>
                    <a:pt x="1755" y="458"/>
                    <a:pt x="1629" y="430"/>
                  </a:cubicBezTo>
                  <a:cubicBezTo>
                    <a:pt x="1389" y="371"/>
                    <a:pt x="1151" y="305"/>
                    <a:pt x="921" y="221"/>
                  </a:cubicBezTo>
                  <a:cubicBezTo>
                    <a:pt x="810" y="182"/>
                    <a:pt x="698" y="137"/>
                    <a:pt x="586" y="95"/>
                  </a:cubicBezTo>
                  <a:cubicBezTo>
                    <a:pt x="555" y="81"/>
                    <a:pt x="524" y="68"/>
                    <a:pt x="493" y="57"/>
                  </a:cubicBezTo>
                  <a:cubicBezTo>
                    <a:pt x="487" y="54"/>
                    <a:pt x="482" y="52"/>
                    <a:pt x="478" y="50"/>
                  </a:cubicBezTo>
                  <a:lnTo>
                    <a:pt x="478" y="50"/>
                  </a:lnTo>
                  <a:cubicBezTo>
                    <a:pt x="478" y="50"/>
                    <a:pt x="478" y="50"/>
                    <a:pt x="478" y="50"/>
                  </a:cubicBezTo>
                  <a:cubicBezTo>
                    <a:pt x="478" y="50"/>
                    <a:pt x="478" y="50"/>
                    <a:pt x="478" y="50"/>
                  </a:cubicBezTo>
                  <a:lnTo>
                    <a:pt x="478" y="50"/>
                  </a:lnTo>
                  <a:cubicBezTo>
                    <a:pt x="478" y="50"/>
                    <a:pt x="478" y="50"/>
                    <a:pt x="478" y="50"/>
                  </a:cubicBezTo>
                  <a:lnTo>
                    <a:pt x="478" y="50"/>
                  </a:lnTo>
                  <a:cubicBezTo>
                    <a:pt x="461" y="43"/>
                    <a:pt x="440" y="36"/>
                    <a:pt x="423" y="26"/>
                  </a:cubicBezTo>
                  <a:cubicBezTo>
                    <a:pt x="371" y="7"/>
                    <a:pt x="306" y="0"/>
                    <a:pt x="245"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88" name="Google Shape;3772;p50"/>
            <p:cNvSpPr/>
            <p:nvPr/>
          </p:nvSpPr>
          <p:spPr>
            <a:xfrm>
              <a:off x="6248069" y="2038592"/>
              <a:ext cx="231212" cy="65522"/>
            </a:xfrm>
            <a:custGeom>
              <a:avLst/>
              <a:gdLst/>
              <a:ahLst/>
              <a:cxnLst/>
              <a:rect l="l" t="t" r="r" b="b"/>
              <a:pathLst>
                <a:path w="6440" h="1825" extrusionOk="0">
                  <a:moveTo>
                    <a:pt x="559" y="0"/>
                  </a:moveTo>
                  <a:cubicBezTo>
                    <a:pt x="144" y="0"/>
                    <a:pt x="1" y="656"/>
                    <a:pt x="454" y="770"/>
                  </a:cubicBezTo>
                  <a:cubicBezTo>
                    <a:pt x="2257" y="1217"/>
                    <a:pt x="4081" y="1577"/>
                    <a:pt x="5926" y="1821"/>
                  </a:cubicBezTo>
                  <a:cubicBezTo>
                    <a:pt x="5940" y="1824"/>
                    <a:pt x="5958" y="1824"/>
                    <a:pt x="5971" y="1824"/>
                  </a:cubicBezTo>
                  <a:cubicBezTo>
                    <a:pt x="6356" y="1824"/>
                    <a:pt x="6439" y="1134"/>
                    <a:pt x="6027" y="1071"/>
                  </a:cubicBezTo>
                  <a:cubicBezTo>
                    <a:pt x="4224" y="796"/>
                    <a:pt x="2431" y="453"/>
                    <a:pt x="664" y="14"/>
                  </a:cubicBezTo>
                  <a:cubicBezTo>
                    <a:pt x="625" y="4"/>
                    <a:pt x="590" y="0"/>
                    <a:pt x="55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89" name="Google Shape;3773;p50"/>
            <p:cNvSpPr/>
            <p:nvPr/>
          </p:nvSpPr>
          <p:spPr>
            <a:xfrm>
              <a:off x="6500279" y="2085911"/>
              <a:ext cx="81535" cy="33712"/>
            </a:xfrm>
            <a:custGeom>
              <a:avLst/>
              <a:gdLst/>
              <a:ahLst/>
              <a:cxnLst/>
              <a:rect l="l" t="t" r="r" b="b"/>
              <a:pathLst>
                <a:path w="2271" h="939" extrusionOk="0">
                  <a:moveTo>
                    <a:pt x="404" y="1"/>
                  </a:moveTo>
                  <a:cubicBezTo>
                    <a:pt x="240" y="1"/>
                    <a:pt x="80" y="91"/>
                    <a:pt x="42" y="262"/>
                  </a:cubicBezTo>
                  <a:cubicBezTo>
                    <a:pt x="0" y="450"/>
                    <a:pt x="97" y="663"/>
                    <a:pt x="297" y="712"/>
                  </a:cubicBezTo>
                  <a:cubicBezTo>
                    <a:pt x="558" y="775"/>
                    <a:pt x="826" y="827"/>
                    <a:pt x="1095" y="869"/>
                  </a:cubicBezTo>
                  <a:cubicBezTo>
                    <a:pt x="1248" y="890"/>
                    <a:pt x="1402" y="914"/>
                    <a:pt x="1555" y="925"/>
                  </a:cubicBezTo>
                  <a:cubicBezTo>
                    <a:pt x="1615" y="932"/>
                    <a:pt x="1678" y="938"/>
                    <a:pt x="1737" y="938"/>
                  </a:cubicBezTo>
                  <a:cubicBezTo>
                    <a:pt x="1747" y="938"/>
                    <a:pt x="1758" y="938"/>
                    <a:pt x="1765" y="935"/>
                  </a:cubicBezTo>
                  <a:cubicBezTo>
                    <a:pt x="1855" y="935"/>
                    <a:pt x="1946" y="904"/>
                    <a:pt x="2030" y="880"/>
                  </a:cubicBezTo>
                  <a:cubicBezTo>
                    <a:pt x="2148" y="838"/>
                    <a:pt x="2235" y="743"/>
                    <a:pt x="2253" y="618"/>
                  </a:cubicBezTo>
                  <a:cubicBezTo>
                    <a:pt x="2270" y="503"/>
                    <a:pt x="2218" y="352"/>
                    <a:pt x="2103" y="304"/>
                  </a:cubicBezTo>
                  <a:cubicBezTo>
                    <a:pt x="2026" y="269"/>
                    <a:pt x="1946" y="227"/>
                    <a:pt x="1863" y="202"/>
                  </a:cubicBezTo>
                  <a:cubicBezTo>
                    <a:pt x="1786" y="182"/>
                    <a:pt x="1695" y="182"/>
                    <a:pt x="1615" y="175"/>
                  </a:cubicBezTo>
                  <a:cubicBezTo>
                    <a:pt x="1478" y="161"/>
                    <a:pt x="1343" y="147"/>
                    <a:pt x="1210" y="130"/>
                  </a:cubicBezTo>
                  <a:cubicBezTo>
                    <a:pt x="1175" y="126"/>
                    <a:pt x="1140" y="122"/>
                    <a:pt x="1105" y="119"/>
                  </a:cubicBezTo>
                  <a:cubicBezTo>
                    <a:pt x="1119" y="119"/>
                    <a:pt x="1130" y="122"/>
                    <a:pt x="1144" y="122"/>
                  </a:cubicBezTo>
                  <a:cubicBezTo>
                    <a:pt x="1123" y="119"/>
                    <a:pt x="1105" y="119"/>
                    <a:pt x="1084" y="115"/>
                  </a:cubicBezTo>
                  <a:cubicBezTo>
                    <a:pt x="1018" y="105"/>
                    <a:pt x="955" y="94"/>
                    <a:pt x="889" y="84"/>
                  </a:cubicBezTo>
                  <a:cubicBezTo>
                    <a:pt x="757" y="64"/>
                    <a:pt x="624" y="35"/>
                    <a:pt x="488" y="7"/>
                  </a:cubicBezTo>
                  <a:cubicBezTo>
                    <a:pt x="461" y="1"/>
                    <a:pt x="432" y="1"/>
                    <a:pt x="40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90" name="Google Shape;3774;p50"/>
            <p:cNvSpPr/>
            <p:nvPr/>
          </p:nvSpPr>
          <p:spPr>
            <a:xfrm>
              <a:off x="6495002" y="1878578"/>
              <a:ext cx="188093" cy="44591"/>
            </a:xfrm>
            <a:custGeom>
              <a:avLst/>
              <a:gdLst/>
              <a:ahLst/>
              <a:cxnLst/>
              <a:rect l="l" t="t" r="r" b="b"/>
              <a:pathLst>
                <a:path w="5239" h="1242" extrusionOk="0">
                  <a:moveTo>
                    <a:pt x="440" y="0"/>
                  </a:moveTo>
                  <a:cubicBezTo>
                    <a:pt x="265" y="0"/>
                    <a:pt x="101" y="94"/>
                    <a:pt x="53" y="279"/>
                  </a:cubicBezTo>
                  <a:cubicBezTo>
                    <a:pt x="1" y="467"/>
                    <a:pt x="115" y="715"/>
                    <a:pt x="325" y="753"/>
                  </a:cubicBezTo>
                  <a:cubicBezTo>
                    <a:pt x="1720" y="1018"/>
                    <a:pt x="3171" y="1241"/>
                    <a:pt x="4597" y="1241"/>
                  </a:cubicBezTo>
                  <a:lnTo>
                    <a:pt x="4758" y="1241"/>
                  </a:lnTo>
                  <a:cubicBezTo>
                    <a:pt x="5239" y="1235"/>
                    <a:pt x="5221" y="548"/>
                    <a:pt x="4758" y="506"/>
                  </a:cubicBezTo>
                  <a:cubicBezTo>
                    <a:pt x="3338" y="377"/>
                    <a:pt x="1933" y="272"/>
                    <a:pt x="531" y="7"/>
                  </a:cubicBezTo>
                  <a:cubicBezTo>
                    <a:pt x="499" y="0"/>
                    <a:pt x="468" y="0"/>
                    <a:pt x="44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91" name="Google Shape;3775;p50"/>
            <p:cNvSpPr/>
            <p:nvPr/>
          </p:nvSpPr>
          <p:spPr>
            <a:xfrm>
              <a:off x="6714505" y="1897570"/>
              <a:ext cx="72774" cy="30230"/>
            </a:xfrm>
            <a:custGeom>
              <a:avLst/>
              <a:gdLst/>
              <a:ahLst/>
              <a:cxnLst/>
              <a:rect l="l" t="t" r="r" b="b"/>
              <a:pathLst>
                <a:path w="2027" h="842" extrusionOk="0">
                  <a:moveTo>
                    <a:pt x="381" y="1"/>
                  </a:moveTo>
                  <a:cubicBezTo>
                    <a:pt x="318" y="1"/>
                    <a:pt x="258" y="11"/>
                    <a:pt x="199" y="46"/>
                  </a:cubicBezTo>
                  <a:cubicBezTo>
                    <a:pt x="119" y="95"/>
                    <a:pt x="42" y="186"/>
                    <a:pt x="21" y="276"/>
                  </a:cubicBezTo>
                  <a:cubicBezTo>
                    <a:pt x="0" y="374"/>
                    <a:pt x="4" y="482"/>
                    <a:pt x="60" y="569"/>
                  </a:cubicBezTo>
                  <a:cubicBezTo>
                    <a:pt x="112" y="650"/>
                    <a:pt x="192" y="730"/>
                    <a:pt x="290" y="748"/>
                  </a:cubicBezTo>
                  <a:cubicBezTo>
                    <a:pt x="617" y="800"/>
                    <a:pt x="949" y="841"/>
                    <a:pt x="1280" y="841"/>
                  </a:cubicBezTo>
                  <a:cubicBezTo>
                    <a:pt x="1403" y="841"/>
                    <a:pt x="1525" y="835"/>
                    <a:pt x="1646" y="820"/>
                  </a:cubicBezTo>
                  <a:cubicBezTo>
                    <a:pt x="1751" y="810"/>
                    <a:pt x="1839" y="785"/>
                    <a:pt x="1911" y="712"/>
                  </a:cubicBezTo>
                  <a:cubicBezTo>
                    <a:pt x="1978" y="646"/>
                    <a:pt x="2027" y="542"/>
                    <a:pt x="2023" y="447"/>
                  </a:cubicBezTo>
                  <a:cubicBezTo>
                    <a:pt x="2013" y="241"/>
                    <a:pt x="1855" y="81"/>
                    <a:pt x="1646" y="74"/>
                  </a:cubicBezTo>
                  <a:cubicBezTo>
                    <a:pt x="1269" y="67"/>
                    <a:pt x="893" y="60"/>
                    <a:pt x="520" y="11"/>
                  </a:cubicBezTo>
                  <a:cubicBezTo>
                    <a:pt x="509" y="11"/>
                    <a:pt x="503" y="11"/>
                    <a:pt x="492" y="8"/>
                  </a:cubicBezTo>
                  <a:cubicBezTo>
                    <a:pt x="453" y="4"/>
                    <a:pt x="419" y="1"/>
                    <a:pt x="38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92" name="Google Shape;3776;p50"/>
            <p:cNvSpPr/>
            <p:nvPr/>
          </p:nvSpPr>
          <p:spPr>
            <a:xfrm>
              <a:off x="5703762" y="1603319"/>
              <a:ext cx="601977" cy="367678"/>
            </a:xfrm>
            <a:custGeom>
              <a:avLst/>
              <a:gdLst/>
              <a:ahLst/>
              <a:cxnLst/>
              <a:rect l="l" t="t" r="r" b="b"/>
              <a:pathLst>
                <a:path w="16767" h="10241" extrusionOk="0">
                  <a:moveTo>
                    <a:pt x="6686" y="1"/>
                  </a:moveTo>
                  <a:cubicBezTo>
                    <a:pt x="5151" y="1"/>
                    <a:pt x="3830" y="368"/>
                    <a:pt x="2840" y="1260"/>
                  </a:cubicBezTo>
                  <a:cubicBezTo>
                    <a:pt x="0" y="3813"/>
                    <a:pt x="2386" y="7709"/>
                    <a:pt x="2836" y="8291"/>
                  </a:cubicBezTo>
                  <a:cubicBezTo>
                    <a:pt x="3293" y="8884"/>
                    <a:pt x="3181" y="10132"/>
                    <a:pt x="3425" y="10132"/>
                  </a:cubicBezTo>
                  <a:cubicBezTo>
                    <a:pt x="3670" y="10132"/>
                    <a:pt x="3691" y="9222"/>
                    <a:pt x="3830" y="9222"/>
                  </a:cubicBezTo>
                  <a:cubicBezTo>
                    <a:pt x="3967" y="9222"/>
                    <a:pt x="4196" y="10240"/>
                    <a:pt x="4462" y="10240"/>
                  </a:cubicBezTo>
                  <a:cubicBezTo>
                    <a:pt x="4474" y="10240"/>
                    <a:pt x="4487" y="10238"/>
                    <a:pt x="4499" y="10234"/>
                  </a:cubicBezTo>
                  <a:cubicBezTo>
                    <a:pt x="4782" y="10132"/>
                    <a:pt x="4256" y="9121"/>
                    <a:pt x="4378" y="9121"/>
                  </a:cubicBezTo>
                  <a:cubicBezTo>
                    <a:pt x="4477" y="9121"/>
                    <a:pt x="5069" y="9495"/>
                    <a:pt x="5343" y="9495"/>
                  </a:cubicBezTo>
                  <a:cubicBezTo>
                    <a:pt x="5407" y="9495"/>
                    <a:pt x="5454" y="9475"/>
                    <a:pt x="5473" y="9425"/>
                  </a:cubicBezTo>
                  <a:cubicBezTo>
                    <a:pt x="5574" y="9163"/>
                    <a:pt x="4702" y="8675"/>
                    <a:pt x="4702" y="8532"/>
                  </a:cubicBezTo>
                  <a:cubicBezTo>
                    <a:pt x="4702" y="8392"/>
                    <a:pt x="5483" y="8138"/>
                    <a:pt x="5270" y="7925"/>
                  </a:cubicBezTo>
                  <a:cubicBezTo>
                    <a:pt x="5192" y="7849"/>
                    <a:pt x="5047" y="7829"/>
                    <a:pt x="4887" y="7829"/>
                  </a:cubicBezTo>
                  <a:cubicBezTo>
                    <a:pt x="4813" y="7829"/>
                    <a:pt x="4736" y="7833"/>
                    <a:pt x="4660" y="7838"/>
                  </a:cubicBezTo>
                  <a:cubicBezTo>
                    <a:pt x="4582" y="7842"/>
                    <a:pt x="4506" y="7846"/>
                    <a:pt x="4437" y="7846"/>
                  </a:cubicBezTo>
                  <a:cubicBezTo>
                    <a:pt x="4320" y="7846"/>
                    <a:pt x="4224" y="7834"/>
                    <a:pt x="4175" y="7785"/>
                  </a:cubicBezTo>
                  <a:cubicBezTo>
                    <a:pt x="4015" y="7625"/>
                    <a:pt x="2285" y="5717"/>
                    <a:pt x="3356" y="3687"/>
                  </a:cubicBezTo>
                  <a:cubicBezTo>
                    <a:pt x="3980" y="2502"/>
                    <a:pt x="5353" y="1959"/>
                    <a:pt x="7026" y="1959"/>
                  </a:cubicBezTo>
                  <a:cubicBezTo>
                    <a:pt x="8224" y="1959"/>
                    <a:pt x="9576" y="2238"/>
                    <a:pt x="10917" y="2759"/>
                  </a:cubicBezTo>
                  <a:cubicBezTo>
                    <a:pt x="14130" y="4008"/>
                    <a:pt x="16683" y="5470"/>
                    <a:pt x="16683" y="5470"/>
                  </a:cubicBezTo>
                  <a:cubicBezTo>
                    <a:pt x="16766" y="4636"/>
                    <a:pt x="16720" y="2819"/>
                    <a:pt x="16720" y="2819"/>
                  </a:cubicBezTo>
                  <a:cubicBezTo>
                    <a:pt x="13148" y="1278"/>
                    <a:pt x="9547" y="1"/>
                    <a:pt x="6686"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93" name="Google Shape;3777;p50"/>
            <p:cNvSpPr/>
            <p:nvPr/>
          </p:nvSpPr>
          <p:spPr>
            <a:xfrm>
              <a:off x="6268246" y="1781140"/>
              <a:ext cx="34323" cy="18562"/>
            </a:xfrm>
            <a:custGeom>
              <a:avLst/>
              <a:gdLst/>
              <a:ahLst/>
              <a:cxnLst/>
              <a:rect l="l" t="t" r="r" b="b"/>
              <a:pathLst>
                <a:path w="956" h="517" extrusionOk="0">
                  <a:moveTo>
                    <a:pt x="0" y="0"/>
                  </a:moveTo>
                  <a:lnTo>
                    <a:pt x="0" y="0"/>
                  </a:lnTo>
                  <a:cubicBezTo>
                    <a:pt x="579" y="300"/>
                    <a:pt x="924" y="499"/>
                    <a:pt x="955" y="517"/>
                  </a:cubicBezTo>
                  <a:lnTo>
                    <a:pt x="955" y="517"/>
                  </a:lnTo>
                  <a:cubicBezTo>
                    <a:pt x="924" y="499"/>
                    <a:pt x="579" y="300"/>
                    <a:pt x="0" y="0"/>
                  </a:cubicBezTo>
                  <a:close/>
                </a:path>
              </a:pathLst>
            </a:custGeom>
            <a:solidFill>
              <a:srgbClr val="BDAEC9"/>
            </a:solidFill>
            <a:ln>
              <a:noFill/>
            </a:ln>
          </p:spPr>
          <p:txBody>
            <a:bodyPr spcFirstLastPara="1" wrap="square" lIns="91425" tIns="91425" rIns="91425" bIns="91425" anchor="ctr" anchorCtr="0">
              <a:noAutofit/>
            </a:bodyPr>
            <a:lstStyle/>
            <a:p/>
          </p:txBody>
        </p:sp>
        <p:sp>
          <p:nvSpPr>
            <p:cNvPr id="94" name="Google Shape;3778;p50"/>
            <p:cNvSpPr/>
            <p:nvPr/>
          </p:nvSpPr>
          <p:spPr>
            <a:xfrm>
              <a:off x="6302532" y="1799666"/>
              <a:ext cx="180" cy="36"/>
            </a:xfrm>
            <a:custGeom>
              <a:avLst/>
              <a:gdLst/>
              <a:ahLst/>
              <a:cxnLst/>
              <a:rect l="l" t="t" r="r" b="b"/>
              <a:pathLst>
                <a:path w="5" h="1" extrusionOk="0">
                  <a:moveTo>
                    <a:pt x="5" y="1"/>
                  </a:moveTo>
                  <a:lnTo>
                    <a:pt x="5" y="1"/>
                  </a:lnTo>
                  <a:lnTo>
                    <a:pt x="5" y="1"/>
                  </a:lnTo>
                  <a:close/>
                  <a:moveTo>
                    <a:pt x="5" y="1"/>
                  </a:moveTo>
                  <a:lnTo>
                    <a:pt x="5" y="1"/>
                  </a:lnTo>
                  <a:lnTo>
                    <a:pt x="5" y="1"/>
                  </a:lnTo>
                  <a:close/>
                  <a:moveTo>
                    <a:pt x="5" y="1"/>
                  </a:moveTo>
                  <a:lnTo>
                    <a:pt x="5" y="1"/>
                  </a:lnTo>
                  <a:lnTo>
                    <a:pt x="5" y="1"/>
                  </a:lnTo>
                  <a:close/>
                  <a:moveTo>
                    <a:pt x="5" y="1"/>
                  </a:moveTo>
                  <a:lnTo>
                    <a:pt x="5" y="1"/>
                  </a:lnTo>
                  <a:lnTo>
                    <a:pt x="5" y="1"/>
                  </a:lnTo>
                  <a:close/>
                  <a:moveTo>
                    <a:pt x="0" y="1"/>
                  </a:moveTo>
                  <a:lnTo>
                    <a:pt x="0" y="1"/>
                  </a:lnTo>
                  <a:lnTo>
                    <a:pt x="5" y="1"/>
                  </a:lnTo>
                  <a:close/>
                </a:path>
              </a:pathLst>
            </a:custGeom>
            <a:solidFill>
              <a:srgbClr val="BD9F9D"/>
            </a:solidFill>
            <a:ln>
              <a:noFill/>
            </a:ln>
          </p:spPr>
          <p:txBody>
            <a:bodyPr spcFirstLastPara="1" wrap="square" lIns="91425" tIns="91425" rIns="91425" bIns="91425" anchor="ctr" anchorCtr="0">
              <a:noAutofit/>
            </a:bodyPr>
            <a:lstStyle/>
            <a:p/>
          </p:txBody>
        </p:sp>
        <p:sp>
          <p:nvSpPr>
            <p:cNvPr id="95" name="Google Shape;3779;p50"/>
            <p:cNvSpPr/>
            <p:nvPr/>
          </p:nvSpPr>
          <p:spPr>
            <a:xfrm>
              <a:off x="6153289" y="1726175"/>
              <a:ext cx="114996" cy="55003"/>
            </a:xfrm>
            <a:custGeom>
              <a:avLst/>
              <a:gdLst/>
              <a:ahLst/>
              <a:cxnLst/>
              <a:rect l="l" t="t" r="r" b="b"/>
              <a:pathLst>
                <a:path w="3203" h="1532" extrusionOk="0">
                  <a:moveTo>
                    <a:pt x="1" y="0"/>
                  </a:moveTo>
                  <a:lnTo>
                    <a:pt x="1" y="0"/>
                  </a:lnTo>
                  <a:cubicBezTo>
                    <a:pt x="1332" y="579"/>
                    <a:pt x="2459" y="1141"/>
                    <a:pt x="3202" y="1531"/>
                  </a:cubicBezTo>
                  <a:lnTo>
                    <a:pt x="3202" y="1531"/>
                  </a:lnTo>
                  <a:cubicBezTo>
                    <a:pt x="2459" y="1141"/>
                    <a:pt x="1332" y="579"/>
                    <a:pt x="1" y="0"/>
                  </a:cubicBezTo>
                  <a:close/>
                </a:path>
              </a:pathLst>
            </a:custGeom>
            <a:solidFill>
              <a:srgbClr val="BD92C9"/>
            </a:solidFill>
            <a:ln>
              <a:noFill/>
            </a:ln>
          </p:spPr>
          <p:txBody>
            <a:bodyPr spcFirstLastPara="1" wrap="square" lIns="91425" tIns="91425" rIns="91425" bIns="91425" anchor="ctr" anchorCtr="0">
              <a:noAutofit/>
            </a:bodyPr>
            <a:lstStyle/>
            <a:p/>
          </p:txBody>
        </p:sp>
        <p:sp>
          <p:nvSpPr>
            <p:cNvPr id="96" name="Google Shape;3780;p50"/>
            <p:cNvSpPr/>
            <p:nvPr/>
          </p:nvSpPr>
          <p:spPr>
            <a:xfrm>
              <a:off x="6153289" y="1661157"/>
              <a:ext cx="151185" cy="138548"/>
            </a:xfrm>
            <a:custGeom>
              <a:avLst/>
              <a:gdLst/>
              <a:ahLst/>
              <a:cxnLst/>
              <a:rect l="l" t="t" r="r" b="b"/>
              <a:pathLst>
                <a:path w="4211" h="3859" extrusionOk="0">
                  <a:moveTo>
                    <a:pt x="1214" y="1"/>
                  </a:moveTo>
                  <a:cubicBezTo>
                    <a:pt x="820" y="611"/>
                    <a:pt x="416" y="1215"/>
                    <a:pt x="1" y="1811"/>
                  </a:cubicBezTo>
                  <a:cubicBezTo>
                    <a:pt x="1332" y="2390"/>
                    <a:pt x="2459" y="2952"/>
                    <a:pt x="3202" y="3342"/>
                  </a:cubicBezTo>
                  <a:cubicBezTo>
                    <a:pt x="3781" y="3642"/>
                    <a:pt x="4126" y="3841"/>
                    <a:pt x="4157" y="3859"/>
                  </a:cubicBezTo>
                  <a:lnTo>
                    <a:pt x="4162" y="3859"/>
                  </a:lnTo>
                  <a:cubicBezTo>
                    <a:pt x="4199" y="3465"/>
                    <a:pt x="4210" y="2850"/>
                    <a:pt x="4210" y="2310"/>
                  </a:cubicBezTo>
                  <a:cubicBezTo>
                    <a:pt x="4210" y="1714"/>
                    <a:pt x="4199" y="1208"/>
                    <a:pt x="4199" y="1208"/>
                  </a:cubicBezTo>
                  <a:cubicBezTo>
                    <a:pt x="4189" y="1205"/>
                    <a:pt x="4183" y="1201"/>
                    <a:pt x="4175" y="1201"/>
                  </a:cubicBezTo>
                  <a:cubicBezTo>
                    <a:pt x="4168" y="1197"/>
                    <a:pt x="4162" y="1194"/>
                    <a:pt x="4151" y="1190"/>
                  </a:cubicBezTo>
                  <a:cubicBezTo>
                    <a:pt x="3171" y="765"/>
                    <a:pt x="2184" y="364"/>
                    <a:pt x="121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97" name="Google Shape;3781;p50"/>
            <p:cNvSpPr/>
            <p:nvPr/>
          </p:nvSpPr>
          <p:spPr>
            <a:xfrm>
              <a:off x="5825469" y="1622383"/>
              <a:ext cx="101209" cy="35687"/>
            </a:xfrm>
            <a:custGeom>
              <a:avLst/>
              <a:gdLst/>
              <a:ahLst/>
              <a:cxnLst/>
              <a:rect l="l" t="t" r="r" b="b"/>
              <a:pathLst>
                <a:path w="2819" h="994" extrusionOk="0">
                  <a:moveTo>
                    <a:pt x="2574" y="0"/>
                  </a:moveTo>
                  <a:cubicBezTo>
                    <a:pt x="1748" y="42"/>
                    <a:pt x="939" y="265"/>
                    <a:pt x="196" y="631"/>
                  </a:cubicBezTo>
                  <a:cubicBezTo>
                    <a:pt x="0" y="725"/>
                    <a:pt x="123" y="994"/>
                    <a:pt x="304" y="994"/>
                  </a:cubicBezTo>
                  <a:cubicBezTo>
                    <a:pt x="332" y="994"/>
                    <a:pt x="364" y="987"/>
                    <a:pt x="395" y="970"/>
                  </a:cubicBezTo>
                  <a:cubicBezTo>
                    <a:pt x="1075" y="635"/>
                    <a:pt x="1818" y="440"/>
                    <a:pt x="2574" y="373"/>
                  </a:cubicBezTo>
                  <a:cubicBezTo>
                    <a:pt x="2809" y="352"/>
                    <a:pt x="2819" y="0"/>
                    <a:pt x="2588"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98" name="Google Shape;3782;p50"/>
            <p:cNvSpPr/>
            <p:nvPr/>
          </p:nvSpPr>
          <p:spPr>
            <a:xfrm>
              <a:off x="5941145" y="1623137"/>
              <a:ext cx="46386" cy="17664"/>
            </a:xfrm>
            <a:custGeom>
              <a:avLst/>
              <a:gdLst/>
              <a:ahLst/>
              <a:cxnLst/>
              <a:rect l="l" t="t" r="r" b="b"/>
              <a:pathLst>
                <a:path w="1292" h="492" extrusionOk="0">
                  <a:moveTo>
                    <a:pt x="186" y="0"/>
                  </a:moveTo>
                  <a:cubicBezTo>
                    <a:pt x="92" y="0"/>
                    <a:pt x="1" y="94"/>
                    <a:pt x="8" y="189"/>
                  </a:cubicBezTo>
                  <a:cubicBezTo>
                    <a:pt x="12" y="297"/>
                    <a:pt x="89" y="363"/>
                    <a:pt x="193" y="373"/>
                  </a:cubicBezTo>
                  <a:cubicBezTo>
                    <a:pt x="263" y="380"/>
                    <a:pt x="329" y="387"/>
                    <a:pt x="399" y="394"/>
                  </a:cubicBezTo>
                  <a:lnTo>
                    <a:pt x="395" y="394"/>
                  </a:lnTo>
                  <a:cubicBezTo>
                    <a:pt x="395" y="394"/>
                    <a:pt x="437" y="401"/>
                    <a:pt x="445" y="401"/>
                  </a:cubicBezTo>
                  <a:cubicBezTo>
                    <a:pt x="458" y="404"/>
                    <a:pt x="476" y="408"/>
                    <a:pt x="493" y="411"/>
                  </a:cubicBezTo>
                  <a:cubicBezTo>
                    <a:pt x="528" y="415"/>
                    <a:pt x="563" y="422"/>
                    <a:pt x="601" y="429"/>
                  </a:cubicBezTo>
                  <a:cubicBezTo>
                    <a:pt x="744" y="453"/>
                    <a:pt x="887" y="492"/>
                    <a:pt x="1031" y="492"/>
                  </a:cubicBezTo>
                  <a:cubicBezTo>
                    <a:pt x="1044" y="492"/>
                    <a:pt x="1058" y="492"/>
                    <a:pt x="1072" y="488"/>
                  </a:cubicBezTo>
                  <a:cubicBezTo>
                    <a:pt x="1229" y="482"/>
                    <a:pt x="1292" y="276"/>
                    <a:pt x="1152" y="192"/>
                  </a:cubicBezTo>
                  <a:cubicBezTo>
                    <a:pt x="1013" y="105"/>
                    <a:pt x="846" y="76"/>
                    <a:pt x="685" y="52"/>
                  </a:cubicBezTo>
                  <a:cubicBezTo>
                    <a:pt x="524" y="28"/>
                    <a:pt x="357" y="10"/>
                    <a:pt x="193"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99" name="Google Shape;3783;p50"/>
            <p:cNvSpPr/>
            <p:nvPr/>
          </p:nvSpPr>
          <p:spPr>
            <a:xfrm>
              <a:off x="6815174" y="1636313"/>
              <a:ext cx="330483" cy="265643"/>
            </a:xfrm>
            <a:custGeom>
              <a:avLst/>
              <a:gdLst/>
              <a:ahLst/>
              <a:cxnLst/>
              <a:rect l="l" t="t" r="r" b="b"/>
              <a:pathLst>
                <a:path w="9205" h="7399" extrusionOk="0">
                  <a:moveTo>
                    <a:pt x="5083" y="1"/>
                  </a:moveTo>
                  <a:cubicBezTo>
                    <a:pt x="2367" y="1"/>
                    <a:pt x="1" y="2835"/>
                    <a:pt x="1" y="2835"/>
                  </a:cubicBezTo>
                  <a:cubicBezTo>
                    <a:pt x="1" y="2835"/>
                    <a:pt x="91" y="3968"/>
                    <a:pt x="91" y="4965"/>
                  </a:cubicBezTo>
                  <a:cubicBezTo>
                    <a:pt x="91" y="4965"/>
                    <a:pt x="2885" y="2036"/>
                    <a:pt x="4907" y="1600"/>
                  </a:cubicBezTo>
                  <a:cubicBezTo>
                    <a:pt x="5017" y="1576"/>
                    <a:pt x="5122" y="1565"/>
                    <a:pt x="5221" y="1565"/>
                  </a:cubicBezTo>
                  <a:cubicBezTo>
                    <a:pt x="6951" y="1565"/>
                    <a:pt x="7088" y="4993"/>
                    <a:pt x="6916" y="5164"/>
                  </a:cubicBezTo>
                  <a:cubicBezTo>
                    <a:pt x="6735" y="5346"/>
                    <a:pt x="5815" y="5328"/>
                    <a:pt x="5815" y="5572"/>
                  </a:cubicBezTo>
                  <a:cubicBezTo>
                    <a:pt x="5815" y="5813"/>
                    <a:pt x="6561" y="5879"/>
                    <a:pt x="6676" y="5995"/>
                  </a:cubicBezTo>
                  <a:cubicBezTo>
                    <a:pt x="6787" y="6106"/>
                    <a:pt x="6073" y="6811"/>
                    <a:pt x="6282" y="7020"/>
                  </a:cubicBezTo>
                  <a:cubicBezTo>
                    <a:pt x="6303" y="7042"/>
                    <a:pt x="6328" y="7051"/>
                    <a:pt x="6357" y="7051"/>
                  </a:cubicBezTo>
                  <a:cubicBezTo>
                    <a:pt x="6476" y="7051"/>
                    <a:pt x="6647" y="6883"/>
                    <a:pt x="6802" y="6716"/>
                  </a:cubicBezTo>
                  <a:cubicBezTo>
                    <a:pt x="6960" y="6545"/>
                    <a:pt x="7105" y="6377"/>
                    <a:pt x="7169" y="6377"/>
                  </a:cubicBezTo>
                  <a:cubicBezTo>
                    <a:pt x="7176" y="6377"/>
                    <a:pt x="7183" y="6380"/>
                    <a:pt x="7188" y="6385"/>
                  </a:cubicBezTo>
                  <a:cubicBezTo>
                    <a:pt x="7296" y="6493"/>
                    <a:pt x="6961" y="7233"/>
                    <a:pt x="7115" y="7383"/>
                  </a:cubicBezTo>
                  <a:cubicBezTo>
                    <a:pt x="7126" y="7394"/>
                    <a:pt x="7138" y="7399"/>
                    <a:pt x="7150" y="7399"/>
                  </a:cubicBezTo>
                  <a:cubicBezTo>
                    <a:pt x="7306" y="7399"/>
                    <a:pt x="7559" y="6552"/>
                    <a:pt x="7656" y="6552"/>
                  </a:cubicBezTo>
                  <a:cubicBezTo>
                    <a:pt x="7764" y="6552"/>
                    <a:pt x="7869" y="7323"/>
                    <a:pt x="8186" y="7323"/>
                  </a:cubicBezTo>
                  <a:cubicBezTo>
                    <a:pt x="8503" y="7323"/>
                    <a:pt x="7959" y="6357"/>
                    <a:pt x="8186" y="5482"/>
                  </a:cubicBezTo>
                  <a:cubicBezTo>
                    <a:pt x="8413" y="4603"/>
                    <a:pt x="9205" y="1018"/>
                    <a:pt x="6093" y="139"/>
                  </a:cubicBezTo>
                  <a:cubicBezTo>
                    <a:pt x="5754" y="43"/>
                    <a:pt x="5416" y="1"/>
                    <a:pt x="5083"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00" name="Google Shape;3784;p50"/>
            <p:cNvSpPr/>
            <p:nvPr/>
          </p:nvSpPr>
          <p:spPr>
            <a:xfrm>
              <a:off x="6815174" y="1737556"/>
              <a:ext cx="3267" cy="73923"/>
            </a:xfrm>
            <a:custGeom>
              <a:avLst/>
              <a:gdLst/>
              <a:ahLst/>
              <a:cxnLst/>
              <a:rect l="l" t="t" r="r" b="b"/>
              <a:pathLst>
                <a:path w="91" h="2059" extrusionOk="0">
                  <a:moveTo>
                    <a:pt x="7" y="1"/>
                  </a:moveTo>
                  <a:cubicBezTo>
                    <a:pt x="4" y="7"/>
                    <a:pt x="1" y="15"/>
                    <a:pt x="1" y="15"/>
                  </a:cubicBezTo>
                  <a:cubicBezTo>
                    <a:pt x="1" y="15"/>
                    <a:pt x="84" y="1085"/>
                    <a:pt x="91" y="2058"/>
                  </a:cubicBezTo>
                  <a:cubicBezTo>
                    <a:pt x="84" y="1085"/>
                    <a:pt x="1" y="15"/>
                    <a:pt x="1" y="15"/>
                  </a:cubicBezTo>
                  <a:cubicBezTo>
                    <a:pt x="1" y="15"/>
                    <a:pt x="4" y="7"/>
                    <a:pt x="7" y="1"/>
                  </a:cubicBezTo>
                  <a:close/>
                </a:path>
              </a:pathLst>
            </a:custGeom>
            <a:solidFill>
              <a:srgbClr val="BD8654"/>
            </a:solidFill>
            <a:ln>
              <a:noFill/>
            </a:ln>
          </p:spPr>
          <p:txBody>
            <a:bodyPr spcFirstLastPara="1" wrap="square" lIns="91425" tIns="91425" rIns="91425" bIns="91425" anchor="ctr" anchorCtr="0">
              <a:noAutofit/>
            </a:bodyPr>
            <a:lstStyle/>
            <a:p/>
          </p:txBody>
        </p:sp>
        <p:sp>
          <p:nvSpPr>
            <p:cNvPr id="101" name="Google Shape;3785;p50"/>
            <p:cNvSpPr/>
            <p:nvPr/>
          </p:nvSpPr>
          <p:spPr>
            <a:xfrm>
              <a:off x="6815425" y="1737053"/>
              <a:ext cx="539" cy="539"/>
            </a:xfrm>
            <a:custGeom>
              <a:avLst/>
              <a:gdLst/>
              <a:ahLst/>
              <a:cxnLst/>
              <a:rect l="l" t="t" r="r" b="b"/>
              <a:pathLst>
                <a:path w="15" h="15" extrusionOk="0">
                  <a:moveTo>
                    <a:pt x="15" y="0"/>
                  </a:moveTo>
                  <a:cubicBezTo>
                    <a:pt x="11" y="8"/>
                    <a:pt x="4" y="11"/>
                    <a:pt x="0" y="15"/>
                  </a:cubicBezTo>
                  <a:lnTo>
                    <a:pt x="0" y="15"/>
                  </a:lnTo>
                  <a:cubicBezTo>
                    <a:pt x="4" y="11"/>
                    <a:pt x="11" y="8"/>
                    <a:pt x="15" y="0"/>
                  </a:cubicBezTo>
                  <a:close/>
                </a:path>
              </a:pathLst>
            </a:custGeom>
            <a:solidFill>
              <a:srgbClr val="B2278B"/>
            </a:solidFill>
            <a:ln>
              <a:noFill/>
            </a:ln>
          </p:spPr>
          <p:txBody>
            <a:bodyPr spcFirstLastPara="1" wrap="square" lIns="91425" tIns="91425" rIns="91425" bIns="91425" anchor="ctr" anchorCtr="0">
              <a:noAutofit/>
            </a:bodyPr>
            <a:lstStyle/>
            <a:p/>
          </p:txBody>
        </p:sp>
        <p:sp>
          <p:nvSpPr>
            <p:cNvPr id="102" name="Google Shape;3786;p50"/>
            <p:cNvSpPr/>
            <p:nvPr/>
          </p:nvSpPr>
          <p:spPr>
            <a:xfrm>
              <a:off x="6819159" y="1813560"/>
              <a:ext cx="287" cy="287"/>
            </a:xfrm>
            <a:custGeom>
              <a:avLst/>
              <a:gdLst/>
              <a:ahLst/>
              <a:cxnLst/>
              <a:rect l="l" t="t" r="r" b="b"/>
              <a:pathLst>
                <a:path w="8" h="8" extrusionOk="0">
                  <a:moveTo>
                    <a:pt x="8" y="1"/>
                  </a:moveTo>
                  <a:cubicBezTo>
                    <a:pt x="4" y="1"/>
                    <a:pt x="1" y="4"/>
                    <a:pt x="1" y="7"/>
                  </a:cubicBezTo>
                  <a:lnTo>
                    <a:pt x="1" y="7"/>
                  </a:lnTo>
                  <a:cubicBezTo>
                    <a:pt x="1" y="4"/>
                    <a:pt x="4" y="1"/>
                    <a:pt x="8" y="1"/>
                  </a:cubicBezTo>
                  <a:close/>
                </a:path>
              </a:pathLst>
            </a:custGeom>
            <a:solidFill>
              <a:srgbClr val="BDAEC9"/>
            </a:solidFill>
            <a:ln>
              <a:noFill/>
            </a:ln>
          </p:spPr>
          <p:txBody>
            <a:bodyPr spcFirstLastPara="1" wrap="square" lIns="91425" tIns="91425" rIns="91425" bIns="91425" anchor="ctr" anchorCtr="0">
              <a:noAutofit/>
            </a:bodyPr>
            <a:lstStyle/>
            <a:p/>
          </p:txBody>
        </p:sp>
        <p:sp>
          <p:nvSpPr>
            <p:cNvPr id="103" name="Google Shape;3787;p50"/>
            <p:cNvSpPr/>
            <p:nvPr/>
          </p:nvSpPr>
          <p:spPr>
            <a:xfrm>
              <a:off x="6818405" y="1813811"/>
              <a:ext cx="790" cy="790"/>
            </a:xfrm>
            <a:custGeom>
              <a:avLst/>
              <a:gdLst/>
              <a:ahLst/>
              <a:cxnLst/>
              <a:rect l="l" t="t" r="r" b="b"/>
              <a:pathLst>
                <a:path w="22" h="22" extrusionOk="0">
                  <a:moveTo>
                    <a:pt x="22" y="0"/>
                  </a:moveTo>
                  <a:lnTo>
                    <a:pt x="1" y="21"/>
                  </a:lnTo>
                  <a:lnTo>
                    <a:pt x="22" y="0"/>
                  </a:lnTo>
                  <a:close/>
                </a:path>
              </a:pathLst>
            </a:custGeom>
            <a:solidFill>
              <a:srgbClr val="BD8654"/>
            </a:solidFill>
            <a:ln>
              <a:noFill/>
            </a:ln>
          </p:spPr>
          <p:txBody>
            <a:bodyPr spcFirstLastPara="1" wrap="square" lIns="91425" tIns="91425" rIns="91425" bIns="91425" anchor="ctr" anchorCtr="0">
              <a:noAutofit/>
            </a:bodyPr>
            <a:lstStyle/>
            <a:p/>
          </p:txBody>
        </p:sp>
        <p:sp>
          <p:nvSpPr>
            <p:cNvPr id="104" name="Google Shape;3788;p50"/>
            <p:cNvSpPr/>
            <p:nvPr/>
          </p:nvSpPr>
          <p:spPr>
            <a:xfrm>
              <a:off x="6854379" y="1746926"/>
              <a:ext cx="39708" cy="33246"/>
            </a:xfrm>
            <a:custGeom>
              <a:avLst/>
              <a:gdLst/>
              <a:ahLst/>
              <a:cxnLst/>
              <a:rect l="l" t="t" r="r" b="b"/>
              <a:pathLst>
                <a:path w="1106" h="926" extrusionOk="0">
                  <a:moveTo>
                    <a:pt x="1106" y="1"/>
                  </a:moveTo>
                  <a:cubicBezTo>
                    <a:pt x="697" y="315"/>
                    <a:pt x="321" y="640"/>
                    <a:pt x="0" y="926"/>
                  </a:cubicBezTo>
                  <a:lnTo>
                    <a:pt x="0" y="926"/>
                  </a:lnTo>
                  <a:cubicBezTo>
                    <a:pt x="321" y="640"/>
                    <a:pt x="697" y="315"/>
                    <a:pt x="1106" y="1"/>
                  </a:cubicBezTo>
                  <a:close/>
                </a:path>
              </a:pathLst>
            </a:custGeom>
            <a:solidFill>
              <a:srgbClr val="B2278B"/>
            </a:solidFill>
            <a:ln>
              <a:noFill/>
            </a:ln>
          </p:spPr>
          <p:txBody>
            <a:bodyPr spcFirstLastPara="1" wrap="square" lIns="91425" tIns="91425" rIns="91425" bIns="91425" anchor="ctr" anchorCtr="0">
              <a:noAutofit/>
            </a:bodyPr>
            <a:lstStyle/>
            <a:p/>
          </p:txBody>
        </p:sp>
        <p:sp>
          <p:nvSpPr>
            <p:cNvPr id="105" name="Google Shape;3789;p50"/>
            <p:cNvSpPr/>
            <p:nvPr/>
          </p:nvSpPr>
          <p:spPr>
            <a:xfrm>
              <a:off x="6819410" y="1780135"/>
              <a:ext cx="35005" cy="33461"/>
            </a:xfrm>
            <a:custGeom>
              <a:avLst/>
              <a:gdLst/>
              <a:ahLst/>
              <a:cxnLst/>
              <a:rect l="l" t="t" r="r" b="b"/>
              <a:pathLst>
                <a:path w="975" h="932" extrusionOk="0">
                  <a:moveTo>
                    <a:pt x="974" y="1"/>
                  </a:moveTo>
                  <a:cubicBezTo>
                    <a:pt x="465" y="457"/>
                    <a:pt x="102" y="827"/>
                    <a:pt x="1" y="932"/>
                  </a:cubicBezTo>
                  <a:lnTo>
                    <a:pt x="1" y="932"/>
                  </a:lnTo>
                  <a:cubicBezTo>
                    <a:pt x="102" y="827"/>
                    <a:pt x="465" y="457"/>
                    <a:pt x="974" y="1"/>
                  </a:cubicBezTo>
                  <a:close/>
                </a:path>
              </a:pathLst>
            </a:custGeom>
            <a:solidFill>
              <a:srgbClr val="BD92C9"/>
            </a:solidFill>
            <a:ln>
              <a:noFill/>
            </a:ln>
          </p:spPr>
          <p:txBody>
            <a:bodyPr spcFirstLastPara="1" wrap="square" lIns="91425" tIns="91425" rIns="91425" bIns="91425" anchor="ctr" anchorCtr="0">
              <a:noAutofit/>
            </a:bodyPr>
            <a:lstStyle/>
            <a:p/>
          </p:txBody>
        </p:sp>
        <p:sp>
          <p:nvSpPr>
            <p:cNvPr id="106" name="Google Shape;3790;p50"/>
            <p:cNvSpPr/>
            <p:nvPr/>
          </p:nvSpPr>
          <p:spPr>
            <a:xfrm>
              <a:off x="6815174" y="1673686"/>
              <a:ext cx="78914" cy="140917"/>
            </a:xfrm>
            <a:custGeom>
              <a:avLst/>
              <a:gdLst/>
              <a:ahLst/>
              <a:cxnLst/>
              <a:rect l="l" t="t" r="r" b="b"/>
              <a:pathLst>
                <a:path w="2198" h="3925" extrusionOk="0">
                  <a:moveTo>
                    <a:pt x="2051" y="1"/>
                  </a:moveTo>
                  <a:cubicBezTo>
                    <a:pt x="942" y="730"/>
                    <a:pt x="165" y="1601"/>
                    <a:pt x="22" y="1765"/>
                  </a:cubicBezTo>
                  <a:cubicBezTo>
                    <a:pt x="18" y="1773"/>
                    <a:pt x="11" y="1776"/>
                    <a:pt x="7" y="1780"/>
                  </a:cubicBezTo>
                  <a:cubicBezTo>
                    <a:pt x="4" y="1786"/>
                    <a:pt x="1" y="1794"/>
                    <a:pt x="1" y="1794"/>
                  </a:cubicBezTo>
                  <a:cubicBezTo>
                    <a:pt x="1" y="1794"/>
                    <a:pt x="84" y="2864"/>
                    <a:pt x="91" y="3837"/>
                  </a:cubicBezTo>
                  <a:lnTo>
                    <a:pt x="91" y="3924"/>
                  </a:lnTo>
                  <a:lnTo>
                    <a:pt x="112" y="3903"/>
                  </a:lnTo>
                  <a:cubicBezTo>
                    <a:pt x="112" y="3900"/>
                    <a:pt x="115" y="3897"/>
                    <a:pt x="119" y="3897"/>
                  </a:cubicBezTo>
                  <a:cubicBezTo>
                    <a:pt x="220" y="3792"/>
                    <a:pt x="583" y="3422"/>
                    <a:pt x="1092" y="2966"/>
                  </a:cubicBezTo>
                  <a:cubicBezTo>
                    <a:pt x="1413" y="2680"/>
                    <a:pt x="1789" y="2355"/>
                    <a:pt x="2198" y="2041"/>
                  </a:cubicBezTo>
                  <a:cubicBezTo>
                    <a:pt x="2114" y="1368"/>
                    <a:pt x="2065" y="688"/>
                    <a:pt x="205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07" name="Google Shape;3791;p50"/>
            <p:cNvSpPr/>
            <p:nvPr/>
          </p:nvSpPr>
          <p:spPr>
            <a:xfrm>
              <a:off x="6917817" y="1654802"/>
              <a:ext cx="77442" cy="32564"/>
            </a:xfrm>
            <a:custGeom>
              <a:avLst/>
              <a:gdLst/>
              <a:ahLst/>
              <a:cxnLst/>
              <a:rect l="l" t="t" r="r" b="b"/>
              <a:pathLst>
                <a:path w="2157" h="907" extrusionOk="0">
                  <a:moveTo>
                    <a:pt x="1937" y="0"/>
                  </a:moveTo>
                  <a:cubicBezTo>
                    <a:pt x="1923" y="0"/>
                    <a:pt x="1905" y="0"/>
                    <a:pt x="1892" y="4"/>
                  </a:cubicBezTo>
                  <a:cubicBezTo>
                    <a:pt x="1303" y="123"/>
                    <a:pt x="723" y="297"/>
                    <a:pt x="165" y="524"/>
                  </a:cubicBezTo>
                  <a:cubicBezTo>
                    <a:pt x="71" y="565"/>
                    <a:pt x="1" y="653"/>
                    <a:pt x="33" y="760"/>
                  </a:cubicBezTo>
                  <a:cubicBezTo>
                    <a:pt x="54" y="838"/>
                    <a:pt x="134" y="907"/>
                    <a:pt x="218" y="907"/>
                  </a:cubicBezTo>
                  <a:cubicBezTo>
                    <a:pt x="235" y="907"/>
                    <a:pt x="252" y="904"/>
                    <a:pt x="270" y="897"/>
                  </a:cubicBezTo>
                  <a:cubicBezTo>
                    <a:pt x="825" y="670"/>
                    <a:pt x="1403" y="495"/>
                    <a:pt x="1993" y="377"/>
                  </a:cubicBezTo>
                  <a:cubicBezTo>
                    <a:pt x="2098" y="356"/>
                    <a:pt x="2156" y="234"/>
                    <a:pt x="2129" y="139"/>
                  </a:cubicBezTo>
                  <a:cubicBezTo>
                    <a:pt x="2104" y="49"/>
                    <a:pt x="2024" y="0"/>
                    <a:pt x="1937"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08" name="Google Shape;3792;p50"/>
            <p:cNvSpPr/>
            <p:nvPr/>
          </p:nvSpPr>
          <p:spPr>
            <a:xfrm>
              <a:off x="7001720" y="1654515"/>
              <a:ext cx="32348" cy="18346"/>
            </a:xfrm>
            <a:custGeom>
              <a:avLst/>
              <a:gdLst/>
              <a:ahLst/>
              <a:cxnLst/>
              <a:rect l="l" t="t" r="r" b="b"/>
              <a:pathLst>
                <a:path w="901" h="511" extrusionOk="0">
                  <a:moveTo>
                    <a:pt x="626" y="492"/>
                  </a:moveTo>
                  <a:lnTo>
                    <a:pt x="626" y="492"/>
                  </a:lnTo>
                  <a:cubicBezTo>
                    <a:pt x="626" y="493"/>
                    <a:pt x="627" y="493"/>
                    <a:pt x="628" y="493"/>
                  </a:cubicBezTo>
                  <a:lnTo>
                    <a:pt x="628" y="493"/>
                  </a:lnTo>
                  <a:cubicBezTo>
                    <a:pt x="628" y="493"/>
                    <a:pt x="627" y="493"/>
                    <a:pt x="626" y="492"/>
                  </a:cubicBezTo>
                  <a:close/>
                  <a:moveTo>
                    <a:pt x="628" y="493"/>
                  </a:moveTo>
                  <a:lnTo>
                    <a:pt x="628" y="493"/>
                  </a:lnTo>
                  <a:cubicBezTo>
                    <a:pt x="631" y="494"/>
                    <a:pt x="633" y="495"/>
                    <a:pt x="635" y="496"/>
                  </a:cubicBezTo>
                  <a:cubicBezTo>
                    <a:pt x="633" y="495"/>
                    <a:pt x="630" y="494"/>
                    <a:pt x="628" y="493"/>
                  </a:cubicBezTo>
                  <a:close/>
                  <a:moveTo>
                    <a:pt x="179" y="1"/>
                  </a:moveTo>
                  <a:cubicBezTo>
                    <a:pt x="137" y="1"/>
                    <a:pt x="88" y="26"/>
                    <a:pt x="57" y="54"/>
                  </a:cubicBezTo>
                  <a:cubicBezTo>
                    <a:pt x="25" y="89"/>
                    <a:pt x="1" y="141"/>
                    <a:pt x="4" y="186"/>
                  </a:cubicBezTo>
                  <a:cubicBezTo>
                    <a:pt x="4" y="235"/>
                    <a:pt x="22" y="284"/>
                    <a:pt x="57" y="315"/>
                  </a:cubicBezTo>
                  <a:cubicBezTo>
                    <a:pt x="70" y="326"/>
                    <a:pt x="81" y="336"/>
                    <a:pt x="96" y="347"/>
                  </a:cubicBezTo>
                  <a:cubicBezTo>
                    <a:pt x="123" y="361"/>
                    <a:pt x="154" y="371"/>
                    <a:pt x="189" y="371"/>
                  </a:cubicBezTo>
                  <a:lnTo>
                    <a:pt x="200" y="371"/>
                  </a:lnTo>
                  <a:cubicBezTo>
                    <a:pt x="346" y="395"/>
                    <a:pt x="490" y="435"/>
                    <a:pt x="626" y="492"/>
                  </a:cubicBezTo>
                  <a:lnTo>
                    <a:pt x="626" y="492"/>
                  </a:lnTo>
                  <a:cubicBezTo>
                    <a:pt x="624" y="492"/>
                    <a:pt x="623" y="491"/>
                    <a:pt x="622" y="490"/>
                  </a:cubicBezTo>
                  <a:lnTo>
                    <a:pt x="622" y="490"/>
                  </a:lnTo>
                  <a:cubicBezTo>
                    <a:pt x="650" y="500"/>
                    <a:pt x="677" y="511"/>
                    <a:pt x="706" y="511"/>
                  </a:cubicBezTo>
                  <a:cubicBezTo>
                    <a:pt x="723" y="511"/>
                    <a:pt x="737" y="507"/>
                    <a:pt x="751" y="503"/>
                  </a:cubicBezTo>
                  <a:cubicBezTo>
                    <a:pt x="796" y="490"/>
                    <a:pt x="845" y="458"/>
                    <a:pt x="866" y="416"/>
                  </a:cubicBezTo>
                  <a:cubicBezTo>
                    <a:pt x="887" y="371"/>
                    <a:pt x="901" y="319"/>
                    <a:pt x="883" y="270"/>
                  </a:cubicBezTo>
                  <a:cubicBezTo>
                    <a:pt x="870" y="224"/>
                    <a:pt x="841" y="179"/>
                    <a:pt x="796" y="158"/>
                  </a:cubicBezTo>
                  <a:cubicBezTo>
                    <a:pt x="702" y="113"/>
                    <a:pt x="604" y="71"/>
                    <a:pt x="500" y="47"/>
                  </a:cubicBezTo>
                  <a:cubicBezTo>
                    <a:pt x="399" y="22"/>
                    <a:pt x="294" y="8"/>
                    <a:pt x="189"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109" name="Google Shape;3821;p50"/>
          <p:cNvGrpSpPr/>
          <p:nvPr/>
        </p:nvGrpSpPr>
        <p:grpSpPr>
          <a:xfrm>
            <a:off x="3440992" y="3609231"/>
            <a:ext cx="1428725" cy="926608"/>
            <a:chOff x="1199400" y="2682300"/>
            <a:chExt cx="949025" cy="538475"/>
          </a:xfrm>
        </p:grpSpPr>
        <p:sp>
          <p:nvSpPr>
            <p:cNvPr id="110" name="Google Shape;3822;p50"/>
            <p:cNvSpPr/>
            <p:nvPr/>
          </p:nvSpPr>
          <p:spPr>
            <a:xfrm>
              <a:off x="1199400" y="2682300"/>
              <a:ext cx="949025" cy="538475"/>
            </a:xfrm>
            <a:custGeom>
              <a:avLst/>
              <a:gdLst/>
              <a:ahLst/>
              <a:cxnLst/>
              <a:rect l="l" t="t" r="r" b="b"/>
              <a:pathLst>
                <a:path w="37961" h="21539" extrusionOk="0">
                  <a:moveTo>
                    <a:pt x="32639" y="1"/>
                  </a:moveTo>
                  <a:cubicBezTo>
                    <a:pt x="31125" y="1"/>
                    <a:pt x="29570" y="1095"/>
                    <a:pt x="28352" y="2188"/>
                  </a:cubicBezTo>
                  <a:cubicBezTo>
                    <a:pt x="27130" y="3283"/>
                    <a:pt x="26246" y="4377"/>
                    <a:pt x="26072" y="4377"/>
                  </a:cubicBezTo>
                  <a:cubicBezTo>
                    <a:pt x="26064" y="4377"/>
                    <a:pt x="26058" y="4375"/>
                    <a:pt x="26053" y="4371"/>
                  </a:cubicBezTo>
                  <a:cubicBezTo>
                    <a:pt x="23598" y="2289"/>
                    <a:pt x="22416" y="1835"/>
                    <a:pt x="21477" y="1637"/>
                  </a:cubicBezTo>
                  <a:cubicBezTo>
                    <a:pt x="20848" y="1504"/>
                    <a:pt x="20199" y="1434"/>
                    <a:pt x="19539" y="1434"/>
                  </a:cubicBezTo>
                  <a:cubicBezTo>
                    <a:pt x="19006" y="1434"/>
                    <a:pt x="18466" y="1479"/>
                    <a:pt x="17924" y="1574"/>
                  </a:cubicBezTo>
                  <a:cubicBezTo>
                    <a:pt x="17522" y="1644"/>
                    <a:pt x="17135" y="1738"/>
                    <a:pt x="16759" y="1856"/>
                  </a:cubicBezTo>
                  <a:cubicBezTo>
                    <a:pt x="16535" y="1923"/>
                    <a:pt x="16323" y="1996"/>
                    <a:pt x="16110" y="2080"/>
                  </a:cubicBezTo>
                  <a:lnTo>
                    <a:pt x="16107" y="2083"/>
                  </a:lnTo>
                  <a:cubicBezTo>
                    <a:pt x="15085" y="2484"/>
                    <a:pt x="14164" y="3060"/>
                    <a:pt x="13369" y="3768"/>
                  </a:cubicBezTo>
                  <a:cubicBezTo>
                    <a:pt x="12040" y="4940"/>
                    <a:pt x="11778" y="5456"/>
                    <a:pt x="11210" y="6499"/>
                  </a:cubicBezTo>
                  <a:cubicBezTo>
                    <a:pt x="11210" y="6499"/>
                    <a:pt x="11209" y="6499"/>
                    <a:pt x="11208" y="6499"/>
                  </a:cubicBezTo>
                  <a:cubicBezTo>
                    <a:pt x="11155" y="6499"/>
                    <a:pt x="10295" y="6077"/>
                    <a:pt x="9093" y="5658"/>
                  </a:cubicBezTo>
                  <a:cubicBezTo>
                    <a:pt x="7890" y="5237"/>
                    <a:pt x="6346" y="4816"/>
                    <a:pt x="4934" y="4816"/>
                  </a:cubicBezTo>
                  <a:cubicBezTo>
                    <a:pt x="3506" y="4816"/>
                    <a:pt x="2212" y="5246"/>
                    <a:pt x="1539" y="6541"/>
                  </a:cubicBezTo>
                  <a:cubicBezTo>
                    <a:pt x="0" y="9494"/>
                    <a:pt x="5887" y="11130"/>
                    <a:pt x="5100" y="11992"/>
                  </a:cubicBezTo>
                  <a:cubicBezTo>
                    <a:pt x="4308" y="12857"/>
                    <a:pt x="544" y="13659"/>
                    <a:pt x="1319" y="15619"/>
                  </a:cubicBezTo>
                  <a:cubicBezTo>
                    <a:pt x="1588" y="16301"/>
                    <a:pt x="2164" y="16492"/>
                    <a:pt x="2812" y="16492"/>
                  </a:cubicBezTo>
                  <a:cubicBezTo>
                    <a:pt x="3227" y="16492"/>
                    <a:pt x="3672" y="16413"/>
                    <a:pt x="4084" y="16334"/>
                  </a:cubicBezTo>
                  <a:cubicBezTo>
                    <a:pt x="4497" y="16257"/>
                    <a:pt x="4876" y="16178"/>
                    <a:pt x="5160" y="16178"/>
                  </a:cubicBezTo>
                  <a:cubicBezTo>
                    <a:pt x="5427" y="16178"/>
                    <a:pt x="5611" y="16247"/>
                    <a:pt x="5661" y="16449"/>
                  </a:cubicBezTo>
                  <a:cubicBezTo>
                    <a:pt x="5905" y="17422"/>
                    <a:pt x="3286" y="19141"/>
                    <a:pt x="5033" y="21119"/>
                  </a:cubicBezTo>
                  <a:cubicBezTo>
                    <a:pt x="5284" y="21404"/>
                    <a:pt x="5744" y="21539"/>
                    <a:pt x="6333" y="21539"/>
                  </a:cubicBezTo>
                  <a:cubicBezTo>
                    <a:pt x="8265" y="21539"/>
                    <a:pt x="11578" y="20084"/>
                    <a:pt x="13362" y="17712"/>
                  </a:cubicBezTo>
                  <a:cubicBezTo>
                    <a:pt x="14945" y="19427"/>
                    <a:pt x="16706" y="20074"/>
                    <a:pt x="18935" y="20074"/>
                  </a:cubicBezTo>
                  <a:cubicBezTo>
                    <a:pt x="19452" y="20074"/>
                    <a:pt x="19993" y="20039"/>
                    <a:pt x="20564" y="19975"/>
                  </a:cubicBezTo>
                  <a:cubicBezTo>
                    <a:pt x="20752" y="19951"/>
                    <a:pt x="20941" y="19927"/>
                    <a:pt x="21129" y="19891"/>
                  </a:cubicBezTo>
                  <a:cubicBezTo>
                    <a:pt x="24048" y="19383"/>
                    <a:pt x="26409" y="17562"/>
                    <a:pt x="27706" y="15145"/>
                  </a:cubicBezTo>
                  <a:cubicBezTo>
                    <a:pt x="27707" y="15143"/>
                    <a:pt x="27709" y="15143"/>
                    <a:pt x="27712" y="15143"/>
                  </a:cubicBezTo>
                  <a:cubicBezTo>
                    <a:pt x="27792" y="15143"/>
                    <a:pt x="28599" y="15545"/>
                    <a:pt x="29712" y="15947"/>
                  </a:cubicBezTo>
                  <a:cubicBezTo>
                    <a:pt x="30822" y="16348"/>
                    <a:pt x="32235" y="16749"/>
                    <a:pt x="33526" y="16749"/>
                  </a:cubicBezTo>
                  <a:cubicBezTo>
                    <a:pt x="34616" y="16749"/>
                    <a:pt x="35618" y="16463"/>
                    <a:pt x="36276" y="15650"/>
                  </a:cubicBezTo>
                  <a:cubicBezTo>
                    <a:pt x="37933" y="13599"/>
                    <a:pt x="34197" y="12469"/>
                    <a:pt x="34096" y="11472"/>
                  </a:cubicBezTo>
                  <a:cubicBezTo>
                    <a:pt x="33995" y="10475"/>
                    <a:pt x="37831" y="11326"/>
                    <a:pt x="37897" y="9216"/>
                  </a:cubicBezTo>
                  <a:cubicBezTo>
                    <a:pt x="37960" y="7106"/>
                    <a:pt x="34145" y="7632"/>
                    <a:pt x="33112" y="7088"/>
                  </a:cubicBezTo>
                  <a:cubicBezTo>
                    <a:pt x="32077" y="6547"/>
                    <a:pt x="37141" y="2910"/>
                    <a:pt x="34605" y="751"/>
                  </a:cubicBezTo>
                  <a:cubicBezTo>
                    <a:pt x="33981" y="218"/>
                    <a:pt x="33314" y="1"/>
                    <a:pt x="3263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111" name="Google Shape;3823;p50"/>
            <p:cNvSpPr/>
            <p:nvPr/>
          </p:nvSpPr>
          <p:spPr>
            <a:xfrm>
              <a:off x="1288425" y="2843200"/>
              <a:ext cx="280425" cy="320650"/>
            </a:xfrm>
            <a:custGeom>
              <a:avLst/>
              <a:gdLst/>
              <a:ahLst/>
              <a:cxnLst/>
              <a:rect l="l" t="t" r="r" b="b"/>
              <a:pathLst>
                <a:path w="11217" h="12826" extrusionOk="0">
                  <a:moveTo>
                    <a:pt x="2973" y="0"/>
                  </a:moveTo>
                  <a:cubicBezTo>
                    <a:pt x="2299" y="0"/>
                    <a:pt x="1745" y="200"/>
                    <a:pt x="1431" y="711"/>
                  </a:cubicBezTo>
                  <a:cubicBezTo>
                    <a:pt x="0" y="3041"/>
                    <a:pt x="5005" y="4481"/>
                    <a:pt x="4356" y="5190"/>
                  </a:cubicBezTo>
                  <a:cubicBezTo>
                    <a:pt x="3707" y="5898"/>
                    <a:pt x="614" y="6556"/>
                    <a:pt x="1252" y="8168"/>
                  </a:cubicBezTo>
                  <a:cubicBezTo>
                    <a:pt x="1473" y="8727"/>
                    <a:pt x="1946" y="8884"/>
                    <a:pt x="2478" y="8884"/>
                  </a:cubicBezTo>
                  <a:cubicBezTo>
                    <a:pt x="2819" y="8884"/>
                    <a:pt x="3185" y="8819"/>
                    <a:pt x="3523" y="8754"/>
                  </a:cubicBezTo>
                  <a:cubicBezTo>
                    <a:pt x="3860" y="8691"/>
                    <a:pt x="4171" y="8628"/>
                    <a:pt x="4404" y="8628"/>
                  </a:cubicBezTo>
                  <a:cubicBezTo>
                    <a:pt x="4624" y="8628"/>
                    <a:pt x="4776" y="8684"/>
                    <a:pt x="4816" y="8852"/>
                  </a:cubicBezTo>
                  <a:cubicBezTo>
                    <a:pt x="5019" y="9647"/>
                    <a:pt x="2397" y="11652"/>
                    <a:pt x="4301" y="12685"/>
                  </a:cubicBezTo>
                  <a:cubicBezTo>
                    <a:pt x="4480" y="12782"/>
                    <a:pt x="4687" y="12826"/>
                    <a:pt x="4915" y="12826"/>
                  </a:cubicBezTo>
                  <a:cubicBezTo>
                    <a:pt x="6146" y="12826"/>
                    <a:pt x="7983" y="11534"/>
                    <a:pt x="9357" y="10404"/>
                  </a:cubicBezTo>
                  <a:cubicBezTo>
                    <a:pt x="10429" y="9525"/>
                    <a:pt x="11216" y="8740"/>
                    <a:pt x="11216" y="8740"/>
                  </a:cubicBezTo>
                  <a:lnTo>
                    <a:pt x="9299" y="2543"/>
                  </a:lnTo>
                  <a:cubicBezTo>
                    <a:pt x="9299" y="2543"/>
                    <a:pt x="8402" y="1960"/>
                    <a:pt x="7206" y="1357"/>
                  </a:cubicBezTo>
                  <a:cubicBezTo>
                    <a:pt x="5899" y="694"/>
                    <a:pt x="4228" y="0"/>
                    <a:pt x="2973"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12" name="Google Shape;3824;p50"/>
            <p:cNvSpPr/>
            <p:nvPr/>
          </p:nvSpPr>
          <p:spPr>
            <a:xfrm>
              <a:off x="1462900" y="2877100"/>
              <a:ext cx="90250" cy="226200"/>
            </a:xfrm>
            <a:custGeom>
              <a:avLst/>
              <a:gdLst/>
              <a:ahLst/>
              <a:cxnLst/>
              <a:rect l="l" t="t" r="r" b="b"/>
              <a:pathLst>
                <a:path w="3610" h="9048" extrusionOk="0">
                  <a:moveTo>
                    <a:pt x="227" y="1"/>
                  </a:moveTo>
                  <a:cubicBezTo>
                    <a:pt x="0" y="2250"/>
                    <a:pt x="18" y="6243"/>
                    <a:pt x="2378" y="9048"/>
                  </a:cubicBezTo>
                  <a:cubicBezTo>
                    <a:pt x="2864" y="8650"/>
                    <a:pt x="3289" y="8270"/>
                    <a:pt x="3610" y="7977"/>
                  </a:cubicBezTo>
                  <a:cubicBezTo>
                    <a:pt x="2801" y="7098"/>
                    <a:pt x="2190" y="6024"/>
                    <a:pt x="1859" y="4810"/>
                  </a:cubicBezTo>
                  <a:cubicBezTo>
                    <a:pt x="1800" y="4584"/>
                    <a:pt x="1744" y="4350"/>
                    <a:pt x="1702" y="4112"/>
                  </a:cubicBezTo>
                  <a:cubicBezTo>
                    <a:pt x="1625" y="3666"/>
                    <a:pt x="1587" y="3220"/>
                    <a:pt x="1587" y="2781"/>
                  </a:cubicBezTo>
                  <a:cubicBezTo>
                    <a:pt x="1587" y="2132"/>
                    <a:pt x="1671" y="1493"/>
                    <a:pt x="1831" y="883"/>
                  </a:cubicBezTo>
                  <a:cubicBezTo>
                    <a:pt x="1454" y="660"/>
                    <a:pt x="886" y="332"/>
                    <a:pt x="227"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3" name="Google Shape;3825;p50"/>
            <p:cNvSpPr/>
            <p:nvPr/>
          </p:nvSpPr>
          <p:spPr>
            <a:xfrm>
              <a:off x="1833725" y="2734550"/>
              <a:ext cx="239625" cy="325525"/>
            </a:xfrm>
            <a:custGeom>
              <a:avLst/>
              <a:gdLst/>
              <a:ahLst/>
              <a:cxnLst/>
              <a:rect l="l" t="t" r="r" b="b"/>
              <a:pathLst>
                <a:path w="9585" h="13021" extrusionOk="0">
                  <a:moveTo>
                    <a:pt x="5887" y="1"/>
                  </a:moveTo>
                  <a:cubicBezTo>
                    <a:pt x="4552" y="1"/>
                    <a:pt x="2805" y="1553"/>
                    <a:pt x="1566" y="2871"/>
                  </a:cubicBezTo>
                  <a:cubicBezTo>
                    <a:pt x="642" y="3847"/>
                    <a:pt x="1" y="4695"/>
                    <a:pt x="1" y="4695"/>
                  </a:cubicBezTo>
                  <a:lnTo>
                    <a:pt x="300" y="11179"/>
                  </a:lnTo>
                  <a:cubicBezTo>
                    <a:pt x="300" y="11179"/>
                    <a:pt x="1308" y="11649"/>
                    <a:pt x="2616" y="12110"/>
                  </a:cubicBezTo>
                  <a:cubicBezTo>
                    <a:pt x="3898" y="12567"/>
                    <a:pt x="5469" y="13020"/>
                    <a:pt x="6655" y="13020"/>
                  </a:cubicBezTo>
                  <a:cubicBezTo>
                    <a:pt x="7305" y="13020"/>
                    <a:pt x="7839" y="12884"/>
                    <a:pt x="8148" y="12539"/>
                  </a:cubicBezTo>
                  <a:cubicBezTo>
                    <a:pt x="9585" y="10920"/>
                    <a:pt x="6438" y="9926"/>
                    <a:pt x="6355" y="9107"/>
                  </a:cubicBezTo>
                  <a:cubicBezTo>
                    <a:pt x="6274" y="8291"/>
                    <a:pt x="9424" y="8988"/>
                    <a:pt x="9476" y="7255"/>
                  </a:cubicBezTo>
                  <a:cubicBezTo>
                    <a:pt x="9532" y="5521"/>
                    <a:pt x="6400" y="5954"/>
                    <a:pt x="5549" y="5508"/>
                  </a:cubicBezTo>
                  <a:cubicBezTo>
                    <a:pt x="4698" y="5061"/>
                    <a:pt x="8915" y="2006"/>
                    <a:pt x="6777" y="304"/>
                  </a:cubicBezTo>
                  <a:cubicBezTo>
                    <a:pt x="6513" y="93"/>
                    <a:pt x="6212" y="1"/>
                    <a:pt x="5887"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14" name="Google Shape;3826;p50"/>
            <p:cNvSpPr/>
            <p:nvPr/>
          </p:nvSpPr>
          <p:spPr>
            <a:xfrm>
              <a:off x="1847750" y="2806325"/>
              <a:ext cx="83050" cy="230975"/>
            </a:xfrm>
            <a:custGeom>
              <a:avLst/>
              <a:gdLst/>
              <a:ahLst/>
              <a:cxnLst/>
              <a:rect l="l" t="t" r="r" b="b"/>
              <a:pathLst>
                <a:path w="3322" h="9239" extrusionOk="0">
                  <a:moveTo>
                    <a:pt x="1005" y="0"/>
                  </a:moveTo>
                  <a:cubicBezTo>
                    <a:pt x="611" y="419"/>
                    <a:pt x="266" y="812"/>
                    <a:pt x="0" y="1126"/>
                  </a:cubicBezTo>
                  <a:cubicBezTo>
                    <a:pt x="88" y="1245"/>
                    <a:pt x="172" y="1367"/>
                    <a:pt x="252" y="1489"/>
                  </a:cubicBezTo>
                  <a:cubicBezTo>
                    <a:pt x="789" y="2323"/>
                    <a:pt x="1172" y="3275"/>
                    <a:pt x="1354" y="4311"/>
                  </a:cubicBezTo>
                  <a:cubicBezTo>
                    <a:pt x="1392" y="4530"/>
                    <a:pt x="1423" y="4750"/>
                    <a:pt x="1441" y="4973"/>
                  </a:cubicBezTo>
                  <a:cubicBezTo>
                    <a:pt x="1459" y="5196"/>
                    <a:pt x="1469" y="5420"/>
                    <a:pt x="1469" y="5639"/>
                  </a:cubicBezTo>
                  <a:cubicBezTo>
                    <a:pt x="1469" y="6738"/>
                    <a:pt x="1232" y="7798"/>
                    <a:pt x="796" y="8761"/>
                  </a:cubicBezTo>
                  <a:cubicBezTo>
                    <a:pt x="1156" y="8907"/>
                    <a:pt x="1587" y="9074"/>
                    <a:pt x="2055" y="9239"/>
                  </a:cubicBezTo>
                  <a:cubicBezTo>
                    <a:pt x="3321" y="5800"/>
                    <a:pt x="1978" y="2037"/>
                    <a:pt x="1005"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5" name="Google Shape;3827;p50"/>
            <p:cNvSpPr/>
            <p:nvPr/>
          </p:nvSpPr>
          <p:spPr>
            <a:xfrm>
              <a:off x="1500375" y="2756100"/>
              <a:ext cx="386550" cy="381900"/>
            </a:xfrm>
            <a:custGeom>
              <a:avLst/>
              <a:gdLst/>
              <a:ahLst/>
              <a:cxnLst/>
              <a:rect l="l" t="t" r="r" b="b"/>
              <a:pathLst>
                <a:path w="15462" h="15276" extrusionOk="0">
                  <a:moveTo>
                    <a:pt x="7723" y="1"/>
                  </a:moveTo>
                  <a:cubicBezTo>
                    <a:pt x="7290" y="1"/>
                    <a:pt x="6850" y="38"/>
                    <a:pt x="6408" y="115"/>
                  </a:cubicBezTo>
                  <a:cubicBezTo>
                    <a:pt x="6080" y="174"/>
                    <a:pt x="5763" y="251"/>
                    <a:pt x="5456" y="348"/>
                  </a:cubicBezTo>
                  <a:cubicBezTo>
                    <a:pt x="5271" y="404"/>
                    <a:pt x="5093" y="464"/>
                    <a:pt x="4918" y="533"/>
                  </a:cubicBezTo>
                  <a:lnTo>
                    <a:pt x="4915" y="533"/>
                  </a:lnTo>
                  <a:cubicBezTo>
                    <a:pt x="4078" y="865"/>
                    <a:pt x="3321" y="1339"/>
                    <a:pt x="2669" y="1918"/>
                  </a:cubicBezTo>
                  <a:cubicBezTo>
                    <a:pt x="1577" y="2880"/>
                    <a:pt x="779" y="4147"/>
                    <a:pt x="377" y="5556"/>
                  </a:cubicBezTo>
                  <a:cubicBezTo>
                    <a:pt x="74" y="6630"/>
                    <a:pt x="1" y="7785"/>
                    <a:pt x="203" y="8952"/>
                  </a:cubicBezTo>
                  <a:cubicBezTo>
                    <a:pt x="245" y="9190"/>
                    <a:pt x="301" y="9424"/>
                    <a:pt x="360" y="9650"/>
                  </a:cubicBezTo>
                  <a:cubicBezTo>
                    <a:pt x="1268" y="12987"/>
                    <a:pt x="4306" y="15276"/>
                    <a:pt x="7712" y="15276"/>
                  </a:cubicBezTo>
                  <a:cubicBezTo>
                    <a:pt x="7998" y="15276"/>
                    <a:pt x="8287" y="15260"/>
                    <a:pt x="8577" y="15227"/>
                  </a:cubicBezTo>
                  <a:cubicBezTo>
                    <a:pt x="8731" y="15209"/>
                    <a:pt x="8887" y="15188"/>
                    <a:pt x="9045" y="15161"/>
                  </a:cubicBezTo>
                  <a:cubicBezTo>
                    <a:pt x="11437" y="14742"/>
                    <a:pt x="13380" y="13246"/>
                    <a:pt x="14444" y="11262"/>
                  </a:cubicBezTo>
                  <a:cubicBezTo>
                    <a:pt x="14489" y="11185"/>
                    <a:pt x="14531" y="11101"/>
                    <a:pt x="14569" y="11021"/>
                  </a:cubicBezTo>
                  <a:lnTo>
                    <a:pt x="14573" y="11021"/>
                  </a:lnTo>
                  <a:cubicBezTo>
                    <a:pt x="15179" y="9804"/>
                    <a:pt x="15462" y="8412"/>
                    <a:pt x="15336" y="6982"/>
                  </a:cubicBezTo>
                  <a:cubicBezTo>
                    <a:pt x="15318" y="6759"/>
                    <a:pt x="15287" y="6539"/>
                    <a:pt x="15249" y="6320"/>
                  </a:cubicBezTo>
                  <a:cubicBezTo>
                    <a:pt x="15067" y="5284"/>
                    <a:pt x="14684" y="4332"/>
                    <a:pt x="14147" y="3498"/>
                  </a:cubicBezTo>
                  <a:cubicBezTo>
                    <a:pt x="13477" y="2459"/>
                    <a:pt x="12567" y="1604"/>
                    <a:pt x="11507" y="1000"/>
                  </a:cubicBezTo>
                  <a:cubicBezTo>
                    <a:pt x="10834" y="617"/>
                    <a:pt x="10098" y="335"/>
                    <a:pt x="9327" y="171"/>
                  </a:cubicBezTo>
                  <a:cubicBezTo>
                    <a:pt x="8808" y="60"/>
                    <a:pt x="8270" y="1"/>
                    <a:pt x="772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116" name="Google Shape;3828;p50"/>
            <p:cNvSpPr/>
            <p:nvPr/>
          </p:nvSpPr>
          <p:spPr>
            <a:xfrm>
              <a:off x="1567100" y="2769425"/>
              <a:ext cx="286950" cy="99875"/>
            </a:xfrm>
            <a:custGeom>
              <a:avLst/>
              <a:gdLst/>
              <a:ahLst/>
              <a:cxnLst/>
              <a:rect l="l" t="t" r="r" b="b"/>
              <a:pathLst>
                <a:path w="11478" h="3995" extrusionOk="0">
                  <a:moveTo>
                    <a:pt x="2246" y="0"/>
                  </a:moveTo>
                  <a:cubicBezTo>
                    <a:pt x="1409" y="332"/>
                    <a:pt x="652" y="806"/>
                    <a:pt x="0" y="1385"/>
                  </a:cubicBezTo>
                  <a:cubicBezTo>
                    <a:pt x="478" y="1863"/>
                    <a:pt x="969" y="2260"/>
                    <a:pt x="1479" y="2592"/>
                  </a:cubicBezTo>
                  <a:cubicBezTo>
                    <a:pt x="2682" y="3373"/>
                    <a:pt x="3955" y="3774"/>
                    <a:pt x="5200" y="3924"/>
                  </a:cubicBezTo>
                  <a:cubicBezTo>
                    <a:pt x="5606" y="3972"/>
                    <a:pt x="6010" y="3994"/>
                    <a:pt x="6408" y="3994"/>
                  </a:cubicBezTo>
                  <a:cubicBezTo>
                    <a:pt x="8401" y="3994"/>
                    <a:pt x="10236" y="3451"/>
                    <a:pt x="11478" y="2965"/>
                  </a:cubicBezTo>
                  <a:cubicBezTo>
                    <a:pt x="10808" y="1926"/>
                    <a:pt x="9898" y="1071"/>
                    <a:pt x="8838" y="467"/>
                  </a:cubicBezTo>
                  <a:cubicBezTo>
                    <a:pt x="7916" y="645"/>
                    <a:pt x="7063" y="723"/>
                    <a:pt x="6290" y="723"/>
                  </a:cubicBezTo>
                  <a:cubicBezTo>
                    <a:pt x="6180" y="723"/>
                    <a:pt x="6071" y="722"/>
                    <a:pt x="5964" y="718"/>
                  </a:cubicBezTo>
                  <a:cubicBezTo>
                    <a:pt x="4569" y="691"/>
                    <a:pt x="3439" y="426"/>
                    <a:pt x="2605" y="133"/>
                  </a:cubicBezTo>
                  <a:cubicBezTo>
                    <a:pt x="2479" y="91"/>
                    <a:pt x="2361" y="45"/>
                    <a:pt x="2249" y="0"/>
                  </a:cubicBezTo>
                  <a:close/>
                </a:path>
              </a:pathLst>
            </a:custGeom>
            <a:solidFill>
              <a:schemeClr val="accent6"/>
            </a:solidFill>
            <a:ln>
              <a:noFill/>
            </a:ln>
          </p:spPr>
          <p:txBody>
            <a:bodyPr spcFirstLastPara="1" wrap="square" lIns="91425" tIns="91425" rIns="91425" bIns="91425" anchor="ctr" anchorCtr="0">
              <a:noAutofit/>
            </a:bodyPr>
            <a:lstStyle/>
            <a:p/>
          </p:txBody>
        </p:sp>
        <p:sp>
          <p:nvSpPr>
            <p:cNvPr id="117" name="Google Shape;3829;p50"/>
            <p:cNvSpPr/>
            <p:nvPr/>
          </p:nvSpPr>
          <p:spPr>
            <a:xfrm>
              <a:off x="1500375" y="2894975"/>
              <a:ext cx="386550" cy="164725"/>
            </a:xfrm>
            <a:custGeom>
              <a:avLst/>
              <a:gdLst/>
              <a:ahLst/>
              <a:cxnLst/>
              <a:rect l="l" t="t" r="r" b="b"/>
              <a:pathLst>
                <a:path w="15462" h="6589" extrusionOk="0">
                  <a:moveTo>
                    <a:pt x="377" y="1"/>
                  </a:moveTo>
                  <a:cubicBezTo>
                    <a:pt x="74" y="1075"/>
                    <a:pt x="1" y="2230"/>
                    <a:pt x="203" y="3397"/>
                  </a:cubicBezTo>
                  <a:cubicBezTo>
                    <a:pt x="245" y="3635"/>
                    <a:pt x="301" y="3869"/>
                    <a:pt x="360" y="4095"/>
                  </a:cubicBezTo>
                  <a:cubicBezTo>
                    <a:pt x="1762" y="5246"/>
                    <a:pt x="3328" y="5923"/>
                    <a:pt x="4936" y="6272"/>
                  </a:cubicBezTo>
                  <a:cubicBezTo>
                    <a:pt x="5945" y="6495"/>
                    <a:pt x="6971" y="6588"/>
                    <a:pt x="7981" y="6588"/>
                  </a:cubicBezTo>
                  <a:cubicBezTo>
                    <a:pt x="10130" y="6588"/>
                    <a:pt x="12211" y="6165"/>
                    <a:pt x="13924" y="5665"/>
                  </a:cubicBezTo>
                  <a:cubicBezTo>
                    <a:pt x="14143" y="5602"/>
                    <a:pt x="14363" y="5532"/>
                    <a:pt x="14569" y="5466"/>
                  </a:cubicBezTo>
                  <a:lnTo>
                    <a:pt x="14573" y="5466"/>
                  </a:lnTo>
                  <a:cubicBezTo>
                    <a:pt x="15179" y="4249"/>
                    <a:pt x="15462" y="2857"/>
                    <a:pt x="15336" y="1427"/>
                  </a:cubicBezTo>
                  <a:lnTo>
                    <a:pt x="15336" y="1427"/>
                  </a:lnTo>
                  <a:cubicBezTo>
                    <a:pt x="13037" y="2365"/>
                    <a:pt x="10973" y="2774"/>
                    <a:pt x="9142" y="2832"/>
                  </a:cubicBezTo>
                  <a:cubicBezTo>
                    <a:pt x="8975" y="2838"/>
                    <a:pt x="8809" y="2841"/>
                    <a:pt x="8646" y="2841"/>
                  </a:cubicBezTo>
                  <a:cubicBezTo>
                    <a:pt x="6600" y="2841"/>
                    <a:pt x="4865" y="2405"/>
                    <a:pt x="3457" y="1814"/>
                  </a:cubicBezTo>
                  <a:cubicBezTo>
                    <a:pt x="2149" y="1267"/>
                    <a:pt x="1120" y="590"/>
                    <a:pt x="377" y="1"/>
                  </a:cubicBezTo>
                  <a:close/>
                </a:path>
              </a:pathLst>
            </a:custGeom>
            <a:solidFill>
              <a:schemeClr val="accent6"/>
            </a:solidFill>
            <a:ln>
              <a:noFill/>
            </a:ln>
          </p:spPr>
          <p:txBody>
            <a:bodyPr spcFirstLastPara="1" wrap="square" lIns="91425" tIns="91425" rIns="91425" bIns="91425" anchor="ctr" anchorCtr="0">
              <a:noAutofit/>
            </a:bodyPr>
            <a:lstStyle/>
            <a:p/>
          </p:txBody>
        </p:sp>
        <p:sp>
          <p:nvSpPr>
            <p:cNvPr id="118" name="Google Shape;3830;p50"/>
            <p:cNvSpPr/>
            <p:nvPr/>
          </p:nvSpPr>
          <p:spPr>
            <a:xfrm>
              <a:off x="1509800" y="2764800"/>
              <a:ext cx="126975" cy="175550"/>
            </a:xfrm>
            <a:custGeom>
              <a:avLst/>
              <a:gdLst/>
              <a:ahLst/>
              <a:cxnLst/>
              <a:rect l="l" t="t" r="r" b="b"/>
              <a:pathLst>
                <a:path w="5079" h="7022" extrusionOk="0">
                  <a:moveTo>
                    <a:pt x="5079" y="0"/>
                  </a:moveTo>
                  <a:lnTo>
                    <a:pt x="5079" y="0"/>
                  </a:lnTo>
                  <a:cubicBezTo>
                    <a:pt x="4894" y="56"/>
                    <a:pt x="4716" y="116"/>
                    <a:pt x="4541" y="185"/>
                  </a:cubicBezTo>
                  <a:cubicBezTo>
                    <a:pt x="4653" y="230"/>
                    <a:pt x="4771" y="276"/>
                    <a:pt x="4897" y="318"/>
                  </a:cubicBezTo>
                  <a:cubicBezTo>
                    <a:pt x="4960" y="206"/>
                    <a:pt x="5019" y="98"/>
                    <a:pt x="5079" y="0"/>
                  </a:cubicBezTo>
                  <a:close/>
                  <a:moveTo>
                    <a:pt x="2292" y="1570"/>
                  </a:moveTo>
                  <a:cubicBezTo>
                    <a:pt x="1200" y="2532"/>
                    <a:pt x="402" y="3799"/>
                    <a:pt x="0" y="5208"/>
                  </a:cubicBezTo>
                  <a:cubicBezTo>
                    <a:pt x="743" y="5797"/>
                    <a:pt x="1772" y="6474"/>
                    <a:pt x="3080" y="7021"/>
                  </a:cubicBezTo>
                  <a:cubicBezTo>
                    <a:pt x="3014" y="5494"/>
                    <a:pt x="3327" y="4036"/>
                    <a:pt x="3771" y="2777"/>
                  </a:cubicBezTo>
                  <a:cubicBezTo>
                    <a:pt x="3261" y="2445"/>
                    <a:pt x="2770" y="2048"/>
                    <a:pt x="2292" y="157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9" name="Google Shape;3831;p50"/>
            <p:cNvSpPr/>
            <p:nvPr/>
          </p:nvSpPr>
          <p:spPr>
            <a:xfrm>
              <a:off x="1567100" y="2769425"/>
              <a:ext cx="65125" cy="64800"/>
            </a:xfrm>
            <a:custGeom>
              <a:avLst/>
              <a:gdLst/>
              <a:ahLst/>
              <a:cxnLst/>
              <a:rect l="l" t="t" r="r" b="b"/>
              <a:pathLst>
                <a:path w="2605" h="2592" extrusionOk="0">
                  <a:moveTo>
                    <a:pt x="2246" y="0"/>
                  </a:moveTo>
                  <a:cubicBezTo>
                    <a:pt x="1409" y="332"/>
                    <a:pt x="652" y="806"/>
                    <a:pt x="0" y="1385"/>
                  </a:cubicBezTo>
                  <a:cubicBezTo>
                    <a:pt x="478" y="1863"/>
                    <a:pt x="969" y="2260"/>
                    <a:pt x="1479" y="2592"/>
                  </a:cubicBezTo>
                  <a:cubicBezTo>
                    <a:pt x="1817" y="1636"/>
                    <a:pt x="2228" y="795"/>
                    <a:pt x="2605" y="133"/>
                  </a:cubicBezTo>
                  <a:cubicBezTo>
                    <a:pt x="2479" y="91"/>
                    <a:pt x="2361" y="45"/>
                    <a:pt x="2249" y="0"/>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120" name="Google Shape;3832;p50"/>
            <p:cNvSpPr/>
            <p:nvPr/>
          </p:nvSpPr>
          <p:spPr>
            <a:xfrm>
              <a:off x="1509375" y="2997350"/>
              <a:ext cx="205425" cy="140675"/>
            </a:xfrm>
            <a:custGeom>
              <a:avLst/>
              <a:gdLst/>
              <a:ahLst/>
              <a:cxnLst/>
              <a:rect l="l" t="t" r="r" b="b"/>
              <a:pathLst>
                <a:path w="8217" h="5627" extrusionOk="0">
                  <a:moveTo>
                    <a:pt x="0" y="0"/>
                  </a:moveTo>
                  <a:cubicBezTo>
                    <a:pt x="907" y="3338"/>
                    <a:pt x="3948" y="5626"/>
                    <a:pt x="7359" y="5626"/>
                  </a:cubicBezTo>
                  <a:cubicBezTo>
                    <a:pt x="7642" y="5626"/>
                    <a:pt x="7931" y="5609"/>
                    <a:pt x="8217" y="5577"/>
                  </a:cubicBezTo>
                  <a:cubicBezTo>
                    <a:pt x="6550" y="4520"/>
                    <a:pt x="5374" y="3366"/>
                    <a:pt x="4576" y="2177"/>
                  </a:cubicBezTo>
                  <a:cubicBezTo>
                    <a:pt x="2968" y="1828"/>
                    <a:pt x="1402" y="1151"/>
                    <a:pt x="0"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21" name="Google Shape;3833;p50"/>
            <p:cNvSpPr/>
            <p:nvPr/>
          </p:nvSpPr>
          <p:spPr>
            <a:xfrm>
              <a:off x="1502575" y="2894975"/>
              <a:ext cx="121200" cy="156800"/>
            </a:xfrm>
            <a:custGeom>
              <a:avLst/>
              <a:gdLst/>
              <a:ahLst/>
              <a:cxnLst/>
              <a:rect l="l" t="t" r="r" b="b"/>
              <a:pathLst>
                <a:path w="4848" h="6272" extrusionOk="0">
                  <a:moveTo>
                    <a:pt x="289" y="1"/>
                  </a:moveTo>
                  <a:cubicBezTo>
                    <a:pt x="272" y="57"/>
                    <a:pt x="258" y="112"/>
                    <a:pt x="244" y="168"/>
                  </a:cubicBezTo>
                  <a:cubicBezTo>
                    <a:pt x="84" y="778"/>
                    <a:pt x="0" y="1417"/>
                    <a:pt x="0" y="2066"/>
                  </a:cubicBezTo>
                  <a:cubicBezTo>
                    <a:pt x="0" y="2505"/>
                    <a:pt x="38" y="2951"/>
                    <a:pt x="115" y="3397"/>
                  </a:cubicBezTo>
                  <a:cubicBezTo>
                    <a:pt x="157" y="3635"/>
                    <a:pt x="213" y="3869"/>
                    <a:pt x="272" y="4095"/>
                  </a:cubicBezTo>
                  <a:cubicBezTo>
                    <a:pt x="1674" y="5246"/>
                    <a:pt x="3240" y="5923"/>
                    <a:pt x="4848" y="6272"/>
                  </a:cubicBezTo>
                  <a:cubicBezTo>
                    <a:pt x="3854" y="4799"/>
                    <a:pt x="3436" y="3276"/>
                    <a:pt x="3369" y="1814"/>
                  </a:cubicBezTo>
                  <a:cubicBezTo>
                    <a:pt x="2061" y="1267"/>
                    <a:pt x="1032" y="590"/>
                    <a:pt x="289"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122" name="Google Shape;3834;p50"/>
            <p:cNvSpPr/>
            <p:nvPr/>
          </p:nvSpPr>
          <p:spPr>
            <a:xfrm>
              <a:off x="1848450" y="3031600"/>
              <a:ext cx="16175" cy="6050"/>
            </a:xfrm>
            <a:custGeom>
              <a:avLst/>
              <a:gdLst/>
              <a:ahLst/>
              <a:cxnLst/>
              <a:rect l="l" t="t" r="r" b="b"/>
              <a:pathLst>
                <a:path w="647" h="242" extrusionOk="0">
                  <a:moveTo>
                    <a:pt x="646" y="1"/>
                  </a:moveTo>
                  <a:lnTo>
                    <a:pt x="646" y="1"/>
                  </a:lnTo>
                  <a:cubicBezTo>
                    <a:pt x="440" y="67"/>
                    <a:pt x="220" y="137"/>
                    <a:pt x="1" y="200"/>
                  </a:cubicBezTo>
                  <a:cubicBezTo>
                    <a:pt x="172" y="221"/>
                    <a:pt x="346" y="234"/>
                    <a:pt x="521" y="242"/>
                  </a:cubicBezTo>
                  <a:cubicBezTo>
                    <a:pt x="566" y="165"/>
                    <a:pt x="608" y="81"/>
                    <a:pt x="646" y="1"/>
                  </a:cubicBezTo>
                  <a:close/>
                </a:path>
              </a:pathLst>
            </a:custGeom>
            <a:solidFill>
              <a:srgbClr val="FFA5CC"/>
            </a:solidFill>
            <a:ln>
              <a:noFill/>
            </a:ln>
          </p:spPr>
          <p:txBody>
            <a:bodyPr spcFirstLastPara="1" wrap="square" lIns="91425" tIns="91425" rIns="91425" bIns="91425" anchor="ctr" anchorCtr="0">
              <a:noAutofit/>
            </a:bodyPr>
            <a:lstStyle/>
            <a:p/>
          </p:txBody>
        </p:sp>
        <p:sp>
          <p:nvSpPr>
            <p:cNvPr id="123" name="Google Shape;3835;p50"/>
            <p:cNvSpPr/>
            <p:nvPr/>
          </p:nvSpPr>
          <p:spPr>
            <a:xfrm>
              <a:off x="1608150" y="2869025"/>
              <a:ext cx="22175" cy="20475"/>
            </a:xfrm>
            <a:custGeom>
              <a:avLst/>
              <a:gdLst/>
              <a:ahLst/>
              <a:cxnLst/>
              <a:rect l="l" t="t" r="r" b="b"/>
              <a:pathLst>
                <a:path w="887" h="819" extrusionOk="0">
                  <a:moveTo>
                    <a:pt x="442" y="0"/>
                  </a:moveTo>
                  <a:cubicBezTo>
                    <a:pt x="418" y="0"/>
                    <a:pt x="394" y="2"/>
                    <a:pt x="370" y="7"/>
                  </a:cubicBezTo>
                  <a:cubicBezTo>
                    <a:pt x="151" y="45"/>
                    <a:pt x="0" y="258"/>
                    <a:pt x="39" y="480"/>
                  </a:cubicBezTo>
                  <a:cubicBezTo>
                    <a:pt x="73" y="678"/>
                    <a:pt x="244" y="819"/>
                    <a:pt x="438" y="819"/>
                  </a:cubicBezTo>
                  <a:cubicBezTo>
                    <a:pt x="463" y="819"/>
                    <a:pt x="488" y="816"/>
                    <a:pt x="513" y="812"/>
                  </a:cubicBezTo>
                  <a:cubicBezTo>
                    <a:pt x="737" y="773"/>
                    <a:pt x="887" y="561"/>
                    <a:pt x="845" y="338"/>
                  </a:cubicBezTo>
                  <a:cubicBezTo>
                    <a:pt x="810" y="138"/>
                    <a:pt x="637" y="0"/>
                    <a:pt x="44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4" name="Google Shape;3836;p50"/>
            <p:cNvSpPr/>
            <p:nvPr/>
          </p:nvSpPr>
          <p:spPr>
            <a:xfrm>
              <a:off x="1703550" y="2852275"/>
              <a:ext cx="22150" cy="20550"/>
            </a:xfrm>
            <a:custGeom>
              <a:avLst/>
              <a:gdLst/>
              <a:ahLst/>
              <a:cxnLst/>
              <a:rect l="l" t="t" r="r" b="b"/>
              <a:pathLst>
                <a:path w="886" h="822" extrusionOk="0">
                  <a:moveTo>
                    <a:pt x="444" y="1"/>
                  </a:moveTo>
                  <a:cubicBezTo>
                    <a:pt x="421" y="1"/>
                    <a:pt x="397" y="3"/>
                    <a:pt x="374" y="7"/>
                  </a:cubicBezTo>
                  <a:cubicBezTo>
                    <a:pt x="150" y="49"/>
                    <a:pt x="0" y="258"/>
                    <a:pt x="39" y="481"/>
                  </a:cubicBezTo>
                  <a:cubicBezTo>
                    <a:pt x="76" y="681"/>
                    <a:pt x="248" y="821"/>
                    <a:pt x="443" y="821"/>
                  </a:cubicBezTo>
                  <a:cubicBezTo>
                    <a:pt x="466" y="821"/>
                    <a:pt x="489" y="820"/>
                    <a:pt x="513" y="815"/>
                  </a:cubicBezTo>
                  <a:cubicBezTo>
                    <a:pt x="736" y="778"/>
                    <a:pt x="886" y="564"/>
                    <a:pt x="847" y="342"/>
                  </a:cubicBezTo>
                  <a:cubicBezTo>
                    <a:pt x="813" y="142"/>
                    <a:pt x="639" y="1"/>
                    <a:pt x="44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5" name="Google Shape;3837;p50"/>
            <p:cNvSpPr/>
            <p:nvPr/>
          </p:nvSpPr>
          <p:spPr>
            <a:xfrm>
              <a:off x="1639800" y="2885900"/>
              <a:ext cx="96725" cy="126650"/>
            </a:xfrm>
            <a:custGeom>
              <a:avLst/>
              <a:gdLst/>
              <a:ahLst/>
              <a:cxnLst/>
              <a:rect l="l" t="t" r="r" b="b"/>
              <a:pathLst>
                <a:path w="3869" h="5066" extrusionOk="0">
                  <a:moveTo>
                    <a:pt x="2636" y="1"/>
                  </a:moveTo>
                  <a:cubicBezTo>
                    <a:pt x="2606" y="1"/>
                    <a:pt x="2576" y="5"/>
                    <a:pt x="2547" y="15"/>
                  </a:cubicBezTo>
                  <a:cubicBezTo>
                    <a:pt x="2390" y="64"/>
                    <a:pt x="2303" y="231"/>
                    <a:pt x="2355" y="388"/>
                  </a:cubicBezTo>
                  <a:cubicBezTo>
                    <a:pt x="2599" y="1165"/>
                    <a:pt x="3129" y="3363"/>
                    <a:pt x="2631" y="4186"/>
                  </a:cubicBezTo>
                  <a:cubicBezTo>
                    <a:pt x="2533" y="4343"/>
                    <a:pt x="2411" y="4434"/>
                    <a:pt x="2236" y="4462"/>
                  </a:cubicBezTo>
                  <a:cubicBezTo>
                    <a:pt x="2204" y="4468"/>
                    <a:pt x="2172" y="4470"/>
                    <a:pt x="2140" y="4470"/>
                  </a:cubicBezTo>
                  <a:cubicBezTo>
                    <a:pt x="2022" y="4470"/>
                    <a:pt x="1914" y="4429"/>
                    <a:pt x="1800" y="4346"/>
                  </a:cubicBezTo>
                  <a:cubicBezTo>
                    <a:pt x="1054" y="3781"/>
                    <a:pt x="688" y="1675"/>
                    <a:pt x="611" y="911"/>
                  </a:cubicBezTo>
                  <a:cubicBezTo>
                    <a:pt x="595" y="758"/>
                    <a:pt x="466" y="645"/>
                    <a:pt x="315" y="645"/>
                  </a:cubicBezTo>
                  <a:cubicBezTo>
                    <a:pt x="304" y="645"/>
                    <a:pt x="294" y="645"/>
                    <a:pt x="283" y="647"/>
                  </a:cubicBezTo>
                  <a:cubicBezTo>
                    <a:pt x="123" y="663"/>
                    <a:pt x="1" y="810"/>
                    <a:pt x="18" y="974"/>
                  </a:cubicBezTo>
                  <a:cubicBezTo>
                    <a:pt x="49" y="1281"/>
                    <a:pt x="356" y="3998"/>
                    <a:pt x="1441" y="4821"/>
                  </a:cubicBezTo>
                  <a:cubicBezTo>
                    <a:pt x="1658" y="4983"/>
                    <a:pt x="1893" y="5065"/>
                    <a:pt x="2140" y="5065"/>
                  </a:cubicBezTo>
                  <a:cubicBezTo>
                    <a:pt x="2206" y="5065"/>
                    <a:pt x="2273" y="5060"/>
                    <a:pt x="2341" y="5048"/>
                  </a:cubicBezTo>
                  <a:cubicBezTo>
                    <a:pt x="2679" y="4988"/>
                    <a:pt x="2955" y="4797"/>
                    <a:pt x="3140" y="4493"/>
                  </a:cubicBezTo>
                  <a:cubicBezTo>
                    <a:pt x="3869" y="3293"/>
                    <a:pt x="3017" y="521"/>
                    <a:pt x="2920" y="207"/>
                  </a:cubicBezTo>
                  <a:cubicBezTo>
                    <a:pt x="2880" y="80"/>
                    <a:pt x="2761" y="1"/>
                    <a:pt x="2636"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6" name="Google Shape;3838;p50"/>
            <p:cNvSpPr/>
            <p:nvPr/>
          </p:nvSpPr>
          <p:spPr>
            <a:xfrm>
              <a:off x="1737725" y="2878100"/>
              <a:ext cx="68825" cy="63700"/>
            </a:xfrm>
            <a:custGeom>
              <a:avLst/>
              <a:gdLst/>
              <a:ahLst/>
              <a:cxnLst/>
              <a:rect l="l" t="t" r="r" b="b"/>
              <a:pathLst>
                <a:path w="2753" h="2548" extrusionOk="0">
                  <a:moveTo>
                    <a:pt x="1380" y="1"/>
                  </a:moveTo>
                  <a:cubicBezTo>
                    <a:pt x="1306" y="1"/>
                    <a:pt x="1232" y="7"/>
                    <a:pt x="1158" y="20"/>
                  </a:cubicBezTo>
                  <a:cubicBezTo>
                    <a:pt x="464" y="142"/>
                    <a:pt x="0" y="801"/>
                    <a:pt x="122" y="1495"/>
                  </a:cubicBezTo>
                  <a:cubicBezTo>
                    <a:pt x="232" y="2112"/>
                    <a:pt x="768" y="2547"/>
                    <a:pt x="1376" y="2547"/>
                  </a:cubicBezTo>
                  <a:cubicBezTo>
                    <a:pt x="1449" y="2547"/>
                    <a:pt x="1523" y="2541"/>
                    <a:pt x="1597" y="2528"/>
                  </a:cubicBezTo>
                  <a:cubicBezTo>
                    <a:pt x="2288" y="2409"/>
                    <a:pt x="2752" y="1746"/>
                    <a:pt x="2630" y="1056"/>
                  </a:cubicBezTo>
                  <a:cubicBezTo>
                    <a:pt x="2524" y="437"/>
                    <a:pt x="1985" y="1"/>
                    <a:pt x="1380"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27" name="Google Shape;3839;p50"/>
            <p:cNvSpPr/>
            <p:nvPr/>
          </p:nvSpPr>
          <p:spPr>
            <a:xfrm>
              <a:off x="1568050" y="2904200"/>
              <a:ext cx="68900" cy="63750"/>
            </a:xfrm>
            <a:custGeom>
              <a:avLst/>
              <a:gdLst/>
              <a:ahLst/>
              <a:cxnLst/>
              <a:rect l="l" t="t" r="r" b="b"/>
              <a:pathLst>
                <a:path w="2756" h="2550" extrusionOk="0">
                  <a:moveTo>
                    <a:pt x="1376" y="1"/>
                  </a:moveTo>
                  <a:cubicBezTo>
                    <a:pt x="1304" y="1"/>
                    <a:pt x="1231" y="7"/>
                    <a:pt x="1158" y="19"/>
                  </a:cubicBezTo>
                  <a:cubicBezTo>
                    <a:pt x="464" y="141"/>
                    <a:pt x="1" y="803"/>
                    <a:pt x="123" y="1494"/>
                  </a:cubicBezTo>
                  <a:cubicBezTo>
                    <a:pt x="231" y="2114"/>
                    <a:pt x="768" y="2550"/>
                    <a:pt x="1376" y="2550"/>
                  </a:cubicBezTo>
                  <a:cubicBezTo>
                    <a:pt x="1449" y="2550"/>
                    <a:pt x="1523" y="2543"/>
                    <a:pt x="1598" y="2530"/>
                  </a:cubicBezTo>
                  <a:cubicBezTo>
                    <a:pt x="2292" y="2408"/>
                    <a:pt x="2755" y="1748"/>
                    <a:pt x="2634" y="1055"/>
                  </a:cubicBezTo>
                  <a:cubicBezTo>
                    <a:pt x="2525" y="437"/>
                    <a:pt x="1985" y="1"/>
                    <a:pt x="1376" y="1"/>
                  </a:cubicBezTo>
                  <a:close/>
                </a:path>
              </a:pathLst>
            </a:custGeom>
            <a:solidFill>
              <a:schemeClr val="accent1"/>
            </a:solidFill>
            <a:ln>
              <a:noFill/>
            </a:ln>
          </p:spPr>
          <p:txBody>
            <a:bodyPr spcFirstLastPara="1" wrap="square" lIns="91425" tIns="91425" rIns="91425" bIns="91425" anchor="ctr" anchorCtr="0">
              <a:noAutofit/>
            </a:bodyPr>
            <a:lstStyl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43"/>
                                        </p:tgtEl>
                                        <p:attrNameLst>
                                          <p:attrName>style.visibility</p:attrName>
                                        </p:attrNameLst>
                                      </p:cBhvr>
                                      <p:to>
                                        <p:strVal val="visible"/>
                                      </p:to>
                                    </p:set>
                                    <p:animEffect transition="in" filter="circle(in)">
                                      <p:cBhvr>
                                        <p:cTn id="7" dur="2000"/>
                                        <p:tgtEl>
                                          <p:spTgt spid="16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30"/>
                                        </p:tgtEl>
                                        <p:attrNameLst>
                                          <p:attrName>style.visibility</p:attrName>
                                        </p:attrNameLst>
                                      </p:cBhvr>
                                      <p:to>
                                        <p:strVal val="visible"/>
                                      </p:to>
                                    </p:set>
                                    <p:animEffect transition="in" filter="wheel(1)">
                                      <p:cBhvr>
                                        <p:cTn id="17" dur="2000"/>
                                        <p:tgtEl>
                                          <p:spTgt spid="16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594"/>
        <p:cNvGrpSpPr/>
        <p:nvPr/>
      </p:nvGrpSpPr>
      <p:grpSpPr>
        <a:xfrm>
          <a:off x="0" y="0"/>
          <a:ext cx="0" cy="0"/>
          <a:chOff x="0" y="0"/>
          <a:chExt cx="0" cy="0"/>
        </a:xfrm>
      </p:grpSpPr>
      <p:sp>
        <p:nvSpPr>
          <p:cNvPr id="1595" name="Google Shape;1595;p32"/>
          <p:cNvSpPr/>
          <p:nvPr/>
        </p:nvSpPr>
        <p:spPr>
          <a:xfrm rot="10800000" flipH="1">
            <a:off x="845914" y="2724150"/>
            <a:ext cx="8278407" cy="868903"/>
          </a:xfrm>
          <a:custGeom>
            <a:avLst/>
            <a:gdLst/>
            <a:ahLst/>
            <a:cxnLst/>
            <a:rect l="l" t="t" r="r" b="b"/>
            <a:pathLst>
              <a:path w="331089" h="57027" extrusionOk="0">
                <a:moveTo>
                  <a:pt x="0" y="35829"/>
                </a:moveTo>
                <a:cubicBezTo>
                  <a:pt x="2670" y="38499"/>
                  <a:pt x="4450" y="42160"/>
                  <a:pt x="7620" y="44211"/>
                </a:cubicBezTo>
                <a:cubicBezTo>
                  <a:pt x="24090" y="54868"/>
                  <a:pt x="48889" y="48689"/>
                  <a:pt x="66294" y="39639"/>
                </a:cubicBezTo>
                <a:cubicBezTo>
                  <a:pt x="96989" y="23678"/>
                  <a:pt x="128858" y="-6091"/>
                  <a:pt x="162687" y="1158"/>
                </a:cubicBezTo>
                <a:cubicBezTo>
                  <a:pt x="213239" y="11991"/>
                  <a:pt x="255768" y="56784"/>
                  <a:pt x="307467" y="56784"/>
                </a:cubicBezTo>
                <a:cubicBezTo>
                  <a:pt x="315357" y="56784"/>
                  <a:pt x="323604" y="57755"/>
                  <a:pt x="331089" y="55260"/>
                </a:cubicBezTo>
              </a:path>
            </a:pathLst>
          </a:custGeom>
          <a:noFill/>
          <a:ln w="19050" cap="flat" cmpd="sng">
            <a:solidFill>
              <a:schemeClr val="dk1"/>
            </a:solidFill>
            <a:prstDash val="dash"/>
            <a:round/>
            <a:headEnd type="none" w="med" len="med"/>
            <a:tailEnd type="none" w="med" len="med"/>
          </a:ln>
        </p:spPr>
      </p:sp>
      <p:grpSp>
        <p:nvGrpSpPr>
          <p:cNvPr id="1596" name="Google Shape;1596;p32"/>
          <p:cNvGrpSpPr/>
          <p:nvPr/>
        </p:nvGrpSpPr>
        <p:grpSpPr>
          <a:xfrm>
            <a:off x="1966944" y="-171450"/>
            <a:ext cx="5930106" cy="1251496"/>
            <a:chOff x="1966944" y="49159"/>
            <a:chExt cx="5930106" cy="1251496"/>
          </a:xfrm>
        </p:grpSpPr>
        <p:sp>
          <p:nvSpPr>
            <p:cNvPr id="1597" name="Google Shape;1597;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1598" name="Google Shape;1598;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sp>
          <p:nvSpPr>
            <p:cNvPr id="1599" name="Google Shape;1599;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grpSp>
      <p:sp>
        <p:nvSpPr>
          <p:cNvPr id="1600" name="Google Shape;1600;p32"/>
          <p:cNvSpPr txBox="1">
            <a:spLocks noGrp="1"/>
          </p:cNvSpPr>
          <p:nvPr>
            <p:ph type="title"/>
          </p:nvPr>
        </p:nvSpPr>
        <p:spPr>
          <a:xfrm>
            <a:off x="1435800" y="133350"/>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smtClean="0">
                <a:solidFill>
                  <a:srgbClr val="FFFBEF"/>
                </a:solidFill>
                <a:latin typeface="Times New Roman" panose="02020603050405020304" pitchFamily="18" charset="0"/>
                <a:cs typeface="Times New Roman" panose="02020603050405020304" pitchFamily="18" charset="0"/>
              </a:rPr>
              <a:t>2. Kết luận</a:t>
            </a:r>
            <a:endParaRPr b="1" dirty="0">
              <a:solidFill>
                <a:srgbClr val="FFFBEF"/>
              </a:solidFill>
              <a:latin typeface="Times New Roman" panose="02020603050405020304" pitchFamily="18" charset="0"/>
              <a:cs typeface="Times New Roman" panose="02020603050405020304" pitchFamily="18" charset="0"/>
            </a:endParaRPr>
          </a:p>
        </p:txBody>
      </p:sp>
      <p:sp>
        <p:nvSpPr>
          <p:cNvPr id="1614" name="Google Shape;1614;p32"/>
          <p:cNvSpPr txBox="1"/>
          <p:nvPr/>
        </p:nvSpPr>
        <p:spPr>
          <a:xfrm flipH="1">
            <a:off x="1222787" y="1510363"/>
            <a:ext cx="4381024" cy="627600"/>
          </a:xfrm>
          <a:prstGeom prst="rect">
            <a:avLst/>
          </a:prstGeom>
          <a:noFill/>
          <a:ln>
            <a:noFill/>
          </a:ln>
        </p:spPr>
        <p:txBody>
          <a:bodyPr spcFirstLastPara="1" wrap="square" lIns="91425" tIns="182875" rIns="91425" bIns="0" anchor="ctr" anchorCtr="0">
            <a:noAutofit/>
          </a:bodyPr>
          <a:lstStyle/>
          <a:p>
            <a:pPr algn="just">
              <a:lnSpc>
                <a:spcPct val="115000"/>
              </a:lnSpc>
            </a:pPr>
            <a:r>
              <a:rPr lang="en-US" sz="1800" dirty="0" err="1" smtClean="0">
                <a:latin typeface="Times New Roman" panose="02020603050405020304"/>
                <a:ea typeface="Times New Roman" panose="02020603050405020304"/>
              </a:rPr>
              <a:t>Phân</a:t>
            </a:r>
            <a:r>
              <a:rPr lang="en-US" sz="1800" dirty="0" smtClean="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tích</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là</a:t>
            </a:r>
            <a:r>
              <a:rPr lang="en-US" sz="1800" dirty="0">
                <a:latin typeface="Times New Roman" panose="02020603050405020304"/>
                <a:ea typeface="Times New Roman" panose="02020603050405020304"/>
              </a:rPr>
              <a:t> chia </a:t>
            </a:r>
            <a:r>
              <a:rPr lang="en-US" sz="1800" dirty="0" err="1">
                <a:latin typeface="Times New Roman" panose="02020603050405020304"/>
                <a:ea typeface="Times New Roman" panose="02020603050405020304"/>
              </a:rPr>
              <a:t>nhỏ</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đối</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tượng</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ra</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thành</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từng</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yếu</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tố</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từng</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khía</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cạnh</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để</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xem</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xét</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một</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cách</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kỹ</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càng</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nội</a:t>
            </a:r>
            <a:r>
              <a:rPr lang="en-US" sz="1800" dirty="0">
                <a:latin typeface="Times New Roman" panose="02020603050405020304"/>
                <a:ea typeface="Times New Roman" panose="02020603050405020304"/>
              </a:rPr>
              <a:t> dung, </a:t>
            </a:r>
            <a:r>
              <a:rPr lang="en-US" sz="1800" dirty="0" err="1">
                <a:latin typeface="Times New Roman" panose="02020603050405020304"/>
                <a:ea typeface="Times New Roman" panose="02020603050405020304"/>
              </a:rPr>
              <a:t>hình</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thức</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mối</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quan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hệ</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bên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trong</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bên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ngoài</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của</a:t>
            </a:r>
            <a:r>
              <a:rPr lang="en-US" sz="1800" dirty="0">
                <a:latin typeface="Times New Roman" panose="02020603050405020304"/>
                <a:ea typeface="Times New Roman" panose="02020603050405020304"/>
              </a:rPr>
              <a:t> </a:t>
            </a:r>
            <a:r>
              <a:rPr lang="en-US" sz="1800" dirty="0" err="1" smtClean="0">
                <a:latin typeface="Times New Roman" panose="02020603050405020304"/>
                <a:ea typeface="Times New Roman" panose="02020603050405020304"/>
              </a:rPr>
              <a:t>chúng</a:t>
            </a:r>
            <a:r>
              <a:rPr lang="en-US" sz="1800" dirty="0" smtClean="0">
                <a:latin typeface="Times New Roman" panose="02020603050405020304"/>
                <a:ea typeface="Times New Roman" panose="02020603050405020304"/>
              </a:rPr>
              <a:t>.</a:t>
            </a:r>
            <a:endParaRPr lang="en-US" sz="1800" dirty="0">
              <a:effectLst/>
              <a:latin typeface="Times New Roman" panose="02020603050405020304"/>
              <a:ea typeface="Times New Roman" panose="02020603050405020304"/>
            </a:endParaRPr>
          </a:p>
        </p:txBody>
      </p:sp>
      <p:sp>
        <p:nvSpPr>
          <p:cNvPr id="1615" name="Google Shape;1615;p32"/>
          <p:cNvSpPr txBox="1"/>
          <p:nvPr/>
        </p:nvSpPr>
        <p:spPr>
          <a:xfrm flipH="1">
            <a:off x="3505200" y="4019550"/>
            <a:ext cx="5531948" cy="627600"/>
          </a:xfrm>
          <a:prstGeom prst="rect">
            <a:avLst/>
          </a:prstGeom>
          <a:noFill/>
          <a:ln>
            <a:noFill/>
          </a:ln>
        </p:spPr>
        <p:txBody>
          <a:bodyPr spcFirstLastPara="1" wrap="square" lIns="91425" tIns="182875" rIns="91425" bIns="0" anchor="ctr" anchorCtr="0">
            <a:noAutofit/>
          </a:bodyPr>
          <a:lstStyle/>
          <a:p>
            <a:pPr algn="just">
              <a:lnSpc>
                <a:spcPct val="115000"/>
              </a:lnSpc>
            </a:pPr>
            <a:r>
              <a:rPr lang="en-US" sz="1800" dirty="0" err="1">
                <a:latin typeface="Times New Roman" panose="02020603050405020304"/>
                <a:ea typeface="Times New Roman" panose="02020603050405020304"/>
              </a:rPr>
              <a:t>Lập</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luận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phân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tích</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là</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cách</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dùng</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thao</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tác</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phân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tích</a:t>
            </a:r>
            <a:r>
              <a:rPr lang="en-US" sz="1800" dirty="0">
                <a:latin typeface="Times New Roman" panose="02020603050405020304"/>
                <a:ea typeface="Times New Roman" panose="02020603050405020304"/>
              </a:rPr>
              <a:t> ý </a:t>
            </a:r>
            <a:r>
              <a:rPr lang="en-US" sz="1800" dirty="0" err="1">
                <a:latin typeface="Times New Roman" panose="02020603050405020304"/>
                <a:ea typeface="Times New Roman" panose="02020603050405020304"/>
              </a:rPr>
              <a:t>kiến</a:t>
            </a:r>
            <a:r>
              <a:rPr lang="en-US" sz="1800" dirty="0">
                <a:latin typeface="Times New Roman" panose="02020603050405020304"/>
                <a:ea typeface="Times New Roman" panose="02020603050405020304"/>
              </a:rPr>
              <a:t> chia </a:t>
            </a:r>
            <a:r>
              <a:rPr lang="en-US" sz="1800" dirty="0" err="1">
                <a:latin typeface="Times New Roman" panose="02020603050405020304"/>
                <a:ea typeface="Times New Roman" panose="02020603050405020304"/>
              </a:rPr>
              <a:t>nhỏ</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đối</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tượng</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cần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phân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tích</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thành</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các</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yếu</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tố</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bộ</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phận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để</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xem</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xét</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nhằm</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làm</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rõ</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một</a:t>
            </a:r>
            <a:r>
              <a:rPr lang="en-US" sz="1800" dirty="0">
                <a:latin typeface="Times New Roman" panose="02020603050405020304"/>
                <a:ea typeface="Times New Roman" panose="02020603050405020304"/>
              </a:rPr>
              <a:t> ý </a:t>
            </a:r>
            <a:r>
              <a:rPr lang="en-US" sz="1800" dirty="0" err="1">
                <a:latin typeface="Times New Roman" panose="02020603050405020304"/>
                <a:ea typeface="Times New Roman" panose="02020603050405020304"/>
              </a:rPr>
              <a:t>kiến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kết</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luận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một</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hiện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tượng</a:t>
            </a:r>
            <a:r>
              <a:rPr lang="en-US" sz="1800" dirty="0">
                <a:latin typeface="Times New Roman" panose="02020603050405020304"/>
                <a:ea typeface="Times New Roman" panose="02020603050405020304"/>
              </a:rPr>
              <a:t> ... </a:t>
            </a:r>
            <a:r>
              <a:rPr lang="en-US" sz="1800" dirty="0" err="1">
                <a:latin typeface="Times New Roman" panose="02020603050405020304"/>
                <a:ea typeface="Times New Roman" panose="02020603050405020304"/>
              </a:rPr>
              <a:t>từ</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đó</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khái</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quát</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nên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bản</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chất</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của</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đối</a:t>
            </a:r>
            <a:r>
              <a:rPr lang="en-US" sz="1800" dirty="0">
                <a:latin typeface="Times New Roman" panose="02020603050405020304"/>
                <a:ea typeface="Times New Roman" panose="02020603050405020304"/>
              </a:rPr>
              <a:t> </a:t>
            </a:r>
            <a:r>
              <a:rPr lang="en-US" sz="1800" dirty="0" err="1">
                <a:latin typeface="Times New Roman" panose="02020603050405020304"/>
                <a:ea typeface="Times New Roman" panose="02020603050405020304"/>
              </a:rPr>
              <a:t>tượng</a:t>
            </a:r>
            <a:r>
              <a:rPr lang="en-US" sz="1800" dirty="0">
                <a:latin typeface="Times New Roman" panose="02020603050405020304"/>
                <a:ea typeface="Times New Roman" panose="02020603050405020304"/>
              </a:rPr>
              <a:t>.</a:t>
            </a:r>
            <a:endParaRPr lang="en-US" sz="1800" dirty="0">
              <a:effectLst/>
              <a:latin typeface="Times New Roman" panose="02020603050405020304"/>
              <a:ea typeface="Times New Roman" panose="02020603050405020304"/>
            </a:endParaRPr>
          </a:p>
        </p:txBody>
      </p:sp>
      <p:grpSp>
        <p:nvGrpSpPr>
          <p:cNvPr id="1620" name="Google Shape;1620;p32"/>
          <p:cNvGrpSpPr/>
          <p:nvPr/>
        </p:nvGrpSpPr>
        <p:grpSpPr>
          <a:xfrm flipH="1">
            <a:off x="5834172" y="2895247"/>
            <a:ext cx="711152" cy="683258"/>
            <a:chOff x="5881974" y="3343444"/>
            <a:chExt cx="480264" cy="478243"/>
          </a:xfrm>
        </p:grpSpPr>
        <p:sp>
          <p:nvSpPr>
            <p:cNvPr id="1621" name="Google Shape;1621;p3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p:txBody>
        </p:sp>
        <p:sp>
          <p:nvSpPr>
            <p:cNvPr id="1622" name="Google Shape;1622;p3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p:txBody>
        </p:sp>
      </p:grpSp>
      <p:grpSp>
        <p:nvGrpSpPr>
          <p:cNvPr id="1623" name="Google Shape;1623;p32"/>
          <p:cNvGrpSpPr/>
          <p:nvPr/>
        </p:nvGrpSpPr>
        <p:grpSpPr>
          <a:xfrm flipH="1">
            <a:off x="2559509" y="2821454"/>
            <a:ext cx="664862" cy="658746"/>
            <a:chOff x="5881974" y="3343444"/>
            <a:chExt cx="480264" cy="478243"/>
          </a:xfrm>
        </p:grpSpPr>
        <p:sp>
          <p:nvSpPr>
            <p:cNvPr id="1624" name="Google Shape;1624;p3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p:txBody>
        </p:sp>
        <p:sp>
          <p:nvSpPr>
            <p:cNvPr id="1625" name="Google Shape;1625;p3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p:txBody>
        </p:sp>
      </p:grpSp>
      <p:sp>
        <p:nvSpPr>
          <p:cNvPr id="33" name="Cloud Callout 32"/>
          <p:cNvSpPr/>
          <p:nvPr/>
        </p:nvSpPr>
        <p:spPr>
          <a:xfrm>
            <a:off x="5628183" y="1080047"/>
            <a:ext cx="3543300" cy="1818964"/>
          </a:xfrm>
          <a:prstGeom prst="cloudCallout">
            <a:avLst>
              <a:gd name="adj1" fmla="val -40477"/>
              <a:gd name="adj2" fmla="val 67857"/>
            </a:avLst>
          </a:prstGeom>
          <a:solidFill>
            <a:srgbClr val="89B6D7">
              <a:lumMod val="20000"/>
              <a:lumOff val="80000"/>
            </a:srgbClr>
          </a:solidFill>
          <a:ln w="25400" cap="flat" cmpd="sng" algn="ctr">
            <a:solidFill>
              <a:srgbClr val="89B6D7">
                <a:lumMod val="60000"/>
                <a:lumOff val="40000"/>
              </a:srgb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defRPr/>
            </a:pPr>
            <a:r>
              <a:rPr lang="en-US" sz="2000" b="1" i="1" dirty="0">
                <a:solidFill>
                  <a:srgbClr val="FF0000"/>
                </a:solidFill>
                <a:latin typeface="Times New Roman" panose="02020603050405020304" pitchFamily="18" charset="0"/>
                <a:ea typeface="+mn-ea"/>
                <a:cs typeface="Times New Roman" panose="02020603050405020304" pitchFamily="18" charset="0"/>
              </a:rPr>
              <a:t>P</a:t>
            </a:r>
            <a:r>
              <a:rPr kumimoji="0" lang="vi-VN" sz="2000" b="1"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hân tích</a:t>
            </a:r>
            <a:r>
              <a:rPr kumimoji="0" lang="en-US" sz="2000" b="1" i="1"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2000" b="1" i="1"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2000" b="1" i="1"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nghị</a:t>
            </a:r>
            <a:r>
              <a:rPr kumimoji="0" lang="en-US" sz="2000" b="1" i="1"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luận</a:t>
            </a:r>
            <a:r>
              <a:rPr kumimoji="0" lang="en-US" sz="2000" b="1" i="1"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là</a:t>
            </a:r>
            <a:r>
              <a:rPr kumimoji="0" lang="en-US" sz="2000" b="1" i="1"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gì</a:t>
            </a:r>
            <a:r>
              <a:rPr kumimoji="0" lang="en-US" sz="2000" b="1" i="1"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vi-VN" sz="20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34" name="Google Shape;1566;p31"/>
          <p:cNvGrpSpPr/>
          <p:nvPr/>
        </p:nvGrpSpPr>
        <p:grpSpPr>
          <a:xfrm rot="6612864">
            <a:off x="238711" y="2948304"/>
            <a:ext cx="795045" cy="977838"/>
            <a:chOff x="4908300" y="1713075"/>
            <a:chExt cx="1545949" cy="1901386"/>
          </a:xfrm>
        </p:grpSpPr>
        <p:sp>
          <p:nvSpPr>
            <p:cNvPr id="35" name="Google Shape;1567;p31"/>
            <p:cNvSpPr/>
            <p:nvPr/>
          </p:nvSpPr>
          <p:spPr>
            <a:xfrm>
              <a:off x="4908300" y="1713075"/>
              <a:ext cx="1545949" cy="1901386"/>
            </a:xfrm>
            <a:custGeom>
              <a:avLst/>
              <a:gdLst/>
              <a:ahLst/>
              <a:cxnLst/>
              <a:rect l="l" t="t" r="r" b="b"/>
              <a:pathLst>
                <a:path w="25592" h="31476" extrusionOk="0">
                  <a:moveTo>
                    <a:pt x="1593" y="1"/>
                  </a:moveTo>
                  <a:cubicBezTo>
                    <a:pt x="1374" y="1"/>
                    <a:pt x="1154" y="46"/>
                    <a:pt x="955" y="134"/>
                  </a:cubicBezTo>
                  <a:cubicBezTo>
                    <a:pt x="375" y="385"/>
                    <a:pt x="0" y="956"/>
                    <a:pt x="0" y="1589"/>
                  </a:cubicBezTo>
                  <a:cubicBezTo>
                    <a:pt x="0" y="1887"/>
                    <a:pt x="86" y="2179"/>
                    <a:pt x="245" y="2431"/>
                  </a:cubicBezTo>
                  <a:lnTo>
                    <a:pt x="1406" y="4290"/>
                  </a:lnTo>
                  <a:cubicBezTo>
                    <a:pt x="1346" y="4601"/>
                    <a:pt x="1283" y="4990"/>
                    <a:pt x="1227" y="5441"/>
                  </a:cubicBezTo>
                  <a:cubicBezTo>
                    <a:pt x="1137" y="6133"/>
                    <a:pt x="1074" y="6829"/>
                    <a:pt x="1044" y="7522"/>
                  </a:cubicBezTo>
                  <a:lnTo>
                    <a:pt x="958" y="7522"/>
                  </a:lnTo>
                  <a:lnTo>
                    <a:pt x="1028" y="8941"/>
                  </a:lnTo>
                  <a:lnTo>
                    <a:pt x="1028" y="8976"/>
                  </a:lnTo>
                  <a:cubicBezTo>
                    <a:pt x="1031" y="9299"/>
                    <a:pt x="1044" y="9630"/>
                    <a:pt x="1064" y="9964"/>
                  </a:cubicBezTo>
                  <a:lnTo>
                    <a:pt x="1064" y="9998"/>
                  </a:lnTo>
                  <a:lnTo>
                    <a:pt x="1114" y="11277"/>
                  </a:lnTo>
                  <a:lnTo>
                    <a:pt x="1180" y="11277"/>
                  </a:lnTo>
                  <a:cubicBezTo>
                    <a:pt x="1455" y="13597"/>
                    <a:pt x="2088" y="15765"/>
                    <a:pt x="3063" y="17740"/>
                  </a:cubicBezTo>
                  <a:cubicBezTo>
                    <a:pt x="4336" y="20316"/>
                    <a:pt x="6188" y="22533"/>
                    <a:pt x="8578" y="24349"/>
                  </a:cubicBezTo>
                  <a:lnTo>
                    <a:pt x="7998" y="24160"/>
                  </a:lnTo>
                  <a:lnTo>
                    <a:pt x="8807" y="24760"/>
                  </a:lnTo>
                  <a:cubicBezTo>
                    <a:pt x="8514" y="24749"/>
                    <a:pt x="8256" y="24745"/>
                    <a:pt x="8046" y="24745"/>
                  </a:cubicBezTo>
                  <a:cubicBezTo>
                    <a:pt x="7954" y="24745"/>
                    <a:pt x="7872" y="24746"/>
                    <a:pt x="7799" y="24747"/>
                  </a:cubicBezTo>
                  <a:cubicBezTo>
                    <a:pt x="7554" y="24747"/>
                    <a:pt x="7312" y="24813"/>
                    <a:pt x="7097" y="24933"/>
                  </a:cubicBezTo>
                  <a:lnTo>
                    <a:pt x="7077" y="24942"/>
                  </a:lnTo>
                  <a:cubicBezTo>
                    <a:pt x="6705" y="25158"/>
                    <a:pt x="6447" y="25522"/>
                    <a:pt x="6370" y="25947"/>
                  </a:cubicBezTo>
                  <a:cubicBezTo>
                    <a:pt x="6291" y="26365"/>
                    <a:pt x="6401" y="26795"/>
                    <a:pt x="6669" y="27130"/>
                  </a:cubicBezTo>
                  <a:cubicBezTo>
                    <a:pt x="8035" y="28840"/>
                    <a:pt x="9595" y="30067"/>
                    <a:pt x="11302" y="30776"/>
                  </a:cubicBezTo>
                  <a:cubicBezTo>
                    <a:pt x="12419" y="31240"/>
                    <a:pt x="13573" y="31475"/>
                    <a:pt x="14740" y="31475"/>
                  </a:cubicBezTo>
                  <a:cubicBezTo>
                    <a:pt x="14895" y="31475"/>
                    <a:pt x="15051" y="31472"/>
                    <a:pt x="15207" y="31462"/>
                  </a:cubicBezTo>
                  <a:cubicBezTo>
                    <a:pt x="16009" y="31419"/>
                    <a:pt x="16719" y="30971"/>
                    <a:pt x="17103" y="30262"/>
                  </a:cubicBezTo>
                  <a:cubicBezTo>
                    <a:pt x="17196" y="30093"/>
                    <a:pt x="17265" y="29914"/>
                    <a:pt x="17311" y="29735"/>
                  </a:cubicBezTo>
                  <a:cubicBezTo>
                    <a:pt x="17686" y="30033"/>
                    <a:pt x="18077" y="30309"/>
                    <a:pt x="18481" y="30558"/>
                  </a:cubicBezTo>
                  <a:cubicBezTo>
                    <a:pt x="18912" y="30819"/>
                    <a:pt x="19392" y="30950"/>
                    <a:pt x="19872" y="30950"/>
                  </a:cubicBezTo>
                  <a:cubicBezTo>
                    <a:pt x="20376" y="30950"/>
                    <a:pt x="20880" y="30806"/>
                    <a:pt x="21328" y="30518"/>
                  </a:cubicBezTo>
                  <a:cubicBezTo>
                    <a:pt x="22194" y="29964"/>
                    <a:pt x="22654" y="28990"/>
                    <a:pt x="22532" y="27979"/>
                  </a:cubicBezTo>
                  <a:lnTo>
                    <a:pt x="22532" y="27972"/>
                  </a:lnTo>
                  <a:cubicBezTo>
                    <a:pt x="22532" y="27965"/>
                    <a:pt x="22529" y="27956"/>
                    <a:pt x="22529" y="27945"/>
                  </a:cubicBezTo>
                  <a:cubicBezTo>
                    <a:pt x="22529" y="27928"/>
                    <a:pt x="22526" y="27916"/>
                    <a:pt x="22522" y="27899"/>
                  </a:cubicBezTo>
                  <a:lnTo>
                    <a:pt x="22522" y="27893"/>
                  </a:lnTo>
                  <a:cubicBezTo>
                    <a:pt x="22376" y="26785"/>
                    <a:pt x="21972" y="25655"/>
                    <a:pt x="21316" y="24518"/>
                  </a:cubicBezTo>
                  <a:lnTo>
                    <a:pt x="21316" y="24518"/>
                  </a:lnTo>
                  <a:cubicBezTo>
                    <a:pt x="21504" y="24611"/>
                    <a:pt x="21706" y="24677"/>
                    <a:pt x="21919" y="24717"/>
                  </a:cubicBezTo>
                  <a:cubicBezTo>
                    <a:pt x="22060" y="24743"/>
                    <a:pt x="22203" y="24756"/>
                    <a:pt x="22343" y="24756"/>
                  </a:cubicBezTo>
                  <a:cubicBezTo>
                    <a:pt x="23035" y="24756"/>
                    <a:pt x="23696" y="24451"/>
                    <a:pt x="24136" y="23908"/>
                  </a:cubicBezTo>
                  <a:lnTo>
                    <a:pt x="24152" y="23888"/>
                  </a:lnTo>
                  <a:cubicBezTo>
                    <a:pt x="24176" y="23856"/>
                    <a:pt x="24212" y="23809"/>
                    <a:pt x="24252" y="23752"/>
                  </a:cubicBezTo>
                  <a:lnTo>
                    <a:pt x="24268" y="23726"/>
                  </a:lnTo>
                  <a:cubicBezTo>
                    <a:pt x="25197" y="22324"/>
                    <a:pt x="25591" y="20425"/>
                    <a:pt x="25445" y="18075"/>
                  </a:cubicBezTo>
                  <a:cubicBezTo>
                    <a:pt x="25336" y="16325"/>
                    <a:pt x="24952" y="14771"/>
                    <a:pt x="24733" y="14001"/>
                  </a:cubicBezTo>
                  <a:lnTo>
                    <a:pt x="24729" y="13988"/>
                  </a:lnTo>
                  <a:cubicBezTo>
                    <a:pt x="24570" y="13448"/>
                    <a:pt x="24126" y="13050"/>
                    <a:pt x="23569" y="12951"/>
                  </a:cubicBezTo>
                  <a:cubicBezTo>
                    <a:pt x="23482" y="12935"/>
                    <a:pt x="23394" y="12927"/>
                    <a:pt x="23307" y="12927"/>
                  </a:cubicBezTo>
                  <a:cubicBezTo>
                    <a:pt x="22846" y="12927"/>
                    <a:pt x="22409" y="13145"/>
                    <a:pt x="22128" y="13524"/>
                  </a:cubicBezTo>
                  <a:lnTo>
                    <a:pt x="22117" y="13541"/>
                  </a:lnTo>
                  <a:cubicBezTo>
                    <a:pt x="22032" y="13663"/>
                    <a:pt x="21925" y="13806"/>
                    <a:pt x="21822" y="13958"/>
                  </a:cubicBezTo>
                  <a:lnTo>
                    <a:pt x="21819" y="13962"/>
                  </a:lnTo>
                  <a:cubicBezTo>
                    <a:pt x="21402" y="14578"/>
                    <a:pt x="21040" y="15205"/>
                    <a:pt x="20742" y="15834"/>
                  </a:cubicBezTo>
                  <a:lnTo>
                    <a:pt x="20543" y="15765"/>
                  </a:lnTo>
                  <a:cubicBezTo>
                    <a:pt x="19251" y="12103"/>
                    <a:pt x="16476" y="7439"/>
                    <a:pt x="10504" y="4492"/>
                  </a:cubicBezTo>
                  <a:lnTo>
                    <a:pt x="10504" y="4456"/>
                  </a:lnTo>
                  <a:lnTo>
                    <a:pt x="9635" y="4084"/>
                  </a:lnTo>
                  <a:lnTo>
                    <a:pt x="9575" y="4058"/>
                  </a:lnTo>
                  <a:lnTo>
                    <a:pt x="7984" y="3388"/>
                  </a:lnTo>
                  <a:lnTo>
                    <a:pt x="7958" y="3419"/>
                  </a:lnTo>
                  <a:cubicBezTo>
                    <a:pt x="7206" y="3150"/>
                    <a:pt x="6424" y="2911"/>
                    <a:pt x="5622" y="2706"/>
                  </a:cubicBezTo>
                  <a:cubicBezTo>
                    <a:pt x="5217" y="2597"/>
                    <a:pt x="4790" y="2497"/>
                    <a:pt x="4352" y="2404"/>
                  </a:cubicBezTo>
                  <a:lnTo>
                    <a:pt x="2808" y="564"/>
                  </a:lnTo>
                  <a:lnTo>
                    <a:pt x="2798" y="558"/>
                  </a:lnTo>
                  <a:cubicBezTo>
                    <a:pt x="2575" y="296"/>
                    <a:pt x="2281" y="117"/>
                    <a:pt x="1946" y="41"/>
                  </a:cubicBezTo>
                  <a:cubicBezTo>
                    <a:pt x="1830" y="14"/>
                    <a:pt x="1712" y="1"/>
                    <a:pt x="1593"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36" name="Google Shape;1568;p31"/>
            <p:cNvSpPr/>
            <p:nvPr/>
          </p:nvSpPr>
          <p:spPr>
            <a:xfrm>
              <a:off x="5544150" y="3137071"/>
              <a:ext cx="311401" cy="275156"/>
            </a:xfrm>
            <a:custGeom>
              <a:avLst/>
              <a:gdLst/>
              <a:ahLst/>
              <a:cxnLst/>
              <a:rect l="l" t="t" r="r" b="b"/>
              <a:pathLst>
                <a:path w="5155" h="4555" extrusionOk="0">
                  <a:moveTo>
                    <a:pt x="1" y="0"/>
                  </a:moveTo>
                  <a:lnTo>
                    <a:pt x="130" y="2928"/>
                  </a:lnTo>
                  <a:lnTo>
                    <a:pt x="5155" y="4554"/>
                  </a:lnTo>
                  <a:lnTo>
                    <a:pt x="5042" y="2463"/>
                  </a:lnTo>
                  <a:lnTo>
                    <a:pt x="1" y="0"/>
                  </a:lnTo>
                  <a:close/>
                </a:path>
              </a:pathLst>
            </a:custGeom>
            <a:solidFill>
              <a:schemeClr val="dk1"/>
            </a:solidFill>
            <a:ln>
              <a:noFill/>
            </a:ln>
          </p:spPr>
          <p:txBody>
            <a:bodyPr spcFirstLastPara="1" wrap="square" lIns="91425" tIns="91425" rIns="91425" bIns="91425" anchor="ctr" anchorCtr="0">
              <a:noAutofit/>
            </a:bodyPr>
            <a:lstStyle/>
            <a:p/>
          </p:txBody>
        </p:sp>
        <p:sp>
          <p:nvSpPr>
            <p:cNvPr id="37" name="Google Shape;1569;p31"/>
            <p:cNvSpPr/>
            <p:nvPr/>
          </p:nvSpPr>
          <p:spPr>
            <a:xfrm>
              <a:off x="6061178" y="2723216"/>
              <a:ext cx="169201" cy="379299"/>
            </a:xfrm>
            <a:custGeom>
              <a:avLst/>
              <a:gdLst/>
              <a:ahLst/>
              <a:cxnLst/>
              <a:rect l="l" t="t" r="r" b="b"/>
              <a:pathLst>
                <a:path w="2801" h="6279" extrusionOk="0">
                  <a:moveTo>
                    <a:pt x="0" y="1"/>
                  </a:moveTo>
                  <a:lnTo>
                    <a:pt x="839" y="5546"/>
                  </a:lnTo>
                  <a:lnTo>
                    <a:pt x="2800" y="6279"/>
                  </a:lnTo>
                  <a:lnTo>
                    <a:pt x="2751" y="998"/>
                  </a:lnTo>
                  <a:lnTo>
                    <a:pt x="0" y="1"/>
                  </a:lnTo>
                  <a:close/>
                </a:path>
              </a:pathLst>
            </a:custGeom>
            <a:solidFill>
              <a:schemeClr val="dk1"/>
            </a:solidFill>
            <a:ln>
              <a:noFill/>
            </a:ln>
          </p:spPr>
          <p:txBody>
            <a:bodyPr spcFirstLastPara="1" wrap="square" lIns="91425" tIns="91425" rIns="91425" bIns="91425" anchor="ctr" anchorCtr="0">
              <a:noAutofit/>
            </a:bodyPr>
            <a:lstStyle/>
            <a:p/>
          </p:txBody>
        </p:sp>
        <p:sp>
          <p:nvSpPr>
            <p:cNvPr id="38" name="Google Shape;1570;p31"/>
            <p:cNvSpPr/>
            <p:nvPr/>
          </p:nvSpPr>
          <p:spPr>
            <a:xfrm>
              <a:off x="5054849" y="1930725"/>
              <a:ext cx="1097061" cy="1387923"/>
            </a:xfrm>
            <a:custGeom>
              <a:avLst/>
              <a:gdLst/>
              <a:ahLst/>
              <a:cxnLst/>
              <a:rect l="l" t="t" r="r" b="b"/>
              <a:pathLst>
                <a:path w="18161" h="22976" extrusionOk="0">
                  <a:moveTo>
                    <a:pt x="620" y="1"/>
                  </a:moveTo>
                  <a:cubicBezTo>
                    <a:pt x="620" y="1"/>
                    <a:pt x="557" y="213"/>
                    <a:pt x="475" y="608"/>
                  </a:cubicBezTo>
                  <a:cubicBezTo>
                    <a:pt x="392" y="979"/>
                    <a:pt x="292" y="1509"/>
                    <a:pt x="206" y="2172"/>
                  </a:cubicBezTo>
                  <a:cubicBezTo>
                    <a:pt x="94" y="3044"/>
                    <a:pt x="1" y="4137"/>
                    <a:pt x="17" y="5373"/>
                  </a:cubicBezTo>
                  <a:cubicBezTo>
                    <a:pt x="17" y="5413"/>
                    <a:pt x="17" y="5453"/>
                    <a:pt x="20" y="5497"/>
                  </a:cubicBezTo>
                  <a:cubicBezTo>
                    <a:pt x="24" y="5811"/>
                    <a:pt x="34" y="6140"/>
                    <a:pt x="54" y="6471"/>
                  </a:cubicBezTo>
                  <a:cubicBezTo>
                    <a:pt x="54" y="6497"/>
                    <a:pt x="57" y="6524"/>
                    <a:pt x="60" y="6551"/>
                  </a:cubicBezTo>
                  <a:cubicBezTo>
                    <a:pt x="372" y="11370"/>
                    <a:pt x="2404" y="17760"/>
                    <a:pt x="10073" y="21794"/>
                  </a:cubicBezTo>
                  <a:cubicBezTo>
                    <a:pt x="10793" y="22171"/>
                    <a:pt x="11564" y="22532"/>
                    <a:pt x="12387" y="22864"/>
                  </a:cubicBezTo>
                  <a:cubicBezTo>
                    <a:pt x="12572" y="22938"/>
                    <a:pt x="12767" y="22975"/>
                    <a:pt x="12963" y="22975"/>
                  </a:cubicBezTo>
                  <a:cubicBezTo>
                    <a:pt x="13212" y="22975"/>
                    <a:pt x="13460" y="22915"/>
                    <a:pt x="13683" y="22794"/>
                  </a:cubicBezTo>
                  <a:cubicBezTo>
                    <a:pt x="14674" y="22257"/>
                    <a:pt x="16592" y="21058"/>
                    <a:pt x="17862" y="19304"/>
                  </a:cubicBezTo>
                  <a:cubicBezTo>
                    <a:pt x="18058" y="19026"/>
                    <a:pt x="18160" y="18694"/>
                    <a:pt x="18147" y="18359"/>
                  </a:cubicBezTo>
                  <a:cubicBezTo>
                    <a:pt x="18147" y="18336"/>
                    <a:pt x="18144" y="18313"/>
                    <a:pt x="18144" y="18290"/>
                  </a:cubicBezTo>
                  <a:cubicBezTo>
                    <a:pt x="18120" y="17763"/>
                    <a:pt x="18051" y="16895"/>
                    <a:pt x="17848" y="15821"/>
                  </a:cubicBezTo>
                  <a:cubicBezTo>
                    <a:pt x="17136" y="11960"/>
                    <a:pt x="14760" y="5387"/>
                    <a:pt x="6921" y="1873"/>
                  </a:cubicBezTo>
                  <a:cubicBezTo>
                    <a:pt x="6888" y="1858"/>
                    <a:pt x="6855" y="1844"/>
                    <a:pt x="6825" y="1827"/>
                  </a:cubicBezTo>
                  <a:lnTo>
                    <a:pt x="6765" y="1801"/>
                  </a:lnTo>
                  <a:lnTo>
                    <a:pt x="6155" y="1546"/>
                  </a:lnTo>
                  <a:cubicBezTo>
                    <a:pt x="6099" y="1523"/>
                    <a:pt x="6043" y="1500"/>
                    <a:pt x="5986" y="1476"/>
                  </a:cubicBezTo>
                  <a:cubicBezTo>
                    <a:pt x="5065" y="1111"/>
                    <a:pt x="4071" y="787"/>
                    <a:pt x="3003" y="512"/>
                  </a:cubicBezTo>
                  <a:cubicBezTo>
                    <a:pt x="2583" y="402"/>
                    <a:pt x="2145" y="299"/>
                    <a:pt x="1697" y="207"/>
                  </a:cubicBezTo>
                  <a:cubicBezTo>
                    <a:pt x="1588" y="183"/>
                    <a:pt x="1472" y="160"/>
                    <a:pt x="1359" y="134"/>
                  </a:cubicBezTo>
                  <a:lnTo>
                    <a:pt x="1356" y="134"/>
                  </a:lnTo>
                  <a:cubicBezTo>
                    <a:pt x="1114" y="88"/>
                    <a:pt x="869" y="44"/>
                    <a:pt x="620" y="1"/>
                  </a:cubicBezTo>
                  <a:close/>
                </a:path>
              </a:pathLst>
            </a:custGeom>
            <a:solidFill>
              <a:schemeClr val="accent2"/>
            </a:solidFill>
            <a:ln>
              <a:noFill/>
            </a:ln>
          </p:spPr>
          <p:txBody>
            <a:bodyPr spcFirstLastPara="1" wrap="square" lIns="91425" tIns="91425" rIns="91425" bIns="91425" anchor="ctr" anchorCtr="0">
              <a:noAutofit/>
            </a:bodyPr>
            <a:lstStyle/>
            <a:p/>
          </p:txBody>
        </p:sp>
        <p:sp>
          <p:nvSpPr>
            <p:cNvPr id="39" name="Google Shape;1571;p31"/>
            <p:cNvSpPr/>
            <p:nvPr/>
          </p:nvSpPr>
          <p:spPr>
            <a:xfrm>
              <a:off x="5055694" y="2019826"/>
              <a:ext cx="417295" cy="306628"/>
            </a:xfrm>
            <a:custGeom>
              <a:avLst/>
              <a:gdLst/>
              <a:ahLst/>
              <a:cxnLst/>
              <a:rect l="l" t="t" r="r" b="b"/>
              <a:pathLst>
                <a:path w="6908" h="5076" extrusionOk="0">
                  <a:moveTo>
                    <a:pt x="5972" y="1"/>
                  </a:moveTo>
                  <a:cubicBezTo>
                    <a:pt x="5913" y="100"/>
                    <a:pt x="4666" y="2215"/>
                    <a:pt x="2121" y="3315"/>
                  </a:cubicBezTo>
                  <a:cubicBezTo>
                    <a:pt x="1498" y="3584"/>
                    <a:pt x="788" y="3796"/>
                    <a:pt x="3" y="3898"/>
                  </a:cubicBezTo>
                  <a:lnTo>
                    <a:pt x="0" y="3898"/>
                  </a:lnTo>
                  <a:lnTo>
                    <a:pt x="6" y="4022"/>
                  </a:lnTo>
                  <a:lnTo>
                    <a:pt x="40" y="4996"/>
                  </a:lnTo>
                  <a:lnTo>
                    <a:pt x="43" y="5076"/>
                  </a:lnTo>
                  <a:lnTo>
                    <a:pt x="46" y="5076"/>
                  </a:lnTo>
                  <a:cubicBezTo>
                    <a:pt x="119" y="5065"/>
                    <a:pt x="1130" y="4946"/>
                    <a:pt x="2390" y="4455"/>
                  </a:cubicBezTo>
                  <a:cubicBezTo>
                    <a:pt x="3954" y="3843"/>
                    <a:pt x="5899" y="2659"/>
                    <a:pt x="6907" y="398"/>
                  </a:cubicBezTo>
                  <a:lnTo>
                    <a:pt x="6907" y="395"/>
                  </a:lnTo>
                  <a:lnTo>
                    <a:pt x="6811" y="352"/>
                  </a:lnTo>
                  <a:lnTo>
                    <a:pt x="6751" y="326"/>
                  </a:lnTo>
                  <a:lnTo>
                    <a:pt x="6141" y="71"/>
                  </a:lnTo>
                  <a:lnTo>
                    <a:pt x="5972" y="1"/>
                  </a:lnTo>
                  <a:close/>
                </a:path>
              </a:pathLst>
            </a:custGeom>
            <a:solidFill>
              <a:srgbClr val="EFEFEF"/>
            </a:solidFill>
            <a:ln>
              <a:noFill/>
            </a:ln>
          </p:spPr>
          <p:txBody>
            <a:bodyPr spcFirstLastPara="1" wrap="square" lIns="91425" tIns="91425" rIns="91425" bIns="91425" anchor="ctr" anchorCtr="0">
              <a:noAutofit/>
            </a:bodyPr>
            <a:lstStyle/>
            <a:p/>
          </p:txBody>
        </p:sp>
        <p:sp>
          <p:nvSpPr>
            <p:cNvPr id="40" name="Google Shape;1572;p31"/>
            <p:cNvSpPr/>
            <p:nvPr/>
          </p:nvSpPr>
          <p:spPr>
            <a:xfrm>
              <a:off x="5061475" y="1926250"/>
              <a:ext cx="180598" cy="140148"/>
            </a:xfrm>
            <a:custGeom>
              <a:avLst/>
              <a:gdLst/>
              <a:ahLst/>
              <a:cxnLst/>
              <a:rect l="l" t="t" r="r" b="b"/>
              <a:pathLst>
                <a:path w="2799" h="2172" extrusionOk="0">
                  <a:moveTo>
                    <a:pt x="415" y="1"/>
                  </a:moveTo>
                  <a:cubicBezTo>
                    <a:pt x="415" y="1"/>
                    <a:pt x="352" y="213"/>
                    <a:pt x="270" y="608"/>
                  </a:cubicBezTo>
                  <a:cubicBezTo>
                    <a:pt x="187" y="979"/>
                    <a:pt x="87" y="1509"/>
                    <a:pt x="1" y="2172"/>
                  </a:cubicBezTo>
                  <a:cubicBezTo>
                    <a:pt x="389" y="2046"/>
                    <a:pt x="883" y="1838"/>
                    <a:pt x="1446" y="1500"/>
                  </a:cubicBezTo>
                  <a:cubicBezTo>
                    <a:pt x="1861" y="1247"/>
                    <a:pt x="2318" y="926"/>
                    <a:pt x="2798" y="512"/>
                  </a:cubicBezTo>
                  <a:cubicBezTo>
                    <a:pt x="2378" y="402"/>
                    <a:pt x="1940" y="299"/>
                    <a:pt x="1492" y="207"/>
                  </a:cubicBezTo>
                  <a:cubicBezTo>
                    <a:pt x="1383" y="183"/>
                    <a:pt x="1267" y="160"/>
                    <a:pt x="1154" y="134"/>
                  </a:cubicBezTo>
                  <a:lnTo>
                    <a:pt x="1151" y="134"/>
                  </a:lnTo>
                  <a:cubicBezTo>
                    <a:pt x="909" y="88"/>
                    <a:pt x="664" y="44"/>
                    <a:pt x="415" y="1"/>
                  </a:cubicBezTo>
                  <a:close/>
                </a:path>
              </a:pathLst>
            </a:custGeom>
            <a:solidFill>
              <a:srgbClr val="EFEFEF"/>
            </a:solidFill>
            <a:ln>
              <a:noFill/>
            </a:ln>
          </p:spPr>
          <p:txBody>
            <a:bodyPr spcFirstLastPara="1" wrap="square" lIns="91425" tIns="91425" rIns="91425" bIns="91425" anchor="ctr" anchorCtr="0">
              <a:noAutofit/>
            </a:bodyPr>
            <a:lstStyle/>
            <a:p/>
          </p:txBody>
        </p:sp>
        <p:sp>
          <p:nvSpPr>
            <p:cNvPr id="41" name="Google Shape;1573;p31"/>
            <p:cNvSpPr/>
            <p:nvPr/>
          </p:nvSpPr>
          <p:spPr>
            <a:xfrm>
              <a:off x="5663274" y="2886439"/>
              <a:ext cx="488636" cy="432216"/>
            </a:xfrm>
            <a:custGeom>
              <a:avLst/>
              <a:gdLst/>
              <a:ahLst/>
              <a:cxnLst/>
              <a:rect l="l" t="t" r="r" b="b"/>
              <a:pathLst>
                <a:path w="8089" h="7155" extrusionOk="0">
                  <a:moveTo>
                    <a:pt x="7776" y="0"/>
                  </a:moveTo>
                  <a:cubicBezTo>
                    <a:pt x="7369" y="421"/>
                    <a:pt x="6955" y="825"/>
                    <a:pt x="6537" y="1203"/>
                  </a:cubicBezTo>
                  <a:cubicBezTo>
                    <a:pt x="4071" y="3477"/>
                    <a:pt x="1499" y="5108"/>
                    <a:pt x="1" y="5973"/>
                  </a:cubicBezTo>
                  <a:cubicBezTo>
                    <a:pt x="721" y="6350"/>
                    <a:pt x="1492" y="6711"/>
                    <a:pt x="2315" y="7043"/>
                  </a:cubicBezTo>
                  <a:cubicBezTo>
                    <a:pt x="2500" y="7117"/>
                    <a:pt x="2695" y="7154"/>
                    <a:pt x="2891" y="7154"/>
                  </a:cubicBezTo>
                  <a:cubicBezTo>
                    <a:pt x="3140" y="7154"/>
                    <a:pt x="3388" y="7094"/>
                    <a:pt x="3611" y="6973"/>
                  </a:cubicBezTo>
                  <a:cubicBezTo>
                    <a:pt x="4602" y="6436"/>
                    <a:pt x="6520" y="5237"/>
                    <a:pt x="7790" y="3483"/>
                  </a:cubicBezTo>
                  <a:cubicBezTo>
                    <a:pt x="7986" y="3205"/>
                    <a:pt x="8088" y="2873"/>
                    <a:pt x="8075" y="2538"/>
                  </a:cubicBezTo>
                  <a:cubicBezTo>
                    <a:pt x="8075" y="2515"/>
                    <a:pt x="8072" y="2492"/>
                    <a:pt x="8072" y="2469"/>
                  </a:cubicBezTo>
                  <a:cubicBezTo>
                    <a:pt x="8048" y="1942"/>
                    <a:pt x="7979" y="1074"/>
                    <a:pt x="7776" y="0"/>
                  </a:cubicBezTo>
                  <a:close/>
                </a:path>
              </a:pathLst>
            </a:custGeom>
            <a:solidFill>
              <a:srgbClr val="EFEFEF"/>
            </a:solidFill>
            <a:ln>
              <a:noFill/>
            </a:ln>
          </p:spPr>
          <p:txBody>
            <a:bodyPr spcFirstLastPara="1" wrap="square" lIns="91425" tIns="91425" rIns="91425" bIns="91425" anchor="ctr" anchorCtr="0">
              <a:noAutofit/>
            </a:bodyPr>
            <a:lstStyle/>
            <a:p/>
          </p:txBody>
        </p:sp>
        <p:sp>
          <p:nvSpPr>
            <p:cNvPr id="42" name="Google Shape;1574;p31"/>
            <p:cNvSpPr/>
            <p:nvPr/>
          </p:nvSpPr>
          <p:spPr>
            <a:xfrm>
              <a:off x="4993958" y="1800848"/>
              <a:ext cx="143045" cy="171014"/>
            </a:xfrm>
            <a:custGeom>
              <a:avLst/>
              <a:gdLst/>
              <a:ahLst/>
              <a:cxnLst/>
              <a:rect l="l" t="t" r="r" b="b"/>
              <a:pathLst>
                <a:path w="2368" h="2831" extrusionOk="0">
                  <a:moveTo>
                    <a:pt x="304" y="1"/>
                  </a:moveTo>
                  <a:cubicBezTo>
                    <a:pt x="263" y="1"/>
                    <a:pt x="222" y="9"/>
                    <a:pt x="183" y="26"/>
                  </a:cubicBezTo>
                  <a:cubicBezTo>
                    <a:pt x="68" y="76"/>
                    <a:pt x="1" y="185"/>
                    <a:pt x="1" y="298"/>
                  </a:cubicBezTo>
                  <a:cubicBezTo>
                    <a:pt x="1" y="352"/>
                    <a:pt x="17" y="408"/>
                    <a:pt x="48" y="457"/>
                  </a:cubicBezTo>
                  <a:lnTo>
                    <a:pt x="1483" y="2758"/>
                  </a:lnTo>
                  <a:lnTo>
                    <a:pt x="1529" y="2830"/>
                  </a:lnTo>
                  <a:lnTo>
                    <a:pt x="2364" y="2284"/>
                  </a:lnTo>
                  <a:lnTo>
                    <a:pt x="2367" y="2284"/>
                  </a:lnTo>
                  <a:lnTo>
                    <a:pt x="534" y="106"/>
                  </a:lnTo>
                  <a:cubicBezTo>
                    <a:pt x="474" y="37"/>
                    <a:pt x="390" y="1"/>
                    <a:pt x="304"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43" name="Google Shape;1575;p31"/>
            <p:cNvSpPr/>
            <p:nvPr/>
          </p:nvSpPr>
          <p:spPr>
            <a:xfrm>
              <a:off x="5055694" y="2021276"/>
              <a:ext cx="1002523" cy="1225970"/>
            </a:xfrm>
            <a:custGeom>
              <a:avLst/>
              <a:gdLst/>
              <a:ahLst/>
              <a:cxnLst/>
              <a:rect l="l" t="t" r="r" b="b"/>
              <a:pathLst>
                <a:path w="16596" h="20295" extrusionOk="0">
                  <a:moveTo>
                    <a:pt x="1637" y="1"/>
                  </a:moveTo>
                  <a:cubicBezTo>
                    <a:pt x="1074" y="339"/>
                    <a:pt x="580" y="547"/>
                    <a:pt x="192" y="673"/>
                  </a:cubicBezTo>
                  <a:cubicBezTo>
                    <a:pt x="86" y="1485"/>
                    <a:pt x="0" y="2486"/>
                    <a:pt x="0" y="3616"/>
                  </a:cubicBezTo>
                  <a:cubicBezTo>
                    <a:pt x="0" y="3699"/>
                    <a:pt x="3" y="3785"/>
                    <a:pt x="3" y="3874"/>
                  </a:cubicBezTo>
                  <a:cubicBezTo>
                    <a:pt x="788" y="3772"/>
                    <a:pt x="1498" y="3560"/>
                    <a:pt x="2121" y="3291"/>
                  </a:cubicBezTo>
                  <a:cubicBezTo>
                    <a:pt x="1892" y="2191"/>
                    <a:pt x="1697" y="922"/>
                    <a:pt x="1637" y="1"/>
                  </a:cubicBezTo>
                  <a:close/>
                  <a:moveTo>
                    <a:pt x="6" y="3998"/>
                  </a:moveTo>
                  <a:lnTo>
                    <a:pt x="6" y="3998"/>
                  </a:lnTo>
                  <a:cubicBezTo>
                    <a:pt x="10" y="4312"/>
                    <a:pt x="20" y="4641"/>
                    <a:pt x="40" y="4972"/>
                  </a:cubicBezTo>
                  <a:lnTo>
                    <a:pt x="6" y="3998"/>
                  </a:lnTo>
                  <a:close/>
                  <a:moveTo>
                    <a:pt x="2390" y="4431"/>
                  </a:moveTo>
                  <a:cubicBezTo>
                    <a:pt x="1130" y="4922"/>
                    <a:pt x="119" y="5041"/>
                    <a:pt x="46" y="5052"/>
                  </a:cubicBezTo>
                  <a:cubicBezTo>
                    <a:pt x="358" y="9871"/>
                    <a:pt x="2390" y="16261"/>
                    <a:pt x="10059" y="20295"/>
                  </a:cubicBezTo>
                  <a:cubicBezTo>
                    <a:pt x="10666" y="19943"/>
                    <a:pt x="11451" y="19466"/>
                    <a:pt x="12336" y="18869"/>
                  </a:cubicBezTo>
                  <a:cubicBezTo>
                    <a:pt x="11868" y="17613"/>
                    <a:pt x="11527" y="16125"/>
                    <a:pt x="11401" y="14362"/>
                  </a:cubicBezTo>
                  <a:lnTo>
                    <a:pt x="11401" y="14345"/>
                  </a:lnTo>
                  <a:cubicBezTo>
                    <a:pt x="11401" y="14302"/>
                    <a:pt x="11408" y="14266"/>
                    <a:pt x="11428" y="14229"/>
                  </a:cubicBezTo>
                  <a:cubicBezTo>
                    <a:pt x="11467" y="14150"/>
                    <a:pt x="11554" y="14096"/>
                    <a:pt x="11646" y="14096"/>
                  </a:cubicBezTo>
                  <a:cubicBezTo>
                    <a:pt x="11693" y="14096"/>
                    <a:pt x="11740" y="14107"/>
                    <a:pt x="11782" y="14136"/>
                  </a:cubicBezTo>
                  <a:cubicBezTo>
                    <a:pt x="12439" y="14574"/>
                    <a:pt x="13771" y="15525"/>
                    <a:pt x="15117" y="16808"/>
                  </a:cubicBezTo>
                  <a:cubicBezTo>
                    <a:pt x="15607" y="16407"/>
                    <a:pt x="16101" y="15979"/>
                    <a:pt x="16595" y="15525"/>
                  </a:cubicBezTo>
                  <a:cubicBezTo>
                    <a:pt x="14663" y="14076"/>
                    <a:pt x="12492" y="12950"/>
                    <a:pt x="10182" y="12247"/>
                  </a:cubicBezTo>
                  <a:lnTo>
                    <a:pt x="10182" y="12247"/>
                  </a:lnTo>
                  <a:cubicBezTo>
                    <a:pt x="10195" y="13311"/>
                    <a:pt x="10211" y="14368"/>
                    <a:pt x="10225" y="15425"/>
                  </a:cubicBezTo>
                  <a:cubicBezTo>
                    <a:pt x="8683" y="14438"/>
                    <a:pt x="7294" y="13288"/>
                    <a:pt x="6058" y="11760"/>
                  </a:cubicBezTo>
                  <a:cubicBezTo>
                    <a:pt x="4385" y="11209"/>
                    <a:pt x="3294" y="9519"/>
                    <a:pt x="3556" y="7717"/>
                  </a:cubicBezTo>
                  <a:cubicBezTo>
                    <a:pt x="3560" y="7686"/>
                    <a:pt x="3566" y="7657"/>
                    <a:pt x="3569" y="7627"/>
                  </a:cubicBezTo>
                  <a:cubicBezTo>
                    <a:pt x="3215" y="6842"/>
                    <a:pt x="2884" y="5986"/>
                    <a:pt x="2569" y="5052"/>
                  </a:cubicBezTo>
                  <a:cubicBezTo>
                    <a:pt x="2512" y="4876"/>
                    <a:pt x="2449" y="4667"/>
                    <a:pt x="2390" y="443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44" name="Google Shape;1576;p31"/>
            <p:cNvSpPr/>
            <p:nvPr/>
          </p:nvSpPr>
          <p:spPr>
            <a:xfrm>
              <a:off x="5055694" y="2220079"/>
              <a:ext cx="144374" cy="106378"/>
            </a:xfrm>
            <a:custGeom>
              <a:avLst/>
              <a:gdLst/>
              <a:ahLst/>
              <a:cxnLst/>
              <a:rect l="l" t="t" r="r" b="b"/>
              <a:pathLst>
                <a:path w="2390" h="1761" extrusionOk="0">
                  <a:moveTo>
                    <a:pt x="2121" y="0"/>
                  </a:moveTo>
                  <a:cubicBezTo>
                    <a:pt x="1498" y="269"/>
                    <a:pt x="788" y="481"/>
                    <a:pt x="3" y="583"/>
                  </a:cubicBezTo>
                  <a:lnTo>
                    <a:pt x="0" y="583"/>
                  </a:lnTo>
                  <a:lnTo>
                    <a:pt x="6" y="707"/>
                  </a:lnTo>
                  <a:lnTo>
                    <a:pt x="40" y="1681"/>
                  </a:lnTo>
                  <a:lnTo>
                    <a:pt x="43" y="1761"/>
                  </a:lnTo>
                  <a:lnTo>
                    <a:pt x="46" y="1761"/>
                  </a:lnTo>
                  <a:cubicBezTo>
                    <a:pt x="119" y="1750"/>
                    <a:pt x="1130" y="1631"/>
                    <a:pt x="2390" y="1140"/>
                  </a:cubicBezTo>
                  <a:cubicBezTo>
                    <a:pt x="2297" y="806"/>
                    <a:pt x="2207" y="412"/>
                    <a:pt x="212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45" name="Google Shape;1577;p31"/>
            <p:cNvSpPr/>
            <p:nvPr/>
          </p:nvSpPr>
          <p:spPr>
            <a:xfrm>
              <a:off x="5061475" y="1934832"/>
              <a:ext cx="96332" cy="131566"/>
            </a:xfrm>
            <a:custGeom>
              <a:avLst/>
              <a:gdLst/>
              <a:ahLst/>
              <a:cxnLst/>
              <a:rect l="l" t="t" r="r" b="b"/>
              <a:pathLst>
                <a:path w="1493" h="2039" extrusionOk="0">
                  <a:moveTo>
                    <a:pt x="1151" y="1"/>
                  </a:moveTo>
                  <a:lnTo>
                    <a:pt x="316" y="547"/>
                  </a:lnTo>
                  <a:lnTo>
                    <a:pt x="270" y="475"/>
                  </a:lnTo>
                  <a:cubicBezTo>
                    <a:pt x="187" y="846"/>
                    <a:pt x="87" y="1376"/>
                    <a:pt x="1" y="2039"/>
                  </a:cubicBezTo>
                  <a:cubicBezTo>
                    <a:pt x="389" y="1913"/>
                    <a:pt x="883" y="1705"/>
                    <a:pt x="1446" y="1367"/>
                  </a:cubicBezTo>
                  <a:cubicBezTo>
                    <a:pt x="1433" y="1121"/>
                    <a:pt x="1426" y="905"/>
                    <a:pt x="1433" y="720"/>
                  </a:cubicBezTo>
                  <a:cubicBezTo>
                    <a:pt x="1440" y="484"/>
                    <a:pt x="1460" y="273"/>
                    <a:pt x="1492" y="74"/>
                  </a:cubicBezTo>
                  <a:cubicBezTo>
                    <a:pt x="1383" y="50"/>
                    <a:pt x="1267" y="27"/>
                    <a:pt x="115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46" name="Google Shape;1578;p31"/>
            <p:cNvSpPr/>
            <p:nvPr/>
          </p:nvSpPr>
          <p:spPr>
            <a:xfrm>
              <a:off x="5663274" y="2959049"/>
              <a:ext cx="487791" cy="359727"/>
            </a:xfrm>
            <a:custGeom>
              <a:avLst/>
              <a:gdLst/>
              <a:ahLst/>
              <a:cxnLst/>
              <a:rect l="l" t="t" r="r" b="b"/>
              <a:pathLst>
                <a:path w="8075" h="5955" extrusionOk="0">
                  <a:moveTo>
                    <a:pt x="6537" y="1"/>
                  </a:moveTo>
                  <a:cubicBezTo>
                    <a:pt x="6043" y="455"/>
                    <a:pt x="5549" y="883"/>
                    <a:pt x="5059" y="1284"/>
                  </a:cubicBezTo>
                  <a:cubicBezTo>
                    <a:pt x="5695" y="1893"/>
                    <a:pt x="6335" y="2580"/>
                    <a:pt x="6909" y="3322"/>
                  </a:cubicBezTo>
                  <a:cubicBezTo>
                    <a:pt x="7220" y="3001"/>
                    <a:pt x="7522" y="2653"/>
                    <a:pt x="7790" y="2281"/>
                  </a:cubicBezTo>
                  <a:cubicBezTo>
                    <a:pt x="7975" y="2020"/>
                    <a:pt x="8075" y="1711"/>
                    <a:pt x="8075" y="1400"/>
                  </a:cubicBezTo>
                  <a:lnTo>
                    <a:pt x="8075" y="1336"/>
                  </a:lnTo>
                  <a:cubicBezTo>
                    <a:pt x="8075" y="1313"/>
                    <a:pt x="8072" y="1290"/>
                    <a:pt x="8072" y="1267"/>
                  </a:cubicBezTo>
                  <a:cubicBezTo>
                    <a:pt x="7582" y="823"/>
                    <a:pt x="7068" y="399"/>
                    <a:pt x="6537" y="1"/>
                  </a:cubicBezTo>
                  <a:close/>
                  <a:moveTo>
                    <a:pt x="2278" y="3345"/>
                  </a:moveTo>
                  <a:cubicBezTo>
                    <a:pt x="1393" y="3942"/>
                    <a:pt x="608" y="4419"/>
                    <a:pt x="1" y="4771"/>
                  </a:cubicBezTo>
                  <a:cubicBezTo>
                    <a:pt x="721" y="5148"/>
                    <a:pt x="1492" y="5509"/>
                    <a:pt x="2315" y="5841"/>
                  </a:cubicBezTo>
                  <a:cubicBezTo>
                    <a:pt x="2500" y="5918"/>
                    <a:pt x="2696" y="5954"/>
                    <a:pt x="2891" y="5954"/>
                  </a:cubicBezTo>
                  <a:cubicBezTo>
                    <a:pt x="3107" y="5954"/>
                    <a:pt x="3322" y="5907"/>
                    <a:pt x="3521" y="5818"/>
                  </a:cubicBezTo>
                  <a:cubicBezTo>
                    <a:pt x="3057" y="5115"/>
                    <a:pt x="2633" y="4296"/>
                    <a:pt x="2278" y="3345"/>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47" name="Google Shape;1579;p31"/>
            <p:cNvSpPr/>
            <p:nvPr/>
          </p:nvSpPr>
          <p:spPr>
            <a:xfrm>
              <a:off x="4993958" y="1800787"/>
              <a:ext cx="143045" cy="171074"/>
            </a:xfrm>
            <a:custGeom>
              <a:avLst/>
              <a:gdLst/>
              <a:ahLst/>
              <a:cxnLst/>
              <a:rect l="l" t="t" r="r" b="b"/>
              <a:pathLst>
                <a:path w="2368" h="2832" extrusionOk="0">
                  <a:moveTo>
                    <a:pt x="302" y="1"/>
                  </a:moveTo>
                  <a:cubicBezTo>
                    <a:pt x="262" y="1"/>
                    <a:pt x="219" y="7"/>
                    <a:pt x="183" y="27"/>
                  </a:cubicBezTo>
                  <a:cubicBezTo>
                    <a:pt x="68" y="77"/>
                    <a:pt x="1" y="186"/>
                    <a:pt x="1" y="299"/>
                  </a:cubicBezTo>
                  <a:cubicBezTo>
                    <a:pt x="1" y="353"/>
                    <a:pt x="17" y="409"/>
                    <a:pt x="48" y="458"/>
                  </a:cubicBezTo>
                  <a:lnTo>
                    <a:pt x="1483" y="2759"/>
                  </a:lnTo>
                  <a:lnTo>
                    <a:pt x="1529" y="2831"/>
                  </a:lnTo>
                  <a:lnTo>
                    <a:pt x="2364" y="2285"/>
                  </a:lnTo>
                  <a:lnTo>
                    <a:pt x="2367" y="2285"/>
                  </a:lnTo>
                  <a:lnTo>
                    <a:pt x="534" y="107"/>
                  </a:lnTo>
                  <a:cubicBezTo>
                    <a:pt x="475" y="38"/>
                    <a:pt x="389" y="1"/>
                    <a:pt x="302"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48" name="Google Shape;1580;p31"/>
            <p:cNvSpPr/>
            <p:nvPr/>
          </p:nvSpPr>
          <p:spPr>
            <a:xfrm>
              <a:off x="5744220" y="2872666"/>
              <a:ext cx="462178" cy="642253"/>
            </a:xfrm>
            <a:custGeom>
              <a:avLst/>
              <a:gdLst/>
              <a:ahLst/>
              <a:cxnLst/>
              <a:rect l="l" t="t" r="r" b="b"/>
              <a:pathLst>
                <a:path w="7651" h="10632" extrusionOk="0">
                  <a:moveTo>
                    <a:pt x="249" y="1"/>
                  </a:moveTo>
                  <a:cubicBezTo>
                    <a:pt x="157" y="1"/>
                    <a:pt x="70" y="53"/>
                    <a:pt x="30" y="135"/>
                  </a:cubicBezTo>
                  <a:cubicBezTo>
                    <a:pt x="10" y="175"/>
                    <a:pt x="0" y="218"/>
                    <a:pt x="3" y="268"/>
                  </a:cubicBezTo>
                  <a:cubicBezTo>
                    <a:pt x="441" y="6343"/>
                    <a:pt x="3410" y="9184"/>
                    <a:pt x="5446" y="10427"/>
                  </a:cubicBezTo>
                  <a:cubicBezTo>
                    <a:pt x="5676" y="10568"/>
                    <a:pt x="5922" y="10632"/>
                    <a:pt x="6162" y="10632"/>
                  </a:cubicBezTo>
                  <a:cubicBezTo>
                    <a:pt x="6937" y="10632"/>
                    <a:pt x="7651" y="9968"/>
                    <a:pt x="7547" y="9101"/>
                  </a:cubicBezTo>
                  <a:cubicBezTo>
                    <a:pt x="7544" y="9078"/>
                    <a:pt x="7540" y="9051"/>
                    <a:pt x="7537" y="9028"/>
                  </a:cubicBezTo>
                  <a:cubicBezTo>
                    <a:pt x="6973" y="4749"/>
                    <a:pt x="1890" y="1050"/>
                    <a:pt x="384" y="42"/>
                  </a:cubicBezTo>
                  <a:cubicBezTo>
                    <a:pt x="342" y="14"/>
                    <a:pt x="295" y="1"/>
                    <a:pt x="249" y="1"/>
                  </a:cubicBezTo>
                  <a:close/>
                </a:path>
              </a:pathLst>
            </a:custGeom>
            <a:solidFill>
              <a:srgbClr val="EFEFEF"/>
            </a:solidFill>
            <a:ln>
              <a:noFill/>
            </a:ln>
          </p:spPr>
          <p:txBody>
            <a:bodyPr spcFirstLastPara="1" wrap="square" lIns="91425" tIns="91425" rIns="91425" bIns="91425" anchor="ctr" anchorCtr="0">
              <a:noAutofit/>
            </a:bodyPr>
            <a:lstStyle/>
            <a:p/>
          </p:txBody>
        </p:sp>
        <p:sp>
          <p:nvSpPr>
            <p:cNvPr id="49" name="Google Shape;1581;p31"/>
            <p:cNvSpPr/>
            <p:nvPr/>
          </p:nvSpPr>
          <p:spPr>
            <a:xfrm>
              <a:off x="5744401" y="2880821"/>
              <a:ext cx="456379" cy="634158"/>
            </a:xfrm>
            <a:custGeom>
              <a:avLst/>
              <a:gdLst/>
              <a:ahLst/>
              <a:cxnLst/>
              <a:rect l="l" t="t" r="r" b="b"/>
              <a:pathLst>
                <a:path w="7555" h="10498" extrusionOk="0">
                  <a:moveTo>
                    <a:pt x="27" y="0"/>
                  </a:moveTo>
                  <a:cubicBezTo>
                    <a:pt x="7" y="37"/>
                    <a:pt x="0" y="73"/>
                    <a:pt x="0" y="116"/>
                  </a:cubicBezTo>
                  <a:lnTo>
                    <a:pt x="0" y="133"/>
                  </a:lnTo>
                  <a:cubicBezTo>
                    <a:pt x="438" y="6208"/>
                    <a:pt x="3407" y="9049"/>
                    <a:pt x="5443" y="10292"/>
                  </a:cubicBezTo>
                  <a:cubicBezTo>
                    <a:pt x="5671" y="10434"/>
                    <a:pt x="5920" y="10497"/>
                    <a:pt x="6159" y="10497"/>
                  </a:cubicBezTo>
                  <a:cubicBezTo>
                    <a:pt x="6884" y="10497"/>
                    <a:pt x="7554" y="9917"/>
                    <a:pt x="7554" y="9138"/>
                  </a:cubicBezTo>
                  <a:cubicBezTo>
                    <a:pt x="7554" y="9082"/>
                    <a:pt x="7551" y="9025"/>
                    <a:pt x="7544" y="8966"/>
                  </a:cubicBezTo>
                  <a:cubicBezTo>
                    <a:pt x="7541" y="8943"/>
                    <a:pt x="7537" y="8916"/>
                    <a:pt x="7534" y="8893"/>
                  </a:cubicBezTo>
                  <a:cubicBezTo>
                    <a:pt x="7074" y="8813"/>
                    <a:pt x="6609" y="8730"/>
                    <a:pt x="6175" y="8545"/>
                  </a:cubicBezTo>
                  <a:cubicBezTo>
                    <a:pt x="5472" y="8243"/>
                    <a:pt x="4916" y="7683"/>
                    <a:pt x="4379" y="7136"/>
                  </a:cubicBezTo>
                  <a:cubicBezTo>
                    <a:pt x="3146" y="5883"/>
                    <a:pt x="1896" y="4607"/>
                    <a:pt x="1028" y="3079"/>
                  </a:cubicBezTo>
                  <a:cubicBezTo>
                    <a:pt x="475" y="2099"/>
                    <a:pt x="282" y="1034"/>
                    <a:pt x="27"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50" name="Google Shape;1582;p31"/>
            <p:cNvSpPr/>
            <p:nvPr/>
          </p:nvSpPr>
          <p:spPr>
            <a:xfrm>
              <a:off x="5375190" y="3295582"/>
              <a:ext cx="527237" cy="251054"/>
            </a:xfrm>
            <a:custGeom>
              <a:avLst/>
              <a:gdLst/>
              <a:ahLst/>
              <a:cxnLst/>
              <a:rect l="l" t="t" r="r" b="b"/>
              <a:pathLst>
                <a:path w="8728" h="4156" extrusionOk="0">
                  <a:moveTo>
                    <a:pt x="405" y="0"/>
                  </a:moveTo>
                  <a:cubicBezTo>
                    <a:pt x="335" y="0"/>
                    <a:pt x="271" y="1"/>
                    <a:pt x="213" y="1"/>
                  </a:cubicBezTo>
                  <a:cubicBezTo>
                    <a:pt x="180" y="1"/>
                    <a:pt x="150" y="12"/>
                    <a:pt x="123" y="25"/>
                  </a:cubicBezTo>
                  <a:cubicBezTo>
                    <a:pt x="34" y="78"/>
                    <a:pt x="1" y="204"/>
                    <a:pt x="73" y="293"/>
                  </a:cubicBezTo>
                  <a:cubicBezTo>
                    <a:pt x="2651" y="3518"/>
                    <a:pt x="5386" y="4155"/>
                    <a:pt x="7152" y="4155"/>
                  </a:cubicBezTo>
                  <a:cubicBezTo>
                    <a:pt x="7286" y="4155"/>
                    <a:pt x="7415" y="4151"/>
                    <a:pt x="7538" y="4145"/>
                  </a:cubicBezTo>
                  <a:cubicBezTo>
                    <a:pt x="8303" y="4105"/>
                    <a:pt x="8727" y="3267"/>
                    <a:pt x="8373" y="2646"/>
                  </a:cubicBezTo>
                  <a:cubicBezTo>
                    <a:pt x="8340" y="2591"/>
                    <a:pt x="8303" y="2534"/>
                    <a:pt x="8257" y="2481"/>
                  </a:cubicBezTo>
                  <a:cubicBezTo>
                    <a:pt x="6257" y="209"/>
                    <a:pt x="1939" y="0"/>
                    <a:pt x="405" y="0"/>
                  </a:cubicBezTo>
                  <a:close/>
                </a:path>
              </a:pathLst>
            </a:custGeom>
            <a:solidFill>
              <a:srgbClr val="EFEFEF"/>
            </a:solidFill>
            <a:ln>
              <a:noFill/>
            </a:ln>
          </p:spPr>
          <p:txBody>
            <a:bodyPr spcFirstLastPara="1" wrap="square" lIns="91425" tIns="91425" rIns="91425" bIns="91425" anchor="ctr" anchorCtr="0">
              <a:noAutofit/>
            </a:bodyPr>
            <a:lstStyle/>
            <a:p/>
          </p:txBody>
        </p:sp>
        <p:sp>
          <p:nvSpPr>
            <p:cNvPr id="51" name="Google Shape;1583;p31"/>
            <p:cNvSpPr/>
            <p:nvPr/>
          </p:nvSpPr>
          <p:spPr>
            <a:xfrm>
              <a:off x="5377183" y="3297092"/>
              <a:ext cx="511652" cy="249483"/>
            </a:xfrm>
            <a:custGeom>
              <a:avLst/>
              <a:gdLst/>
              <a:ahLst/>
              <a:cxnLst/>
              <a:rect l="l" t="t" r="r" b="b"/>
              <a:pathLst>
                <a:path w="8470" h="4130" extrusionOk="0">
                  <a:moveTo>
                    <a:pt x="90" y="0"/>
                  </a:moveTo>
                  <a:cubicBezTo>
                    <a:pt x="34" y="33"/>
                    <a:pt x="1" y="92"/>
                    <a:pt x="1" y="155"/>
                  </a:cubicBezTo>
                  <a:cubicBezTo>
                    <a:pt x="1" y="195"/>
                    <a:pt x="14" y="235"/>
                    <a:pt x="40" y="268"/>
                  </a:cubicBezTo>
                  <a:cubicBezTo>
                    <a:pt x="2619" y="3490"/>
                    <a:pt x="5350" y="4129"/>
                    <a:pt x="7117" y="4129"/>
                  </a:cubicBezTo>
                  <a:cubicBezTo>
                    <a:pt x="7253" y="4129"/>
                    <a:pt x="7382" y="4126"/>
                    <a:pt x="7505" y="4120"/>
                  </a:cubicBezTo>
                  <a:cubicBezTo>
                    <a:pt x="8082" y="4090"/>
                    <a:pt x="8469" y="3603"/>
                    <a:pt x="8466" y="3099"/>
                  </a:cubicBezTo>
                  <a:cubicBezTo>
                    <a:pt x="8466" y="2936"/>
                    <a:pt x="8426" y="2771"/>
                    <a:pt x="8340" y="2621"/>
                  </a:cubicBezTo>
                  <a:cubicBezTo>
                    <a:pt x="8022" y="2575"/>
                    <a:pt x="7700" y="2562"/>
                    <a:pt x="7375" y="2562"/>
                  </a:cubicBezTo>
                  <a:cubicBezTo>
                    <a:pt x="7193" y="2562"/>
                    <a:pt x="7011" y="2566"/>
                    <a:pt x="6829" y="2572"/>
                  </a:cubicBezTo>
                  <a:cubicBezTo>
                    <a:pt x="6646" y="2575"/>
                    <a:pt x="6464" y="2578"/>
                    <a:pt x="6282" y="2578"/>
                  </a:cubicBezTo>
                  <a:cubicBezTo>
                    <a:pt x="6212" y="2578"/>
                    <a:pt x="6142" y="2578"/>
                    <a:pt x="6069" y="2575"/>
                  </a:cubicBezTo>
                  <a:cubicBezTo>
                    <a:pt x="4068" y="2535"/>
                    <a:pt x="1813" y="1763"/>
                    <a:pt x="372" y="322"/>
                  </a:cubicBezTo>
                  <a:cubicBezTo>
                    <a:pt x="266" y="215"/>
                    <a:pt x="173" y="109"/>
                    <a:pt x="9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52" name="Google Shape;1584;p31"/>
            <p:cNvSpPr/>
            <p:nvPr/>
          </p:nvSpPr>
          <p:spPr>
            <a:xfrm>
              <a:off x="6153843" y="2581741"/>
              <a:ext cx="272136" cy="559011"/>
            </a:xfrm>
            <a:custGeom>
              <a:avLst/>
              <a:gdLst/>
              <a:ahLst/>
              <a:cxnLst/>
              <a:rect l="l" t="t" r="r" b="b"/>
              <a:pathLst>
                <a:path w="4505" h="9254" extrusionOk="0">
                  <a:moveTo>
                    <a:pt x="2825" y="1"/>
                  </a:moveTo>
                  <a:cubicBezTo>
                    <a:pt x="2769" y="1"/>
                    <a:pt x="2712" y="25"/>
                    <a:pt x="2675" y="76"/>
                  </a:cubicBezTo>
                  <a:cubicBezTo>
                    <a:pt x="2579" y="208"/>
                    <a:pt x="2486" y="341"/>
                    <a:pt x="2393" y="473"/>
                  </a:cubicBezTo>
                  <a:cubicBezTo>
                    <a:pt x="1" y="3990"/>
                    <a:pt x="319" y="6900"/>
                    <a:pt x="859" y="8537"/>
                  </a:cubicBezTo>
                  <a:cubicBezTo>
                    <a:pt x="1012" y="9002"/>
                    <a:pt x="1434" y="9254"/>
                    <a:pt x="1857" y="9254"/>
                  </a:cubicBezTo>
                  <a:cubicBezTo>
                    <a:pt x="2149" y="9254"/>
                    <a:pt x="2441" y="9134"/>
                    <a:pt x="2646" y="8882"/>
                  </a:cubicBezTo>
                  <a:cubicBezTo>
                    <a:pt x="2665" y="8855"/>
                    <a:pt x="2689" y="8829"/>
                    <a:pt x="2708" y="8800"/>
                  </a:cubicBezTo>
                  <a:cubicBezTo>
                    <a:pt x="4505" y="6081"/>
                    <a:pt x="3378" y="1448"/>
                    <a:pt x="3007" y="135"/>
                  </a:cubicBezTo>
                  <a:cubicBezTo>
                    <a:pt x="2982" y="48"/>
                    <a:pt x="2903" y="1"/>
                    <a:pt x="2825" y="1"/>
                  </a:cubicBezTo>
                  <a:close/>
                </a:path>
              </a:pathLst>
            </a:custGeom>
            <a:solidFill>
              <a:srgbClr val="EFEFEF"/>
            </a:solidFill>
            <a:ln>
              <a:noFill/>
            </a:ln>
          </p:spPr>
          <p:txBody>
            <a:bodyPr spcFirstLastPara="1" wrap="square" lIns="91425" tIns="91425" rIns="91425" bIns="91425" anchor="ctr" anchorCtr="0">
              <a:noAutofit/>
            </a:bodyPr>
            <a:lstStyle/>
            <a:p/>
          </p:txBody>
        </p:sp>
        <p:sp>
          <p:nvSpPr>
            <p:cNvPr id="53" name="Google Shape;1585;p31"/>
            <p:cNvSpPr/>
            <p:nvPr/>
          </p:nvSpPr>
          <p:spPr>
            <a:xfrm>
              <a:off x="6182476" y="2610314"/>
              <a:ext cx="131205" cy="530378"/>
            </a:xfrm>
            <a:custGeom>
              <a:avLst/>
              <a:gdLst/>
              <a:ahLst/>
              <a:cxnLst/>
              <a:rect l="l" t="t" r="r" b="b"/>
              <a:pathLst>
                <a:path w="2172" h="8780" extrusionOk="0">
                  <a:moveTo>
                    <a:pt x="1919" y="0"/>
                  </a:moveTo>
                  <a:lnTo>
                    <a:pt x="1919" y="0"/>
                  </a:lnTo>
                  <a:cubicBezTo>
                    <a:pt x="1254" y="978"/>
                    <a:pt x="799" y="1910"/>
                    <a:pt x="498" y="2778"/>
                  </a:cubicBezTo>
                  <a:cubicBezTo>
                    <a:pt x="136" y="3832"/>
                    <a:pt x="4" y="4793"/>
                    <a:pt x="1" y="5642"/>
                  </a:cubicBezTo>
                  <a:cubicBezTo>
                    <a:pt x="1" y="6612"/>
                    <a:pt x="176" y="7435"/>
                    <a:pt x="385" y="8064"/>
                  </a:cubicBezTo>
                  <a:cubicBezTo>
                    <a:pt x="538" y="8529"/>
                    <a:pt x="962" y="8780"/>
                    <a:pt x="1386" y="8780"/>
                  </a:cubicBezTo>
                  <a:cubicBezTo>
                    <a:pt x="1678" y="8780"/>
                    <a:pt x="1969" y="8661"/>
                    <a:pt x="2172" y="8409"/>
                  </a:cubicBezTo>
                  <a:cubicBezTo>
                    <a:pt x="2158" y="8386"/>
                    <a:pt x="2148" y="8359"/>
                    <a:pt x="2138" y="8336"/>
                  </a:cubicBezTo>
                  <a:cubicBezTo>
                    <a:pt x="1044" y="5830"/>
                    <a:pt x="951" y="2917"/>
                    <a:pt x="1810" y="332"/>
                  </a:cubicBezTo>
                  <a:cubicBezTo>
                    <a:pt x="1846" y="219"/>
                    <a:pt x="1883" y="109"/>
                    <a:pt x="191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54" name="Google Shape;1586;p31"/>
            <p:cNvSpPr/>
            <p:nvPr/>
          </p:nvSpPr>
          <p:spPr>
            <a:xfrm>
              <a:off x="5252865" y="2295951"/>
              <a:ext cx="477582" cy="446834"/>
            </a:xfrm>
            <a:custGeom>
              <a:avLst/>
              <a:gdLst/>
              <a:ahLst/>
              <a:cxnLst/>
              <a:rect l="l" t="t" r="r" b="b"/>
              <a:pathLst>
                <a:path w="7906" h="7397" extrusionOk="0">
                  <a:moveTo>
                    <a:pt x="3943" y="1"/>
                  </a:moveTo>
                  <a:cubicBezTo>
                    <a:pt x="2137" y="1"/>
                    <a:pt x="561" y="1328"/>
                    <a:pt x="292" y="3170"/>
                  </a:cubicBezTo>
                  <a:cubicBezTo>
                    <a:pt x="1" y="5191"/>
                    <a:pt x="1402" y="7063"/>
                    <a:pt x="3421" y="7359"/>
                  </a:cubicBezTo>
                  <a:cubicBezTo>
                    <a:pt x="3600" y="7384"/>
                    <a:pt x="3778" y="7397"/>
                    <a:pt x="3954" y="7397"/>
                  </a:cubicBezTo>
                  <a:cubicBezTo>
                    <a:pt x="5763" y="7397"/>
                    <a:pt x="7345" y="6069"/>
                    <a:pt x="7610" y="4230"/>
                  </a:cubicBezTo>
                  <a:cubicBezTo>
                    <a:pt x="7905" y="2208"/>
                    <a:pt x="6504" y="332"/>
                    <a:pt x="4482" y="40"/>
                  </a:cubicBezTo>
                  <a:cubicBezTo>
                    <a:pt x="4301" y="14"/>
                    <a:pt x="4121" y="1"/>
                    <a:pt x="3943" y="1"/>
                  </a:cubicBezTo>
                  <a:close/>
                </a:path>
              </a:pathLst>
            </a:custGeom>
            <a:solidFill>
              <a:srgbClr val="EFEFEF"/>
            </a:solidFill>
            <a:ln>
              <a:noFill/>
            </a:ln>
          </p:spPr>
          <p:txBody>
            <a:bodyPr spcFirstLastPara="1" wrap="square" lIns="91425" tIns="91425" rIns="91425" bIns="91425" anchor="ctr" anchorCtr="0">
              <a:noAutofit/>
            </a:bodyPr>
            <a:lstStyle/>
            <a:p/>
          </p:txBody>
        </p:sp>
        <p:sp>
          <p:nvSpPr>
            <p:cNvPr id="55" name="Google Shape;1587;p31"/>
            <p:cNvSpPr/>
            <p:nvPr/>
          </p:nvSpPr>
          <p:spPr>
            <a:xfrm>
              <a:off x="5296721" y="2333162"/>
              <a:ext cx="391078" cy="372291"/>
            </a:xfrm>
            <a:custGeom>
              <a:avLst/>
              <a:gdLst/>
              <a:ahLst/>
              <a:cxnLst/>
              <a:rect l="l" t="t" r="r" b="b"/>
              <a:pathLst>
                <a:path w="6474" h="6163" extrusionOk="0">
                  <a:moveTo>
                    <a:pt x="3249" y="1"/>
                  </a:moveTo>
                  <a:cubicBezTo>
                    <a:pt x="3203" y="1"/>
                    <a:pt x="3158" y="2"/>
                    <a:pt x="3113" y="4"/>
                  </a:cubicBezTo>
                  <a:cubicBezTo>
                    <a:pt x="2781" y="14"/>
                    <a:pt x="2460" y="80"/>
                    <a:pt x="2158" y="190"/>
                  </a:cubicBezTo>
                  <a:cubicBezTo>
                    <a:pt x="1777" y="336"/>
                    <a:pt x="1426" y="548"/>
                    <a:pt x="1127" y="827"/>
                  </a:cubicBezTo>
                  <a:cubicBezTo>
                    <a:pt x="965" y="975"/>
                    <a:pt x="819" y="1145"/>
                    <a:pt x="693" y="1330"/>
                  </a:cubicBezTo>
                  <a:cubicBezTo>
                    <a:pt x="428" y="1708"/>
                    <a:pt x="249" y="2152"/>
                    <a:pt x="176" y="2639"/>
                  </a:cubicBezTo>
                  <a:cubicBezTo>
                    <a:pt x="0" y="3859"/>
                    <a:pt x="567" y="5016"/>
                    <a:pt x="1531" y="5656"/>
                  </a:cubicBezTo>
                  <a:cubicBezTo>
                    <a:pt x="1747" y="5795"/>
                    <a:pt x="1979" y="5914"/>
                    <a:pt x="2235" y="6000"/>
                  </a:cubicBezTo>
                  <a:cubicBezTo>
                    <a:pt x="2410" y="6060"/>
                    <a:pt x="2596" y="6103"/>
                    <a:pt x="2784" y="6133"/>
                  </a:cubicBezTo>
                  <a:cubicBezTo>
                    <a:pt x="2926" y="6153"/>
                    <a:pt x="3066" y="6162"/>
                    <a:pt x="3204" y="6162"/>
                  </a:cubicBezTo>
                  <a:cubicBezTo>
                    <a:pt x="3270" y="6162"/>
                    <a:pt x="3336" y="6160"/>
                    <a:pt x="3401" y="6156"/>
                  </a:cubicBezTo>
                  <a:cubicBezTo>
                    <a:pt x="3749" y="6140"/>
                    <a:pt x="4087" y="6060"/>
                    <a:pt x="4398" y="5930"/>
                  </a:cubicBezTo>
                  <a:cubicBezTo>
                    <a:pt x="4681" y="5818"/>
                    <a:pt x="4935" y="5662"/>
                    <a:pt x="5167" y="5473"/>
                  </a:cubicBezTo>
                  <a:cubicBezTo>
                    <a:pt x="5317" y="5354"/>
                    <a:pt x="5456" y="5218"/>
                    <a:pt x="5582" y="5069"/>
                  </a:cubicBezTo>
                  <a:cubicBezTo>
                    <a:pt x="5943" y="4645"/>
                    <a:pt x="6188" y="4114"/>
                    <a:pt x="6275" y="3524"/>
                  </a:cubicBezTo>
                  <a:cubicBezTo>
                    <a:pt x="6474" y="2162"/>
                    <a:pt x="5744" y="876"/>
                    <a:pt x="4565" y="306"/>
                  </a:cubicBezTo>
                  <a:cubicBezTo>
                    <a:pt x="4382" y="220"/>
                    <a:pt x="4190" y="147"/>
                    <a:pt x="3988" y="97"/>
                  </a:cubicBezTo>
                  <a:cubicBezTo>
                    <a:pt x="3885" y="71"/>
                    <a:pt x="3775" y="48"/>
                    <a:pt x="3670" y="34"/>
                  </a:cubicBezTo>
                  <a:cubicBezTo>
                    <a:pt x="3527" y="12"/>
                    <a:pt x="3387" y="1"/>
                    <a:pt x="3249"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56" name="Google Shape;1588;p31"/>
            <p:cNvSpPr/>
            <p:nvPr/>
          </p:nvSpPr>
          <p:spPr>
            <a:xfrm>
              <a:off x="5338523" y="2383059"/>
              <a:ext cx="93209" cy="312609"/>
            </a:xfrm>
            <a:custGeom>
              <a:avLst/>
              <a:gdLst/>
              <a:ahLst/>
              <a:cxnLst/>
              <a:rect l="l" t="t" r="r" b="b"/>
              <a:pathLst>
                <a:path w="1543" h="5175" extrusionOk="0">
                  <a:moveTo>
                    <a:pt x="435" y="1"/>
                  </a:moveTo>
                  <a:cubicBezTo>
                    <a:pt x="273" y="149"/>
                    <a:pt x="127" y="319"/>
                    <a:pt x="1" y="504"/>
                  </a:cubicBezTo>
                  <a:lnTo>
                    <a:pt x="839" y="4830"/>
                  </a:lnTo>
                  <a:cubicBezTo>
                    <a:pt x="1055" y="4969"/>
                    <a:pt x="1287" y="5088"/>
                    <a:pt x="1543" y="5174"/>
                  </a:cubicBezTo>
                  <a:lnTo>
                    <a:pt x="435" y="1"/>
                  </a:lnTo>
                  <a:close/>
                </a:path>
              </a:pathLst>
            </a:custGeom>
            <a:solidFill>
              <a:schemeClr val="accent3"/>
            </a:solidFill>
            <a:ln>
              <a:noFill/>
            </a:ln>
          </p:spPr>
          <p:txBody>
            <a:bodyPr spcFirstLastPara="1" wrap="square" lIns="91425" tIns="91425" rIns="91425" bIns="91425" anchor="ctr" anchorCtr="0">
              <a:noAutofit/>
            </a:bodyPr>
            <a:lstStyle/>
            <a:p/>
          </p:txBody>
        </p:sp>
        <p:sp>
          <p:nvSpPr>
            <p:cNvPr id="57" name="Google Shape;1589;p31"/>
            <p:cNvSpPr/>
            <p:nvPr/>
          </p:nvSpPr>
          <p:spPr>
            <a:xfrm>
              <a:off x="5427080" y="2333404"/>
              <a:ext cx="135373" cy="371687"/>
            </a:xfrm>
            <a:custGeom>
              <a:avLst/>
              <a:gdLst/>
              <a:ahLst/>
              <a:cxnLst/>
              <a:rect l="l" t="t" r="r" b="b"/>
              <a:pathLst>
                <a:path w="2241" h="6153" extrusionOk="0">
                  <a:moveTo>
                    <a:pt x="955" y="0"/>
                  </a:moveTo>
                  <a:cubicBezTo>
                    <a:pt x="623" y="10"/>
                    <a:pt x="302" y="76"/>
                    <a:pt x="0" y="186"/>
                  </a:cubicBezTo>
                  <a:lnTo>
                    <a:pt x="1243" y="6152"/>
                  </a:lnTo>
                  <a:cubicBezTo>
                    <a:pt x="1591" y="6136"/>
                    <a:pt x="1929" y="6056"/>
                    <a:pt x="2240" y="5926"/>
                  </a:cubicBezTo>
                  <a:lnTo>
                    <a:pt x="955" y="0"/>
                  </a:lnTo>
                  <a:close/>
                </a:path>
              </a:pathLst>
            </a:custGeom>
            <a:solidFill>
              <a:schemeClr val="accent3"/>
            </a:solidFill>
            <a:ln>
              <a:noFill/>
            </a:ln>
          </p:spPr>
          <p:txBody>
            <a:bodyPr spcFirstLastPara="1" wrap="square" lIns="91425" tIns="91425" rIns="91425" bIns="91425" anchor="ctr" anchorCtr="0">
              <a:noAutofit/>
            </a:bodyPr>
            <a:lstStyle/>
            <a:p/>
          </p:txBody>
        </p:sp>
        <p:sp>
          <p:nvSpPr>
            <p:cNvPr id="58" name="Google Shape;1590;p31"/>
            <p:cNvSpPr/>
            <p:nvPr/>
          </p:nvSpPr>
          <p:spPr>
            <a:xfrm>
              <a:off x="5537565" y="2339022"/>
              <a:ext cx="96350" cy="324751"/>
            </a:xfrm>
            <a:custGeom>
              <a:avLst/>
              <a:gdLst/>
              <a:ahLst/>
              <a:cxnLst/>
              <a:rect l="l" t="t" r="r" b="b"/>
              <a:pathLst>
                <a:path w="1595" h="5376" extrusionOk="0">
                  <a:moveTo>
                    <a:pt x="1" y="0"/>
                  </a:moveTo>
                  <a:lnTo>
                    <a:pt x="1180" y="5376"/>
                  </a:lnTo>
                  <a:cubicBezTo>
                    <a:pt x="1330" y="5257"/>
                    <a:pt x="1469" y="5121"/>
                    <a:pt x="1595" y="4972"/>
                  </a:cubicBezTo>
                  <a:lnTo>
                    <a:pt x="578" y="209"/>
                  </a:lnTo>
                  <a:cubicBezTo>
                    <a:pt x="395" y="123"/>
                    <a:pt x="203" y="50"/>
                    <a:pt x="1" y="0"/>
                  </a:cubicBezTo>
                  <a:close/>
                </a:path>
              </a:pathLst>
            </a:custGeom>
            <a:solidFill>
              <a:schemeClr val="accent3"/>
            </a:solidFill>
            <a:ln>
              <a:noFill/>
            </a:ln>
          </p:spPr>
          <p:txBody>
            <a:bodyPr spcFirstLastPara="1" wrap="square" lIns="91425" tIns="91425" rIns="91425" bIns="91425" anchor="ctr" anchorCtr="0">
              <a:noAutofit/>
            </a:bodyPr>
            <a:lstStyl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96"/>
                                        </p:tgtEl>
                                        <p:attrNameLst>
                                          <p:attrName>style.visibility</p:attrName>
                                        </p:attrNameLst>
                                      </p:cBhvr>
                                      <p:to>
                                        <p:strVal val="visible"/>
                                      </p:to>
                                    </p:set>
                                    <p:animEffect transition="in" filter="circle(in)">
                                      <p:cBhvr>
                                        <p:cTn id="7" dur="2000"/>
                                        <p:tgtEl>
                                          <p:spTgt spid="159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3"/>
                                        </p:tgtEl>
                                        <p:attrNameLst>
                                          <p:attrName>ppt_x</p:attrName>
                                        </p:attrNameLst>
                                      </p:cBhvr>
                                      <p:tavLst>
                                        <p:tav tm="0">
                                          <p:val>
                                            <p:strVal val="ppt_x"/>
                                          </p:val>
                                        </p:tav>
                                        <p:tav tm="100000">
                                          <p:val>
                                            <p:strVal val="ppt_x"/>
                                          </p:val>
                                        </p:tav>
                                      </p:tavLst>
                                    </p:anim>
                                    <p:anim calcmode="lin" valueType="num">
                                      <p:cBhvr additive="base">
                                        <p:cTn id="17" dur="500"/>
                                        <p:tgtEl>
                                          <p:spTgt spid="33"/>
                                        </p:tgtEl>
                                        <p:attrNameLst>
                                          <p:attrName>ppt_y</p:attrName>
                                        </p:attrNameLst>
                                      </p:cBhvr>
                                      <p:tavLst>
                                        <p:tav tm="0">
                                          <p:val>
                                            <p:strVal val="ppt_y"/>
                                          </p:val>
                                        </p:tav>
                                        <p:tav tm="100000">
                                          <p:val>
                                            <p:strVal val="1+ppt_h/2"/>
                                          </p:val>
                                        </p:tav>
                                      </p:tavLst>
                                    </p:anim>
                                    <p:set>
                                      <p:cBhvr>
                                        <p:cTn id="18" dur="1" fill="hold">
                                          <p:stCondLst>
                                            <p:cond delay="499"/>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ircle(in)">
                                      <p:cBhvr>
                                        <p:cTn id="23" dur="2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95"/>
                                        </p:tgtEl>
                                        <p:attrNameLst>
                                          <p:attrName>style.visibility</p:attrName>
                                        </p:attrNameLst>
                                      </p:cBhvr>
                                      <p:to>
                                        <p:strVal val="visible"/>
                                      </p:to>
                                    </p:set>
                                    <p:animEffect transition="in" filter="wipe(down)">
                                      <p:cBhvr>
                                        <p:cTn id="28" dur="500"/>
                                        <p:tgtEl>
                                          <p:spTgt spid="159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23"/>
                                        </p:tgtEl>
                                        <p:attrNameLst>
                                          <p:attrName>style.visibility</p:attrName>
                                        </p:attrNameLst>
                                      </p:cBhvr>
                                      <p:to>
                                        <p:strVal val="visible"/>
                                      </p:to>
                                    </p:set>
                                    <p:animEffect transition="in" filter="barn(inVertical)">
                                      <p:cBhvr>
                                        <p:cTn id="33" dur="500"/>
                                        <p:tgtEl>
                                          <p:spTgt spid="16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14"/>
                                        </p:tgtEl>
                                        <p:attrNameLst>
                                          <p:attrName>style.visibility</p:attrName>
                                        </p:attrNameLst>
                                      </p:cBhvr>
                                      <p:to>
                                        <p:strVal val="visible"/>
                                      </p:to>
                                    </p:set>
                                    <p:animEffect transition="in" filter="barn(inVertical)">
                                      <p:cBhvr>
                                        <p:cTn id="38" dur="500"/>
                                        <p:tgtEl>
                                          <p:spTgt spid="161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620"/>
                                        </p:tgtEl>
                                        <p:attrNameLst>
                                          <p:attrName>style.visibility</p:attrName>
                                        </p:attrNameLst>
                                      </p:cBhvr>
                                      <p:to>
                                        <p:strVal val="visible"/>
                                      </p:to>
                                    </p:set>
                                    <p:animEffect transition="in" filter="circle(in)">
                                      <p:cBhvr>
                                        <p:cTn id="43" dur="2000"/>
                                        <p:tgtEl>
                                          <p:spTgt spid="16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15"/>
                                        </p:tgtEl>
                                        <p:attrNameLst>
                                          <p:attrName>style.visibility</p:attrName>
                                        </p:attrNameLst>
                                      </p:cBhvr>
                                      <p:to>
                                        <p:strVal val="visible"/>
                                      </p:to>
                                    </p:set>
                                    <p:animEffect transition="in" filter="wipe(down)">
                                      <p:cBhvr>
                                        <p:cTn id="48" dur="500"/>
                                        <p:tgtEl>
                                          <p:spTgt spid="1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4" grpId="0"/>
      <p:bldP spid="1615" grpId="0"/>
      <p:bldP spid="33" grpId="0" animBg="1"/>
      <p:bldP spid="3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594"/>
        <p:cNvGrpSpPr/>
        <p:nvPr/>
      </p:nvGrpSpPr>
      <p:grpSpPr>
        <a:xfrm>
          <a:off x="0" y="0"/>
          <a:ext cx="0" cy="0"/>
          <a:chOff x="0" y="0"/>
          <a:chExt cx="0" cy="0"/>
        </a:xfrm>
      </p:grpSpPr>
      <p:sp>
        <p:nvSpPr>
          <p:cNvPr id="1595" name="Google Shape;1595;p32"/>
          <p:cNvSpPr/>
          <p:nvPr/>
        </p:nvSpPr>
        <p:spPr>
          <a:xfrm rot="10800000" flipH="1">
            <a:off x="845914" y="2571750"/>
            <a:ext cx="8278407" cy="868903"/>
          </a:xfrm>
          <a:custGeom>
            <a:avLst/>
            <a:gdLst/>
            <a:ahLst/>
            <a:cxnLst/>
            <a:rect l="l" t="t" r="r" b="b"/>
            <a:pathLst>
              <a:path w="331089" h="57027" extrusionOk="0">
                <a:moveTo>
                  <a:pt x="0" y="35829"/>
                </a:moveTo>
                <a:cubicBezTo>
                  <a:pt x="2670" y="38499"/>
                  <a:pt x="4450" y="42160"/>
                  <a:pt x="7620" y="44211"/>
                </a:cubicBezTo>
                <a:cubicBezTo>
                  <a:pt x="24090" y="54868"/>
                  <a:pt x="48889" y="48689"/>
                  <a:pt x="66294" y="39639"/>
                </a:cubicBezTo>
                <a:cubicBezTo>
                  <a:pt x="96989" y="23678"/>
                  <a:pt x="128858" y="-6091"/>
                  <a:pt x="162687" y="1158"/>
                </a:cubicBezTo>
                <a:cubicBezTo>
                  <a:pt x="213239" y="11991"/>
                  <a:pt x="255768" y="56784"/>
                  <a:pt x="307467" y="56784"/>
                </a:cubicBezTo>
                <a:cubicBezTo>
                  <a:pt x="315357" y="56784"/>
                  <a:pt x="323604" y="57755"/>
                  <a:pt x="331089" y="55260"/>
                </a:cubicBezTo>
              </a:path>
            </a:pathLst>
          </a:custGeom>
          <a:noFill/>
          <a:ln w="19050" cap="flat" cmpd="sng">
            <a:solidFill>
              <a:schemeClr val="dk1"/>
            </a:solidFill>
            <a:prstDash val="dash"/>
            <a:round/>
            <a:headEnd type="none" w="med" len="med"/>
            <a:tailEnd type="none" w="med" len="med"/>
          </a:ln>
        </p:spPr>
      </p:sp>
      <p:grpSp>
        <p:nvGrpSpPr>
          <p:cNvPr id="1596" name="Google Shape;1596;p32"/>
          <p:cNvGrpSpPr/>
          <p:nvPr/>
        </p:nvGrpSpPr>
        <p:grpSpPr>
          <a:xfrm>
            <a:off x="1966944" y="-171450"/>
            <a:ext cx="5930106" cy="1251496"/>
            <a:chOff x="1966944" y="49159"/>
            <a:chExt cx="5930106" cy="1251496"/>
          </a:xfrm>
        </p:grpSpPr>
        <p:sp>
          <p:nvSpPr>
            <p:cNvPr id="1597" name="Google Shape;1597;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1598" name="Google Shape;1598;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sp>
          <p:nvSpPr>
            <p:cNvPr id="1599" name="Google Shape;1599;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grpSp>
      <p:sp>
        <p:nvSpPr>
          <p:cNvPr id="1600" name="Google Shape;1600;p32"/>
          <p:cNvSpPr txBox="1">
            <a:spLocks noGrp="1"/>
          </p:cNvSpPr>
          <p:nvPr>
            <p:ph type="title"/>
          </p:nvPr>
        </p:nvSpPr>
        <p:spPr>
          <a:xfrm>
            <a:off x="1435800" y="133350"/>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smtClean="0">
                <a:solidFill>
                  <a:srgbClr val="FFFBEF"/>
                </a:solidFill>
                <a:latin typeface="Times New Roman" panose="02020603050405020304" pitchFamily="18" charset="0"/>
                <a:cs typeface="Times New Roman" panose="02020603050405020304" pitchFamily="18" charset="0"/>
              </a:rPr>
              <a:t>2. Kết luận</a:t>
            </a:r>
            <a:endParaRPr b="1" dirty="0">
              <a:solidFill>
                <a:srgbClr val="FFFBEF"/>
              </a:solidFill>
              <a:latin typeface="Times New Roman" panose="02020603050405020304" pitchFamily="18" charset="0"/>
              <a:cs typeface="Times New Roman" panose="02020603050405020304" pitchFamily="18" charset="0"/>
            </a:endParaRPr>
          </a:p>
        </p:txBody>
      </p:sp>
      <p:grpSp>
        <p:nvGrpSpPr>
          <p:cNvPr id="1601" name="Google Shape;1601;p32"/>
          <p:cNvGrpSpPr/>
          <p:nvPr/>
        </p:nvGrpSpPr>
        <p:grpSpPr>
          <a:xfrm>
            <a:off x="8286803" y="2047596"/>
            <a:ext cx="868915" cy="868770"/>
            <a:chOff x="4501439" y="4588400"/>
            <a:chExt cx="868915" cy="868770"/>
          </a:xfrm>
        </p:grpSpPr>
        <p:sp>
          <p:nvSpPr>
            <p:cNvPr id="1602" name="Google Shape;1602;p32"/>
            <p:cNvSpPr/>
            <p:nvPr/>
          </p:nvSpPr>
          <p:spPr>
            <a:xfrm>
              <a:off x="4501439" y="4588400"/>
              <a:ext cx="868915" cy="868770"/>
            </a:xfrm>
            <a:custGeom>
              <a:avLst/>
              <a:gdLst/>
              <a:ahLst/>
              <a:cxnLst/>
              <a:rect l="l" t="t" r="r" b="b"/>
              <a:pathLst>
                <a:path w="35939" h="35933" extrusionOk="0">
                  <a:moveTo>
                    <a:pt x="17968" y="0"/>
                  </a:moveTo>
                  <a:cubicBezTo>
                    <a:pt x="16185" y="0"/>
                    <a:pt x="14465" y="259"/>
                    <a:pt x="12844" y="746"/>
                  </a:cubicBezTo>
                  <a:cubicBezTo>
                    <a:pt x="5795" y="2841"/>
                    <a:pt x="557" y="9142"/>
                    <a:pt x="47" y="16742"/>
                  </a:cubicBezTo>
                  <a:cubicBezTo>
                    <a:pt x="20" y="17147"/>
                    <a:pt x="0" y="17554"/>
                    <a:pt x="0" y="17965"/>
                  </a:cubicBezTo>
                  <a:cubicBezTo>
                    <a:pt x="0" y="21681"/>
                    <a:pt x="1131" y="25131"/>
                    <a:pt x="3066" y="27998"/>
                  </a:cubicBezTo>
                  <a:cubicBezTo>
                    <a:pt x="3746" y="29012"/>
                    <a:pt x="4531" y="29954"/>
                    <a:pt x="5403" y="30795"/>
                  </a:cubicBezTo>
                  <a:cubicBezTo>
                    <a:pt x="6643" y="32011"/>
                    <a:pt x="8058" y="33049"/>
                    <a:pt x="9609" y="33867"/>
                  </a:cubicBezTo>
                  <a:cubicBezTo>
                    <a:pt x="11681" y="34961"/>
                    <a:pt x="13997" y="35664"/>
                    <a:pt x="16454" y="35870"/>
                  </a:cubicBezTo>
                  <a:cubicBezTo>
                    <a:pt x="16951" y="35909"/>
                    <a:pt x="17455" y="35932"/>
                    <a:pt x="17968" y="35932"/>
                  </a:cubicBezTo>
                  <a:cubicBezTo>
                    <a:pt x="27096" y="35932"/>
                    <a:pt x="34633" y="29128"/>
                    <a:pt x="35780" y="20312"/>
                  </a:cubicBezTo>
                  <a:cubicBezTo>
                    <a:pt x="35879" y="19543"/>
                    <a:pt x="35939" y="18761"/>
                    <a:pt x="35939" y="17965"/>
                  </a:cubicBezTo>
                  <a:lnTo>
                    <a:pt x="35939" y="17769"/>
                  </a:lnTo>
                  <a:cubicBezTo>
                    <a:pt x="35939" y="17743"/>
                    <a:pt x="35939" y="17707"/>
                    <a:pt x="35932" y="17676"/>
                  </a:cubicBezTo>
                  <a:cubicBezTo>
                    <a:pt x="35926" y="16987"/>
                    <a:pt x="35873" y="16301"/>
                    <a:pt x="35780" y="15628"/>
                  </a:cubicBezTo>
                  <a:lnTo>
                    <a:pt x="35780" y="15611"/>
                  </a:lnTo>
                  <a:cubicBezTo>
                    <a:pt x="35767" y="15479"/>
                    <a:pt x="35744" y="15350"/>
                    <a:pt x="35727" y="15214"/>
                  </a:cubicBezTo>
                  <a:cubicBezTo>
                    <a:pt x="35687" y="14969"/>
                    <a:pt x="35644" y="14730"/>
                    <a:pt x="35597" y="14488"/>
                  </a:cubicBezTo>
                  <a:cubicBezTo>
                    <a:pt x="35389" y="13431"/>
                    <a:pt x="35091" y="12406"/>
                    <a:pt x="34703" y="11422"/>
                  </a:cubicBezTo>
                  <a:cubicBezTo>
                    <a:pt x="33609" y="8625"/>
                    <a:pt x="31836" y="6169"/>
                    <a:pt x="29579" y="4260"/>
                  </a:cubicBezTo>
                  <a:cubicBezTo>
                    <a:pt x="26446" y="1598"/>
                    <a:pt x="22393" y="0"/>
                    <a:pt x="17968" y="0"/>
                  </a:cubicBezTo>
                  <a:close/>
                </a:path>
              </a:pathLst>
            </a:custGeom>
            <a:solidFill>
              <a:srgbClr val="FFFFFF"/>
            </a:solidFill>
            <a:ln>
              <a:noFill/>
            </a:ln>
            <a:effectLst>
              <a:outerShdw blurRad="28575" dist="9525" dir="19200000" algn="bl" rotWithShape="0">
                <a:srgbClr val="000000">
                  <a:alpha val="22000"/>
                </a:srgbClr>
              </a:outerShdw>
            </a:effectLst>
          </p:spPr>
          <p:txBody>
            <a:bodyPr spcFirstLastPara="1" wrap="square" lIns="91425" tIns="91425" rIns="91425" bIns="91425" anchor="ctr" anchorCtr="0">
              <a:noAutofit/>
            </a:bodyPr>
            <a:lstStyle/>
            <a:p/>
          </p:txBody>
        </p:sp>
        <p:sp>
          <p:nvSpPr>
            <p:cNvPr id="1603" name="Google Shape;1603;p32"/>
            <p:cNvSpPr/>
            <p:nvPr/>
          </p:nvSpPr>
          <p:spPr>
            <a:xfrm>
              <a:off x="4564575" y="4649400"/>
              <a:ext cx="746850" cy="746775"/>
            </a:xfrm>
            <a:custGeom>
              <a:avLst/>
              <a:gdLst/>
              <a:ahLst/>
              <a:cxnLst/>
              <a:rect l="l" t="t" r="r" b="b"/>
              <a:pathLst>
                <a:path w="29874" h="29871" extrusionOk="0">
                  <a:moveTo>
                    <a:pt x="14935" y="0"/>
                  </a:moveTo>
                  <a:cubicBezTo>
                    <a:pt x="13453" y="0"/>
                    <a:pt x="12022" y="213"/>
                    <a:pt x="10676" y="617"/>
                  </a:cubicBezTo>
                  <a:cubicBezTo>
                    <a:pt x="4816" y="2357"/>
                    <a:pt x="461" y="7597"/>
                    <a:pt x="40" y="13915"/>
                  </a:cubicBezTo>
                  <a:cubicBezTo>
                    <a:pt x="13" y="14249"/>
                    <a:pt x="1" y="14591"/>
                    <a:pt x="1" y="14932"/>
                  </a:cubicBezTo>
                  <a:cubicBezTo>
                    <a:pt x="1" y="18021"/>
                    <a:pt x="938" y="20891"/>
                    <a:pt x="2549" y="23274"/>
                  </a:cubicBezTo>
                  <a:cubicBezTo>
                    <a:pt x="3112" y="24113"/>
                    <a:pt x="3765" y="24899"/>
                    <a:pt x="4488" y="25598"/>
                  </a:cubicBezTo>
                  <a:cubicBezTo>
                    <a:pt x="5519" y="26609"/>
                    <a:pt x="6698" y="27470"/>
                    <a:pt x="7985" y="28154"/>
                  </a:cubicBezTo>
                  <a:cubicBezTo>
                    <a:pt x="9708" y="29061"/>
                    <a:pt x="11634" y="29645"/>
                    <a:pt x="13675" y="29814"/>
                  </a:cubicBezTo>
                  <a:cubicBezTo>
                    <a:pt x="14090" y="29850"/>
                    <a:pt x="14507" y="29870"/>
                    <a:pt x="14935" y="29870"/>
                  </a:cubicBezTo>
                  <a:cubicBezTo>
                    <a:pt x="22525" y="29870"/>
                    <a:pt x="28789" y="24212"/>
                    <a:pt x="29741" y="16881"/>
                  </a:cubicBezTo>
                  <a:cubicBezTo>
                    <a:pt x="29823" y="16245"/>
                    <a:pt x="29873" y="15592"/>
                    <a:pt x="29873" y="14932"/>
                  </a:cubicBezTo>
                  <a:lnTo>
                    <a:pt x="29873" y="14770"/>
                  </a:lnTo>
                  <a:cubicBezTo>
                    <a:pt x="29873" y="14746"/>
                    <a:pt x="29873" y="14717"/>
                    <a:pt x="29870" y="14693"/>
                  </a:cubicBezTo>
                  <a:cubicBezTo>
                    <a:pt x="29863" y="14120"/>
                    <a:pt x="29820" y="13550"/>
                    <a:pt x="29741" y="12990"/>
                  </a:cubicBezTo>
                  <a:lnTo>
                    <a:pt x="29741" y="12976"/>
                  </a:lnTo>
                  <a:cubicBezTo>
                    <a:pt x="29731" y="12864"/>
                    <a:pt x="29714" y="12757"/>
                    <a:pt x="29698" y="12645"/>
                  </a:cubicBezTo>
                  <a:cubicBezTo>
                    <a:pt x="29664" y="12443"/>
                    <a:pt x="29632" y="12240"/>
                    <a:pt x="29592" y="12041"/>
                  </a:cubicBezTo>
                  <a:cubicBezTo>
                    <a:pt x="29416" y="11163"/>
                    <a:pt x="29167" y="10311"/>
                    <a:pt x="28846" y="9493"/>
                  </a:cubicBezTo>
                  <a:cubicBezTo>
                    <a:pt x="27937" y="7169"/>
                    <a:pt x="26462" y="5125"/>
                    <a:pt x="24587" y="3540"/>
                  </a:cubicBezTo>
                  <a:cubicBezTo>
                    <a:pt x="21985" y="1326"/>
                    <a:pt x="18614" y="0"/>
                    <a:pt x="14935"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604" name="Google Shape;1604;p32"/>
            <p:cNvSpPr/>
            <p:nvPr/>
          </p:nvSpPr>
          <p:spPr>
            <a:xfrm>
              <a:off x="4680650" y="4737900"/>
              <a:ext cx="605075" cy="435200"/>
            </a:xfrm>
            <a:custGeom>
              <a:avLst/>
              <a:gdLst/>
              <a:ahLst/>
              <a:cxnLst/>
              <a:rect l="l" t="t" r="r" b="b"/>
              <a:pathLst>
                <a:path w="24203" h="17408" extrusionOk="0">
                  <a:moveTo>
                    <a:pt x="19944" y="0"/>
                  </a:moveTo>
                  <a:cubicBezTo>
                    <a:pt x="19321" y="368"/>
                    <a:pt x="18605" y="719"/>
                    <a:pt x="17802" y="1057"/>
                  </a:cubicBezTo>
                  <a:cubicBezTo>
                    <a:pt x="19552" y="2068"/>
                    <a:pt x="21197" y="3733"/>
                    <a:pt x="21674" y="5463"/>
                  </a:cubicBezTo>
                  <a:cubicBezTo>
                    <a:pt x="22698" y="5518"/>
                    <a:pt x="23566" y="5734"/>
                    <a:pt x="24203" y="5953"/>
                  </a:cubicBezTo>
                  <a:cubicBezTo>
                    <a:pt x="23294" y="3629"/>
                    <a:pt x="21819" y="1585"/>
                    <a:pt x="19944" y="0"/>
                  </a:cubicBezTo>
                  <a:close/>
                  <a:moveTo>
                    <a:pt x="12367" y="2850"/>
                  </a:moveTo>
                  <a:cubicBezTo>
                    <a:pt x="9858" y="3527"/>
                    <a:pt x="7004" y="4160"/>
                    <a:pt x="3945" y="4783"/>
                  </a:cubicBezTo>
                  <a:cubicBezTo>
                    <a:pt x="2506" y="5075"/>
                    <a:pt x="1290" y="5486"/>
                    <a:pt x="259" y="5973"/>
                  </a:cubicBezTo>
                  <a:cubicBezTo>
                    <a:pt x="1" y="7494"/>
                    <a:pt x="44" y="9205"/>
                    <a:pt x="561" y="11080"/>
                  </a:cubicBezTo>
                  <a:cubicBezTo>
                    <a:pt x="1989" y="9814"/>
                    <a:pt x="4114" y="8747"/>
                    <a:pt x="5688" y="8747"/>
                  </a:cubicBezTo>
                  <a:cubicBezTo>
                    <a:pt x="6434" y="8747"/>
                    <a:pt x="7060" y="8986"/>
                    <a:pt x="7429" y="9563"/>
                  </a:cubicBezTo>
                  <a:cubicBezTo>
                    <a:pt x="8638" y="11458"/>
                    <a:pt x="5264" y="14564"/>
                    <a:pt x="2367" y="15200"/>
                  </a:cubicBezTo>
                  <a:cubicBezTo>
                    <a:pt x="2887" y="16042"/>
                    <a:pt x="3491" y="16778"/>
                    <a:pt x="4154" y="17407"/>
                  </a:cubicBezTo>
                  <a:cubicBezTo>
                    <a:pt x="9891" y="14308"/>
                    <a:pt x="11578" y="9917"/>
                    <a:pt x="15426" y="7302"/>
                  </a:cubicBezTo>
                  <a:cubicBezTo>
                    <a:pt x="15558" y="7209"/>
                    <a:pt x="15694" y="7123"/>
                    <a:pt x="15827" y="7037"/>
                  </a:cubicBezTo>
                  <a:cubicBezTo>
                    <a:pt x="14127" y="5907"/>
                    <a:pt x="12652" y="4312"/>
                    <a:pt x="12367" y="285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605" name="Google Shape;1605;p32"/>
            <p:cNvSpPr/>
            <p:nvPr/>
          </p:nvSpPr>
          <p:spPr>
            <a:xfrm>
              <a:off x="4842075" y="4950425"/>
              <a:ext cx="469350" cy="302975"/>
            </a:xfrm>
            <a:custGeom>
              <a:avLst/>
              <a:gdLst/>
              <a:ahLst/>
              <a:cxnLst/>
              <a:rect l="l" t="t" r="r" b="b"/>
              <a:pathLst>
                <a:path w="18774" h="12119" extrusionOk="0">
                  <a:moveTo>
                    <a:pt x="18492" y="0"/>
                  </a:moveTo>
                  <a:cubicBezTo>
                    <a:pt x="16277" y="1926"/>
                    <a:pt x="9907" y="7077"/>
                    <a:pt x="2304" y="9755"/>
                  </a:cubicBezTo>
                  <a:cubicBezTo>
                    <a:pt x="1469" y="10050"/>
                    <a:pt x="703" y="10329"/>
                    <a:pt x="0" y="10590"/>
                  </a:cubicBezTo>
                  <a:cubicBezTo>
                    <a:pt x="1654" y="11508"/>
                    <a:pt x="3497" y="11996"/>
                    <a:pt x="5373" y="12119"/>
                  </a:cubicBezTo>
                  <a:cubicBezTo>
                    <a:pt x="5625" y="12025"/>
                    <a:pt x="5884" y="11926"/>
                    <a:pt x="6152" y="11830"/>
                  </a:cubicBezTo>
                  <a:cubicBezTo>
                    <a:pt x="11836" y="9725"/>
                    <a:pt x="16778" y="4877"/>
                    <a:pt x="18770" y="2735"/>
                  </a:cubicBezTo>
                  <a:cubicBezTo>
                    <a:pt x="18773" y="2712"/>
                    <a:pt x="18773" y="2682"/>
                    <a:pt x="18770" y="2652"/>
                  </a:cubicBezTo>
                  <a:cubicBezTo>
                    <a:pt x="18763" y="2079"/>
                    <a:pt x="18720" y="1509"/>
                    <a:pt x="18641" y="949"/>
                  </a:cubicBezTo>
                  <a:lnTo>
                    <a:pt x="18641" y="935"/>
                  </a:lnTo>
                  <a:cubicBezTo>
                    <a:pt x="18631" y="823"/>
                    <a:pt x="18614" y="716"/>
                    <a:pt x="18598" y="604"/>
                  </a:cubicBezTo>
                  <a:cubicBezTo>
                    <a:pt x="18564" y="402"/>
                    <a:pt x="18532" y="199"/>
                    <a:pt x="18492"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606" name="Google Shape;1606;p32"/>
            <p:cNvSpPr/>
            <p:nvPr/>
          </p:nvSpPr>
          <p:spPr>
            <a:xfrm>
              <a:off x="4694650" y="4956575"/>
              <a:ext cx="201950" cy="161350"/>
            </a:xfrm>
            <a:custGeom>
              <a:avLst/>
              <a:gdLst/>
              <a:ahLst/>
              <a:cxnLst/>
              <a:rect l="l" t="t" r="r" b="b"/>
              <a:pathLst>
                <a:path w="8078" h="6454" extrusionOk="0">
                  <a:moveTo>
                    <a:pt x="5128" y="0"/>
                  </a:moveTo>
                  <a:cubicBezTo>
                    <a:pt x="3554" y="0"/>
                    <a:pt x="1429" y="1067"/>
                    <a:pt x="1" y="2333"/>
                  </a:cubicBezTo>
                  <a:cubicBezTo>
                    <a:pt x="309" y="3457"/>
                    <a:pt x="783" y="4643"/>
                    <a:pt x="1469" y="5890"/>
                  </a:cubicBezTo>
                  <a:cubicBezTo>
                    <a:pt x="1575" y="6082"/>
                    <a:pt x="1688" y="6274"/>
                    <a:pt x="1804" y="6453"/>
                  </a:cubicBezTo>
                  <a:lnTo>
                    <a:pt x="1807" y="6453"/>
                  </a:lnTo>
                  <a:cubicBezTo>
                    <a:pt x="4704" y="5817"/>
                    <a:pt x="8078" y="2711"/>
                    <a:pt x="6869" y="816"/>
                  </a:cubicBezTo>
                  <a:cubicBezTo>
                    <a:pt x="6500" y="239"/>
                    <a:pt x="5874" y="0"/>
                    <a:pt x="5128" y="0"/>
                  </a:cubicBezTo>
                  <a:close/>
                </a:path>
              </a:pathLst>
            </a:custGeom>
            <a:solidFill>
              <a:srgbClr val="5295A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p:txBody>
        </p:sp>
        <p:sp>
          <p:nvSpPr>
            <p:cNvPr id="1607" name="Google Shape;1607;p32"/>
            <p:cNvSpPr/>
            <p:nvPr/>
          </p:nvSpPr>
          <p:spPr>
            <a:xfrm>
              <a:off x="4986825" y="4739300"/>
              <a:ext cx="240575" cy="212825"/>
            </a:xfrm>
            <a:custGeom>
              <a:avLst/>
              <a:gdLst/>
              <a:ahLst/>
              <a:cxnLst/>
              <a:rect l="l" t="t" r="r" b="b"/>
              <a:pathLst>
                <a:path w="9623" h="8513" extrusionOk="0">
                  <a:moveTo>
                    <a:pt x="2463" y="1"/>
                  </a:moveTo>
                  <a:cubicBezTo>
                    <a:pt x="2413" y="1"/>
                    <a:pt x="2364" y="4"/>
                    <a:pt x="2317" y="4"/>
                  </a:cubicBezTo>
                  <a:cubicBezTo>
                    <a:pt x="1876" y="418"/>
                    <a:pt x="1203" y="786"/>
                    <a:pt x="468" y="1058"/>
                  </a:cubicBezTo>
                  <a:cubicBezTo>
                    <a:pt x="94" y="1584"/>
                    <a:pt x="1" y="2178"/>
                    <a:pt x="120" y="2794"/>
                  </a:cubicBezTo>
                  <a:cubicBezTo>
                    <a:pt x="2188" y="2234"/>
                    <a:pt x="4024" y="1641"/>
                    <a:pt x="5555" y="1001"/>
                  </a:cubicBezTo>
                  <a:cubicBezTo>
                    <a:pt x="4481" y="379"/>
                    <a:pt x="3371" y="1"/>
                    <a:pt x="2463" y="1"/>
                  </a:cubicBezTo>
                  <a:close/>
                  <a:moveTo>
                    <a:pt x="8899" y="5390"/>
                  </a:moveTo>
                  <a:cubicBezTo>
                    <a:pt x="7362" y="5390"/>
                    <a:pt x="5523" y="5768"/>
                    <a:pt x="3580" y="6981"/>
                  </a:cubicBezTo>
                  <a:cubicBezTo>
                    <a:pt x="4956" y="7899"/>
                    <a:pt x="6480" y="8512"/>
                    <a:pt x="7640" y="8512"/>
                  </a:cubicBezTo>
                  <a:cubicBezTo>
                    <a:pt x="8476" y="8512"/>
                    <a:pt x="9125" y="8194"/>
                    <a:pt x="9390" y="7435"/>
                  </a:cubicBezTo>
                  <a:cubicBezTo>
                    <a:pt x="9623" y="6772"/>
                    <a:pt x="9615" y="6083"/>
                    <a:pt x="9427" y="5407"/>
                  </a:cubicBezTo>
                  <a:cubicBezTo>
                    <a:pt x="9254" y="5396"/>
                    <a:pt x="9078" y="5390"/>
                    <a:pt x="8899" y="5390"/>
                  </a:cubicBezTo>
                  <a:close/>
                </a:path>
              </a:pathLst>
            </a:custGeom>
            <a:solidFill>
              <a:srgbClr val="5295A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p:txBody>
        </p:sp>
        <p:sp>
          <p:nvSpPr>
            <p:cNvPr id="1608" name="Google Shape;1608;p32"/>
            <p:cNvSpPr/>
            <p:nvPr/>
          </p:nvSpPr>
          <p:spPr>
            <a:xfrm>
              <a:off x="4989800" y="4764325"/>
              <a:ext cx="232700" cy="149500"/>
            </a:xfrm>
            <a:custGeom>
              <a:avLst/>
              <a:gdLst/>
              <a:ahLst/>
              <a:cxnLst/>
              <a:rect l="l" t="t" r="r" b="b"/>
              <a:pathLst>
                <a:path w="9308" h="5980" extrusionOk="0">
                  <a:moveTo>
                    <a:pt x="5436" y="0"/>
                  </a:moveTo>
                  <a:cubicBezTo>
                    <a:pt x="3905" y="640"/>
                    <a:pt x="2069" y="1233"/>
                    <a:pt x="1" y="1793"/>
                  </a:cubicBezTo>
                  <a:cubicBezTo>
                    <a:pt x="286" y="3255"/>
                    <a:pt x="1761" y="4850"/>
                    <a:pt x="3461" y="5980"/>
                  </a:cubicBezTo>
                  <a:cubicBezTo>
                    <a:pt x="5404" y="4767"/>
                    <a:pt x="7243" y="4389"/>
                    <a:pt x="8780" y="4389"/>
                  </a:cubicBezTo>
                  <a:cubicBezTo>
                    <a:pt x="8959" y="4389"/>
                    <a:pt x="9135" y="4395"/>
                    <a:pt x="9308" y="4406"/>
                  </a:cubicBezTo>
                  <a:cubicBezTo>
                    <a:pt x="8831" y="2676"/>
                    <a:pt x="7186" y="1011"/>
                    <a:pt x="5436" y="0"/>
                  </a:cubicBezTo>
                  <a:close/>
                </a:path>
              </a:pathLst>
            </a:custGeom>
            <a:solidFill>
              <a:srgbClr val="5295A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p:txBody>
        </p:sp>
        <p:sp>
          <p:nvSpPr>
            <p:cNvPr id="1609" name="Google Shape;1609;p32"/>
            <p:cNvSpPr/>
            <p:nvPr/>
          </p:nvSpPr>
          <p:spPr>
            <a:xfrm>
              <a:off x="4998500" y="4739375"/>
              <a:ext cx="46275" cy="26375"/>
            </a:xfrm>
            <a:custGeom>
              <a:avLst/>
              <a:gdLst/>
              <a:ahLst/>
              <a:cxnLst/>
              <a:rect l="l" t="t" r="r" b="b"/>
              <a:pathLst>
                <a:path w="1851" h="1055" extrusionOk="0">
                  <a:moveTo>
                    <a:pt x="1850" y="1"/>
                  </a:moveTo>
                  <a:lnTo>
                    <a:pt x="1850" y="1"/>
                  </a:lnTo>
                  <a:cubicBezTo>
                    <a:pt x="1449" y="21"/>
                    <a:pt x="1091" y="120"/>
                    <a:pt x="803" y="309"/>
                  </a:cubicBezTo>
                  <a:cubicBezTo>
                    <a:pt x="455" y="535"/>
                    <a:pt x="193" y="786"/>
                    <a:pt x="1" y="1055"/>
                  </a:cubicBezTo>
                  <a:cubicBezTo>
                    <a:pt x="736" y="783"/>
                    <a:pt x="1409" y="415"/>
                    <a:pt x="185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p:txBody>
        </p:sp>
        <p:sp>
          <p:nvSpPr>
            <p:cNvPr id="1610" name="Google Shape;1610;p32"/>
            <p:cNvSpPr/>
            <p:nvPr/>
          </p:nvSpPr>
          <p:spPr>
            <a:xfrm>
              <a:off x="4564575" y="4887200"/>
              <a:ext cx="219925" cy="344075"/>
            </a:xfrm>
            <a:custGeom>
              <a:avLst/>
              <a:gdLst/>
              <a:ahLst/>
              <a:cxnLst/>
              <a:rect l="l" t="t" r="r" b="b"/>
              <a:pathLst>
                <a:path w="8797" h="13763" extrusionOk="0">
                  <a:moveTo>
                    <a:pt x="4902" y="1"/>
                  </a:moveTo>
                  <a:cubicBezTo>
                    <a:pt x="2168" y="1287"/>
                    <a:pt x="752" y="3066"/>
                    <a:pt x="40" y="4403"/>
                  </a:cubicBezTo>
                  <a:cubicBezTo>
                    <a:pt x="13" y="4737"/>
                    <a:pt x="1" y="5079"/>
                    <a:pt x="1" y="5420"/>
                  </a:cubicBezTo>
                  <a:cubicBezTo>
                    <a:pt x="1" y="8509"/>
                    <a:pt x="938" y="11379"/>
                    <a:pt x="2549" y="13762"/>
                  </a:cubicBezTo>
                  <a:cubicBezTo>
                    <a:pt x="5088" y="13149"/>
                    <a:pt x="7116" y="12350"/>
                    <a:pt x="8797" y="11435"/>
                  </a:cubicBezTo>
                  <a:cubicBezTo>
                    <a:pt x="8134" y="10806"/>
                    <a:pt x="7530" y="10070"/>
                    <a:pt x="7010" y="9228"/>
                  </a:cubicBezTo>
                  <a:cubicBezTo>
                    <a:pt x="6666" y="9304"/>
                    <a:pt x="6328" y="9347"/>
                    <a:pt x="6002" y="9347"/>
                  </a:cubicBezTo>
                  <a:cubicBezTo>
                    <a:pt x="5061" y="9347"/>
                    <a:pt x="4246" y="8997"/>
                    <a:pt x="3779" y="8137"/>
                  </a:cubicBezTo>
                  <a:cubicBezTo>
                    <a:pt x="3328" y="7319"/>
                    <a:pt x="4030" y="6149"/>
                    <a:pt x="5204" y="5108"/>
                  </a:cubicBezTo>
                  <a:cubicBezTo>
                    <a:pt x="4687" y="3233"/>
                    <a:pt x="4644" y="1522"/>
                    <a:pt x="4902"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611" name="Google Shape;1611;p32"/>
            <p:cNvSpPr/>
            <p:nvPr/>
          </p:nvSpPr>
          <p:spPr>
            <a:xfrm>
              <a:off x="4676750" y="5016725"/>
              <a:ext cx="634675" cy="336525"/>
            </a:xfrm>
            <a:custGeom>
              <a:avLst/>
              <a:gdLst/>
              <a:ahLst/>
              <a:cxnLst/>
              <a:rect l="l" t="t" r="r" b="b"/>
              <a:pathLst>
                <a:path w="25387" h="13461" extrusionOk="0">
                  <a:moveTo>
                    <a:pt x="25383" y="0"/>
                  </a:moveTo>
                  <a:cubicBezTo>
                    <a:pt x="25386" y="30"/>
                    <a:pt x="25386" y="60"/>
                    <a:pt x="25383" y="83"/>
                  </a:cubicBezTo>
                  <a:lnTo>
                    <a:pt x="25386" y="77"/>
                  </a:lnTo>
                  <a:cubicBezTo>
                    <a:pt x="25386" y="53"/>
                    <a:pt x="25386" y="24"/>
                    <a:pt x="25383" y="0"/>
                  </a:cubicBezTo>
                  <a:close/>
                  <a:moveTo>
                    <a:pt x="6613" y="7938"/>
                  </a:moveTo>
                  <a:cubicBezTo>
                    <a:pt x="3051" y="9274"/>
                    <a:pt x="1088" y="10252"/>
                    <a:pt x="1" y="10905"/>
                  </a:cubicBezTo>
                  <a:cubicBezTo>
                    <a:pt x="1032" y="11916"/>
                    <a:pt x="2211" y="12777"/>
                    <a:pt x="3498" y="13461"/>
                  </a:cubicBezTo>
                  <a:cubicBezTo>
                    <a:pt x="5380" y="12135"/>
                    <a:pt x="7929" y="10987"/>
                    <a:pt x="11986" y="9467"/>
                  </a:cubicBezTo>
                  <a:cubicBezTo>
                    <a:pt x="10110" y="9344"/>
                    <a:pt x="8267" y="8856"/>
                    <a:pt x="6613" y="7938"/>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612" name="Google Shape;1612;p32"/>
            <p:cNvSpPr/>
            <p:nvPr/>
          </p:nvSpPr>
          <p:spPr>
            <a:xfrm>
              <a:off x="4906450" y="5071425"/>
              <a:ext cx="401650" cy="324750"/>
            </a:xfrm>
            <a:custGeom>
              <a:avLst/>
              <a:gdLst/>
              <a:ahLst/>
              <a:cxnLst/>
              <a:rect l="l" t="t" r="r" b="b"/>
              <a:pathLst>
                <a:path w="16066" h="12990" extrusionOk="0">
                  <a:moveTo>
                    <a:pt x="16066" y="0"/>
                  </a:moveTo>
                  <a:lnTo>
                    <a:pt x="16066" y="0"/>
                  </a:lnTo>
                  <a:cubicBezTo>
                    <a:pt x="12702" y="7176"/>
                    <a:pt x="4962" y="11086"/>
                    <a:pt x="0" y="12933"/>
                  </a:cubicBezTo>
                  <a:cubicBezTo>
                    <a:pt x="415" y="12969"/>
                    <a:pt x="832" y="12989"/>
                    <a:pt x="1260" y="12989"/>
                  </a:cubicBezTo>
                  <a:cubicBezTo>
                    <a:pt x="8850" y="12989"/>
                    <a:pt x="15114" y="7331"/>
                    <a:pt x="16066"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613" name="Google Shape;1613;p32"/>
            <p:cNvSpPr/>
            <p:nvPr/>
          </p:nvSpPr>
          <p:spPr>
            <a:xfrm>
              <a:off x="4649851" y="5014900"/>
              <a:ext cx="92100" cy="106000"/>
            </a:xfrm>
            <a:custGeom>
              <a:avLst/>
              <a:gdLst/>
              <a:ahLst/>
              <a:cxnLst/>
              <a:rect l="l" t="t" r="r" b="b"/>
              <a:pathLst>
                <a:path w="3684" h="4240" extrusionOk="0">
                  <a:moveTo>
                    <a:pt x="1877" y="0"/>
                  </a:moveTo>
                  <a:cubicBezTo>
                    <a:pt x="703" y="1041"/>
                    <a:pt x="1" y="2211"/>
                    <a:pt x="452" y="3029"/>
                  </a:cubicBezTo>
                  <a:cubicBezTo>
                    <a:pt x="919" y="3889"/>
                    <a:pt x="1734" y="4239"/>
                    <a:pt x="2675" y="4239"/>
                  </a:cubicBezTo>
                  <a:cubicBezTo>
                    <a:pt x="3001" y="4239"/>
                    <a:pt x="3339" y="4196"/>
                    <a:pt x="3683" y="4120"/>
                  </a:cubicBezTo>
                  <a:lnTo>
                    <a:pt x="3680" y="4120"/>
                  </a:lnTo>
                  <a:cubicBezTo>
                    <a:pt x="3564" y="3941"/>
                    <a:pt x="3451" y="3749"/>
                    <a:pt x="3345" y="3557"/>
                  </a:cubicBezTo>
                  <a:cubicBezTo>
                    <a:pt x="2659" y="2310"/>
                    <a:pt x="2185" y="1124"/>
                    <a:pt x="187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614" name="Google Shape;1614;p32"/>
          <p:cNvSpPr txBox="1"/>
          <p:nvPr/>
        </p:nvSpPr>
        <p:spPr>
          <a:xfrm flipH="1">
            <a:off x="800578" y="1276350"/>
            <a:ext cx="6301466" cy="627600"/>
          </a:xfrm>
          <a:prstGeom prst="rect">
            <a:avLst/>
          </a:prstGeom>
          <a:noFill/>
          <a:ln>
            <a:noFill/>
          </a:ln>
        </p:spPr>
        <p:txBody>
          <a:bodyPr spcFirstLastPara="1" wrap="square" lIns="91425" tIns="182875" rIns="91425" bIns="0" anchor="ctr" anchorCtr="0">
            <a:noAutofit/>
          </a:bodyPr>
          <a:lstStyle/>
          <a:p>
            <a:pPr algn="just">
              <a:lnSpc>
                <a:spcPct val="115000"/>
              </a:lnSpc>
            </a:pP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Mục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đích</a:t>
            </a:r>
            <a:r>
              <a:rPr lang="en-US" sz="2000" dirty="0">
                <a:latin typeface="Times New Roman" panose="02020603050405020304"/>
                <a:ea typeface="Times New Roman" panose="02020603050405020304"/>
              </a:rPr>
              <a:t>: </a:t>
            </a:r>
            <a:endParaRPr lang="en-US" sz="2000" dirty="0">
              <a:latin typeface="Times New Roman" panose="02020603050405020304"/>
              <a:ea typeface="Times New Roman" panose="02020603050405020304"/>
            </a:endParaRPr>
          </a:p>
          <a:p>
            <a:pPr algn="just">
              <a:lnSpc>
                <a:spcPct val="115000"/>
              </a:lnSpc>
            </a:pP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Làm</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rõ</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đặc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điểm</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về</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nội</a:t>
            </a:r>
            <a:r>
              <a:rPr lang="en-US" sz="2000" dirty="0">
                <a:latin typeface="Times New Roman" panose="02020603050405020304"/>
                <a:ea typeface="Times New Roman" panose="02020603050405020304"/>
              </a:rPr>
              <a:t> dung, </a:t>
            </a:r>
            <a:r>
              <a:rPr lang="en-US" sz="2000" dirty="0" err="1">
                <a:latin typeface="Times New Roman" panose="02020603050405020304"/>
                <a:ea typeface="Times New Roman" panose="02020603050405020304"/>
              </a:rPr>
              <a:t>hình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thức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của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đối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tượng</a:t>
            </a:r>
            <a:r>
              <a:rPr lang="en-US" sz="2000" dirty="0">
                <a:latin typeface="Times New Roman" panose="02020603050405020304"/>
                <a:ea typeface="Times New Roman" panose="02020603050405020304"/>
              </a:rPr>
              <a:t>.</a:t>
            </a:r>
            <a:endParaRPr lang="en-US" sz="2000" dirty="0">
              <a:latin typeface="Times New Roman" panose="02020603050405020304"/>
              <a:ea typeface="Times New Roman" panose="02020603050405020304"/>
            </a:endParaRPr>
          </a:p>
          <a:p>
            <a:pPr algn="just">
              <a:lnSpc>
                <a:spcPct val="115000"/>
              </a:lnSpc>
            </a:pP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Chỉ</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ra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được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cấu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trúc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nội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tại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các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quan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hệ</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bên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trong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bên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ngoài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của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đối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tượng</a:t>
            </a:r>
            <a:r>
              <a:rPr lang="en-US" sz="2000" dirty="0">
                <a:latin typeface="Times New Roman" panose="02020603050405020304"/>
                <a:ea typeface="Times New Roman" panose="02020603050405020304"/>
              </a:rPr>
              <a:t>. </a:t>
            </a:r>
            <a:endParaRPr lang="en-US" sz="2000" dirty="0">
              <a:effectLst/>
              <a:latin typeface="Times New Roman" panose="02020603050405020304"/>
              <a:ea typeface="Times New Roman" panose="02020603050405020304"/>
            </a:endParaRPr>
          </a:p>
        </p:txBody>
      </p:sp>
      <p:sp>
        <p:nvSpPr>
          <p:cNvPr id="1615" name="Google Shape;1615;p32"/>
          <p:cNvSpPr txBox="1"/>
          <p:nvPr/>
        </p:nvSpPr>
        <p:spPr>
          <a:xfrm flipH="1">
            <a:off x="2895600" y="3790950"/>
            <a:ext cx="6037973" cy="627600"/>
          </a:xfrm>
          <a:prstGeom prst="rect">
            <a:avLst/>
          </a:prstGeom>
          <a:noFill/>
          <a:ln>
            <a:noFill/>
          </a:ln>
        </p:spPr>
        <p:txBody>
          <a:bodyPr spcFirstLastPara="1" wrap="square" lIns="91425" tIns="182875" rIns="91425" bIns="0" anchor="ctr" anchorCtr="0">
            <a:noAutofit/>
          </a:bodyPr>
          <a:lstStyle/>
          <a:p>
            <a:pPr algn="just">
              <a:lnSpc>
                <a:spcPct val="115000"/>
              </a:lnSpc>
            </a:pPr>
            <a:r>
              <a:rPr lang="en-US" sz="2000" b="1" dirty="0">
                <a:latin typeface="Times New Roman" panose="02020603050405020304"/>
                <a:ea typeface="Times New Roman" panose="02020603050405020304"/>
              </a:rPr>
              <a:t>-  </a:t>
            </a:r>
            <a:r>
              <a:rPr lang="en-US" sz="2000" b="1" dirty="0" err="1">
                <a:latin typeface="Times New Roman" panose="02020603050405020304"/>
                <a:ea typeface="Times New Roman" panose="02020603050405020304"/>
              </a:rPr>
              <a:t>Yêu</a:t>
            </a:r>
            <a:r>
              <a:rPr lang="en-US" sz="2000" b="1" dirty="0">
                <a:latin typeface="Times New Roman" panose="02020603050405020304"/>
                <a:ea typeface="Times New Roman" panose="02020603050405020304"/>
              </a:rPr>
              <a:t> </a:t>
            </a:r>
            <a:r>
              <a:rPr lang="en-US" sz="2000" b="1" dirty="0" err="1">
                <a:latin typeface="Times New Roman" panose="02020603050405020304"/>
                <a:ea typeface="Times New Roman" panose="02020603050405020304"/>
              </a:rPr>
              <a:t>cầu</a:t>
            </a:r>
            <a:r>
              <a:rPr lang="en-US" sz="2000" b="1" dirty="0">
                <a:latin typeface="Times New Roman" panose="02020603050405020304"/>
                <a:ea typeface="Times New Roman" panose="02020603050405020304"/>
              </a:rPr>
              <a:t>:</a:t>
            </a:r>
            <a:endParaRPr lang="en-US" sz="2000" b="1" dirty="0">
              <a:latin typeface="Times New Roman" panose="02020603050405020304"/>
              <a:ea typeface="Times New Roman" panose="02020603050405020304"/>
            </a:endParaRPr>
          </a:p>
          <a:p>
            <a:pPr algn="just">
              <a:lnSpc>
                <a:spcPct val="115000"/>
              </a:lnSpc>
            </a:pP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Phân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tích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bao</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giờ</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cũng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gắn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liền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với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tổng</a:t>
            </a:r>
            <a:r>
              <a:rPr lang="en-US" sz="2000" dirty="0">
                <a:latin typeface="Times New Roman" panose="02020603050405020304"/>
                <a:ea typeface="Times New Roman" panose="02020603050405020304"/>
              </a:rPr>
              <a:t> </a:t>
            </a:r>
            <a:r>
              <a:rPr lang="en-US" sz="2000" dirty="0" err="1" smtClean="0">
                <a:latin typeface="Times New Roman" panose="02020603050405020304"/>
                <a:ea typeface="Times New Roman" panose="02020603050405020304"/>
              </a:rPr>
              <a:t>hợp</a:t>
            </a:r>
            <a:r>
              <a:rPr lang="en-US" sz="2000" dirty="0" smtClean="0">
                <a:latin typeface="Times New Roman" panose="02020603050405020304"/>
                <a:ea typeface="Times New Roman" panose="02020603050405020304"/>
              </a:rPr>
              <a:t> - </a:t>
            </a:r>
            <a:r>
              <a:rPr lang="en-US" sz="2000" dirty="0" err="1">
                <a:latin typeface="Times New Roman" panose="02020603050405020304"/>
                <a:ea typeface="Times New Roman" panose="02020603050405020304"/>
              </a:rPr>
              <a:t>bản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chất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của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thao</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tác</a:t>
            </a:r>
            <a:r>
              <a:rPr lang="en-US" sz="2000" dirty="0">
                <a:latin typeface="Times New Roman" panose="02020603050405020304"/>
                <a:ea typeface="Times New Roman" panose="02020603050405020304"/>
              </a:rPr>
              <a:t> LLPT </a:t>
            </a:r>
            <a:r>
              <a:rPr lang="en-US" sz="2000" dirty="0" err="1">
                <a:latin typeface="Times New Roman" panose="02020603050405020304"/>
                <a:ea typeface="Times New Roman" panose="02020603050405020304"/>
              </a:rPr>
              <a:t>trong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văn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nghị</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luận</a:t>
            </a:r>
            <a:endParaRPr lang="en-US" sz="2000" dirty="0">
              <a:latin typeface="Times New Roman" panose="02020603050405020304"/>
              <a:ea typeface="Times New Roman" panose="02020603050405020304"/>
            </a:endParaRPr>
          </a:p>
          <a:p>
            <a:pPr algn="just"/>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Phân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tích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không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tách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rời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với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các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thao</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tác</a:t>
            </a:r>
            <a:r>
              <a:rPr lang="en-US" sz="2000" dirty="0">
                <a:latin typeface="Times New Roman" panose="02020603050405020304"/>
                <a:ea typeface="Times New Roman" panose="02020603050405020304"/>
              </a:rPr>
              <a:t> LL </a:t>
            </a:r>
            <a:r>
              <a:rPr lang="en-US" sz="2000" dirty="0" err="1">
                <a:latin typeface="Times New Roman" panose="02020603050405020304"/>
                <a:ea typeface="Times New Roman" panose="02020603050405020304"/>
              </a:rPr>
              <a:t>khác</a:t>
            </a:r>
            <a:r>
              <a:rPr lang="en-US" sz="2000"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giải</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thích</a:t>
            </a:r>
            <a:r>
              <a:rPr lang="en-US" sz="2000" i="1" dirty="0">
                <a:latin typeface="Times New Roman" panose="02020603050405020304"/>
                <a:ea typeface="Times New Roman" panose="02020603050405020304"/>
              </a:rPr>
              <a:t>, CM, ..</a:t>
            </a:r>
            <a:r>
              <a:rPr lang="en-US" sz="2000" i="1" dirty="0" smtClean="0">
                <a:latin typeface="Times New Roman" panose="02020603050405020304"/>
                <a:ea typeface="Times New Roman" panose="02020603050405020304"/>
              </a:rPr>
              <a:t>.</a:t>
            </a:r>
            <a:endParaRPr lang="en-US" sz="2000" i="1" dirty="0">
              <a:latin typeface="Times New Roman" panose="02020603050405020304"/>
              <a:ea typeface="Times New Roman" panose="02020603050405020304"/>
            </a:endParaRPr>
          </a:p>
        </p:txBody>
      </p:sp>
      <p:grpSp>
        <p:nvGrpSpPr>
          <p:cNvPr id="1617" name="Google Shape;1617;p32"/>
          <p:cNvGrpSpPr/>
          <p:nvPr/>
        </p:nvGrpSpPr>
        <p:grpSpPr>
          <a:xfrm flipH="1">
            <a:off x="4833281" y="3105150"/>
            <a:ext cx="574244" cy="582384"/>
            <a:chOff x="5881974" y="3343444"/>
            <a:chExt cx="480264" cy="478243"/>
          </a:xfrm>
        </p:grpSpPr>
        <p:sp>
          <p:nvSpPr>
            <p:cNvPr id="1618" name="Google Shape;1618;p3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p:txBody>
        </p:sp>
        <p:sp>
          <p:nvSpPr>
            <p:cNvPr id="1619" name="Google Shape;1619;p3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p:txBody>
        </p:sp>
      </p:grpSp>
      <p:grpSp>
        <p:nvGrpSpPr>
          <p:cNvPr id="1623" name="Google Shape;1623;p32"/>
          <p:cNvGrpSpPr/>
          <p:nvPr/>
        </p:nvGrpSpPr>
        <p:grpSpPr>
          <a:xfrm flipH="1">
            <a:off x="1198391" y="2343150"/>
            <a:ext cx="664862" cy="658746"/>
            <a:chOff x="5881974" y="3343444"/>
            <a:chExt cx="480264" cy="478243"/>
          </a:xfrm>
        </p:grpSpPr>
        <p:sp>
          <p:nvSpPr>
            <p:cNvPr id="1624" name="Google Shape;1624;p32"/>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p:txBody>
        </p:sp>
        <p:sp>
          <p:nvSpPr>
            <p:cNvPr id="1625" name="Google Shape;1625;p32"/>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p:txBody>
        </p:sp>
      </p:grpSp>
      <p:sp>
        <p:nvSpPr>
          <p:cNvPr id="33" name="Cloud Callout 32"/>
          <p:cNvSpPr/>
          <p:nvPr/>
        </p:nvSpPr>
        <p:spPr>
          <a:xfrm>
            <a:off x="4258998" y="1080047"/>
            <a:ext cx="3897519" cy="2189813"/>
          </a:xfrm>
          <a:prstGeom prst="cloudCallout">
            <a:avLst>
              <a:gd name="adj1" fmla="val -61805"/>
              <a:gd name="adj2" fmla="val 44538"/>
            </a:avLst>
          </a:prstGeom>
          <a:solidFill>
            <a:srgbClr val="89B6D7">
              <a:lumMod val="20000"/>
              <a:lumOff val="80000"/>
            </a:srgbClr>
          </a:solidFill>
          <a:ln w="25400" cap="flat" cmpd="sng" algn="ctr">
            <a:solidFill>
              <a:srgbClr val="89B6D7">
                <a:lumMod val="60000"/>
                <a:lumOff val="40000"/>
              </a:srgbClr>
            </a:solidFill>
            <a:prstDash val="solid"/>
          </a:ln>
          <a:effectLst/>
        </p:spPr>
        <p:txBody>
          <a:bodyPr rtlCol="0" anchor="ctr"/>
          <a:lstStyle/>
          <a:p>
            <a:pPr algn="ctr">
              <a:lnSpc>
                <a:spcPct val="150000"/>
              </a:lnSpc>
              <a:buClrTx/>
              <a:buFontTx/>
              <a:buNone/>
            </a:pPr>
            <a:r>
              <a:rPr lang="en-US" sz="2000" b="1" i="1" dirty="0" err="1" smtClean="0">
                <a:solidFill>
                  <a:srgbClr val="FF0000"/>
                </a:solidFill>
                <a:latin typeface="Times New Roman" panose="02020603050405020304" pitchFamily="18" charset="0"/>
                <a:ea typeface="+mn-ea"/>
                <a:cs typeface="Times New Roman" panose="02020603050405020304" pitchFamily="18" charset="0"/>
              </a:rPr>
              <a:t>Mục</a:t>
            </a:r>
            <a:r>
              <a:rPr lang="en-US" sz="2000" b="1" i="1" dirty="0" smtClean="0">
                <a:solidFill>
                  <a:srgbClr val="FF0000"/>
                </a:solidFill>
                <a:latin typeface="Times New Roman" panose="02020603050405020304" pitchFamily="18" charset="0"/>
                <a:ea typeface="+mn-ea"/>
                <a:cs typeface="Times New Roman" panose="02020603050405020304" pitchFamily="18" charset="0"/>
              </a:rPr>
              <a:t> </a:t>
            </a:r>
            <a:r>
              <a:rPr lang="en-US" sz="2000" b="1" i="1" dirty="0" err="1" smtClean="0">
                <a:solidFill>
                  <a:srgbClr val="FF0000"/>
                </a:solidFill>
                <a:latin typeface="Times New Roman" panose="02020603050405020304" pitchFamily="18" charset="0"/>
                <a:ea typeface="+mn-ea"/>
                <a:cs typeface="Times New Roman" panose="02020603050405020304" pitchFamily="18" charset="0"/>
              </a:rPr>
              <a:t>đích</a:t>
            </a:r>
            <a:r>
              <a:rPr lang="en-US" sz="2000" b="1" i="1" dirty="0" smtClean="0">
                <a:solidFill>
                  <a:srgbClr val="FF0000"/>
                </a:solidFill>
                <a:latin typeface="Times New Roman" panose="02020603050405020304" pitchFamily="18" charset="0"/>
                <a:ea typeface="+mn-ea"/>
                <a:cs typeface="Times New Roman" panose="02020603050405020304" pitchFamily="18" charset="0"/>
              </a:rPr>
              <a:t>, </a:t>
            </a:r>
            <a:r>
              <a:rPr lang="en-US" sz="2000" b="1" i="1" dirty="0" err="1" smtClean="0">
                <a:solidFill>
                  <a:srgbClr val="FF0000"/>
                </a:solidFill>
                <a:latin typeface="Times New Roman" panose="02020603050405020304" pitchFamily="18" charset="0"/>
                <a:ea typeface="+mn-ea"/>
                <a:cs typeface="Times New Roman" panose="02020603050405020304" pitchFamily="18" charset="0"/>
              </a:rPr>
              <a:t>yêu</a:t>
            </a:r>
            <a:r>
              <a:rPr lang="en-US" sz="2000" b="1" i="1" dirty="0" smtClean="0">
                <a:solidFill>
                  <a:srgbClr val="FF0000"/>
                </a:solidFill>
                <a:latin typeface="Times New Roman" panose="02020603050405020304" pitchFamily="18" charset="0"/>
                <a:ea typeface="+mn-ea"/>
                <a:cs typeface="Times New Roman" panose="02020603050405020304" pitchFamily="18" charset="0"/>
              </a:rPr>
              <a:t> </a:t>
            </a:r>
            <a:r>
              <a:rPr lang="en-US" sz="2000" b="1" i="1" dirty="0" err="1" smtClean="0">
                <a:solidFill>
                  <a:srgbClr val="FF0000"/>
                </a:solidFill>
                <a:latin typeface="Times New Roman" panose="02020603050405020304" pitchFamily="18" charset="0"/>
                <a:ea typeface="+mn-ea"/>
                <a:cs typeface="Times New Roman" panose="02020603050405020304" pitchFamily="18" charset="0"/>
              </a:rPr>
              <a:t>cầu</a:t>
            </a:r>
            <a:r>
              <a:rPr lang="en-US" sz="2000" b="1" i="1" dirty="0" smtClean="0">
                <a:solidFill>
                  <a:srgbClr val="FF0000"/>
                </a:solidFill>
                <a:latin typeface="Times New Roman" panose="02020603050405020304" pitchFamily="18" charset="0"/>
                <a:ea typeface="+mn-ea"/>
                <a:cs typeface="Times New Roman" panose="02020603050405020304" pitchFamily="18" charset="0"/>
              </a:rPr>
              <a:t> </a:t>
            </a:r>
            <a:r>
              <a:rPr lang="en-US" sz="2000" b="1" i="1" dirty="0" err="1" smtClean="0">
                <a:solidFill>
                  <a:srgbClr val="FF0000"/>
                </a:solidFill>
                <a:latin typeface="Times New Roman" panose="02020603050405020304" pitchFamily="18" charset="0"/>
                <a:ea typeface="+mn-ea"/>
                <a:cs typeface="Times New Roman" panose="02020603050405020304" pitchFamily="18" charset="0"/>
              </a:rPr>
              <a:t>của</a:t>
            </a:r>
            <a:r>
              <a:rPr lang="en-US" sz="2000" b="1" i="1" dirty="0" smtClean="0">
                <a:solidFill>
                  <a:srgbClr val="FF0000"/>
                </a:solidFill>
                <a:latin typeface="Times New Roman" panose="02020603050405020304" pitchFamily="18" charset="0"/>
                <a:ea typeface="+mn-ea"/>
                <a:cs typeface="Times New Roman" panose="02020603050405020304" pitchFamily="18" charset="0"/>
              </a:rPr>
              <a:t> </a:t>
            </a:r>
            <a:r>
              <a:rPr lang="en-US" sz="2000" b="1" i="1" dirty="0" err="1" smtClean="0">
                <a:solidFill>
                  <a:srgbClr val="FF0000"/>
                </a:solidFill>
                <a:latin typeface="Times New Roman" panose="02020603050405020304" pitchFamily="18" charset="0"/>
                <a:ea typeface="+mn-ea"/>
                <a:cs typeface="Times New Roman" panose="02020603050405020304" pitchFamily="18" charset="0"/>
              </a:rPr>
              <a:t>thao</a:t>
            </a:r>
            <a:r>
              <a:rPr lang="en-US" sz="2000" b="1" i="1" dirty="0" smtClean="0">
                <a:solidFill>
                  <a:srgbClr val="FF0000"/>
                </a:solidFill>
                <a:latin typeface="Times New Roman" panose="02020603050405020304" pitchFamily="18" charset="0"/>
                <a:ea typeface="+mn-ea"/>
                <a:cs typeface="Times New Roman" panose="02020603050405020304" pitchFamily="18" charset="0"/>
              </a:rPr>
              <a:t> </a:t>
            </a:r>
            <a:r>
              <a:rPr lang="en-US" sz="2000" b="1" i="1" dirty="0" err="1" smtClean="0">
                <a:solidFill>
                  <a:srgbClr val="FF0000"/>
                </a:solidFill>
                <a:latin typeface="Times New Roman" panose="02020603050405020304" pitchFamily="18" charset="0"/>
                <a:ea typeface="+mn-ea"/>
                <a:cs typeface="Times New Roman" panose="02020603050405020304" pitchFamily="18" charset="0"/>
              </a:rPr>
              <a:t>tác</a:t>
            </a:r>
            <a:r>
              <a:rPr lang="en-US" sz="2000" b="1" i="1" dirty="0" smtClean="0">
                <a:solidFill>
                  <a:srgbClr val="FF0000"/>
                </a:solidFill>
                <a:latin typeface="Times New Roman" panose="02020603050405020304" pitchFamily="18" charset="0"/>
                <a:ea typeface="+mn-ea"/>
                <a:cs typeface="Times New Roman" panose="02020603050405020304" pitchFamily="18" charset="0"/>
              </a:rPr>
              <a:t> </a:t>
            </a:r>
            <a:r>
              <a:rPr lang="en-US" sz="2000" b="1" i="1" dirty="0" err="1" smtClean="0">
                <a:solidFill>
                  <a:srgbClr val="FF0000"/>
                </a:solidFill>
                <a:latin typeface="Times New Roman" panose="02020603050405020304" pitchFamily="18" charset="0"/>
                <a:ea typeface="+mn-ea"/>
                <a:cs typeface="Times New Roman" panose="02020603050405020304" pitchFamily="18" charset="0"/>
              </a:rPr>
              <a:t>lập</a:t>
            </a:r>
            <a:r>
              <a:rPr lang="en-US" sz="2000" b="1" i="1" dirty="0" smtClean="0">
                <a:solidFill>
                  <a:srgbClr val="FF0000"/>
                </a:solidFill>
                <a:latin typeface="Times New Roman" panose="02020603050405020304" pitchFamily="18" charset="0"/>
                <a:ea typeface="+mn-ea"/>
                <a:cs typeface="Times New Roman" panose="02020603050405020304" pitchFamily="18" charset="0"/>
              </a:rPr>
              <a:t> </a:t>
            </a:r>
            <a:r>
              <a:rPr lang="en-US" sz="2000" b="1" i="1" dirty="0" err="1" smtClean="0">
                <a:solidFill>
                  <a:srgbClr val="FF0000"/>
                </a:solidFill>
                <a:latin typeface="Times New Roman" panose="02020603050405020304" pitchFamily="18" charset="0"/>
                <a:ea typeface="+mn-ea"/>
                <a:cs typeface="Times New Roman" panose="02020603050405020304" pitchFamily="18" charset="0"/>
              </a:rPr>
              <a:t>luận</a:t>
            </a:r>
            <a:r>
              <a:rPr lang="en-US" sz="2000" b="1" i="1" dirty="0" smtClean="0">
                <a:solidFill>
                  <a:srgbClr val="FF0000"/>
                </a:solidFill>
                <a:latin typeface="Times New Roman" panose="02020603050405020304" pitchFamily="18" charset="0"/>
                <a:ea typeface="+mn-ea"/>
                <a:cs typeface="Times New Roman" panose="02020603050405020304" pitchFamily="18" charset="0"/>
              </a:rPr>
              <a:t> </a:t>
            </a:r>
            <a:r>
              <a:rPr lang="en-US" sz="2000" b="1" i="1" dirty="0" err="1" smtClean="0">
                <a:solidFill>
                  <a:srgbClr val="FF0000"/>
                </a:solidFill>
                <a:latin typeface="Times New Roman" panose="02020603050405020304" pitchFamily="18" charset="0"/>
                <a:ea typeface="+mn-ea"/>
                <a:cs typeface="Times New Roman" panose="02020603050405020304" pitchFamily="18" charset="0"/>
              </a:rPr>
              <a:t>phân</a:t>
            </a:r>
            <a:r>
              <a:rPr lang="en-US" sz="2000" b="1" i="1" dirty="0" smtClean="0">
                <a:solidFill>
                  <a:srgbClr val="FF0000"/>
                </a:solidFill>
                <a:latin typeface="Times New Roman" panose="02020603050405020304" pitchFamily="18" charset="0"/>
                <a:ea typeface="+mn-ea"/>
                <a:cs typeface="Times New Roman" panose="02020603050405020304" pitchFamily="18" charset="0"/>
              </a:rPr>
              <a:t> </a:t>
            </a:r>
            <a:r>
              <a:rPr lang="en-US" sz="2000" b="1" i="1" dirty="0" err="1" smtClean="0">
                <a:solidFill>
                  <a:srgbClr val="FF0000"/>
                </a:solidFill>
                <a:latin typeface="Times New Roman" panose="02020603050405020304" pitchFamily="18" charset="0"/>
                <a:ea typeface="+mn-ea"/>
                <a:cs typeface="Times New Roman" panose="02020603050405020304" pitchFamily="18" charset="0"/>
              </a:rPr>
              <a:t>tích</a:t>
            </a:r>
            <a:r>
              <a:rPr lang="en-US" sz="2000" b="1" i="1" dirty="0" smtClean="0">
                <a:solidFill>
                  <a:srgbClr val="FF0000"/>
                </a:solidFill>
                <a:latin typeface="Times New Roman" panose="02020603050405020304" pitchFamily="18" charset="0"/>
                <a:ea typeface="+mn-ea"/>
                <a:cs typeface="Times New Roman" panose="02020603050405020304" pitchFamily="18" charset="0"/>
              </a:rPr>
              <a:t>?</a:t>
            </a:r>
            <a:endParaRPr lang="vi-VN" sz="2000" b="1" i="1" dirty="0">
              <a:solidFill>
                <a:srgbClr val="FF0000"/>
              </a:solidFill>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33"/>
                                        </p:tgtEl>
                                      </p:cBhvr>
                                    </p:animEffect>
                                    <p:anim calcmode="lin" valueType="num">
                                      <p:cBhvr>
                                        <p:cTn id="12" dur="1000"/>
                                        <p:tgtEl>
                                          <p:spTgt spid="33"/>
                                        </p:tgtEl>
                                        <p:attrNameLst>
                                          <p:attrName>ppt_x</p:attrName>
                                        </p:attrNameLst>
                                      </p:cBhvr>
                                      <p:tavLst>
                                        <p:tav tm="0">
                                          <p:val>
                                            <p:strVal val="ppt_x"/>
                                          </p:val>
                                        </p:tav>
                                        <p:tav tm="100000">
                                          <p:val>
                                            <p:strVal val="ppt_x"/>
                                          </p:val>
                                        </p:tav>
                                      </p:tavLst>
                                    </p:anim>
                                    <p:anim calcmode="lin" valueType="num">
                                      <p:cBhvr>
                                        <p:cTn id="13" dur="1000"/>
                                        <p:tgtEl>
                                          <p:spTgt spid="33"/>
                                        </p:tgtEl>
                                        <p:attrNameLst>
                                          <p:attrName>ppt_y</p:attrName>
                                        </p:attrNameLst>
                                      </p:cBhvr>
                                      <p:tavLst>
                                        <p:tav tm="0">
                                          <p:val>
                                            <p:strVal val="ppt_y"/>
                                          </p:val>
                                        </p:tav>
                                        <p:tav tm="100000">
                                          <p:val>
                                            <p:strVal val="ppt_y+.1"/>
                                          </p:val>
                                        </p:tav>
                                      </p:tavLst>
                                    </p:anim>
                                    <p:set>
                                      <p:cBhvr>
                                        <p:cTn id="14" dur="1" fill="hold">
                                          <p:stCondLst>
                                            <p:cond delay="9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95"/>
                                        </p:tgtEl>
                                        <p:attrNameLst>
                                          <p:attrName>style.visibility</p:attrName>
                                        </p:attrNameLst>
                                      </p:cBhvr>
                                      <p:to>
                                        <p:strVal val="visible"/>
                                      </p:to>
                                    </p:set>
                                    <p:animEffect transition="in" filter="wipe(down)">
                                      <p:cBhvr>
                                        <p:cTn id="19" dur="500"/>
                                        <p:tgtEl>
                                          <p:spTgt spid="159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23"/>
                                        </p:tgtEl>
                                        <p:attrNameLst>
                                          <p:attrName>style.visibility</p:attrName>
                                        </p:attrNameLst>
                                      </p:cBhvr>
                                      <p:to>
                                        <p:strVal val="visible"/>
                                      </p:to>
                                    </p:set>
                                    <p:animEffect transition="in" filter="barn(inVertical)">
                                      <p:cBhvr>
                                        <p:cTn id="24" dur="500"/>
                                        <p:tgtEl>
                                          <p:spTgt spid="16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14"/>
                                        </p:tgtEl>
                                        <p:attrNameLst>
                                          <p:attrName>style.visibility</p:attrName>
                                        </p:attrNameLst>
                                      </p:cBhvr>
                                      <p:to>
                                        <p:strVal val="visible"/>
                                      </p:to>
                                    </p:set>
                                    <p:animEffect transition="in" filter="barn(inVertical)">
                                      <p:cBhvr>
                                        <p:cTn id="29" dur="500"/>
                                        <p:tgtEl>
                                          <p:spTgt spid="16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617"/>
                                        </p:tgtEl>
                                        <p:attrNameLst>
                                          <p:attrName>style.visibility</p:attrName>
                                        </p:attrNameLst>
                                      </p:cBhvr>
                                      <p:to>
                                        <p:strVal val="visible"/>
                                      </p:to>
                                    </p:set>
                                    <p:animEffect transition="in" filter="circle(in)">
                                      <p:cBhvr>
                                        <p:cTn id="34" dur="2000"/>
                                        <p:tgtEl>
                                          <p:spTgt spid="16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15"/>
                                        </p:tgtEl>
                                        <p:attrNameLst>
                                          <p:attrName>style.visibility</p:attrName>
                                        </p:attrNameLst>
                                      </p:cBhvr>
                                      <p:to>
                                        <p:strVal val="visible"/>
                                      </p:to>
                                    </p:set>
                                    <p:animEffect transition="in" filter="wipe(down)">
                                      <p:cBhvr>
                                        <p:cTn id="39" dur="500"/>
                                        <p:tgtEl>
                                          <p:spTgt spid="161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601"/>
                                        </p:tgtEl>
                                        <p:attrNameLst>
                                          <p:attrName>style.visibility</p:attrName>
                                        </p:attrNameLst>
                                      </p:cBhvr>
                                      <p:to>
                                        <p:strVal val="visible"/>
                                      </p:to>
                                    </p:set>
                                    <p:animEffect transition="in" filter="circle(in)">
                                      <p:cBhvr>
                                        <p:cTn id="44" dur="2000"/>
                                        <p:tgtEl>
                                          <p:spTgt spid="1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4" grpId="0"/>
      <p:bldP spid="1615" grpId="0"/>
      <p:bldP spid="33" grpId="0" animBg="1"/>
      <p:bldP spid="3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sp>
        <p:nvSpPr>
          <p:cNvPr id="2162" name="Google Shape;2162;p39"/>
          <p:cNvSpPr/>
          <p:nvPr/>
        </p:nvSpPr>
        <p:spPr>
          <a:xfrm>
            <a:off x="1219850" y="1459568"/>
            <a:ext cx="7016530" cy="2519405"/>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p:txBody>
      </p:sp>
      <p:sp>
        <p:nvSpPr>
          <p:cNvPr id="2163" name="Google Shape;2163;p39"/>
          <p:cNvSpPr/>
          <p:nvPr/>
        </p:nvSpPr>
        <p:spPr>
          <a:xfrm>
            <a:off x="1505525" y="1673793"/>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rgbClr val="00B050"/>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endParaRPr>
              <a:solidFill>
                <a:schemeClr val="accent6">
                  <a:lumMod val="10000"/>
                </a:schemeClr>
              </a:solidFill>
            </a:endParaRPr>
          </a:p>
        </p:txBody>
      </p:sp>
      <p:grpSp>
        <p:nvGrpSpPr>
          <p:cNvPr id="2164" name="Google Shape;2164;p39"/>
          <p:cNvGrpSpPr/>
          <p:nvPr/>
        </p:nvGrpSpPr>
        <p:grpSpPr>
          <a:xfrm rot="889286">
            <a:off x="5849645" y="1068243"/>
            <a:ext cx="2626616" cy="1584462"/>
            <a:chOff x="5862862" y="867279"/>
            <a:chExt cx="1912829" cy="1010210"/>
          </a:xfrm>
        </p:grpSpPr>
        <p:sp>
          <p:nvSpPr>
            <p:cNvPr id="2165" name="Google Shape;2165;p39"/>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p:txBody>
        </p:sp>
        <p:sp>
          <p:nvSpPr>
            <p:cNvPr id="2166" name="Google Shape;2166;p39"/>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dk2"/>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2167" name="Google Shape;2167;p39"/>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p:txBody>
        </p:sp>
        <p:sp>
          <p:nvSpPr>
            <p:cNvPr id="2168" name="Google Shape;2168;p39"/>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2169" name="Google Shape;2169;p39"/>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p:txBody>
        </p:sp>
        <p:sp>
          <p:nvSpPr>
            <p:cNvPr id="2170" name="Google Shape;2170;p39"/>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2171" name="Google Shape;2171;p39"/>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p:txBody>
        </p:sp>
        <p:sp>
          <p:nvSpPr>
            <p:cNvPr id="2172" name="Google Shape;2172;p39"/>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p:txBody>
        </p:sp>
      </p:grpSp>
      <p:grpSp>
        <p:nvGrpSpPr>
          <p:cNvPr id="2173" name="Google Shape;2173;p39"/>
          <p:cNvGrpSpPr/>
          <p:nvPr/>
        </p:nvGrpSpPr>
        <p:grpSpPr>
          <a:xfrm>
            <a:off x="1143000" y="2684558"/>
            <a:ext cx="2280501" cy="1944592"/>
            <a:chOff x="1292108" y="3397926"/>
            <a:chExt cx="1762332" cy="1404699"/>
          </a:xfrm>
        </p:grpSpPr>
        <p:sp>
          <p:nvSpPr>
            <p:cNvPr id="2174" name="Google Shape;2174;p39"/>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5"/>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p:txBody>
        </p:sp>
        <p:grpSp>
          <p:nvGrpSpPr>
            <p:cNvPr id="2175" name="Google Shape;2175;p39"/>
            <p:cNvGrpSpPr/>
            <p:nvPr/>
          </p:nvGrpSpPr>
          <p:grpSpPr>
            <a:xfrm rot="-7563">
              <a:off x="1959985" y="3986887"/>
              <a:ext cx="853625" cy="661631"/>
              <a:chOff x="1959411" y="3975074"/>
              <a:chExt cx="853623" cy="661629"/>
            </a:xfrm>
          </p:grpSpPr>
          <p:grpSp>
            <p:nvGrpSpPr>
              <p:cNvPr id="2176" name="Google Shape;2176;p39"/>
              <p:cNvGrpSpPr/>
              <p:nvPr/>
            </p:nvGrpSpPr>
            <p:grpSpPr>
              <a:xfrm rot="7493799">
                <a:off x="2664833" y="4448105"/>
                <a:ext cx="87059" cy="194512"/>
                <a:chOff x="3197462" y="129838"/>
                <a:chExt cx="465478" cy="1040001"/>
              </a:xfrm>
            </p:grpSpPr>
            <p:sp>
              <p:nvSpPr>
                <p:cNvPr id="2177" name="Google Shape;2177;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178" name="Google Shape;2178;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2179" name="Google Shape;2179;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180" name="Google Shape;2180;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181" name="Google Shape;2181;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182" name="Google Shape;2182;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2183" name="Google Shape;2183;p39"/>
              <p:cNvGrpSpPr/>
              <p:nvPr/>
            </p:nvGrpSpPr>
            <p:grpSpPr>
              <a:xfrm rot="7493799">
                <a:off x="2342693" y="4223260"/>
                <a:ext cx="87059" cy="194512"/>
                <a:chOff x="3197462" y="129838"/>
                <a:chExt cx="465478" cy="1040001"/>
              </a:xfrm>
            </p:grpSpPr>
            <p:sp>
              <p:nvSpPr>
                <p:cNvPr id="2184" name="Google Shape;2184;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185" name="Google Shape;2185;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2186" name="Google Shape;2186;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187" name="Google Shape;2187;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188" name="Google Shape;2188;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189" name="Google Shape;2189;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2190" name="Google Shape;2190;p39"/>
              <p:cNvGrpSpPr/>
              <p:nvPr/>
            </p:nvGrpSpPr>
            <p:grpSpPr>
              <a:xfrm rot="7493799">
                <a:off x="2020553" y="3998415"/>
                <a:ext cx="87059" cy="194512"/>
                <a:chOff x="3197462" y="129838"/>
                <a:chExt cx="465478" cy="1040001"/>
              </a:xfrm>
            </p:grpSpPr>
            <p:sp>
              <p:nvSpPr>
                <p:cNvPr id="2191" name="Google Shape;2191;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192" name="Google Shape;2192;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2193" name="Google Shape;2193;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194" name="Google Shape;2194;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195" name="Google Shape;2195;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196" name="Google Shape;2196;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2197" name="Google Shape;2197;p39"/>
              <p:cNvGrpSpPr/>
              <p:nvPr/>
            </p:nvGrpSpPr>
            <p:grpSpPr>
              <a:xfrm rot="7493799">
                <a:off x="2577693" y="4194005"/>
                <a:ext cx="87059" cy="194512"/>
                <a:chOff x="3197462" y="129838"/>
                <a:chExt cx="465478" cy="1040001"/>
              </a:xfrm>
            </p:grpSpPr>
            <p:sp>
              <p:nvSpPr>
                <p:cNvPr id="2198" name="Google Shape;2198;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199" name="Google Shape;2199;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2200" name="Google Shape;2200;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201" name="Google Shape;2201;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202" name="Google Shape;2202;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03" name="Google Shape;2203;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2204" name="Google Shape;2204;p39"/>
              <p:cNvGrpSpPr/>
              <p:nvPr/>
            </p:nvGrpSpPr>
            <p:grpSpPr>
              <a:xfrm rot="7493799">
                <a:off x="2255553" y="3969160"/>
                <a:ext cx="87059" cy="194512"/>
                <a:chOff x="3197462" y="129838"/>
                <a:chExt cx="465478" cy="1040001"/>
              </a:xfrm>
            </p:grpSpPr>
            <p:sp>
              <p:nvSpPr>
                <p:cNvPr id="2205" name="Google Shape;2205;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206" name="Google Shape;2206;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2207" name="Google Shape;2207;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208" name="Google Shape;2208;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209" name="Google Shape;2209;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10" name="Google Shape;2210;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grpSp>
          <p:nvGrpSpPr>
            <p:cNvPr id="2211" name="Google Shape;2211;p39"/>
            <p:cNvGrpSpPr/>
            <p:nvPr/>
          </p:nvGrpSpPr>
          <p:grpSpPr>
            <a:xfrm rot="7487173">
              <a:off x="1699197" y="3786819"/>
              <a:ext cx="87055" cy="194505"/>
              <a:chOff x="3197462" y="129838"/>
              <a:chExt cx="465478" cy="1040001"/>
            </a:xfrm>
          </p:grpSpPr>
          <p:sp>
            <p:nvSpPr>
              <p:cNvPr id="2212" name="Google Shape;2212;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213" name="Google Shape;2213;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2214" name="Google Shape;2214;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215" name="Google Shape;2215;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216" name="Google Shape;2216;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17" name="Google Shape;2217;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2218" name="Google Shape;2218;p39"/>
            <p:cNvGrpSpPr/>
            <p:nvPr/>
          </p:nvGrpSpPr>
          <p:grpSpPr>
            <a:xfrm rot="7487173">
              <a:off x="1934133" y="3757053"/>
              <a:ext cx="87055" cy="194505"/>
              <a:chOff x="3197462" y="129838"/>
              <a:chExt cx="465478" cy="1040001"/>
            </a:xfrm>
          </p:grpSpPr>
          <p:sp>
            <p:nvSpPr>
              <p:cNvPr id="2219" name="Google Shape;2219;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220" name="Google Shape;2220;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2221" name="Google Shape;2221;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222" name="Google Shape;2222;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223" name="Google Shape;2223;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24" name="Google Shape;2224;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2225" name="Google Shape;2225;p39"/>
            <p:cNvGrpSpPr/>
            <p:nvPr/>
          </p:nvGrpSpPr>
          <p:grpSpPr>
            <a:xfrm rot="7487173">
              <a:off x="1611504" y="3532909"/>
              <a:ext cx="87055" cy="194505"/>
              <a:chOff x="3197462" y="129838"/>
              <a:chExt cx="465478" cy="1040001"/>
            </a:xfrm>
          </p:grpSpPr>
          <p:sp>
            <p:nvSpPr>
              <p:cNvPr id="2226" name="Google Shape;2226;p39"/>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227" name="Google Shape;2227;p39"/>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2228" name="Google Shape;2228;p39"/>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229" name="Google Shape;2229;p39"/>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2230" name="Google Shape;2230;p39"/>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31" name="Google Shape;2231;p39"/>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grpSp>
        <p:nvGrpSpPr>
          <p:cNvPr id="2250" name="Google Shape;2250;p39"/>
          <p:cNvGrpSpPr/>
          <p:nvPr/>
        </p:nvGrpSpPr>
        <p:grpSpPr>
          <a:xfrm rot="-1332500">
            <a:off x="7080608" y="119038"/>
            <a:ext cx="1008118" cy="979147"/>
            <a:chOff x="1560678" y="386628"/>
            <a:chExt cx="1762332" cy="1726722"/>
          </a:xfrm>
        </p:grpSpPr>
        <p:sp>
          <p:nvSpPr>
            <p:cNvPr id="2251" name="Google Shape;2251;p39"/>
            <p:cNvSpPr/>
            <p:nvPr/>
          </p:nvSpPr>
          <p:spPr>
            <a:xfrm>
              <a:off x="1560678" y="386628"/>
              <a:ext cx="1762332" cy="1726722"/>
            </a:xfrm>
            <a:custGeom>
              <a:avLst/>
              <a:gdLst/>
              <a:ahLst/>
              <a:cxnLst/>
              <a:rect l="l" t="t" r="r" b="b"/>
              <a:pathLst>
                <a:path w="21776" h="21336" extrusionOk="0">
                  <a:moveTo>
                    <a:pt x="11437" y="1"/>
                  </a:moveTo>
                  <a:cubicBezTo>
                    <a:pt x="11306" y="1"/>
                    <a:pt x="11162" y="50"/>
                    <a:pt x="11002" y="142"/>
                  </a:cubicBezTo>
                  <a:cubicBezTo>
                    <a:pt x="8892" y="1365"/>
                    <a:pt x="4481" y="10228"/>
                    <a:pt x="2252" y="14920"/>
                  </a:cubicBezTo>
                  <a:cubicBezTo>
                    <a:pt x="2097" y="15247"/>
                    <a:pt x="1954" y="15551"/>
                    <a:pt x="1823" y="15835"/>
                  </a:cubicBezTo>
                  <a:cubicBezTo>
                    <a:pt x="1591" y="16050"/>
                    <a:pt x="1105" y="17125"/>
                    <a:pt x="774" y="17909"/>
                  </a:cubicBezTo>
                  <a:cubicBezTo>
                    <a:pt x="698" y="18084"/>
                    <a:pt x="632" y="18243"/>
                    <a:pt x="579" y="18375"/>
                  </a:cubicBezTo>
                  <a:cubicBezTo>
                    <a:pt x="288" y="18468"/>
                    <a:pt x="1" y="18954"/>
                    <a:pt x="374" y="19321"/>
                  </a:cubicBezTo>
                  <a:cubicBezTo>
                    <a:pt x="806" y="19744"/>
                    <a:pt x="4644" y="21336"/>
                    <a:pt x="9623" y="21336"/>
                  </a:cubicBezTo>
                  <a:cubicBezTo>
                    <a:pt x="10053" y="21336"/>
                    <a:pt x="10491" y="21324"/>
                    <a:pt x="10936" y="21299"/>
                  </a:cubicBezTo>
                  <a:cubicBezTo>
                    <a:pt x="14629" y="21090"/>
                    <a:pt x="18085" y="19780"/>
                    <a:pt x="20039" y="18855"/>
                  </a:cubicBezTo>
                  <a:cubicBezTo>
                    <a:pt x="21045" y="18379"/>
                    <a:pt x="21653" y="18005"/>
                    <a:pt x="21686" y="17938"/>
                  </a:cubicBezTo>
                  <a:cubicBezTo>
                    <a:pt x="21775" y="17744"/>
                    <a:pt x="21335" y="16977"/>
                    <a:pt x="21335" y="16977"/>
                  </a:cubicBezTo>
                  <a:cubicBezTo>
                    <a:pt x="21330" y="16968"/>
                    <a:pt x="21321" y="16964"/>
                    <a:pt x="21308" y="16964"/>
                  </a:cubicBezTo>
                  <a:cubicBezTo>
                    <a:pt x="21270" y="16964"/>
                    <a:pt x="21201" y="16997"/>
                    <a:pt x="21100" y="17056"/>
                  </a:cubicBezTo>
                  <a:cubicBezTo>
                    <a:pt x="20879" y="16292"/>
                    <a:pt x="20076" y="14566"/>
                    <a:pt x="19781" y="14417"/>
                  </a:cubicBezTo>
                  <a:cubicBezTo>
                    <a:pt x="19771" y="14413"/>
                    <a:pt x="19759" y="14411"/>
                    <a:pt x="19745" y="14411"/>
                  </a:cubicBezTo>
                  <a:cubicBezTo>
                    <a:pt x="19728" y="14411"/>
                    <a:pt x="19708" y="14414"/>
                    <a:pt x="19685" y="14417"/>
                  </a:cubicBezTo>
                  <a:cubicBezTo>
                    <a:pt x="17913" y="10006"/>
                    <a:pt x="13410" y="149"/>
                    <a:pt x="11482" y="3"/>
                  </a:cubicBezTo>
                  <a:cubicBezTo>
                    <a:pt x="11467" y="1"/>
                    <a:pt x="11452" y="1"/>
                    <a:pt x="11437" y="1"/>
                  </a:cubicBezTo>
                  <a:close/>
                </a:path>
              </a:pathLst>
            </a:custGeom>
            <a:solidFill>
              <a:srgbClr val="FFFFFF"/>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sp>
          <p:nvSpPr>
            <p:cNvPr id="2252" name="Google Shape;2252;p39"/>
            <p:cNvSpPr/>
            <p:nvPr/>
          </p:nvSpPr>
          <p:spPr>
            <a:xfrm>
              <a:off x="1807922" y="539830"/>
              <a:ext cx="1281688" cy="1342710"/>
            </a:xfrm>
            <a:custGeom>
              <a:avLst/>
              <a:gdLst/>
              <a:ahLst/>
              <a:cxnLst/>
              <a:rect l="l" t="t" r="r" b="b"/>
              <a:pathLst>
                <a:path w="15837" h="16591" extrusionOk="0">
                  <a:moveTo>
                    <a:pt x="8443" y="0"/>
                  </a:moveTo>
                  <a:cubicBezTo>
                    <a:pt x="8337" y="0"/>
                    <a:pt x="8223" y="40"/>
                    <a:pt x="8096" y="118"/>
                  </a:cubicBezTo>
                  <a:cubicBezTo>
                    <a:pt x="6399" y="1142"/>
                    <a:pt x="2864" y="8573"/>
                    <a:pt x="1079" y="12507"/>
                  </a:cubicBezTo>
                  <a:cubicBezTo>
                    <a:pt x="421" y="13962"/>
                    <a:pt x="1" y="14938"/>
                    <a:pt x="1" y="14938"/>
                  </a:cubicBezTo>
                  <a:cubicBezTo>
                    <a:pt x="1689" y="16155"/>
                    <a:pt x="3718" y="16590"/>
                    <a:pt x="5748" y="16590"/>
                  </a:cubicBezTo>
                  <a:cubicBezTo>
                    <a:pt x="10661" y="16590"/>
                    <a:pt x="15581" y="14042"/>
                    <a:pt x="15688" y="13867"/>
                  </a:cubicBezTo>
                  <a:cubicBezTo>
                    <a:pt x="15837" y="13619"/>
                    <a:pt x="10460" y="160"/>
                    <a:pt x="8479" y="2"/>
                  </a:cubicBezTo>
                  <a:cubicBezTo>
                    <a:pt x="8467" y="1"/>
                    <a:pt x="8455" y="0"/>
                    <a:pt x="8443"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253" name="Google Shape;2253;p39"/>
            <p:cNvSpPr/>
            <p:nvPr/>
          </p:nvSpPr>
          <p:spPr>
            <a:xfrm>
              <a:off x="1867406" y="539669"/>
              <a:ext cx="1162317" cy="1172190"/>
            </a:xfrm>
            <a:custGeom>
              <a:avLst/>
              <a:gdLst/>
              <a:ahLst/>
              <a:cxnLst/>
              <a:rect l="l" t="t" r="r" b="b"/>
              <a:pathLst>
                <a:path w="14362" h="14484" extrusionOk="0">
                  <a:moveTo>
                    <a:pt x="7712" y="0"/>
                  </a:moveTo>
                  <a:cubicBezTo>
                    <a:pt x="7605" y="0"/>
                    <a:pt x="7489" y="43"/>
                    <a:pt x="7361" y="120"/>
                  </a:cubicBezTo>
                  <a:cubicBezTo>
                    <a:pt x="8704" y="2719"/>
                    <a:pt x="13250" y="11580"/>
                    <a:pt x="13015" y="11987"/>
                  </a:cubicBezTo>
                  <a:cubicBezTo>
                    <a:pt x="12831" y="12308"/>
                    <a:pt x="10297" y="13793"/>
                    <a:pt x="6494" y="13793"/>
                  </a:cubicBezTo>
                  <a:cubicBezTo>
                    <a:pt x="4692" y="13793"/>
                    <a:pt x="2606" y="13459"/>
                    <a:pt x="344" y="12509"/>
                  </a:cubicBezTo>
                  <a:cubicBezTo>
                    <a:pt x="222" y="12784"/>
                    <a:pt x="106" y="13039"/>
                    <a:pt x="0" y="13274"/>
                  </a:cubicBezTo>
                  <a:cubicBezTo>
                    <a:pt x="20" y="13257"/>
                    <a:pt x="37" y="13247"/>
                    <a:pt x="49" y="13244"/>
                  </a:cubicBezTo>
                  <a:lnTo>
                    <a:pt x="60" y="13244"/>
                  </a:lnTo>
                  <a:cubicBezTo>
                    <a:pt x="188" y="13244"/>
                    <a:pt x="641" y="13555"/>
                    <a:pt x="1531" y="13865"/>
                  </a:cubicBezTo>
                  <a:cubicBezTo>
                    <a:pt x="2424" y="14176"/>
                    <a:pt x="3753" y="14484"/>
                    <a:pt x="5635" y="14484"/>
                  </a:cubicBezTo>
                  <a:cubicBezTo>
                    <a:pt x="6105" y="14484"/>
                    <a:pt x="6610" y="14467"/>
                    <a:pt x="7152" y="14421"/>
                  </a:cubicBezTo>
                  <a:cubicBezTo>
                    <a:pt x="10281" y="14170"/>
                    <a:pt x="12251" y="13250"/>
                    <a:pt x="13353" y="12648"/>
                  </a:cubicBezTo>
                  <a:cubicBezTo>
                    <a:pt x="13878" y="12364"/>
                    <a:pt x="14203" y="12149"/>
                    <a:pt x="14361" y="12113"/>
                  </a:cubicBezTo>
                  <a:cubicBezTo>
                    <a:pt x="12930" y="8406"/>
                    <a:pt x="9295" y="129"/>
                    <a:pt x="7744" y="4"/>
                  </a:cubicBezTo>
                  <a:cubicBezTo>
                    <a:pt x="7735" y="0"/>
                    <a:pt x="7724" y="0"/>
                    <a:pt x="7712"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54" name="Google Shape;2254;p39"/>
            <p:cNvSpPr/>
            <p:nvPr/>
          </p:nvSpPr>
          <p:spPr>
            <a:xfrm>
              <a:off x="2350887" y="1044111"/>
              <a:ext cx="196660" cy="219320"/>
            </a:xfrm>
            <a:custGeom>
              <a:avLst/>
              <a:gdLst/>
              <a:ahLst/>
              <a:cxnLst/>
              <a:rect l="l" t="t" r="r" b="b"/>
              <a:pathLst>
                <a:path w="2430" h="2710" extrusionOk="0">
                  <a:moveTo>
                    <a:pt x="1809" y="1"/>
                  </a:moveTo>
                  <a:cubicBezTo>
                    <a:pt x="1808" y="1"/>
                    <a:pt x="1807" y="1"/>
                    <a:pt x="1807" y="1"/>
                  </a:cubicBezTo>
                  <a:cubicBezTo>
                    <a:pt x="1634" y="7"/>
                    <a:pt x="2071" y="2418"/>
                    <a:pt x="1228" y="2454"/>
                  </a:cubicBezTo>
                  <a:cubicBezTo>
                    <a:pt x="1221" y="2454"/>
                    <a:pt x="1214" y="2454"/>
                    <a:pt x="1207" y="2454"/>
                  </a:cubicBezTo>
                  <a:cubicBezTo>
                    <a:pt x="316" y="2454"/>
                    <a:pt x="558" y="191"/>
                    <a:pt x="329" y="136"/>
                  </a:cubicBezTo>
                  <a:cubicBezTo>
                    <a:pt x="326" y="136"/>
                    <a:pt x="324" y="135"/>
                    <a:pt x="321" y="135"/>
                  </a:cubicBezTo>
                  <a:cubicBezTo>
                    <a:pt x="87" y="135"/>
                    <a:pt x="0" y="2709"/>
                    <a:pt x="1213" y="2709"/>
                  </a:cubicBezTo>
                  <a:cubicBezTo>
                    <a:pt x="1225" y="2709"/>
                    <a:pt x="1236" y="2709"/>
                    <a:pt x="1248" y="2708"/>
                  </a:cubicBezTo>
                  <a:cubicBezTo>
                    <a:pt x="2429" y="2662"/>
                    <a:pt x="2116" y="1"/>
                    <a:pt x="1809"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2255" name="Google Shape;2255;p39"/>
            <p:cNvSpPr/>
            <p:nvPr/>
          </p:nvSpPr>
          <p:spPr>
            <a:xfrm>
              <a:off x="2271980" y="966741"/>
              <a:ext cx="58674" cy="57622"/>
            </a:xfrm>
            <a:custGeom>
              <a:avLst/>
              <a:gdLst/>
              <a:ahLst/>
              <a:cxnLst/>
              <a:rect l="l" t="t" r="r" b="b"/>
              <a:pathLst>
                <a:path w="725" h="712" extrusionOk="0">
                  <a:moveTo>
                    <a:pt x="361" y="1"/>
                  </a:moveTo>
                  <a:cubicBezTo>
                    <a:pt x="357" y="1"/>
                    <a:pt x="352" y="1"/>
                    <a:pt x="348" y="1"/>
                  </a:cubicBezTo>
                  <a:cubicBezTo>
                    <a:pt x="153" y="11"/>
                    <a:pt x="1" y="176"/>
                    <a:pt x="7" y="371"/>
                  </a:cubicBezTo>
                  <a:cubicBezTo>
                    <a:pt x="14" y="560"/>
                    <a:pt x="169" y="712"/>
                    <a:pt x="359" y="712"/>
                  </a:cubicBezTo>
                  <a:cubicBezTo>
                    <a:pt x="365" y="712"/>
                    <a:pt x="372" y="712"/>
                    <a:pt x="378" y="711"/>
                  </a:cubicBezTo>
                  <a:cubicBezTo>
                    <a:pt x="573" y="705"/>
                    <a:pt x="725" y="540"/>
                    <a:pt x="718" y="342"/>
                  </a:cubicBezTo>
                  <a:cubicBezTo>
                    <a:pt x="712" y="151"/>
                    <a:pt x="553" y="1"/>
                    <a:pt x="361"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2256" name="Google Shape;2256;p39"/>
            <p:cNvSpPr/>
            <p:nvPr/>
          </p:nvSpPr>
          <p:spPr>
            <a:xfrm>
              <a:off x="2531282" y="956301"/>
              <a:ext cx="58998" cy="57703"/>
            </a:xfrm>
            <a:custGeom>
              <a:avLst/>
              <a:gdLst/>
              <a:ahLst/>
              <a:cxnLst/>
              <a:rect l="l" t="t" r="r" b="b"/>
              <a:pathLst>
                <a:path w="729" h="713" extrusionOk="0">
                  <a:moveTo>
                    <a:pt x="363" y="0"/>
                  </a:moveTo>
                  <a:cubicBezTo>
                    <a:pt x="359" y="0"/>
                    <a:pt x="355" y="1"/>
                    <a:pt x="351" y="1"/>
                  </a:cubicBezTo>
                  <a:cubicBezTo>
                    <a:pt x="153" y="11"/>
                    <a:pt x="1" y="176"/>
                    <a:pt x="11" y="371"/>
                  </a:cubicBezTo>
                  <a:cubicBezTo>
                    <a:pt x="17" y="564"/>
                    <a:pt x="173" y="712"/>
                    <a:pt x="360" y="712"/>
                  </a:cubicBezTo>
                  <a:cubicBezTo>
                    <a:pt x="366" y="712"/>
                    <a:pt x="372" y="712"/>
                    <a:pt x="378" y="712"/>
                  </a:cubicBezTo>
                  <a:cubicBezTo>
                    <a:pt x="576" y="705"/>
                    <a:pt x="728" y="540"/>
                    <a:pt x="719" y="344"/>
                  </a:cubicBezTo>
                  <a:cubicBezTo>
                    <a:pt x="712" y="150"/>
                    <a:pt x="553" y="0"/>
                    <a:pt x="363"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2257" name="Google Shape;2257;p39"/>
            <p:cNvSpPr/>
            <p:nvPr/>
          </p:nvSpPr>
          <p:spPr>
            <a:xfrm>
              <a:off x="2561793" y="1057950"/>
              <a:ext cx="121071" cy="118239"/>
            </a:xfrm>
            <a:custGeom>
              <a:avLst/>
              <a:gdLst/>
              <a:ahLst/>
              <a:cxnLst/>
              <a:rect l="l" t="t" r="r" b="b"/>
              <a:pathLst>
                <a:path w="1496" h="1461" extrusionOk="0">
                  <a:moveTo>
                    <a:pt x="748" y="0"/>
                  </a:moveTo>
                  <a:cubicBezTo>
                    <a:pt x="738" y="0"/>
                    <a:pt x="729" y="1"/>
                    <a:pt x="719" y="1"/>
                  </a:cubicBezTo>
                  <a:cubicBezTo>
                    <a:pt x="315" y="18"/>
                    <a:pt x="1" y="355"/>
                    <a:pt x="17" y="759"/>
                  </a:cubicBezTo>
                  <a:cubicBezTo>
                    <a:pt x="34" y="1152"/>
                    <a:pt x="357" y="1460"/>
                    <a:pt x="748" y="1460"/>
                  </a:cubicBezTo>
                  <a:cubicBezTo>
                    <a:pt x="758" y="1460"/>
                    <a:pt x="768" y="1460"/>
                    <a:pt x="778" y="1460"/>
                  </a:cubicBezTo>
                  <a:cubicBezTo>
                    <a:pt x="1182" y="1446"/>
                    <a:pt x="1496" y="1106"/>
                    <a:pt x="1479" y="703"/>
                  </a:cubicBezTo>
                  <a:cubicBezTo>
                    <a:pt x="1463" y="308"/>
                    <a:pt x="1138" y="0"/>
                    <a:pt x="748"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58" name="Google Shape;2258;p39"/>
            <p:cNvSpPr/>
            <p:nvPr/>
          </p:nvSpPr>
          <p:spPr>
            <a:xfrm>
              <a:off x="2155277" y="1074055"/>
              <a:ext cx="121152" cy="118401"/>
            </a:xfrm>
            <a:custGeom>
              <a:avLst/>
              <a:gdLst/>
              <a:ahLst/>
              <a:cxnLst/>
              <a:rect l="l" t="t" r="r" b="b"/>
              <a:pathLst>
                <a:path w="1497" h="1463" extrusionOk="0">
                  <a:moveTo>
                    <a:pt x="742" y="0"/>
                  </a:moveTo>
                  <a:cubicBezTo>
                    <a:pt x="734" y="0"/>
                    <a:pt x="726" y="0"/>
                    <a:pt x="718" y="0"/>
                  </a:cubicBezTo>
                  <a:cubicBezTo>
                    <a:pt x="315" y="17"/>
                    <a:pt x="1" y="358"/>
                    <a:pt x="18" y="761"/>
                  </a:cubicBezTo>
                  <a:cubicBezTo>
                    <a:pt x="34" y="1154"/>
                    <a:pt x="358" y="1463"/>
                    <a:pt x="747" y="1463"/>
                  </a:cubicBezTo>
                  <a:cubicBezTo>
                    <a:pt x="757" y="1463"/>
                    <a:pt x="768" y="1463"/>
                    <a:pt x="778" y="1462"/>
                  </a:cubicBezTo>
                  <a:cubicBezTo>
                    <a:pt x="1182" y="1446"/>
                    <a:pt x="1496" y="1105"/>
                    <a:pt x="1479" y="702"/>
                  </a:cubicBezTo>
                  <a:cubicBezTo>
                    <a:pt x="1463" y="306"/>
                    <a:pt x="1136" y="0"/>
                    <a:pt x="742"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59" name="Google Shape;2259;p39"/>
            <p:cNvSpPr/>
            <p:nvPr/>
          </p:nvSpPr>
          <p:spPr>
            <a:xfrm>
              <a:off x="1771746" y="1519498"/>
              <a:ext cx="1359624" cy="436860"/>
            </a:xfrm>
            <a:custGeom>
              <a:avLst/>
              <a:gdLst/>
              <a:ahLst/>
              <a:cxnLst/>
              <a:rect l="l" t="t" r="r" b="b"/>
              <a:pathLst>
                <a:path w="16800" h="5398" extrusionOk="0">
                  <a:moveTo>
                    <a:pt x="15582" y="1"/>
                  </a:moveTo>
                  <a:cubicBezTo>
                    <a:pt x="15444" y="1"/>
                    <a:pt x="15111" y="228"/>
                    <a:pt x="14535" y="541"/>
                  </a:cubicBezTo>
                  <a:cubicBezTo>
                    <a:pt x="13433" y="1143"/>
                    <a:pt x="11463" y="2063"/>
                    <a:pt x="8334" y="2314"/>
                  </a:cubicBezTo>
                  <a:cubicBezTo>
                    <a:pt x="7792" y="2357"/>
                    <a:pt x="7286" y="2377"/>
                    <a:pt x="6814" y="2377"/>
                  </a:cubicBezTo>
                  <a:cubicBezTo>
                    <a:pt x="4934" y="2377"/>
                    <a:pt x="3604" y="2068"/>
                    <a:pt x="2713" y="1758"/>
                  </a:cubicBezTo>
                  <a:cubicBezTo>
                    <a:pt x="1822" y="1445"/>
                    <a:pt x="1369" y="1135"/>
                    <a:pt x="1243" y="1135"/>
                  </a:cubicBezTo>
                  <a:cubicBezTo>
                    <a:pt x="1239" y="1135"/>
                    <a:pt x="1235" y="1136"/>
                    <a:pt x="1231" y="1137"/>
                  </a:cubicBezTo>
                  <a:cubicBezTo>
                    <a:pt x="1077" y="1170"/>
                    <a:pt x="633" y="2191"/>
                    <a:pt x="342" y="2913"/>
                  </a:cubicBezTo>
                  <a:cubicBezTo>
                    <a:pt x="180" y="3310"/>
                    <a:pt x="65" y="3613"/>
                    <a:pt x="65" y="3613"/>
                  </a:cubicBezTo>
                  <a:cubicBezTo>
                    <a:pt x="1" y="3828"/>
                    <a:pt x="2485" y="5398"/>
                    <a:pt x="6589" y="5398"/>
                  </a:cubicBezTo>
                  <a:cubicBezTo>
                    <a:pt x="7165" y="5398"/>
                    <a:pt x="7773" y="5367"/>
                    <a:pt x="8410" y="5297"/>
                  </a:cubicBezTo>
                  <a:cubicBezTo>
                    <a:pt x="13592" y="4728"/>
                    <a:pt x="16658" y="2747"/>
                    <a:pt x="16731" y="2502"/>
                  </a:cubicBezTo>
                  <a:cubicBezTo>
                    <a:pt x="16800" y="2258"/>
                    <a:pt x="15907" y="158"/>
                    <a:pt x="15620" y="9"/>
                  </a:cubicBezTo>
                  <a:cubicBezTo>
                    <a:pt x="15609" y="3"/>
                    <a:pt x="15597" y="1"/>
                    <a:pt x="15582"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260" name="Google Shape;2260;p39"/>
            <p:cNvSpPr/>
            <p:nvPr/>
          </p:nvSpPr>
          <p:spPr>
            <a:xfrm>
              <a:off x="1786799" y="1519417"/>
              <a:ext cx="1335426" cy="397447"/>
            </a:xfrm>
            <a:custGeom>
              <a:avLst/>
              <a:gdLst/>
              <a:ahLst/>
              <a:cxnLst/>
              <a:rect l="l" t="t" r="r" b="b"/>
              <a:pathLst>
                <a:path w="16501" h="4911" extrusionOk="0">
                  <a:moveTo>
                    <a:pt x="15397" y="0"/>
                  </a:moveTo>
                  <a:cubicBezTo>
                    <a:pt x="15387" y="0"/>
                    <a:pt x="15370" y="4"/>
                    <a:pt x="15357" y="7"/>
                  </a:cubicBezTo>
                  <a:cubicBezTo>
                    <a:pt x="15199" y="43"/>
                    <a:pt x="14874" y="258"/>
                    <a:pt x="14349" y="542"/>
                  </a:cubicBezTo>
                  <a:cubicBezTo>
                    <a:pt x="14680" y="1084"/>
                    <a:pt x="15420" y="2351"/>
                    <a:pt x="15265" y="2592"/>
                  </a:cubicBezTo>
                  <a:cubicBezTo>
                    <a:pt x="15132" y="2795"/>
                    <a:pt x="12153" y="4517"/>
                    <a:pt x="7659" y="4517"/>
                  </a:cubicBezTo>
                  <a:cubicBezTo>
                    <a:pt x="5467" y="4517"/>
                    <a:pt x="2914" y="4107"/>
                    <a:pt x="156" y="2914"/>
                  </a:cubicBezTo>
                  <a:cubicBezTo>
                    <a:pt x="97" y="3059"/>
                    <a:pt x="44" y="3191"/>
                    <a:pt x="1" y="3303"/>
                  </a:cubicBezTo>
                  <a:cubicBezTo>
                    <a:pt x="24" y="3294"/>
                    <a:pt x="50" y="3291"/>
                    <a:pt x="73" y="3291"/>
                  </a:cubicBezTo>
                  <a:cubicBezTo>
                    <a:pt x="106" y="3291"/>
                    <a:pt x="140" y="3297"/>
                    <a:pt x="169" y="3317"/>
                  </a:cubicBezTo>
                  <a:cubicBezTo>
                    <a:pt x="401" y="3459"/>
                    <a:pt x="2722" y="4910"/>
                    <a:pt x="7269" y="4910"/>
                  </a:cubicBezTo>
                  <a:cubicBezTo>
                    <a:pt x="7550" y="4910"/>
                    <a:pt x="7838" y="4907"/>
                    <a:pt x="8135" y="4894"/>
                  </a:cubicBezTo>
                  <a:cubicBezTo>
                    <a:pt x="11739" y="4752"/>
                    <a:pt x="14088" y="3684"/>
                    <a:pt x="15397" y="2923"/>
                  </a:cubicBezTo>
                  <a:cubicBezTo>
                    <a:pt x="15936" y="2609"/>
                    <a:pt x="16296" y="2348"/>
                    <a:pt x="16501" y="2226"/>
                  </a:cubicBezTo>
                  <a:cubicBezTo>
                    <a:pt x="16319" y="1580"/>
                    <a:pt x="15672" y="132"/>
                    <a:pt x="15434" y="10"/>
                  </a:cubicBezTo>
                  <a:cubicBezTo>
                    <a:pt x="15423" y="4"/>
                    <a:pt x="15414" y="0"/>
                    <a:pt x="15397"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61" name="Google Shape;2261;p39"/>
            <p:cNvSpPr/>
            <p:nvPr/>
          </p:nvSpPr>
          <p:spPr>
            <a:xfrm>
              <a:off x="1746496" y="1693014"/>
              <a:ext cx="1419674" cy="296123"/>
            </a:xfrm>
            <a:custGeom>
              <a:avLst/>
              <a:gdLst/>
              <a:ahLst/>
              <a:cxnLst/>
              <a:rect l="l" t="t" r="r" b="b"/>
              <a:pathLst>
                <a:path w="17542" h="3659" extrusionOk="0">
                  <a:moveTo>
                    <a:pt x="17165" y="1"/>
                  </a:moveTo>
                  <a:cubicBezTo>
                    <a:pt x="17058" y="1"/>
                    <a:pt x="16651" y="339"/>
                    <a:pt x="15895" y="778"/>
                  </a:cubicBezTo>
                  <a:cubicBezTo>
                    <a:pt x="14586" y="1539"/>
                    <a:pt x="12237" y="2607"/>
                    <a:pt x="8633" y="2749"/>
                  </a:cubicBezTo>
                  <a:cubicBezTo>
                    <a:pt x="8335" y="2761"/>
                    <a:pt x="8044" y="2766"/>
                    <a:pt x="7762" y="2766"/>
                  </a:cubicBezTo>
                  <a:cubicBezTo>
                    <a:pt x="3219" y="2766"/>
                    <a:pt x="901" y="1315"/>
                    <a:pt x="667" y="1172"/>
                  </a:cubicBezTo>
                  <a:cubicBezTo>
                    <a:pt x="638" y="1154"/>
                    <a:pt x="606" y="1146"/>
                    <a:pt x="572" y="1146"/>
                  </a:cubicBezTo>
                  <a:cubicBezTo>
                    <a:pt x="322" y="1146"/>
                    <a:pt x="1" y="1608"/>
                    <a:pt x="333" y="1952"/>
                  </a:cubicBezTo>
                  <a:cubicBezTo>
                    <a:pt x="685" y="2309"/>
                    <a:pt x="3789" y="3658"/>
                    <a:pt x="7806" y="3658"/>
                  </a:cubicBezTo>
                  <a:cubicBezTo>
                    <a:pt x="8141" y="3658"/>
                    <a:pt x="8482" y="3649"/>
                    <a:pt x="8829" y="3629"/>
                  </a:cubicBezTo>
                  <a:cubicBezTo>
                    <a:pt x="11801" y="3457"/>
                    <a:pt x="14578" y="2362"/>
                    <a:pt x="16146" y="1589"/>
                  </a:cubicBezTo>
                  <a:cubicBezTo>
                    <a:pt x="16956" y="1192"/>
                    <a:pt x="17443" y="877"/>
                    <a:pt x="17469" y="821"/>
                  </a:cubicBezTo>
                  <a:cubicBezTo>
                    <a:pt x="17542" y="656"/>
                    <a:pt x="17188" y="11"/>
                    <a:pt x="17188" y="11"/>
                  </a:cubicBezTo>
                  <a:cubicBezTo>
                    <a:pt x="17183" y="4"/>
                    <a:pt x="17176" y="1"/>
                    <a:pt x="17165"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262" name="Google Shape;2262;p39"/>
            <p:cNvSpPr/>
            <p:nvPr/>
          </p:nvSpPr>
          <p:spPr>
            <a:xfrm>
              <a:off x="3032891" y="1693095"/>
              <a:ext cx="128274" cy="128517"/>
            </a:xfrm>
            <a:custGeom>
              <a:avLst/>
              <a:gdLst/>
              <a:ahLst/>
              <a:cxnLst/>
              <a:rect l="l" t="t" r="r" b="b"/>
              <a:pathLst>
                <a:path w="1585" h="1588" extrusionOk="0">
                  <a:moveTo>
                    <a:pt x="1270" y="0"/>
                  </a:moveTo>
                  <a:cubicBezTo>
                    <a:pt x="1240" y="0"/>
                    <a:pt x="1183" y="30"/>
                    <a:pt x="1104" y="80"/>
                  </a:cubicBezTo>
                  <a:cubicBezTo>
                    <a:pt x="899" y="202"/>
                    <a:pt x="539" y="463"/>
                    <a:pt x="0" y="777"/>
                  </a:cubicBezTo>
                  <a:lnTo>
                    <a:pt x="251" y="1588"/>
                  </a:lnTo>
                  <a:cubicBezTo>
                    <a:pt x="1061" y="1191"/>
                    <a:pt x="1548" y="876"/>
                    <a:pt x="1574" y="820"/>
                  </a:cubicBezTo>
                  <a:cubicBezTo>
                    <a:pt x="1580" y="803"/>
                    <a:pt x="1584" y="784"/>
                    <a:pt x="1584" y="761"/>
                  </a:cubicBezTo>
                  <a:cubicBezTo>
                    <a:pt x="1584" y="539"/>
                    <a:pt x="1293" y="10"/>
                    <a:pt x="1293" y="10"/>
                  </a:cubicBezTo>
                  <a:cubicBezTo>
                    <a:pt x="1287" y="3"/>
                    <a:pt x="1279" y="0"/>
                    <a:pt x="127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63" name="Google Shape;2263;p39"/>
            <p:cNvSpPr/>
            <p:nvPr/>
          </p:nvSpPr>
          <p:spPr>
            <a:xfrm>
              <a:off x="2041246" y="1409190"/>
              <a:ext cx="93231" cy="86919"/>
            </a:xfrm>
            <a:custGeom>
              <a:avLst/>
              <a:gdLst/>
              <a:ahLst/>
              <a:cxnLst/>
              <a:rect l="l" t="t" r="r" b="b"/>
              <a:pathLst>
                <a:path w="1152" h="1074" extrusionOk="0">
                  <a:moveTo>
                    <a:pt x="944" y="0"/>
                  </a:moveTo>
                  <a:cubicBezTo>
                    <a:pt x="745" y="0"/>
                    <a:pt x="1" y="869"/>
                    <a:pt x="534" y="1048"/>
                  </a:cubicBezTo>
                  <a:cubicBezTo>
                    <a:pt x="585" y="1065"/>
                    <a:pt x="631" y="1073"/>
                    <a:pt x="673" y="1073"/>
                  </a:cubicBezTo>
                  <a:cubicBezTo>
                    <a:pt x="1152" y="1073"/>
                    <a:pt x="1055" y="34"/>
                    <a:pt x="961" y="3"/>
                  </a:cubicBezTo>
                  <a:cubicBezTo>
                    <a:pt x="956" y="1"/>
                    <a:pt x="950" y="0"/>
                    <a:pt x="944"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2264" name="Google Shape;2264;p39"/>
            <p:cNvSpPr/>
            <p:nvPr/>
          </p:nvSpPr>
          <p:spPr>
            <a:xfrm>
              <a:off x="2750200" y="1386205"/>
              <a:ext cx="96307" cy="86271"/>
            </a:xfrm>
            <a:custGeom>
              <a:avLst/>
              <a:gdLst/>
              <a:ahLst/>
              <a:cxnLst/>
              <a:rect l="l" t="t" r="r" b="b"/>
              <a:pathLst>
                <a:path w="1190" h="1066" extrusionOk="0">
                  <a:moveTo>
                    <a:pt x="152" y="0"/>
                  </a:moveTo>
                  <a:cubicBezTo>
                    <a:pt x="147" y="0"/>
                    <a:pt x="143" y="1"/>
                    <a:pt x="140" y="3"/>
                  </a:cubicBezTo>
                  <a:cubicBezTo>
                    <a:pt x="0" y="80"/>
                    <a:pt x="90" y="1065"/>
                    <a:pt x="478" y="1065"/>
                  </a:cubicBezTo>
                  <a:cubicBezTo>
                    <a:pt x="522" y="1065"/>
                    <a:pt x="570" y="1053"/>
                    <a:pt x="623" y="1024"/>
                  </a:cubicBezTo>
                  <a:cubicBezTo>
                    <a:pt x="1190" y="714"/>
                    <a:pt x="293" y="0"/>
                    <a:pt x="15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2265" name="Google Shape;2265;p39"/>
            <p:cNvSpPr/>
            <p:nvPr/>
          </p:nvSpPr>
          <p:spPr>
            <a:xfrm>
              <a:off x="2405273" y="1481137"/>
              <a:ext cx="100110" cy="91613"/>
            </a:xfrm>
            <a:custGeom>
              <a:avLst/>
              <a:gdLst/>
              <a:ahLst/>
              <a:cxnLst/>
              <a:rect l="l" t="t" r="r" b="b"/>
              <a:pathLst>
                <a:path w="1237" h="1132" extrusionOk="0">
                  <a:moveTo>
                    <a:pt x="580" y="0"/>
                  </a:moveTo>
                  <a:cubicBezTo>
                    <a:pt x="579" y="0"/>
                    <a:pt x="579" y="0"/>
                    <a:pt x="579" y="0"/>
                  </a:cubicBezTo>
                  <a:cubicBezTo>
                    <a:pt x="403" y="10"/>
                    <a:pt x="1" y="1132"/>
                    <a:pt x="548" y="1132"/>
                  </a:cubicBezTo>
                  <a:cubicBezTo>
                    <a:pt x="555" y="1132"/>
                    <a:pt x="562" y="1132"/>
                    <a:pt x="570" y="1131"/>
                  </a:cubicBezTo>
                  <a:cubicBezTo>
                    <a:pt x="1236" y="1095"/>
                    <a:pt x="686" y="0"/>
                    <a:pt x="580"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2266" name="Google Shape;2266;p39"/>
            <p:cNvSpPr/>
            <p:nvPr/>
          </p:nvSpPr>
          <p:spPr>
            <a:xfrm>
              <a:off x="2263563" y="1315472"/>
              <a:ext cx="98168" cy="90318"/>
            </a:xfrm>
            <a:custGeom>
              <a:avLst/>
              <a:gdLst/>
              <a:ahLst/>
              <a:cxnLst/>
              <a:rect l="l" t="t" r="r" b="b"/>
              <a:pathLst>
                <a:path w="1213" h="1116" extrusionOk="0">
                  <a:moveTo>
                    <a:pt x="771" y="0"/>
                  </a:moveTo>
                  <a:cubicBezTo>
                    <a:pt x="587" y="0"/>
                    <a:pt x="1" y="1042"/>
                    <a:pt x="571" y="1112"/>
                  </a:cubicBezTo>
                  <a:cubicBezTo>
                    <a:pt x="592" y="1114"/>
                    <a:pt x="613" y="1115"/>
                    <a:pt x="633" y="1115"/>
                  </a:cubicBezTo>
                  <a:cubicBezTo>
                    <a:pt x="1213" y="1115"/>
                    <a:pt x="875" y="13"/>
                    <a:pt x="776" y="1"/>
                  </a:cubicBezTo>
                  <a:cubicBezTo>
                    <a:pt x="775" y="0"/>
                    <a:pt x="773" y="0"/>
                    <a:pt x="771"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2267" name="Google Shape;2267;p39"/>
            <p:cNvSpPr/>
            <p:nvPr/>
          </p:nvSpPr>
          <p:spPr>
            <a:xfrm>
              <a:off x="2558070" y="1273954"/>
              <a:ext cx="94850" cy="90318"/>
            </a:xfrm>
            <a:custGeom>
              <a:avLst/>
              <a:gdLst/>
              <a:ahLst/>
              <a:cxnLst/>
              <a:rect l="l" t="t" r="r" b="b"/>
              <a:pathLst>
                <a:path w="1172" h="1116" extrusionOk="0">
                  <a:moveTo>
                    <a:pt x="284" y="0"/>
                  </a:moveTo>
                  <a:cubicBezTo>
                    <a:pt x="282" y="0"/>
                    <a:pt x="280" y="0"/>
                    <a:pt x="278" y="1"/>
                  </a:cubicBezTo>
                  <a:cubicBezTo>
                    <a:pt x="118" y="51"/>
                    <a:pt x="0" y="1115"/>
                    <a:pt x="438" y="1115"/>
                  </a:cubicBezTo>
                  <a:cubicBezTo>
                    <a:pt x="469" y="1115"/>
                    <a:pt x="503" y="1110"/>
                    <a:pt x="540" y="1098"/>
                  </a:cubicBezTo>
                  <a:cubicBezTo>
                    <a:pt x="1171" y="906"/>
                    <a:pt x="403" y="0"/>
                    <a:pt x="284"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2268" name="Google Shape;2268;p39"/>
            <p:cNvSpPr/>
            <p:nvPr/>
          </p:nvSpPr>
          <p:spPr>
            <a:xfrm>
              <a:off x="2305971" y="801642"/>
              <a:ext cx="54142" cy="41274"/>
            </a:xfrm>
            <a:custGeom>
              <a:avLst/>
              <a:gdLst/>
              <a:ahLst/>
              <a:cxnLst/>
              <a:rect l="l" t="t" r="r" b="b"/>
              <a:pathLst>
                <a:path w="669" h="510" extrusionOk="0">
                  <a:moveTo>
                    <a:pt x="324" y="1"/>
                  </a:moveTo>
                  <a:cubicBezTo>
                    <a:pt x="1" y="13"/>
                    <a:pt x="17" y="509"/>
                    <a:pt x="335" y="509"/>
                  </a:cubicBezTo>
                  <a:lnTo>
                    <a:pt x="344" y="509"/>
                  </a:lnTo>
                  <a:cubicBezTo>
                    <a:pt x="669" y="497"/>
                    <a:pt x="652" y="1"/>
                    <a:pt x="338" y="1"/>
                  </a:cubicBezTo>
                  <a:close/>
                </a:path>
              </a:pathLst>
            </a:custGeom>
            <a:solidFill>
              <a:srgbClr val="F26B6B"/>
            </a:solidFill>
            <a:ln>
              <a:noFill/>
            </a:ln>
          </p:spPr>
          <p:txBody>
            <a:bodyPr spcFirstLastPara="1" wrap="square" lIns="91425" tIns="91425" rIns="91425" bIns="91425" anchor="ctr" anchorCtr="0">
              <a:noAutofit/>
            </a:bodyPr>
            <a:lstStyle/>
            <a:p/>
          </p:txBody>
        </p:sp>
      </p:grpSp>
      <p:grpSp>
        <p:nvGrpSpPr>
          <p:cNvPr id="2269" name="Google Shape;2269;p39"/>
          <p:cNvGrpSpPr/>
          <p:nvPr/>
        </p:nvGrpSpPr>
        <p:grpSpPr>
          <a:xfrm rot="-268815">
            <a:off x="2904997" y="152476"/>
            <a:ext cx="868808" cy="960683"/>
            <a:chOff x="4257150" y="439500"/>
            <a:chExt cx="496378" cy="634217"/>
          </a:xfrm>
        </p:grpSpPr>
        <p:sp>
          <p:nvSpPr>
            <p:cNvPr id="2270" name="Google Shape;2270;p39"/>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p:txBody>
        </p:sp>
        <p:sp>
          <p:nvSpPr>
            <p:cNvPr id="2271" name="Google Shape;2271;p39"/>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91425" tIns="91425" rIns="91425" bIns="91425" anchor="ctr" anchorCtr="0">
              <a:noAutofit/>
            </a:bodyPr>
            <a:lstStyle/>
            <a:p/>
          </p:txBody>
        </p:sp>
        <p:sp>
          <p:nvSpPr>
            <p:cNvPr id="2272" name="Google Shape;2272;p39"/>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273" name="Google Shape;2273;p39"/>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74" name="Google Shape;2274;p39"/>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75" name="Google Shape;2275;p39"/>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76" name="Google Shape;2276;p39"/>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2277" name="Google Shape;2277;p39"/>
          <p:cNvGrpSpPr/>
          <p:nvPr/>
        </p:nvGrpSpPr>
        <p:grpSpPr>
          <a:xfrm>
            <a:off x="6253342" y="3868354"/>
            <a:ext cx="435645" cy="436781"/>
            <a:chOff x="-222388" y="1680158"/>
            <a:chExt cx="776827" cy="778853"/>
          </a:xfrm>
        </p:grpSpPr>
        <p:sp>
          <p:nvSpPr>
            <p:cNvPr id="2278" name="Google Shape;2278;p39"/>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p:txBody>
        </p:sp>
        <p:sp>
          <p:nvSpPr>
            <p:cNvPr id="2279" name="Google Shape;2279;p39"/>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2280" name="Google Shape;2280;p39"/>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81" name="Google Shape;2281;p39"/>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82" name="Google Shape;2282;p39"/>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83" name="Google Shape;2283;p39"/>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84" name="Google Shape;2284;p39"/>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85" name="Google Shape;2285;p39"/>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86" name="Google Shape;2286;p39"/>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87" name="Google Shape;2287;p39"/>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88" name="Google Shape;2288;p39"/>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89" name="Google Shape;2289;p39"/>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90" name="Google Shape;2290;p39"/>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2291" name="Google Shape;2291;p39"/>
          <p:cNvGrpSpPr/>
          <p:nvPr/>
        </p:nvGrpSpPr>
        <p:grpSpPr>
          <a:xfrm>
            <a:off x="1221697" y="948935"/>
            <a:ext cx="1115266" cy="1127534"/>
            <a:chOff x="-1392125" y="1088625"/>
            <a:chExt cx="918100" cy="1237872"/>
          </a:xfrm>
        </p:grpSpPr>
        <p:sp>
          <p:nvSpPr>
            <p:cNvPr id="2292" name="Google Shape;2292;p39"/>
            <p:cNvSpPr/>
            <p:nvPr/>
          </p:nvSpPr>
          <p:spPr>
            <a:xfrm>
              <a:off x="-1392125" y="1408993"/>
              <a:ext cx="657516" cy="917504"/>
            </a:xfrm>
            <a:custGeom>
              <a:avLst/>
              <a:gdLst/>
              <a:ahLst/>
              <a:cxnLst/>
              <a:rect l="l" t="t" r="r" b="b"/>
              <a:pathLst>
                <a:path w="10063" h="14042" extrusionOk="0">
                  <a:moveTo>
                    <a:pt x="3326" y="1129"/>
                  </a:moveTo>
                  <a:cubicBezTo>
                    <a:pt x="3988" y="1129"/>
                    <a:pt x="4580" y="1621"/>
                    <a:pt x="4874" y="2107"/>
                  </a:cubicBezTo>
                  <a:cubicBezTo>
                    <a:pt x="5307" y="2829"/>
                    <a:pt x="5638" y="3972"/>
                    <a:pt x="5731" y="4680"/>
                  </a:cubicBezTo>
                  <a:cubicBezTo>
                    <a:pt x="5744" y="4779"/>
                    <a:pt x="5760" y="4882"/>
                    <a:pt x="5783" y="4994"/>
                  </a:cubicBezTo>
                  <a:lnTo>
                    <a:pt x="5814" y="5156"/>
                  </a:lnTo>
                  <a:lnTo>
                    <a:pt x="5929" y="5275"/>
                  </a:lnTo>
                  <a:cubicBezTo>
                    <a:pt x="6214" y="5570"/>
                    <a:pt x="6412" y="5805"/>
                    <a:pt x="6478" y="5880"/>
                  </a:cubicBezTo>
                  <a:cubicBezTo>
                    <a:pt x="6977" y="6697"/>
                    <a:pt x="6888" y="7213"/>
                    <a:pt x="6875" y="7282"/>
                  </a:cubicBezTo>
                  <a:lnTo>
                    <a:pt x="6862" y="7316"/>
                  </a:lnTo>
                  <a:lnTo>
                    <a:pt x="6842" y="7458"/>
                  </a:lnTo>
                  <a:lnTo>
                    <a:pt x="6763" y="7501"/>
                  </a:lnTo>
                  <a:lnTo>
                    <a:pt x="6809" y="7577"/>
                  </a:lnTo>
                  <a:cubicBezTo>
                    <a:pt x="6812" y="7580"/>
                    <a:pt x="6818" y="7586"/>
                    <a:pt x="6822" y="7593"/>
                  </a:cubicBezTo>
                  <a:lnTo>
                    <a:pt x="6818" y="7603"/>
                  </a:lnTo>
                  <a:lnTo>
                    <a:pt x="6918" y="7775"/>
                  </a:lnTo>
                  <a:cubicBezTo>
                    <a:pt x="8945" y="11267"/>
                    <a:pt x="8796" y="11981"/>
                    <a:pt x="8776" y="12044"/>
                  </a:cubicBezTo>
                  <a:cubicBezTo>
                    <a:pt x="8512" y="12546"/>
                    <a:pt x="7903" y="12914"/>
                    <a:pt x="7321" y="12914"/>
                  </a:cubicBezTo>
                  <a:cubicBezTo>
                    <a:pt x="7146" y="12914"/>
                    <a:pt x="6984" y="12881"/>
                    <a:pt x="6838" y="12815"/>
                  </a:cubicBezTo>
                  <a:cubicBezTo>
                    <a:pt x="6329" y="12580"/>
                    <a:pt x="5707" y="11578"/>
                    <a:pt x="5251" y="10847"/>
                  </a:cubicBezTo>
                  <a:cubicBezTo>
                    <a:pt x="5037" y="10503"/>
                    <a:pt x="4831" y="10176"/>
                    <a:pt x="4646" y="9927"/>
                  </a:cubicBezTo>
                  <a:cubicBezTo>
                    <a:pt x="4454" y="9674"/>
                    <a:pt x="4184" y="9309"/>
                    <a:pt x="3889" y="8909"/>
                  </a:cubicBezTo>
                  <a:lnTo>
                    <a:pt x="3826" y="8824"/>
                  </a:lnTo>
                  <a:lnTo>
                    <a:pt x="3737" y="8767"/>
                  </a:lnTo>
                  <a:cubicBezTo>
                    <a:pt x="3668" y="8721"/>
                    <a:pt x="3608" y="8681"/>
                    <a:pt x="3552" y="8638"/>
                  </a:cubicBezTo>
                  <a:lnTo>
                    <a:pt x="3416" y="8539"/>
                  </a:lnTo>
                  <a:cubicBezTo>
                    <a:pt x="3291" y="8416"/>
                    <a:pt x="3059" y="8132"/>
                    <a:pt x="2900" y="7580"/>
                  </a:cubicBezTo>
                  <a:lnTo>
                    <a:pt x="2877" y="7491"/>
                  </a:lnTo>
                  <a:lnTo>
                    <a:pt x="2824" y="7415"/>
                  </a:lnTo>
                  <a:cubicBezTo>
                    <a:pt x="2549" y="7015"/>
                    <a:pt x="2351" y="6707"/>
                    <a:pt x="2232" y="6502"/>
                  </a:cubicBezTo>
                  <a:cubicBezTo>
                    <a:pt x="1783" y="5712"/>
                    <a:pt x="1164" y="4630"/>
                    <a:pt x="1359" y="3083"/>
                  </a:cubicBezTo>
                  <a:cubicBezTo>
                    <a:pt x="1362" y="3070"/>
                    <a:pt x="1568" y="1803"/>
                    <a:pt x="2632" y="1294"/>
                  </a:cubicBezTo>
                  <a:cubicBezTo>
                    <a:pt x="2864" y="1185"/>
                    <a:pt x="3099" y="1129"/>
                    <a:pt x="3326" y="1129"/>
                  </a:cubicBezTo>
                  <a:close/>
                  <a:moveTo>
                    <a:pt x="3326" y="1"/>
                  </a:moveTo>
                  <a:cubicBezTo>
                    <a:pt x="2930" y="1"/>
                    <a:pt x="2533" y="94"/>
                    <a:pt x="2146" y="279"/>
                  </a:cubicBezTo>
                  <a:cubicBezTo>
                    <a:pt x="533" y="1049"/>
                    <a:pt x="255" y="2841"/>
                    <a:pt x="245" y="2928"/>
                  </a:cubicBezTo>
                  <a:cubicBezTo>
                    <a:pt x="0" y="4862"/>
                    <a:pt x="787" y="6237"/>
                    <a:pt x="1253" y="7061"/>
                  </a:cubicBezTo>
                  <a:cubicBezTo>
                    <a:pt x="1382" y="7282"/>
                    <a:pt x="1574" y="7583"/>
                    <a:pt x="1842" y="7977"/>
                  </a:cubicBezTo>
                  <a:cubicBezTo>
                    <a:pt x="2196" y="9131"/>
                    <a:pt x="2850" y="9535"/>
                    <a:pt x="2934" y="9584"/>
                  </a:cubicBezTo>
                  <a:cubicBezTo>
                    <a:pt x="2969" y="9607"/>
                    <a:pt x="3003" y="9634"/>
                    <a:pt x="3039" y="9657"/>
                  </a:cubicBezTo>
                  <a:cubicBezTo>
                    <a:pt x="3360" y="10093"/>
                    <a:pt x="3618" y="10437"/>
                    <a:pt x="3747" y="10606"/>
                  </a:cubicBezTo>
                  <a:cubicBezTo>
                    <a:pt x="3902" y="10814"/>
                    <a:pt x="4094" y="11122"/>
                    <a:pt x="4295" y="11446"/>
                  </a:cubicBezTo>
                  <a:cubicBezTo>
                    <a:pt x="4884" y="12388"/>
                    <a:pt x="5553" y="13459"/>
                    <a:pt x="6366" y="13836"/>
                  </a:cubicBezTo>
                  <a:cubicBezTo>
                    <a:pt x="6660" y="13972"/>
                    <a:pt x="6981" y="14042"/>
                    <a:pt x="7321" y="14042"/>
                  </a:cubicBezTo>
                  <a:cubicBezTo>
                    <a:pt x="8330" y="14042"/>
                    <a:pt x="9315" y="13446"/>
                    <a:pt x="9775" y="12563"/>
                  </a:cubicBezTo>
                  <a:cubicBezTo>
                    <a:pt x="10056" y="12024"/>
                    <a:pt x="10063" y="10983"/>
                    <a:pt x="7996" y="7388"/>
                  </a:cubicBezTo>
                  <a:cubicBezTo>
                    <a:pt x="8045" y="7018"/>
                    <a:pt x="8036" y="6244"/>
                    <a:pt x="7414" y="5252"/>
                  </a:cubicBezTo>
                  <a:lnTo>
                    <a:pt x="7371" y="5193"/>
                  </a:lnTo>
                  <a:cubicBezTo>
                    <a:pt x="7364" y="5182"/>
                    <a:pt x="7169" y="4948"/>
                    <a:pt x="6858" y="4617"/>
                  </a:cubicBezTo>
                  <a:cubicBezTo>
                    <a:pt x="6855" y="4587"/>
                    <a:pt x="6852" y="4561"/>
                    <a:pt x="6848" y="4538"/>
                  </a:cubicBezTo>
                  <a:cubicBezTo>
                    <a:pt x="6739" y="3694"/>
                    <a:pt x="6356" y="2388"/>
                    <a:pt x="5840" y="1525"/>
                  </a:cubicBezTo>
                  <a:cubicBezTo>
                    <a:pt x="5417" y="825"/>
                    <a:pt x="4504" y="1"/>
                    <a:pt x="3326"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2293" name="Google Shape;2293;p39"/>
            <p:cNvSpPr/>
            <p:nvPr/>
          </p:nvSpPr>
          <p:spPr>
            <a:xfrm>
              <a:off x="-1354096" y="1445845"/>
              <a:ext cx="599821" cy="843801"/>
            </a:xfrm>
            <a:custGeom>
              <a:avLst/>
              <a:gdLst/>
              <a:ahLst/>
              <a:cxnLst/>
              <a:rect l="l" t="t" r="r" b="b"/>
              <a:pathLst>
                <a:path w="9180" h="12914" extrusionOk="0">
                  <a:moveTo>
                    <a:pt x="2747" y="1"/>
                  </a:moveTo>
                  <a:cubicBezTo>
                    <a:pt x="2451" y="1"/>
                    <a:pt x="2136" y="67"/>
                    <a:pt x="1809" y="224"/>
                  </a:cubicBezTo>
                  <a:cubicBezTo>
                    <a:pt x="447" y="872"/>
                    <a:pt x="222" y="2433"/>
                    <a:pt x="222" y="2433"/>
                  </a:cubicBezTo>
                  <a:cubicBezTo>
                    <a:pt x="0" y="4182"/>
                    <a:pt x="705" y="5412"/>
                    <a:pt x="1161" y="6216"/>
                  </a:cubicBezTo>
                  <a:cubicBezTo>
                    <a:pt x="1621" y="7022"/>
                    <a:pt x="3009" y="8904"/>
                    <a:pt x="3614" y="9705"/>
                  </a:cubicBezTo>
                  <a:cubicBezTo>
                    <a:pt x="4217" y="10505"/>
                    <a:pt x="5096" y="12333"/>
                    <a:pt x="6022" y="12760"/>
                  </a:cubicBezTo>
                  <a:cubicBezTo>
                    <a:pt x="6248" y="12865"/>
                    <a:pt x="6493" y="12913"/>
                    <a:pt x="6742" y="12913"/>
                  </a:cubicBezTo>
                  <a:cubicBezTo>
                    <a:pt x="7516" y="12913"/>
                    <a:pt x="8326" y="12446"/>
                    <a:pt x="8693" y="11741"/>
                  </a:cubicBezTo>
                  <a:cubicBezTo>
                    <a:pt x="9180" y="10809"/>
                    <a:pt x="6918" y="7106"/>
                    <a:pt x="6581" y="6506"/>
                  </a:cubicBezTo>
                  <a:cubicBezTo>
                    <a:pt x="6243" y="5908"/>
                    <a:pt x="5810" y="4853"/>
                    <a:pt x="5708" y="4043"/>
                  </a:cubicBezTo>
                  <a:cubicBezTo>
                    <a:pt x="5601" y="3233"/>
                    <a:pt x="5238" y="2026"/>
                    <a:pt x="4775" y="1253"/>
                  </a:cubicBezTo>
                  <a:cubicBezTo>
                    <a:pt x="4421" y="665"/>
                    <a:pt x="3680" y="1"/>
                    <a:pt x="2747"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294" name="Google Shape;2294;p39"/>
            <p:cNvSpPr/>
            <p:nvPr/>
          </p:nvSpPr>
          <p:spPr>
            <a:xfrm>
              <a:off x="-1256869" y="1592928"/>
              <a:ext cx="364989" cy="410335"/>
            </a:xfrm>
            <a:custGeom>
              <a:avLst/>
              <a:gdLst/>
              <a:ahLst/>
              <a:cxnLst/>
              <a:rect l="l" t="t" r="r" b="b"/>
              <a:pathLst>
                <a:path w="5586" h="6280" extrusionOk="0">
                  <a:moveTo>
                    <a:pt x="1105" y="0"/>
                  </a:moveTo>
                  <a:cubicBezTo>
                    <a:pt x="0" y="1253"/>
                    <a:pt x="205" y="4563"/>
                    <a:pt x="205" y="4563"/>
                  </a:cubicBezTo>
                  <a:cubicBezTo>
                    <a:pt x="460" y="5896"/>
                    <a:pt x="1145" y="6279"/>
                    <a:pt x="1145" y="6279"/>
                  </a:cubicBezTo>
                  <a:cubicBezTo>
                    <a:pt x="844" y="4232"/>
                    <a:pt x="1673" y="1455"/>
                    <a:pt x="1673" y="1455"/>
                  </a:cubicBezTo>
                  <a:cubicBezTo>
                    <a:pt x="1673" y="1455"/>
                    <a:pt x="4170" y="2926"/>
                    <a:pt x="5344" y="4632"/>
                  </a:cubicBezTo>
                  <a:cubicBezTo>
                    <a:pt x="5344" y="4632"/>
                    <a:pt x="5586" y="3886"/>
                    <a:pt x="4867" y="2735"/>
                  </a:cubicBezTo>
                  <a:cubicBezTo>
                    <a:pt x="4867" y="2735"/>
                    <a:pt x="2764" y="168"/>
                    <a:pt x="1105"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2295" name="Google Shape;2295;p39"/>
            <p:cNvSpPr/>
            <p:nvPr/>
          </p:nvSpPr>
          <p:spPr>
            <a:xfrm>
              <a:off x="-967800" y="1829463"/>
              <a:ext cx="60113" cy="145251"/>
            </a:xfrm>
            <a:custGeom>
              <a:avLst/>
              <a:gdLst/>
              <a:ahLst/>
              <a:cxnLst/>
              <a:rect l="l" t="t" r="r" b="b"/>
              <a:pathLst>
                <a:path w="920" h="2223" extrusionOk="0">
                  <a:moveTo>
                    <a:pt x="60" y="1"/>
                  </a:moveTo>
                  <a:cubicBezTo>
                    <a:pt x="60" y="1"/>
                    <a:pt x="242" y="1020"/>
                    <a:pt x="1" y="1621"/>
                  </a:cubicBezTo>
                  <a:cubicBezTo>
                    <a:pt x="1" y="1621"/>
                    <a:pt x="27" y="2173"/>
                    <a:pt x="556" y="2223"/>
                  </a:cubicBezTo>
                  <a:cubicBezTo>
                    <a:pt x="556" y="2223"/>
                    <a:pt x="831" y="1667"/>
                    <a:pt x="920" y="1012"/>
                  </a:cubicBezTo>
                  <a:cubicBezTo>
                    <a:pt x="920" y="1012"/>
                    <a:pt x="467" y="365"/>
                    <a:pt x="60" y="1"/>
                  </a:cubicBezTo>
                  <a:close/>
                </a:path>
              </a:pathLst>
            </a:custGeom>
            <a:solidFill>
              <a:schemeClr val="lt2"/>
            </a:solidFill>
            <a:ln>
              <a:noFill/>
            </a:ln>
          </p:spPr>
          <p:txBody>
            <a:bodyPr spcFirstLastPara="1" wrap="square" lIns="91425" tIns="91425" rIns="91425" bIns="91425" anchor="ctr" anchorCtr="0">
              <a:noAutofit/>
            </a:bodyPr>
            <a:lstStyle/>
            <a:p/>
          </p:txBody>
        </p:sp>
        <p:sp>
          <p:nvSpPr>
            <p:cNvPr id="2296" name="Google Shape;2296;p39"/>
            <p:cNvSpPr/>
            <p:nvPr/>
          </p:nvSpPr>
          <p:spPr>
            <a:xfrm>
              <a:off x="-1189894" y="1916824"/>
              <a:ext cx="102714" cy="124473"/>
            </a:xfrm>
            <a:custGeom>
              <a:avLst/>
              <a:gdLst/>
              <a:ahLst/>
              <a:cxnLst/>
              <a:rect l="l" t="t" r="r" b="b"/>
              <a:pathLst>
                <a:path w="1572" h="1905" extrusionOk="0">
                  <a:moveTo>
                    <a:pt x="60" y="0"/>
                  </a:moveTo>
                  <a:cubicBezTo>
                    <a:pt x="0" y="588"/>
                    <a:pt x="116" y="1316"/>
                    <a:pt x="116" y="1316"/>
                  </a:cubicBezTo>
                  <a:cubicBezTo>
                    <a:pt x="645" y="1713"/>
                    <a:pt x="1234" y="1905"/>
                    <a:pt x="1234" y="1905"/>
                  </a:cubicBezTo>
                  <a:cubicBezTo>
                    <a:pt x="1571" y="1494"/>
                    <a:pt x="1194" y="1088"/>
                    <a:pt x="1194" y="1088"/>
                  </a:cubicBezTo>
                  <a:cubicBezTo>
                    <a:pt x="596" y="837"/>
                    <a:pt x="60" y="0"/>
                    <a:pt x="60" y="0"/>
                  </a:cubicBezTo>
                  <a:close/>
                </a:path>
              </a:pathLst>
            </a:custGeom>
            <a:solidFill>
              <a:schemeClr val="lt2"/>
            </a:solidFill>
            <a:ln>
              <a:noFill/>
            </a:ln>
          </p:spPr>
          <p:txBody>
            <a:bodyPr spcFirstLastPara="1" wrap="square" lIns="91425" tIns="91425" rIns="91425" bIns="91425" anchor="ctr" anchorCtr="0">
              <a:noAutofit/>
            </a:bodyPr>
            <a:lstStyle/>
            <a:p/>
          </p:txBody>
        </p:sp>
        <p:sp>
          <p:nvSpPr>
            <p:cNvPr id="2297" name="Google Shape;2297;p39"/>
            <p:cNvSpPr/>
            <p:nvPr/>
          </p:nvSpPr>
          <p:spPr>
            <a:xfrm>
              <a:off x="-951595" y="1088625"/>
              <a:ext cx="477570" cy="966901"/>
            </a:xfrm>
            <a:custGeom>
              <a:avLst/>
              <a:gdLst/>
              <a:ahLst/>
              <a:cxnLst/>
              <a:rect l="l" t="t" r="r" b="b"/>
              <a:pathLst>
                <a:path w="7309" h="14798" extrusionOk="0">
                  <a:moveTo>
                    <a:pt x="2861" y="1125"/>
                  </a:moveTo>
                  <a:cubicBezTo>
                    <a:pt x="3870" y="1125"/>
                    <a:pt x="4607" y="1902"/>
                    <a:pt x="4607" y="1902"/>
                  </a:cubicBezTo>
                  <a:cubicBezTo>
                    <a:pt x="5645" y="3085"/>
                    <a:pt x="5741" y="4329"/>
                    <a:pt x="5810" y="5235"/>
                  </a:cubicBezTo>
                  <a:cubicBezTo>
                    <a:pt x="5827" y="5473"/>
                    <a:pt x="5837" y="5840"/>
                    <a:pt x="5834" y="6323"/>
                  </a:cubicBezTo>
                  <a:lnTo>
                    <a:pt x="5834" y="6415"/>
                  </a:lnTo>
                  <a:lnTo>
                    <a:pt x="5860" y="6501"/>
                  </a:lnTo>
                  <a:cubicBezTo>
                    <a:pt x="6042" y="7050"/>
                    <a:pt x="6009" y="7417"/>
                    <a:pt x="5973" y="7589"/>
                  </a:cubicBezTo>
                  <a:lnTo>
                    <a:pt x="5917" y="7744"/>
                  </a:lnTo>
                  <a:cubicBezTo>
                    <a:pt x="5894" y="7811"/>
                    <a:pt x="5867" y="7880"/>
                    <a:pt x="5834" y="7953"/>
                  </a:cubicBezTo>
                  <a:lnTo>
                    <a:pt x="5794" y="8049"/>
                  </a:lnTo>
                  <a:lnTo>
                    <a:pt x="5790" y="8155"/>
                  </a:lnTo>
                  <a:cubicBezTo>
                    <a:pt x="5771" y="8654"/>
                    <a:pt x="5751" y="9107"/>
                    <a:pt x="5735" y="9424"/>
                  </a:cubicBezTo>
                  <a:cubicBezTo>
                    <a:pt x="5718" y="9735"/>
                    <a:pt x="5735" y="10119"/>
                    <a:pt x="5748" y="10525"/>
                  </a:cubicBezTo>
                  <a:cubicBezTo>
                    <a:pt x="5781" y="11385"/>
                    <a:pt x="5824" y="12562"/>
                    <a:pt x="5536" y="13045"/>
                  </a:cubicBezTo>
                  <a:cubicBezTo>
                    <a:pt x="5305" y="13426"/>
                    <a:pt x="4802" y="13673"/>
                    <a:pt x="4250" y="13673"/>
                  </a:cubicBezTo>
                  <a:cubicBezTo>
                    <a:pt x="3979" y="13673"/>
                    <a:pt x="3717" y="13611"/>
                    <a:pt x="3509" y="13498"/>
                  </a:cubicBezTo>
                  <a:cubicBezTo>
                    <a:pt x="3449" y="13452"/>
                    <a:pt x="2924" y="12946"/>
                    <a:pt x="2643" y="8915"/>
                  </a:cubicBezTo>
                  <a:lnTo>
                    <a:pt x="2629" y="8720"/>
                  </a:lnTo>
                  <a:lnTo>
                    <a:pt x="2623" y="8713"/>
                  </a:lnTo>
                  <a:lnTo>
                    <a:pt x="2623" y="8690"/>
                  </a:lnTo>
                  <a:lnTo>
                    <a:pt x="2626" y="8644"/>
                  </a:lnTo>
                  <a:lnTo>
                    <a:pt x="2620" y="8594"/>
                  </a:lnTo>
                  <a:lnTo>
                    <a:pt x="2524" y="8605"/>
                  </a:lnTo>
                  <a:lnTo>
                    <a:pt x="2471" y="8545"/>
                  </a:lnTo>
                  <a:lnTo>
                    <a:pt x="2451" y="8518"/>
                  </a:lnTo>
                  <a:lnTo>
                    <a:pt x="2405" y="8482"/>
                  </a:lnTo>
                  <a:cubicBezTo>
                    <a:pt x="2348" y="8432"/>
                    <a:pt x="1991" y="8052"/>
                    <a:pt x="1945" y="7100"/>
                  </a:cubicBezTo>
                  <a:cubicBezTo>
                    <a:pt x="1958" y="7001"/>
                    <a:pt x="1991" y="6696"/>
                    <a:pt x="2060" y="6293"/>
                  </a:cubicBezTo>
                  <a:lnTo>
                    <a:pt x="2091" y="6131"/>
                  </a:lnTo>
                  <a:lnTo>
                    <a:pt x="2025" y="5978"/>
                  </a:lnTo>
                  <a:cubicBezTo>
                    <a:pt x="1981" y="5870"/>
                    <a:pt x="1938" y="5774"/>
                    <a:pt x="1892" y="5688"/>
                  </a:cubicBezTo>
                  <a:cubicBezTo>
                    <a:pt x="1572" y="5049"/>
                    <a:pt x="1204" y="3918"/>
                    <a:pt x="1158" y="3075"/>
                  </a:cubicBezTo>
                  <a:cubicBezTo>
                    <a:pt x="1155" y="3006"/>
                    <a:pt x="1082" y="1372"/>
                    <a:pt x="2560" y="1148"/>
                  </a:cubicBezTo>
                  <a:cubicBezTo>
                    <a:pt x="2660" y="1134"/>
                    <a:pt x="2759" y="1125"/>
                    <a:pt x="2861" y="1125"/>
                  </a:cubicBezTo>
                  <a:close/>
                  <a:moveTo>
                    <a:pt x="2861" y="0"/>
                  </a:moveTo>
                  <a:cubicBezTo>
                    <a:pt x="2702" y="0"/>
                    <a:pt x="2547" y="10"/>
                    <a:pt x="2391" y="33"/>
                  </a:cubicBezTo>
                  <a:cubicBezTo>
                    <a:pt x="1555" y="162"/>
                    <a:pt x="894" y="602"/>
                    <a:pt x="473" y="1310"/>
                  </a:cubicBezTo>
                  <a:cubicBezTo>
                    <a:pt x="160" y="1839"/>
                    <a:pt x="1" y="2506"/>
                    <a:pt x="33" y="3138"/>
                  </a:cubicBezTo>
                  <a:cubicBezTo>
                    <a:pt x="90" y="4144"/>
                    <a:pt x="503" y="5436"/>
                    <a:pt x="887" y="6194"/>
                  </a:cubicBezTo>
                  <a:cubicBezTo>
                    <a:pt x="900" y="6217"/>
                    <a:pt x="910" y="6244"/>
                    <a:pt x="923" y="6270"/>
                  </a:cubicBezTo>
                  <a:cubicBezTo>
                    <a:pt x="850" y="6716"/>
                    <a:pt x="824" y="7020"/>
                    <a:pt x="821" y="7033"/>
                  </a:cubicBezTo>
                  <a:lnTo>
                    <a:pt x="818" y="7070"/>
                  </a:lnTo>
                  <a:lnTo>
                    <a:pt x="821" y="7106"/>
                  </a:lnTo>
                  <a:cubicBezTo>
                    <a:pt x="864" y="8277"/>
                    <a:pt x="1287" y="8922"/>
                    <a:pt x="1535" y="9203"/>
                  </a:cubicBezTo>
                  <a:cubicBezTo>
                    <a:pt x="1839" y="13336"/>
                    <a:pt x="2428" y="14196"/>
                    <a:pt x="2967" y="14484"/>
                  </a:cubicBezTo>
                  <a:cubicBezTo>
                    <a:pt x="3347" y="14688"/>
                    <a:pt x="3790" y="14798"/>
                    <a:pt x="4250" y="14798"/>
                  </a:cubicBezTo>
                  <a:cubicBezTo>
                    <a:pt x="5202" y="14798"/>
                    <a:pt x="6065" y="14348"/>
                    <a:pt x="6501" y="13627"/>
                  </a:cubicBezTo>
                  <a:cubicBezTo>
                    <a:pt x="6965" y="12857"/>
                    <a:pt x="6915" y="11596"/>
                    <a:pt x="6875" y="10482"/>
                  </a:cubicBezTo>
                  <a:cubicBezTo>
                    <a:pt x="6859" y="10102"/>
                    <a:pt x="6846" y="9742"/>
                    <a:pt x="6859" y="9481"/>
                  </a:cubicBezTo>
                  <a:cubicBezTo>
                    <a:pt x="6875" y="9183"/>
                    <a:pt x="6895" y="8763"/>
                    <a:pt x="6912" y="8300"/>
                  </a:cubicBezTo>
                  <a:cubicBezTo>
                    <a:pt x="6928" y="8257"/>
                    <a:pt x="6945" y="8217"/>
                    <a:pt x="6958" y="8178"/>
                  </a:cubicBezTo>
                  <a:cubicBezTo>
                    <a:pt x="7008" y="8075"/>
                    <a:pt x="7309" y="7378"/>
                    <a:pt x="6958" y="6240"/>
                  </a:cubicBezTo>
                  <a:cubicBezTo>
                    <a:pt x="6961" y="5771"/>
                    <a:pt x="6951" y="5403"/>
                    <a:pt x="6932" y="5148"/>
                  </a:cubicBezTo>
                  <a:cubicBezTo>
                    <a:pt x="6859" y="4206"/>
                    <a:pt x="6736" y="2625"/>
                    <a:pt x="5447" y="1151"/>
                  </a:cubicBezTo>
                  <a:cubicBezTo>
                    <a:pt x="5404" y="1105"/>
                    <a:pt x="4379" y="0"/>
                    <a:pt x="2861"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2298" name="Google Shape;2298;p39"/>
            <p:cNvSpPr/>
            <p:nvPr/>
          </p:nvSpPr>
          <p:spPr>
            <a:xfrm>
              <a:off x="-915919" y="1125347"/>
              <a:ext cx="391975" cy="893394"/>
            </a:xfrm>
            <a:custGeom>
              <a:avLst/>
              <a:gdLst/>
              <a:ahLst/>
              <a:cxnLst/>
              <a:rect l="l" t="t" r="r" b="b"/>
              <a:pathLst>
                <a:path w="5999" h="13673" extrusionOk="0">
                  <a:moveTo>
                    <a:pt x="2316" y="1"/>
                  </a:moveTo>
                  <a:cubicBezTo>
                    <a:pt x="2190" y="1"/>
                    <a:pt x="2061" y="10"/>
                    <a:pt x="1928" y="30"/>
                  </a:cubicBezTo>
                  <a:cubicBezTo>
                    <a:pt x="437" y="255"/>
                    <a:pt x="0" y="1647"/>
                    <a:pt x="50" y="2547"/>
                  </a:cubicBezTo>
                  <a:cubicBezTo>
                    <a:pt x="99" y="3446"/>
                    <a:pt x="476" y="4650"/>
                    <a:pt x="844" y="5380"/>
                  </a:cubicBezTo>
                  <a:cubicBezTo>
                    <a:pt x="1214" y="6108"/>
                    <a:pt x="1445" y="7225"/>
                    <a:pt x="1502" y="7910"/>
                  </a:cubicBezTo>
                  <a:cubicBezTo>
                    <a:pt x="1558" y="8594"/>
                    <a:pt x="1760" y="12926"/>
                    <a:pt x="2685" y="13426"/>
                  </a:cubicBezTo>
                  <a:cubicBezTo>
                    <a:pt x="2996" y="13593"/>
                    <a:pt x="3351" y="13673"/>
                    <a:pt x="3707" y="13673"/>
                  </a:cubicBezTo>
                  <a:cubicBezTo>
                    <a:pt x="4415" y="13673"/>
                    <a:pt x="5123" y="13355"/>
                    <a:pt x="5473" y="12774"/>
                  </a:cubicBezTo>
                  <a:cubicBezTo>
                    <a:pt x="5998" y="11901"/>
                    <a:pt x="5701" y="9894"/>
                    <a:pt x="5751" y="8892"/>
                  </a:cubicBezTo>
                  <a:cubicBezTo>
                    <a:pt x="5800" y="7890"/>
                    <a:pt x="5896" y="5552"/>
                    <a:pt x="5824" y="4630"/>
                  </a:cubicBezTo>
                  <a:cubicBezTo>
                    <a:pt x="5754" y="3707"/>
                    <a:pt x="5645" y="2295"/>
                    <a:pt x="4484" y="969"/>
                  </a:cubicBezTo>
                  <a:cubicBezTo>
                    <a:pt x="4484" y="969"/>
                    <a:pt x="3601" y="1"/>
                    <a:pt x="2316"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299" name="Google Shape;2299;p39"/>
            <p:cNvSpPr/>
            <p:nvPr/>
          </p:nvSpPr>
          <p:spPr>
            <a:xfrm>
              <a:off x="-861293" y="1265765"/>
              <a:ext cx="354208" cy="405827"/>
            </a:xfrm>
            <a:custGeom>
              <a:avLst/>
              <a:gdLst/>
              <a:ahLst/>
              <a:cxnLst/>
              <a:rect l="l" t="t" r="r" b="b"/>
              <a:pathLst>
                <a:path w="5421" h="6211" extrusionOk="0">
                  <a:moveTo>
                    <a:pt x="1582" y="1"/>
                  </a:moveTo>
                  <a:cubicBezTo>
                    <a:pt x="301" y="1068"/>
                    <a:pt x="1" y="4372"/>
                    <a:pt x="1" y="4372"/>
                  </a:cubicBezTo>
                  <a:cubicBezTo>
                    <a:pt x="51" y="5728"/>
                    <a:pt x="669" y="6211"/>
                    <a:pt x="669" y="6211"/>
                  </a:cubicBezTo>
                  <a:cubicBezTo>
                    <a:pt x="686" y="4140"/>
                    <a:pt x="1925" y="1522"/>
                    <a:pt x="1925" y="1522"/>
                  </a:cubicBezTo>
                  <a:cubicBezTo>
                    <a:pt x="1925" y="1522"/>
                    <a:pt x="4167" y="3357"/>
                    <a:pt x="5070" y="5222"/>
                  </a:cubicBezTo>
                  <a:cubicBezTo>
                    <a:pt x="5070" y="5222"/>
                    <a:pt x="5420" y="4517"/>
                    <a:pt x="4885" y="3275"/>
                  </a:cubicBezTo>
                  <a:cubicBezTo>
                    <a:pt x="4885" y="3275"/>
                    <a:pt x="3198" y="418"/>
                    <a:pt x="1582"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2300" name="Google Shape;2300;p39"/>
            <p:cNvSpPr/>
            <p:nvPr/>
          </p:nvSpPr>
          <p:spPr>
            <a:xfrm>
              <a:off x="-817646" y="1585544"/>
              <a:ext cx="91019" cy="138325"/>
            </a:xfrm>
            <a:custGeom>
              <a:avLst/>
              <a:gdLst/>
              <a:ahLst/>
              <a:cxnLst/>
              <a:rect l="l" t="t" r="r" b="b"/>
              <a:pathLst>
                <a:path w="1393" h="2117" extrusionOk="0">
                  <a:moveTo>
                    <a:pt x="143" y="0"/>
                  </a:moveTo>
                  <a:cubicBezTo>
                    <a:pt x="10" y="530"/>
                    <a:pt x="1" y="1317"/>
                    <a:pt x="1" y="1317"/>
                  </a:cubicBezTo>
                  <a:cubicBezTo>
                    <a:pt x="441" y="1809"/>
                    <a:pt x="983" y="2117"/>
                    <a:pt x="983" y="2117"/>
                  </a:cubicBezTo>
                  <a:cubicBezTo>
                    <a:pt x="1393" y="1780"/>
                    <a:pt x="1106" y="1307"/>
                    <a:pt x="1106" y="1307"/>
                  </a:cubicBezTo>
                  <a:cubicBezTo>
                    <a:pt x="566" y="943"/>
                    <a:pt x="143" y="0"/>
                    <a:pt x="143" y="0"/>
                  </a:cubicBezTo>
                  <a:close/>
                </a:path>
              </a:pathLst>
            </a:custGeom>
            <a:solidFill>
              <a:schemeClr val="lt2"/>
            </a:solidFill>
            <a:ln>
              <a:noFill/>
            </a:ln>
          </p:spPr>
          <p:txBody>
            <a:bodyPr spcFirstLastPara="1" wrap="square" lIns="91425" tIns="91425" rIns="91425" bIns="91425" anchor="ctr" anchorCtr="0">
              <a:noAutofit/>
            </a:bodyPr>
            <a:lstStyle/>
            <a:p/>
          </p:txBody>
        </p:sp>
        <p:sp>
          <p:nvSpPr>
            <p:cNvPr id="2301" name="Google Shape;2301;p39"/>
            <p:cNvSpPr/>
            <p:nvPr/>
          </p:nvSpPr>
          <p:spPr>
            <a:xfrm>
              <a:off x="-602216" y="1533076"/>
              <a:ext cx="72266" cy="146362"/>
            </a:xfrm>
            <a:custGeom>
              <a:avLst/>
              <a:gdLst/>
              <a:ahLst/>
              <a:cxnLst/>
              <a:rect l="l" t="t" r="r" b="b"/>
              <a:pathLst>
                <a:path w="1106" h="2240" extrusionOk="0">
                  <a:moveTo>
                    <a:pt x="411" y="0"/>
                  </a:moveTo>
                  <a:cubicBezTo>
                    <a:pt x="411" y="0"/>
                    <a:pt x="437" y="995"/>
                    <a:pt x="83" y="1537"/>
                  </a:cubicBezTo>
                  <a:cubicBezTo>
                    <a:pt x="83" y="1537"/>
                    <a:pt x="1" y="2087"/>
                    <a:pt x="507" y="2239"/>
                  </a:cubicBezTo>
                  <a:cubicBezTo>
                    <a:pt x="507" y="2239"/>
                    <a:pt x="887" y="1746"/>
                    <a:pt x="1105" y="1121"/>
                  </a:cubicBezTo>
                  <a:cubicBezTo>
                    <a:pt x="1105" y="1121"/>
                    <a:pt x="791" y="457"/>
                    <a:pt x="411" y="0"/>
                  </a:cubicBezTo>
                  <a:close/>
                </a:path>
              </a:pathLst>
            </a:custGeom>
            <a:solidFill>
              <a:schemeClr val="lt2"/>
            </a:solidFill>
            <a:ln>
              <a:noFill/>
            </a:ln>
          </p:spPr>
          <p:txBody>
            <a:bodyPr spcFirstLastPara="1" wrap="square" lIns="91425" tIns="91425" rIns="91425" bIns="91425" anchor="ctr" anchorCtr="0">
              <a:noAutofit/>
            </a:bodyPr>
            <a:lstStyle/>
            <a:p/>
          </p:txBody>
        </p:sp>
      </p:grpSp>
      <p:sp>
        <p:nvSpPr>
          <p:cNvPr id="143" name="Rectangle 142"/>
          <p:cNvSpPr/>
          <p:nvPr/>
        </p:nvSpPr>
        <p:spPr>
          <a:xfrm>
            <a:off x="2133600" y="2210239"/>
            <a:ext cx="5274141" cy="742511"/>
          </a:xfrm>
          <a:prstGeom prst="rect">
            <a:avLst/>
          </a:prstGeom>
        </p:spPr>
        <p:txBody>
          <a:bodyPr wrap="square">
            <a:spAutoFit/>
          </a:bodyPr>
          <a:lstStyle/>
          <a:p>
            <a:pPr lvl="0" algn="ctr">
              <a:lnSpc>
                <a:spcPct val="150000"/>
              </a:lnSpc>
              <a:buClr>
                <a:schemeClr val="bg1"/>
              </a:buClr>
            </a:pPr>
            <a:r>
              <a:rPr lang="en-US" sz="3200" b="1" dirty="0" smtClean="0">
                <a:solidFill>
                  <a:srgbClr val="FFFFFF"/>
                </a:solidFill>
                <a:latin typeface="Times New Roman" panose="02020603050405020304" pitchFamily="18" charset="0"/>
                <a:cs typeface="Times New Roman" panose="02020603050405020304" pitchFamily="18" charset="0"/>
              </a:rPr>
              <a:t>II. </a:t>
            </a:r>
            <a:r>
              <a:rPr lang="en-US" sz="3200" b="1" dirty="0" err="1" smtClean="0">
                <a:solidFill>
                  <a:srgbClr val="FFFFFF"/>
                </a:solidFill>
                <a:latin typeface="Times New Roman" panose="02020603050405020304" pitchFamily="18" charset="0"/>
                <a:cs typeface="Times New Roman" panose="02020603050405020304" pitchFamily="18" charset="0"/>
              </a:rPr>
              <a:t>Cách</a:t>
            </a:r>
            <a:r>
              <a:rPr lang="en-US" sz="3200" b="1" dirty="0" smtClean="0">
                <a:solidFill>
                  <a:srgbClr val="FFFFFF"/>
                </a:solidFill>
                <a:latin typeface="Times New Roman" panose="02020603050405020304" pitchFamily="18" charset="0"/>
                <a:cs typeface="Times New Roman" panose="02020603050405020304" pitchFamily="18" charset="0"/>
              </a:rPr>
              <a:t> </a:t>
            </a:r>
            <a:r>
              <a:rPr lang="en-US" sz="3200" b="1" dirty="0" err="1" smtClean="0">
                <a:solidFill>
                  <a:srgbClr val="FFFFFF"/>
                </a:solidFill>
                <a:latin typeface="Times New Roman" panose="02020603050405020304" pitchFamily="18" charset="0"/>
                <a:cs typeface="Times New Roman" panose="02020603050405020304" pitchFamily="18" charset="0"/>
              </a:rPr>
              <a:t>phân</a:t>
            </a:r>
            <a:r>
              <a:rPr lang="en-US" sz="3200" b="1" dirty="0" smtClean="0">
                <a:solidFill>
                  <a:srgbClr val="FFFFFF"/>
                </a:solidFill>
                <a:latin typeface="Times New Roman" panose="02020603050405020304" pitchFamily="18" charset="0"/>
                <a:cs typeface="Times New Roman" panose="02020603050405020304" pitchFamily="18" charset="0"/>
              </a:rPr>
              <a:t> </a:t>
            </a:r>
            <a:r>
              <a:rPr lang="en-US" sz="3200" b="1" dirty="0" err="1" smtClean="0">
                <a:solidFill>
                  <a:srgbClr val="FFFFFF"/>
                </a:solidFill>
                <a:latin typeface="Times New Roman" panose="02020603050405020304" pitchFamily="18" charset="0"/>
                <a:cs typeface="Times New Roman" panose="02020603050405020304" pitchFamily="18" charset="0"/>
              </a:rPr>
              <a:t>tích</a:t>
            </a:r>
            <a:endParaRPr lang="en-US" sz="32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63"/>
                                        </p:tgtEl>
                                        <p:attrNameLst>
                                          <p:attrName>style.visibility</p:attrName>
                                        </p:attrNameLst>
                                      </p:cBhvr>
                                      <p:to>
                                        <p:strVal val="visible"/>
                                      </p:to>
                                    </p:set>
                                    <p:animEffect transition="in" filter="circle(in)">
                                      <p:cBhvr>
                                        <p:cTn id="7" dur="2000"/>
                                        <p:tgtEl>
                                          <p:spTgt spid="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228600" y="224969"/>
            <a:ext cx="8686800" cy="4708981"/>
          </a:xfrm>
          <a:prstGeom prst="rect">
            <a:avLst/>
          </a:prstGeom>
        </p:spPr>
        <p:txBody>
          <a:bodyPr wrap="square">
            <a:spAutoFit/>
          </a:bodyPr>
          <a:lstStyle/>
          <a:p>
            <a:pPr algn="just"/>
            <a:r>
              <a:rPr lang="en-US" sz="1500" dirty="0" smtClean="0">
                <a:solidFill>
                  <a:srgbClr val="262626"/>
                </a:solidFill>
                <a:latin typeface="+mj-lt"/>
              </a:rPr>
              <a:t>	</a:t>
            </a:r>
            <a:r>
              <a:rPr lang="en-US" sz="1500" dirty="0" smtClean="0">
                <a:solidFill>
                  <a:srgbClr val="262626"/>
                </a:solidFill>
                <a:latin typeface="Times New Roman" panose="02020603050405020304" pitchFamily="18" charset="0"/>
                <a:cs typeface="Times New Roman" panose="02020603050405020304" pitchFamily="18" charset="0"/>
              </a:rPr>
              <a:t>(1) </a:t>
            </a:r>
            <a:r>
              <a:rPr lang="vi-VN" sz="1500" dirty="0" smtClean="0">
                <a:solidFill>
                  <a:srgbClr val="262626"/>
                </a:solidFill>
                <a:latin typeface="+mj-lt"/>
              </a:rPr>
              <a:t>Nhưng </a:t>
            </a:r>
            <a:r>
              <a:rPr lang="vi-VN" sz="1500" dirty="0">
                <a:solidFill>
                  <a:srgbClr val="262626"/>
                </a:solidFill>
                <a:latin typeface="+mj-lt"/>
              </a:rPr>
              <a:t>lại nói đến những lực lượng bạo tàn của số mệnh, không thẻ không nói đến thế lực của đồng tiền. Trong xã hội “Truyện Kiều”, đồng tiền đã thành một sức mạnh tác quái rất ghê. Nguyễn Du không phải không nhắc đến tác dụng tốt của đồng tiền. Có tiền Thúc Sinh, Từ Hải mới chuộc được Kiều, Kiều mới cứu được cha và sau này báo ân được cho người này, người nọ. Đó là những khi đồng tiền nằm trong tay người tốt. Nhưng chủ yếu Nguyễn Du vẫn nhìn về mặt tác hại. Vì Nguyễn Du thấy rõ cả cả một loạt hành động gian ác bất chính đều do đồng tiền chi phối. Quan lại vì tiền mà bất chấp công lí; sai nha vì tiền mà tra tấn cha con Vương Ông; Tú Bà, Mã Giám Sinh, Bạc Bà, Bạc Hạnh vì tiền mà làm nghề buôn thịt bán người; Sở Khanh vì tiền mà táng tận lương tâm; Khuyển, Ưng vì tiền mà làm những điều đại ác. Cả một xã hội chạy theo tiền. </a:t>
            </a:r>
            <a:endParaRPr lang="en-US" sz="1500" dirty="0" smtClean="0">
              <a:solidFill>
                <a:srgbClr val="262626"/>
              </a:solidFill>
              <a:latin typeface="+mj-lt"/>
            </a:endParaRPr>
          </a:p>
          <a:p>
            <a:pPr algn="ctr"/>
            <a:r>
              <a:rPr lang="en-US" sz="1500" i="1" dirty="0" smtClean="0">
                <a:solidFill>
                  <a:srgbClr val="262626"/>
                </a:solidFill>
                <a:latin typeface="+mj-lt"/>
              </a:rPr>
              <a:t>“</a:t>
            </a:r>
            <a:r>
              <a:rPr lang="vi-VN" sz="1500" i="1" dirty="0" smtClean="0">
                <a:solidFill>
                  <a:srgbClr val="262626"/>
                </a:solidFill>
                <a:latin typeface="+mj-lt"/>
              </a:rPr>
              <a:t>Máu </a:t>
            </a:r>
            <a:r>
              <a:rPr lang="vi-VN" sz="1500" i="1" dirty="0">
                <a:solidFill>
                  <a:srgbClr val="262626"/>
                </a:solidFill>
                <a:latin typeface="+mj-lt"/>
              </a:rPr>
              <a:t>tham hễ thấy hơi đồng thì mê</a:t>
            </a:r>
            <a:r>
              <a:rPr lang="vi-VN" sz="1500" i="1" dirty="0" smtClean="0">
                <a:solidFill>
                  <a:srgbClr val="262626"/>
                </a:solidFill>
                <a:latin typeface="+mj-lt"/>
              </a:rPr>
              <a:t>.</a:t>
            </a:r>
            <a:r>
              <a:rPr lang="en-US" sz="1500" i="1" dirty="0" smtClean="0">
                <a:solidFill>
                  <a:srgbClr val="262626"/>
                </a:solidFill>
                <a:latin typeface="+mj-lt"/>
              </a:rPr>
              <a:t>”</a:t>
            </a:r>
            <a:endParaRPr lang="en-US" sz="1500" i="1" dirty="0" smtClean="0">
              <a:solidFill>
                <a:srgbClr val="262626"/>
              </a:solidFill>
              <a:latin typeface="+mj-lt"/>
            </a:endParaRPr>
          </a:p>
          <a:p>
            <a:pPr algn="just"/>
            <a:r>
              <a:rPr lang="en-US" sz="1500" dirty="0">
                <a:solidFill>
                  <a:srgbClr val="262626"/>
                </a:solidFill>
                <a:latin typeface="+mj-lt"/>
              </a:rPr>
              <a:t>	</a:t>
            </a:r>
            <a:r>
              <a:rPr lang="vi-VN" sz="1500" dirty="0" smtClean="0">
                <a:solidFill>
                  <a:srgbClr val="262626"/>
                </a:solidFill>
                <a:latin typeface="+mj-lt"/>
              </a:rPr>
              <a:t>Đồng </a:t>
            </a:r>
            <a:r>
              <a:rPr lang="vi-VN" sz="1500" dirty="0">
                <a:solidFill>
                  <a:srgbClr val="262626"/>
                </a:solidFill>
                <a:latin typeface="+mj-lt"/>
              </a:rPr>
              <a:t>tiền cơ hồ đã thành một thế lực vạn năng. Tài hoa, nhan sắc, tình nghĩa, nhân phẩm, công lí đều không còn có nghĩa gì trước thế lực của đồng tiền. Tài tình, hiếu hạnh như Kiều cũng chỉ còn là một món hàng, không hơn không kém. Ngay Kiều nữa, cái việc dại dột nhất, tội lỗi nhất trong cuộc đời nàng, cái việc nghe lời Hồ Tôn Hiến khuyên Từ Hải ra hàng, một phần cũng bởi xiêu lòng vì ngọc vàng của Hồ Tôn Hiến. </a:t>
            </a:r>
            <a:endParaRPr lang="en-US" sz="1500" dirty="0">
              <a:solidFill>
                <a:srgbClr val="262626"/>
              </a:solidFill>
              <a:latin typeface="+mj-lt"/>
            </a:endParaRPr>
          </a:p>
          <a:p>
            <a:pPr algn="just"/>
            <a:r>
              <a:rPr lang="en-US" sz="1500" dirty="0" smtClean="0">
                <a:solidFill>
                  <a:srgbClr val="262626"/>
                </a:solidFill>
                <a:latin typeface="+mj-lt"/>
              </a:rPr>
              <a:t>	</a:t>
            </a:r>
            <a:r>
              <a:rPr lang="vi-VN" sz="1500" dirty="0" smtClean="0">
                <a:solidFill>
                  <a:srgbClr val="262626"/>
                </a:solidFill>
                <a:latin typeface="+mj-lt"/>
              </a:rPr>
              <a:t>Cho </a:t>
            </a:r>
            <a:r>
              <a:rPr lang="vi-VN" sz="1500" dirty="0">
                <a:solidFill>
                  <a:srgbClr val="262626"/>
                </a:solidFill>
                <a:latin typeface="+mj-lt"/>
              </a:rPr>
              <a:t>nên nói đến đồng tiền, phần nhiều Nguyễn Du có giọng rất hằn học và khinh bỉ. Ngay khi đồng tiền có tác dụng thu xếp vụ án Vương Ông, Nguyễn Du vẫn mỉa mai chua chát: </a:t>
            </a:r>
            <a:endParaRPr lang="en-US" sz="1500" dirty="0" smtClean="0">
              <a:solidFill>
                <a:srgbClr val="262626"/>
              </a:solidFill>
              <a:latin typeface="+mj-lt"/>
            </a:endParaRPr>
          </a:p>
          <a:p>
            <a:pPr algn="ctr"/>
            <a:r>
              <a:rPr lang="vi-VN" sz="1500" i="1" dirty="0" smtClean="0">
                <a:solidFill>
                  <a:srgbClr val="262626"/>
                </a:solidFill>
                <a:latin typeface="+mj-lt"/>
              </a:rPr>
              <a:t>Trong </a:t>
            </a:r>
            <a:r>
              <a:rPr lang="vi-VN" sz="1500" i="1" dirty="0">
                <a:solidFill>
                  <a:srgbClr val="262626"/>
                </a:solidFill>
                <a:latin typeface="+mj-lt"/>
              </a:rPr>
              <a:t>tay sẵn có đồng tiền </a:t>
            </a:r>
            <a:endParaRPr lang="en-US" sz="1500" i="1" dirty="0" smtClean="0">
              <a:solidFill>
                <a:srgbClr val="262626"/>
              </a:solidFill>
              <a:latin typeface="+mj-lt"/>
            </a:endParaRPr>
          </a:p>
          <a:p>
            <a:pPr algn="ctr"/>
            <a:r>
              <a:rPr lang="vi-VN" sz="1500" i="1" dirty="0" smtClean="0">
                <a:solidFill>
                  <a:srgbClr val="262626"/>
                </a:solidFill>
                <a:latin typeface="+mj-lt"/>
              </a:rPr>
              <a:t>Dầu </a:t>
            </a:r>
            <a:r>
              <a:rPr lang="vi-VN" sz="1500" i="1" dirty="0">
                <a:solidFill>
                  <a:srgbClr val="262626"/>
                </a:solidFill>
                <a:latin typeface="+mj-lt"/>
              </a:rPr>
              <a:t>lòng đổi trắng thay đen khó gì. </a:t>
            </a:r>
            <a:endParaRPr lang="en-US" sz="1500" i="1" dirty="0" smtClean="0">
              <a:solidFill>
                <a:srgbClr val="262626"/>
              </a:solidFill>
              <a:latin typeface="+mj-lt"/>
            </a:endParaRPr>
          </a:p>
          <a:p>
            <a:pPr algn="ctr"/>
            <a:r>
              <a:rPr lang="vi-VN" sz="1500" i="1" dirty="0" smtClean="0">
                <a:solidFill>
                  <a:srgbClr val="262626"/>
                </a:solidFill>
                <a:latin typeface="+mj-lt"/>
              </a:rPr>
              <a:t>Họ </a:t>
            </a:r>
            <a:r>
              <a:rPr lang="vi-VN" sz="1500" i="1" dirty="0">
                <a:solidFill>
                  <a:srgbClr val="262626"/>
                </a:solidFill>
                <a:latin typeface="+mj-lt"/>
              </a:rPr>
              <a:t>Chung ra sức giúp vì, </a:t>
            </a:r>
            <a:endParaRPr lang="en-US" sz="1500" i="1" dirty="0" smtClean="0">
              <a:solidFill>
                <a:srgbClr val="262626"/>
              </a:solidFill>
              <a:latin typeface="+mj-lt"/>
            </a:endParaRPr>
          </a:p>
          <a:p>
            <a:pPr algn="ctr"/>
            <a:r>
              <a:rPr lang="vi-VN" sz="1500" i="1" dirty="0" smtClean="0">
                <a:solidFill>
                  <a:srgbClr val="262626"/>
                </a:solidFill>
                <a:latin typeface="+mj-lt"/>
              </a:rPr>
              <a:t>Lễ </a:t>
            </a:r>
            <a:r>
              <a:rPr lang="vi-VN" sz="1500" i="1" dirty="0">
                <a:solidFill>
                  <a:srgbClr val="262626"/>
                </a:solidFill>
                <a:latin typeface="+mj-lt"/>
              </a:rPr>
              <a:t>tâm đã đặt, tụng kì đã xong. </a:t>
            </a:r>
            <a:endParaRPr lang="en-US" sz="1500" i="1" dirty="0" smtClean="0">
              <a:solidFill>
                <a:srgbClr val="262626"/>
              </a:solidFill>
              <a:latin typeface="+mj-lt"/>
            </a:endParaRPr>
          </a:p>
          <a:p>
            <a:pPr algn="r"/>
            <a:r>
              <a:rPr lang="vi-VN" sz="1500" dirty="0" smtClean="0">
                <a:solidFill>
                  <a:srgbClr val="262626"/>
                </a:solidFill>
                <a:latin typeface="+mj-lt"/>
              </a:rPr>
              <a:t>(</a:t>
            </a:r>
            <a:r>
              <a:rPr lang="vi-VN" sz="1500" dirty="0">
                <a:solidFill>
                  <a:srgbClr val="262626"/>
                </a:solidFill>
                <a:latin typeface="+mj-lt"/>
              </a:rPr>
              <a:t>Hoài Thanh, Hoài Thanh toàn tập, Tập </a:t>
            </a:r>
            <a:r>
              <a:rPr lang="en-US" sz="1500" dirty="0" smtClean="0">
                <a:solidFill>
                  <a:srgbClr val="262626"/>
                </a:solidFill>
                <a:latin typeface="+mj-lt"/>
              </a:rPr>
              <a:t>II, </a:t>
            </a:r>
            <a:r>
              <a:rPr lang="en-US" sz="1500" dirty="0" err="1" smtClean="0">
                <a:solidFill>
                  <a:srgbClr val="262626"/>
                </a:solidFill>
                <a:latin typeface="Times New Roman" panose="02020603050405020304" pitchFamily="18" charset="0"/>
                <a:cs typeface="Times New Roman" panose="02020603050405020304" pitchFamily="18" charset="0"/>
              </a:rPr>
              <a:t>Sđd</a:t>
            </a:r>
            <a:r>
              <a:rPr lang="en-US" sz="1500" dirty="0" smtClean="0">
                <a:solidFill>
                  <a:srgbClr val="262626"/>
                </a:solidFill>
                <a:latin typeface="+mj-lt"/>
              </a:rPr>
              <a:t>)</a:t>
            </a:r>
            <a:endParaRPr lang="vi-VN" sz="1500" dirty="0">
              <a:solidFill>
                <a:srgbClr val="262626"/>
              </a:solidFill>
              <a:latin typeface="+mj-lt"/>
            </a:endParaRPr>
          </a:p>
        </p:txBody>
      </p:sp>
      <p:sp>
        <p:nvSpPr>
          <p:cNvPr id="5" name="Cloud Callout 4"/>
          <p:cNvSpPr/>
          <p:nvPr/>
        </p:nvSpPr>
        <p:spPr>
          <a:xfrm>
            <a:off x="2209800" y="1240965"/>
            <a:ext cx="5715002" cy="1834707"/>
          </a:xfrm>
          <a:prstGeom prst="cloudCallout">
            <a:avLst>
              <a:gd name="adj1" fmla="val -54901"/>
              <a:gd name="adj2" fmla="val 64717"/>
            </a:avLst>
          </a:prstGeom>
          <a:solidFill>
            <a:srgbClr val="F79646">
              <a:lumMod val="20000"/>
              <a:lumOff val="80000"/>
            </a:srgbClr>
          </a:solidFill>
          <a:ln w="25400" cap="flat" cmpd="sng" algn="ctr">
            <a:solidFill>
              <a:srgbClr val="C0504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3200" b="1" i="1"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3200" b="1"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3200" b="1"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3200" b="1"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liệu</a:t>
            </a:r>
            <a:endParaRPr kumimoji="0" lang="en-US" sz="3200" b="1"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228600" y="57150"/>
            <a:ext cx="8686800" cy="4947316"/>
          </a:xfrm>
          <a:prstGeom prst="rect">
            <a:avLst/>
          </a:prstGeom>
          <a:solidFill>
            <a:schemeClr val="bg1"/>
          </a:solidFill>
        </p:spPr>
        <p:txBody>
          <a:bodyPr wrap="square">
            <a:spAutoFit/>
          </a:bodyPr>
          <a:lstStyle/>
          <a:p>
            <a:pPr algn="just">
              <a:lnSpc>
                <a:spcPct val="150000"/>
              </a:lnSpc>
            </a:pPr>
            <a:r>
              <a:rPr lang="en-US" sz="1800" dirty="0" smtClean="0">
                <a:solidFill>
                  <a:srgbClr val="212529"/>
                </a:solidFill>
                <a:latin typeface="Times New Roman" panose="02020603050405020304" pitchFamily="18" charset="0"/>
                <a:cs typeface="Times New Roman" panose="02020603050405020304" pitchFamily="18" charset="0"/>
              </a:rPr>
              <a:t>	(2) </a:t>
            </a:r>
            <a:r>
              <a:rPr lang="vi-VN" sz="1800" dirty="0" smtClean="0">
                <a:solidFill>
                  <a:srgbClr val="212529"/>
                </a:solidFill>
                <a:latin typeface="Times New Roman" panose="02020603050405020304" pitchFamily="18" charset="0"/>
                <a:cs typeface="Times New Roman" panose="02020603050405020304" pitchFamily="18" charset="0"/>
              </a:rPr>
              <a:t>Từ </a:t>
            </a:r>
            <a:r>
              <a:rPr lang="vi-VN" sz="1800" dirty="0">
                <a:solidFill>
                  <a:srgbClr val="212529"/>
                </a:solidFill>
                <a:latin typeface="Times New Roman" panose="02020603050405020304" pitchFamily="18" charset="0"/>
                <a:cs typeface="Times New Roman" panose="02020603050405020304" pitchFamily="18" charset="0"/>
              </a:rPr>
              <a:t>giữa thế kỉ XX dân số thế giới tăng với nhịp độ chưa từng thấy. Năm 1950, dân số thế giới là 2,5 tỉ người và đến năm 1980, sau 30 năm đã lên tới 4,4 tỉ người, năm 1987 là 5 tỉ. Nếu cứ theo tốc độ gia tăng của những năm 80 của thế kỉ này (thế kỉ XX) thì đến giữa thế kỉ XXI (năm 2050), dân số thế giới sẽ đạt con số gần 9 tỉ </a:t>
            </a:r>
            <a:r>
              <a:rPr lang="vi-VN" sz="1800" dirty="0" smtClean="0">
                <a:solidFill>
                  <a:srgbClr val="212529"/>
                </a:solidFill>
                <a:latin typeface="Times New Roman" panose="02020603050405020304" pitchFamily="18" charset="0"/>
                <a:cs typeface="Times New Roman" panose="02020603050405020304" pitchFamily="18" charset="0"/>
              </a:rPr>
              <a:t>người.</a:t>
            </a:r>
            <a:endParaRPr lang="en-US" sz="1800" dirty="0" smtClean="0">
              <a:latin typeface="Times New Roman" panose="02020603050405020304" pitchFamily="18" charset="0"/>
              <a:cs typeface="Times New Roman" panose="02020603050405020304" pitchFamily="18" charset="0"/>
            </a:endParaRPr>
          </a:p>
          <a:p>
            <a:pPr algn="just">
              <a:lnSpc>
                <a:spcPct val="150000"/>
              </a:lnSpc>
            </a:pPr>
            <a:r>
              <a:rPr lang="en-US" sz="1800" dirty="0" smtClean="0">
                <a:solidFill>
                  <a:srgbClr val="212529"/>
                </a:solidFill>
                <a:latin typeface="Times New Roman" panose="02020603050405020304" pitchFamily="18" charset="0"/>
                <a:cs typeface="Times New Roman" panose="02020603050405020304" pitchFamily="18" charset="0"/>
              </a:rPr>
              <a:t>	</a:t>
            </a:r>
            <a:r>
              <a:rPr lang="vi-VN" sz="1800" dirty="0" smtClean="0">
                <a:solidFill>
                  <a:srgbClr val="212529"/>
                </a:solidFill>
                <a:latin typeface="Times New Roman" panose="02020603050405020304" pitchFamily="18" charset="0"/>
                <a:cs typeface="Times New Roman" panose="02020603050405020304" pitchFamily="18" charset="0"/>
              </a:rPr>
              <a:t>Dân </a:t>
            </a:r>
            <a:r>
              <a:rPr lang="vi-VN" sz="1800" dirty="0">
                <a:solidFill>
                  <a:srgbClr val="212529"/>
                </a:solidFill>
                <a:latin typeface="Times New Roman" panose="02020603050405020304" pitchFamily="18" charset="0"/>
                <a:cs typeface="Times New Roman" panose="02020603050405020304" pitchFamily="18" charset="0"/>
              </a:rPr>
              <a:t>số ngày càng tăng đã ảnh hưởng rất nhiều đến đời sống của mỗi cá nhân, mỗi dân tộc cũng như toàn thế cộng đồng. Những ảnh hưởng đó là: không có đủ lương thực, thực phẩm cung cấp cho bữa ăn hằng ngày, từ đó dẫn đến cảnh đói nghèo, tình trạng thiếu dinh dưỡng dẫn đến sự suy thoái sức khoẻ, giống nòi không những không phát triển mà còn dễ dàng bị thoái hoá. Dân số tăng, trong khi diệc làm, cơ sở sản xuất có hạn dẫn đến thiếu việc làm, thất nghiệp ngày càng tăng, dân số tăng càng nhanh thì chất lượng cuộc sống của cộng đồng, của gia đình và cá nhân sẽ giảm sút</a:t>
            </a:r>
            <a:r>
              <a:rPr lang="vi-VN" sz="1800" dirty="0" smtClean="0">
                <a:solidFill>
                  <a:srgbClr val="212529"/>
                </a:solidFill>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algn="r">
              <a:lnSpc>
                <a:spcPct val="150000"/>
              </a:lnSpc>
            </a:pPr>
            <a:r>
              <a:rPr lang="vi-VN" i="1" dirty="0" smtClean="0">
                <a:solidFill>
                  <a:srgbClr val="212529"/>
                </a:solidFill>
                <a:latin typeface="Times New Roman" panose="02020603050405020304" pitchFamily="18" charset="0"/>
                <a:cs typeface="Times New Roman" panose="02020603050405020304" pitchFamily="18" charset="0"/>
              </a:rPr>
              <a:t>(</a:t>
            </a:r>
            <a:r>
              <a:rPr lang="vi-VN" i="1" dirty="0">
                <a:solidFill>
                  <a:srgbClr val="212529"/>
                </a:solidFill>
                <a:latin typeface="Times New Roman" panose="02020603050405020304" pitchFamily="18" charset="0"/>
                <a:cs typeface="Times New Roman" panose="02020603050405020304" pitchFamily="18" charset="0"/>
              </a:rPr>
              <a:t>Dẫn theo Nguyễn Minh Thuyết (Chủ biên), Tiếng Việt thực hành, NXB Đại học Quốc gia Hà Nội, 1996)</a:t>
            </a:r>
            <a:endParaRPr lang="en-US"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Cloud Callout 6"/>
          <p:cNvSpPr/>
          <p:nvPr/>
        </p:nvSpPr>
        <p:spPr>
          <a:xfrm>
            <a:off x="1828800" y="590550"/>
            <a:ext cx="6324600" cy="3797301"/>
          </a:xfrm>
          <a:prstGeom prst="cloudCallout">
            <a:avLst>
              <a:gd name="adj1" fmla="val -57810"/>
              <a:gd name="adj2" fmla="val 52897"/>
            </a:avLst>
          </a:prstGeom>
          <a:solidFill>
            <a:srgbClr val="F79646">
              <a:lumMod val="20000"/>
              <a:lumOff val="80000"/>
            </a:srgbClr>
          </a:solidFill>
          <a:ln w="25400" cap="flat" cmpd="sng" algn="ctr">
            <a:solidFill>
              <a:srgbClr val="C0504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sz="2400" b="1" i="1" dirty="0" err="1" smtClean="0">
                <a:solidFill>
                  <a:srgbClr val="FF0000"/>
                </a:solidFill>
                <a:latin typeface="Times New Roman" panose="02020603050405020304" pitchFamily="18" charset="0"/>
                <a:ea typeface="+mn-ea"/>
                <a:cs typeface="Times New Roman" panose="02020603050405020304" pitchFamily="18" charset="0"/>
              </a:rPr>
              <a:t>Phân</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tích</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cách</a:t>
            </a:r>
            <a:r>
              <a:rPr lang="en-US" sz="2400" b="1" i="1" dirty="0" smtClean="0">
                <a:solidFill>
                  <a:srgbClr val="FF0000"/>
                </a:solidFill>
                <a:latin typeface="Times New Roman" panose="02020603050405020304" pitchFamily="18" charset="0"/>
                <a:ea typeface="+mn-ea"/>
                <a:cs typeface="Times New Roman" panose="02020603050405020304" pitchFamily="18" charset="0"/>
              </a:rPr>
              <a:t> chia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đối</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tượng</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trong</a:t>
            </a:r>
            <a:r>
              <a:rPr lang="en-US" sz="2400" b="1" i="1" dirty="0" smtClean="0">
                <a:solidFill>
                  <a:srgbClr val="FF0000"/>
                </a:solidFill>
                <a:latin typeface="Times New Roman" panose="02020603050405020304" pitchFamily="18" charset="0"/>
                <a:ea typeface="+mn-ea"/>
                <a:cs typeface="Times New Roman" panose="02020603050405020304" pitchFamily="18" charset="0"/>
              </a:rPr>
              <a:t> 2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đoạn</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trích</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trên</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Chỉ</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ra</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mối</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quan</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hệ</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giữa</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phân</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tích</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và</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tổng</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hợp</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được</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thể</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hiện</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trong</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mỗi</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đoạn</a:t>
            </a:r>
            <a:r>
              <a:rPr lang="en-US" sz="2400" b="1" i="1" dirty="0" smtClean="0">
                <a:solidFill>
                  <a:srgbClr val="FF0000"/>
                </a:solidFill>
                <a:latin typeface="Times New Roman" panose="02020603050405020304" pitchFamily="18" charset="0"/>
                <a:ea typeface="+mn-ea"/>
                <a:cs typeface="Times New Roman" panose="02020603050405020304" pitchFamily="18" charset="0"/>
              </a:rPr>
              <a:t> </a:t>
            </a:r>
            <a:r>
              <a:rPr lang="en-US" sz="2400" b="1" i="1" dirty="0" err="1" smtClean="0">
                <a:solidFill>
                  <a:srgbClr val="FF0000"/>
                </a:solidFill>
                <a:latin typeface="Times New Roman" panose="02020603050405020304" pitchFamily="18" charset="0"/>
                <a:ea typeface="+mn-ea"/>
                <a:cs typeface="Times New Roman" panose="02020603050405020304" pitchFamily="18" charset="0"/>
              </a:rPr>
              <a:t>trích</a:t>
            </a:r>
            <a:r>
              <a:rPr lang="en-US" sz="2400" b="1" i="1" dirty="0" smtClean="0">
                <a:solidFill>
                  <a:srgbClr val="FF0000"/>
                </a:solidFill>
                <a:latin typeface="Times New Roman" panose="02020603050405020304" pitchFamily="18" charset="0"/>
                <a:ea typeface="+mn-ea"/>
                <a:cs typeface="Times New Roman" panose="02020603050405020304" pitchFamily="18" charset="0"/>
              </a:rPr>
              <a:t>?</a:t>
            </a:r>
            <a:endPar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9050"/>
            <a:ext cx="7848600" cy="4601260"/>
          </a:xfrm>
          <a:prstGeom prst="rect">
            <a:avLst/>
          </a:prstGeom>
        </p:spPr>
        <p:txBody>
          <a:bodyPr wrap="square">
            <a:spAutoFit/>
          </a:bodyPr>
          <a:lstStyle/>
          <a:p>
            <a:pPr marL="62230" algn="just">
              <a:lnSpc>
                <a:spcPct val="150000"/>
              </a:lnSpc>
            </a:pPr>
            <a:r>
              <a:rPr lang="en-US" sz="2000" dirty="0" smtClean="0">
                <a:latin typeface="Times New Roman" panose="02020603050405020304"/>
                <a:ea typeface="Times New Roman" panose="02020603050405020304"/>
              </a:rPr>
              <a:t>(1)</a:t>
            </a:r>
            <a:endParaRPr lang="en-US" sz="2000" dirty="0" smtClean="0">
              <a:latin typeface="Times New Roman" panose="02020603050405020304"/>
              <a:ea typeface="Times New Roman" panose="02020603050405020304"/>
            </a:endParaRPr>
          </a:p>
          <a:p>
            <a:pPr marL="62230" algn="just">
              <a:lnSpc>
                <a:spcPct val="150000"/>
              </a:lnSpc>
            </a:pPr>
            <a:r>
              <a:rPr lang="en-US" sz="2000" b="1" i="1" dirty="0" smtClean="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Quan</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hệ</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nội</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bộ</a:t>
            </a:r>
            <a:r>
              <a:rPr lang="en-US" sz="2000" b="1" i="1"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đồng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tiền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có</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tác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dụng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tốt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và</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xấu</a:t>
            </a:r>
            <a:r>
              <a:rPr lang="en-US" sz="2000" dirty="0">
                <a:latin typeface="Times New Roman" panose="02020603050405020304"/>
                <a:ea typeface="Times New Roman" panose="02020603050405020304"/>
              </a:rPr>
              <a:t>.</a:t>
            </a:r>
            <a:endParaRPr lang="en-US" sz="2000" dirty="0">
              <a:latin typeface="Times New Roman" panose="02020603050405020304"/>
              <a:ea typeface="Times New Roman" panose="02020603050405020304"/>
            </a:endParaRPr>
          </a:p>
          <a:p>
            <a:pPr marL="62230" algn="just">
              <a:lnSpc>
                <a:spcPct val="150000"/>
              </a:lnSpc>
            </a:pP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Quan</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hệ</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Kết</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quả</a:t>
            </a:r>
            <a:r>
              <a:rPr lang="en-US" sz="2000" b="1" i="1" dirty="0">
                <a:latin typeface="Times New Roman" panose="02020603050405020304"/>
                <a:ea typeface="Times New Roman" panose="02020603050405020304"/>
              </a:rPr>
              <a:t> - </a:t>
            </a:r>
            <a:r>
              <a:rPr lang="en-US" sz="2000" b="1" i="1" dirty="0" err="1">
                <a:latin typeface="Times New Roman" panose="02020603050405020304"/>
                <a:ea typeface="Times New Roman" panose="02020603050405020304"/>
              </a:rPr>
              <a:t>Nguyên</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nhân</a:t>
            </a:r>
            <a:r>
              <a:rPr lang="en-US" sz="2000" b="1" i="1" dirty="0">
                <a:latin typeface="Times New Roman" panose="02020603050405020304"/>
                <a:ea typeface="Times New Roman" panose="02020603050405020304"/>
              </a:rPr>
              <a:t>: </a:t>
            </a:r>
            <a:endParaRPr lang="en-US" sz="2000" b="1" i="1" dirty="0">
              <a:latin typeface="Times New Roman" panose="02020603050405020304"/>
              <a:ea typeface="Times New Roman" panose="02020603050405020304"/>
            </a:endParaRPr>
          </a:p>
          <a:p>
            <a:pPr marL="62230" algn="just">
              <a:lnSpc>
                <a:spcPct val="150000"/>
              </a:lnSpc>
            </a:pP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Kết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quả</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Tác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hại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của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đồng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tiền</a:t>
            </a:r>
            <a:endParaRPr lang="en-US" sz="2000" dirty="0">
              <a:latin typeface="Times New Roman" panose="02020603050405020304"/>
              <a:ea typeface="Times New Roman" panose="02020603050405020304"/>
            </a:endParaRPr>
          </a:p>
          <a:p>
            <a:pPr marL="62230" algn="just">
              <a:lnSpc>
                <a:spcPct val="150000"/>
              </a:lnSpc>
            </a:pP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Nguyên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nhân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Nêu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ra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hàng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loạt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hành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động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gian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ác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bất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chính</a:t>
            </a:r>
            <a:r>
              <a:rPr lang="en-US" sz="2000" dirty="0">
                <a:latin typeface="Times New Roman" panose="02020603050405020304"/>
                <a:ea typeface="Times New Roman" panose="02020603050405020304"/>
              </a:rPr>
              <a:t> do </a:t>
            </a:r>
            <a:r>
              <a:rPr lang="en-US" sz="2000" dirty="0" err="1">
                <a:latin typeface="Times New Roman" panose="02020603050405020304"/>
                <a:ea typeface="Times New Roman" panose="02020603050405020304"/>
              </a:rPr>
              <a:t>đồng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tiền</a:t>
            </a:r>
            <a:r>
              <a:rPr lang="en-US" sz="2000" dirty="0">
                <a:latin typeface="Times New Roman" panose="02020603050405020304"/>
                <a:ea typeface="Times New Roman" panose="02020603050405020304"/>
              </a:rPr>
              <a:t> chi </a:t>
            </a:r>
            <a:r>
              <a:rPr lang="en-US" sz="2000" dirty="0" err="1">
                <a:latin typeface="Times New Roman" panose="02020603050405020304"/>
                <a:ea typeface="Times New Roman" panose="02020603050405020304"/>
              </a:rPr>
              <a:t>phối</a:t>
            </a:r>
            <a:endParaRPr lang="en-US" sz="2000" dirty="0">
              <a:latin typeface="Times New Roman" panose="02020603050405020304"/>
              <a:ea typeface="Times New Roman" panose="02020603050405020304"/>
            </a:endParaRPr>
          </a:p>
          <a:p>
            <a:pPr marL="62230" algn="just">
              <a:lnSpc>
                <a:spcPct val="150000"/>
              </a:lnSpc>
            </a:pP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Quan</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hệ</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Nguyên</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nhân</a:t>
            </a:r>
            <a:r>
              <a:rPr lang="en-US" sz="2000" b="1" i="1" dirty="0">
                <a:latin typeface="Times New Roman" panose="02020603050405020304"/>
                <a:ea typeface="Times New Roman" panose="02020603050405020304"/>
              </a:rPr>
              <a:t> - </a:t>
            </a:r>
            <a:r>
              <a:rPr lang="en-US" sz="2000" b="1" i="1" dirty="0" err="1">
                <a:latin typeface="Times New Roman" panose="02020603050405020304"/>
                <a:ea typeface="Times New Roman" panose="02020603050405020304"/>
              </a:rPr>
              <a:t>Kết</a:t>
            </a:r>
            <a:r>
              <a:rPr lang="en-US" sz="2000" b="1" i="1" dirty="0">
                <a:latin typeface="Times New Roman" panose="02020603050405020304"/>
                <a:ea typeface="Times New Roman" panose="02020603050405020304"/>
              </a:rPr>
              <a:t> </a:t>
            </a:r>
            <a:r>
              <a:rPr lang="en-US" sz="2000" b="1" i="1" dirty="0" err="1" smtClean="0">
                <a:latin typeface="Times New Roman" panose="02020603050405020304"/>
                <a:ea typeface="Times New Roman" panose="02020603050405020304"/>
              </a:rPr>
              <a:t>quả</a:t>
            </a:r>
            <a:r>
              <a:rPr lang="en-US" sz="2000" b="1" i="1" dirty="0" smtClean="0">
                <a:latin typeface="Times New Roman" panose="02020603050405020304"/>
                <a:ea typeface="Times New Roman" panose="02020603050405020304"/>
              </a:rPr>
              <a:t>: </a:t>
            </a:r>
            <a:endParaRPr lang="en-US" sz="2000" b="1" i="1" dirty="0">
              <a:latin typeface="Times New Roman" panose="02020603050405020304"/>
              <a:ea typeface="Times New Roman" panose="02020603050405020304"/>
            </a:endParaRPr>
          </a:p>
          <a:p>
            <a:pPr marL="62230" algn="just">
              <a:lnSpc>
                <a:spcPct val="150000"/>
              </a:lnSpc>
            </a:pP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Nguyên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nhân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Sức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mạnh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của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đồng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tiền</a:t>
            </a:r>
            <a:endParaRPr lang="en-US" sz="2000" dirty="0">
              <a:latin typeface="Times New Roman" panose="02020603050405020304"/>
              <a:ea typeface="Times New Roman" panose="02020603050405020304"/>
            </a:endParaRPr>
          </a:p>
          <a:p>
            <a:pPr marL="62230" algn="just">
              <a:lnSpc>
                <a:spcPct val="150000"/>
              </a:lnSpc>
            </a:pP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Kết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quả</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Thái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độ</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của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tác</a:t>
            </a:r>
            <a:r>
              <a:rPr lang="en-US" sz="2000" dirty="0">
                <a:latin typeface="Times New Roman" panose="02020603050405020304"/>
                <a:ea typeface="Times New Roman" panose="02020603050405020304"/>
              </a:rPr>
              <a:t> </a:t>
            </a:r>
            <a:r>
              <a:rPr lang="en-US" sz="2000" dirty="0" err="1" smtClean="0">
                <a:latin typeface="Times New Roman" panose="02020603050405020304"/>
                <a:ea typeface="Times New Roman" panose="02020603050405020304"/>
              </a:rPr>
              <a:t>giả</a:t>
            </a:r>
            <a:endParaRPr lang="en-US" sz="2000" dirty="0" smtClean="0">
              <a:latin typeface="Times New Roman" panose="02020603050405020304"/>
              <a:ea typeface="Times New Roman" panose="02020603050405020304"/>
            </a:endParaRPr>
          </a:p>
          <a:p>
            <a:pPr algn="just">
              <a:lnSpc>
                <a:spcPct val="115000"/>
              </a:lnSpc>
            </a:pPr>
            <a:r>
              <a:rPr lang="en-US" sz="2000" dirty="0" smtClean="0">
                <a:latin typeface="Times New Roman" panose="02020603050405020304"/>
                <a:ea typeface="Times New Roman" panose="02020603050405020304"/>
              </a:rPr>
              <a:t>- </a:t>
            </a:r>
            <a:r>
              <a:rPr lang="en-US" sz="2000" dirty="0" err="1" smtClean="0">
                <a:latin typeface="Times New Roman" panose="02020603050405020304"/>
                <a:ea typeface="Times New Roman" panose="02020603050405020304"/>
              </a:rPr>
              <a:t>Trong</a:t>
            </a:r>
            <a:r>
              <a:rPr lang="en-US" sz="2000" dirty="0" smtClean="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quá</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trình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lập</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luận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phân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tích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luôn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gắn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liền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với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khái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quát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tổng</a:t>
            </a:r>
            <a:r>
              <a:rPr lang="en-US" sz="2000" dirty="0">
                <a:latin typeface="Times New Roman" panose="02020603050405020304"/>
                <a:ea typeface="Times New Roman" panose="02020603050405020304"/>
              </a:rPr>
              <a:t> </a:t>
            </a:r>
            <a:r>
              <a:rPr lang="en-US" sz="2000" dirty="0" err="1" smtClean="0">
                <a:latin typeface="Times New Roman" panose="02020603050405020304"/>
                <a:ea typeface="Times New Roman" panose="02020603050405020304"/>
              </a:rPr>
              <a:t>hợp</a:t>
            </a:r>
            <a:r>
              <a:rPr lang="en-US" sz="2000" dirty="0" smtClean="0">
                <a:latin typeface="Times New Roman" panose="02020603050405020304"/>
                <a:ea typeface="Times New Roman" panose="02020603050405020304"/>
              </a:rPr>
              <a:t>:  </a:t>
            </a:r>
            <a:endParaRPr lang="en-US" sz="2000" dirty="0">
              <a:latin typeface="Times New Roman" panose="02020603050405020304"/>
              <a:ea typeface="Times New Roman" panose="02020603050405020304"/>
            </a:endParaRPr>
          </a:p>
        </p:txBody>
      </p:sp>
      <p:grpSp>
        <p:nvGrpSpPr>
          <p:cNvPr id="6" name="Google Shape;3716;p50"/>
          <p:cNvGrpSpPr/>
          <p:nvPr/>
        </p:nvGrpSpPr>
        <p:grpSpPr>
          <a:xfrm>
            <a:off x="7196994" y="549105"/>
            <a:ext cx="1566006" cy="1565445"/>
            <a:chOff x="7410458" y="1409543"/>
            <a:chExt cx="1332699" cy="1251507"/>
          </a:xfrm>
        </p:grpSpPr>
        <p:sp>
          <p:nvSpPr>
            <p:cNvPr id="7" name="Google Shape;3717;p50"/>
            <p:cNvSpPr/>
            <p:nvPr/>
          </p:nvSpPr>
          <p:spPr>
            <a:xfrm>
              <a:off x="7410458" y="1409543"/>
              <a:ext cx="1332699" cy="1251507"/>
            </a:xfrm>
            <a:custGeom>
              <a:avLst/>
              <a:gdLst/>
              <a:ahLst/>
              <a:cxnLst/>
              <a:rect l="l" t="t" r="r" b="b"/>
              <a:pathLst>
                <a:path w="37375" h="35098" extrusionOk="0">
                  <a:moveTo>
                    <a:pt x="22784" y="0"/>
                  </a:moveTo>
                  <a:cubicBezTo>
                    <a:pt x="22337" y="0"/>
                    <a:pt x="21877" y="26"/>
                    <a:pt x="21403" y="78"/>
                  </a:cubicBezTo>
                  <a:cubicBezTo>
                    <a:pt x="16225" y="646"/>
                    <a:pt x="13142" y="5514"/>
                    <a:pt x="13065" y="13163"/>
                  </a:cubicBezTo>
                  <a:cubicBezTo>
                    <a:pt x="13047" y="13170"/>
                    <a:pt x="13033" y="13181"/>
                    <a:pt x="13019" y="13188"/>
                  </a:cubicBezTo>
                  <a:cubicBezTo>
                    <a:pt x="13009" y="13191"/>
                    <a:pt x="13002" y="13198"/>
                    <a:pt x="12991" y="13202"/>
                  </a:cubicBezTo>
                  <a:cubicBezTo>
                    <a:pt x="12593" y="11311"/>
                    <a:pt x="12036" y="8842"/>
                    <a:pt x="11537" y="7304"/>
                  </a:cubicBezTo>
                  <a:cubicBezTo>
                    <a:pt x="10370" y="3723"/>
                    <a:pt x="7993" y="1521"/>
                    <a:pt x="5370" y="1521"/>
                  </a:cubicBezTo>
                  <a:cubicBezTo>
                    <a:pt x="5170" y="1521"/>
                    <a:pt x="4969" y="1533"/>
                    <a:pt x="4767" y="1559"/>
                  </a:cubicBezTo>
                  <a:cubicBezTo>
                    <a:pt x="3411" y="1731"/>
                    <a:pt x="2232" y="2411"/>
                    <a:pt x="1451" y="3471"/>
                  </a:cubicBezTo>
                  <a:cubicBezTo>
                    <a:pt x="739" y="4434"/>
                    <a:pt x="0" y="6195"/>
                    <a:pt x="512" y="9124"/>
                  </a:cubicBezTo>
                  <a:cubicBezTo>
                    <a:pt x="871" y="11175"/>
                    <a:pt x="1534" y="14482"/>
                    <a:pt x="2124" y="17174"/>
                  </a:cubicBezTo>
                  <a:cubicBezTo>
                    <a:pt x="3358" y="22775"/>
                    <a:pt x="3655" y="23071"/>
                    <a:pt x="4000" y="23417"/>
                  </a:cubicBezTo>
                  <a:cubicBezTo>
                    <a:pt x="4249" y="23668"/>
                    <a:pt x="4538" y="23956"/>
                    <a:pt x="5749" y="23956"/>
                  </a:cubicBezTo>
                  <a:cubicBezTo>
                    <a:pt x="6185" y="23956"/>
                    <a:pt x="6740" y="23918"/>
                    <a:pt x="7456" y="23829"/>
                  </a:cubicBezTo>
                  <a:lnTo>
                    <a:pt x="7456" y="23829"/>
                  </a:lnTo>
                  <a:cubicBezTo>
                    <a:pt x="7341" y="24341"/>
                    <a:pt x="7404" y="24819"/>
                    <a:pt x="7631" y="25213"/>
                  </a:cubicBezTo>
                  <a:cubicBezTo>
                    <a:pt x="7655" y="25283"/>
                    <a:pt x="7687" y="25349"/>
                    <a:pt x="7725" y="25419"/>
                  </a:cubicBezTo>
                  <a:cubicBezTo>
                    <a:pt x="7683" y="25799"/>
                    <a:pt x="7756" y="26113"/>
                    <a:pt x="7861" y="26350"/>
                  </a:cubicBezTo>
                  <a:cubicBezTo>
                    <a:pt x="8046" y="26989"/>
                    <a:pt x="8534" y="27637"/>
                    <a:pt x="9347" y="27878"/>
                  </a:cubicBezTo>
                  <a:cubicBezTo>
                    <a:pt x="9693" y="27981"/>
                    <a:pt x="10103" y="28009"/>
                    <a:pt x="10659" y="28009"/>
                  </a:cubicBezTo>
                  <a:cubicBezTo>
                    <a:pt x="10948" y="28009"/>
                    <a:pt x="11276" y="28002"/>
                    <a:pt x="11656" y="27993"/>
                  </a:cubicBezTo>
                  <a:cubicBezTo>
                    <a:pt x="12137" y="27982"/>
                    <a:pt x="12685" y="27972"/>
                    <a:pt x="13309" y="27972"/>
                  </a:cubicBezTo>
                  <a:cubicBezTo>
                    <a:pt x="13923" y="27972"/>
                    <a:pt x="14697" y="27899"/>
                    <a:pt x="15516" y="27770"/>
                  </a:cubicBezTo>
                  <a:cubicBezTo>
                    <a:pt x="17570" y="34218"/>
                    <a:pt x="19252" y="34218"/>
                    <a:pt x="19908" y="34218"/>
                  </a:cubicBezTo>
                  <a:cubicBezTo>
                    <a:pt x="20493" y="34218"/>
                    <a:pt x="21177" y="34062"/>
                    <a:pt x="21700" y="33479"/>
                  </a:cubicBezTo>
                  <a:cubicBezTo>
                    <a:pt x="22572" y="34250"/>
                    <a:pt x="23845" y="35097"/>
                    <a:pt x="25495" y="35097"/>
                  </a:cubicBezTo>
                  <a:cubicBezTo>
                    <a:pt x="26077" y="35097"/>
                    <a:pt x="26709" y="34989"/>
                    <a:pt x="27385" y="34738"/>
                  </a:cubicBezTo>
                  <a:cubicBezTo>
                    <a:pt x="30343" y="33632"/>
                    <a:pt x="30412" y="31261"/>
                    <a:pt x="30381" y="29981"/>
                  </a:cubicBezTo>
                  <a:lnTo>
                    <a:pt x="30381" y="29981"/>
                  </a:lnTo>
                  <a:cubicBezTo>
                    <a:pt x="30469" y="30026"/>
                    <a:pt x="30548" y="30072"/>
                    <a:pt x="30622" y="30110"/>
                  </a:cubicBezTo>
                  <a:cubicBezTo>
                    <a:pt x="31547" y="30615"/>
                    <a:pt x="32811" y="31305"/>
                    <a:pt x="34143" y="31305"/>
                  </a:cubicBezTo>
                  <a:cubicBezTo>
                    <a:pt x="34659" y="31305"/>
                    <a:pt x="35186" y="31202"/>
                    <a:pt x="35707" y="30944"/>
                  </a:cubicBezTo>
                  <a:cubicBezTo>
                    <a:pt x="36355" y="30622"/>
                    <a:pt x="36816" y="30016"/>
                    <a:pt x="37011" y="29231"/>
                  </a:cubicBezTo>
                  <a:cubicBezTo>
                    <a:pt x="37374" y="27784"/>
                    <a:pt x="36830" y="25865"/>
                    <a:pt x="35560" y="24093"/>
                  </a:cubicBezTo>
                  <a:cubicBezTo>
                    <a:pt x="34200" y="22192"/>
                    <a:pt x="32955" y="17202"/>
                    <a:pt x="32306" y="11067"/>
                  </a:cubicBezTo>
                  <a:cubicBezTo>
                    <a:pt x="31845" y="6704"/>
                    <a:pt x="30485" y="3586"/>
                    <a:pt x="28260" y="1794"/>
                  </a:cubicBezTo>
                  <a:cubicBezTo>
                    <a:pt x="26779" y="600"/>
                    <a:pt x="24940" y="0"/>
                    <a:pt x="22784" y="0"/>
                  </a:cubicBezTo>
                  <a:close/>
                </a:path>
              </a:pathLst>
            </a:custGeom>
            <a:solidFill>
              <a:srgbClr val="FFFFFF"/>
            </a:solidFill>
            <a:ln>
              <a:noFill/>
            </a:ln>
            <a:effectLst>
              <a:outerShdw blurRad="28575" dist="19050" dir="19260000" algn="bl" rotWithShape="0">
                <a:srgbClr val="000000">
                  <a:alpha val="21000"/>
                </a:srgbClr>
              </a:outerShdw>
            </a:effectLst>
          </p:spPr>
          <p:txBody>
            <a:bodyPr spcFirstLastPara="1" wrap="square" lIns="91425" tIns="91425" rIns="91425" bIns="91425" anchor="ctr" anchorCtr="0">
              <a:noAutofit/>
            </a:bodyPr>
            <a:lstStyle/>
            <a:p/>
          </p:txBody>
        </p:sp>
        <p:sp>
          <p:nvSpPr>
            <p:cNvPr id="8" name="Google Shape;3718;p50"/>
            <p:cNvSpPr/>
            <p:nvPr/>
          </p:nvSpPr>
          <p:spPr>
            <a:xfrm>
              <a:off x="7716862" y="1887101"/>
              <a:ext cx="646720" cy="420331"/>
            </a:xfrm>
            <a:custGeom>
              <a:avLst/>
              <a:gdLst/>
              <a:ahLst/>
              <a:cxnLst/>
              <a:rect l="l" t="t" r="r" b="b"/>
              <a:pathLst>
                <a:path w="18137" h="11788" extrusionOk="0">
                  <a:moveTo>
                    <a:pt x="16341" y="1"/>
                  </a:moveTo>
                  <a:cubicBezTo>
                    <a:pt x="15161" y="1"/>
                    <a:pt x="13648" y="2555"/>
                    <a:pt x="11468" y="4799"/>
                  </a:cubicBezTo>
                  <a:cubicBezTo>
                    <a:pt x="8845" y="7502"/>
                    <a:pt x="5909" y="9337"/>
                    <a:pt x="3010" y="9717"/>
                  </a:cubicBezTo>
                  <a:cubicBezTo>
                    <a:pt x="3007" y="9717"/>
                    <a:pt x="3003" y="9718"/>
                    <a:pt x="2999" y="9718"/>
                  </a:cubicBezTo>
                  <a:cubicBezTo>
                    <a:pt x="2784" y="9718"/>
                    <a:pt x="1990" y="8996"/>
                    <a:pt x="1692" y="8996"/>
                  </a:cubicBezTo>
                  <a:cubicBezTo>
                    <a:pt x="1656" y="8996"/>
                    <a:pt x="1628" y="9006"/>
                    <a:pt x="1608" y="9030"/>
                  </a:cubicBezTo>
                  <a:cubicBezTo>
                    <a:pt x="1420" y="9250"/>
                    <a:pt x="1912" y="10258"/>
                    <a:pt x="1581" y="10285"/>
                  </a:cubicBezTo>
                  <a:cubicBezTo>
                    <a:pt x="1570" y="10286"/>
                    <a:pt x="1559" y="10287"/>
                    <a:pt x="1549" y="10287"/>
                  </a:cubicBezTo>
                  <a:cubicBezTo>
                    <a:pt x="1219" y="10287"/>
                    <a:pt x="767" y="9876"/>
                    <a:pt x="754" y="9714"/>
                  </a:cubicBezTo>
                  <a:cubicBezTo>
                    <a:pt x="741" y="9553"/>
                    <a:pt x="998" y="9269"/>
                    <a:pt x="752" y="9269"/>
                  </a:cubicBezTo>
                  <a:cubicBezTo>
                    <a:pt x="740" y="9269"/>
                    <a:pt x="728" y="9270"/>
                    <a:pt x="715" y="9271"/>
                  </a:cubicBezTo>
                  <a:cubicBezTo>
                    <a:pt x="412" y="9295"/>
                    <a:pt x="0" y="9749"/>
                    <a:pt x="419" y="10380"/>
                  </a:cubicBezTo>
                  <a:cubicBezTo>
                    <a:pt x="419" y="10380"/>
                    <a:pt x="116" y="10962"/>
                    <a:pt x="346" y="11154"/>
                  </a:cubicBezTo>
                  <a:cubicBezTo>
                    <a:pt x="346" y="11154"/>
                    <a:pt x="443" y="11663"/>
                    <a:pt x="924" y="11761"/>
                  </a:cubicBezTo>
                  <a:cubicBezTo>
                    <a:pt x="1012" y="11779"/>
                    <a:pt x="1124" y="11788"/>
                    <a:pt x="1260" y="11788"/>
                  </a:cubicBezTo>
                  <a:cubicBezTo>
                    <a:pt x="1867" y="11788"/>
                    <a:pt x="2948" y="11625"/>
                    <a:pt x="4465" y="11499"/>
                  </a:cubicBezTo>
                  <a:cubicBezTo>
                    <a:pt x="6320" y="11346"/>
                    <a:pt x="11740" y="10048"/>
                    <a:pt x="14785" y="6449"/>
                  </a:cubicBezTo>
                  <a:cubicBezTo>
                    <a:pt x="18070" y="2560"/>
                    <a:pt x="18136" y="994"/>
                    <a:pt x="16780" y="133"/>
                  </a:cubicBezTo>
                  <a:cubicBezTo>
                    <a:pt x="16639" y="43"/>
                    <a:pt x="16493" y="1"/>
                    <a:pt x="16341"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9" name="Google Shape;3719;p50"/>
            <p:cNvSpPr/>
            <p:nvPr/>
          </p:nvSpPr>
          <p:spPr>
            <a:xfrm>
              <a:off x="7898785" y="1461282"/>
              <a:ext cx="794841" cy="1147708"/>
            </a:xfrm>
            <a:custGeom>
              <a:avLst/>
              <a:gdLst/>
              <a:ahLst/>
              <a:cxnLst/>
              <a:rect l="l" t="t" r="r" b="b"/>
              <a:pathLst>
                <a:path w="22291" h="32187" extrusionOk="0">
                  <a:moveTo>
                    <a:pt x="9097" y="1"/>
                  </a:moveTo>
                  <a:cubicBezTo>
                    <a:pt x="8703" y="1"/>
                    <a:pt x="8292" y="24"/>
                    <a:pt x="7866" y="71"/>
                  </a:cubicBezTo>
                  <a:cubicBezTo>
                    <a:pt x="1975" y="719"/>
                    <a:pt x="1" y="7935"/>
                    <a:pt x="1113" y="16305"/>
                  </a:cubicBezTo>
                  <a:cubicBezTo>
                    <a:pt x="2226" y="24672"/>
                    <a:pt x="4849" y="31317"/>
                    <a:pt x="6213" y="31317"/>
                  </a:cubicBezTo>
                  <a:cubicBezTo>
                    <a:pt x="7579" y="31317"/>
                    <a:pt x="7074" y="29664"/>
                    <a:pt x="7579" y="29664"/>
                  </a:cubicBezTo>
                  <a:cubicBezTo>
                    <a:pt x="8007" y="29664"/>
                    <a:pt x="9397" y="32186"/>
                    <a:pt x="11815" y="32186"/>
                  </a:cubicBezTo>
                  <a:cubicBezTo>
                    <a:pt x="12239" y="32186"/>
                    <a:pt x="12694" y="32109"/>
                    <a:pt x="13181" y="31927"/>
                  </a:cubicBezTo>
                  <a:cubicBezTo>
                    <a:pt x="16449" y="30707"/>
                    <a:pt x="14601" y="27780"/>
                    <a:pt x="15514" y="26863"/>
                  </a:cubicBezTo>
                  <a:cubicBezTo>
                    <a:pt x="15628" y="26749"/>
                    <a:pt x="15771" y="26700"/>
                    <a:pt x="15938" y="26700"/>
                  </a:cubicBezTo>
                  <a:cubicBezTo>
                    <a:pt x="16432" y="26700"/>
                    <a:pt x="17138" y="27126"/>
                    <a:pt x="17928" y="27553"/>
                  </a:cubicBezTo>
                  <a:cubicBezTo>
                    <a:pt x="18718" y="27979"/>
                    <a:pt x="19595" y="28404"/>
                    <a:pt x="20430" y="28404"/>
                  </a:cubicBezTo>
                  <a:cubicBezTo>
                    <a:pt x="20752" y="28404"/>
                    <a:pt x="21067" y="28341"/>
                    <a:pt x="21370" y="28191"/>
                  </a:cubicBezTo>
                  <a:cubicBezTo>
                    <a:pt x="22290" y="27735"/>
                    <a:pt x="22231" y="25642"/>
                    <a:pt x="20687" y="23487"/>
                  </a:cubicBezTo>
                  <a:cubicBezTo>
                    <a:pt x="19142" y="21332"/>
                    <a:pt x="17851" y="16232"/>
                    <a:pt x="17167" y="9769"/>
                  </a:cubicBezTo>
                  <a:cubicBezTo>
                    <a:pt x="16533" y="3772"/>
                    <a:pt x="14141" y="1"/>
                    <a:pt x="9097" y="1"/>
                  </a:cubicBezTo>
                  <a:close/>
                </a:path>
              </a:pathLst>
            </a:custGeom>
            <a:solidFill>
              <a:schemeClr val="accent6"/>
            </a:solidFill>
            <a:ln>
              <a:noFill/>
            </a:ln>
          </p:spPr>
          <p:txBody>
            <a:bodyPr spcFirstLastPara="1" wrap="square" lIns="91425" tIns="91425" rIns="91425" bIns="91425" anchor="ctr" anchorCtr="0">
              <a:noAutofit/>
            </a:bodyPr>
            <a:lstStyle/>
            <a:p/>
          </p:txBody>
        </p:sp>
        <p:sp>
          <p:nvSpPr>
            <p:cNvPr id="10" name="Google Shape;3720;p50"/>
            <p:cNvSpPr/>
            <p:nvPr/>
          </p:nvSpPr>
          <p:spPr>
            <a:xfrm>
              <a:off x="8271867" y="1504177"/>
              <a:ext cx="145197" cy="122305"/>
            </a:xfrm>
            <a:custGeom>
              <a:avLst/>
              <a:gdLst/>
              <a:ahLst/>
              <a:cxnLst/>
              <a:rect l="l" t="t" r="r" b="b"/>
              <a:pathLst>
                <a:path w="4072" h="3430" extrusionOk="0">
                  <a:moveTo>
                    <a:pt x="440" y="1"/>
                  </a:moveTo>
                  <a:cubicBezTo>
                    <a:pt x="308" y="1"/>
                    <a:pt x="179" y="64"/>
                    <a:pt x="106" y="189"/>
                  </a:cubicBezTo>
                  <a:cubicBezTo>
                    <a:pt x="1" y="367"/>
                    <a:pt x="57" y="629"/>
                    <a:pt x="245" y="726"/>
                  </a:cubicBezTo>
                  <a:cubicBezTo>
                    <a:pt x="1410" y="1333"/>
                    <a:pt x="2575" y="2058"/>
                    <a:pt x="3224" y="3234"/>
                  </a:cubicBezTo>
                  <a:cubicBezTo>
                    <a:pt x="3301" y="3373"/>
                    <a:pt x="3415" y="3429"/>
                    <a:pt x="3534" y="3429"/>
                  </a:cubicBezTo>
                  <a:cubicBezTo>
                    <a:pt x="3799" y="3429"/>
                    <a:pt x="4071" y="3143"/>
                    <a:pt x="3904" y="2836"/>
                  </a:cubicBezTo>
                  <a:cubicBezTo>
                    <a:pt x="3206" y="1539"/>
                    <a:pt x="1912" y="709"/>
                    <a:pt x="640" y="49"/>
                  </a:cubicBezTo>
                  <a:cubicBezTo>
                    <a:pt x="577" y="19"/>
                    <a:pt x="506" y="1"/>
                    <a:pt x="440"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 name="Google Shape;3721;p50"/>
            <p:cNvSpPr/>
            <p:nvPr/>
          </p:nvSpPr>
          <p:spPr>
            <a:xfrm>
              <a:off x="8402444" y="1641601"/>
              <a:ext cx="39722" cy="77876"/>
            </a:xfrm>
            <a:custGeom>
              <a:avLst/>
              <a:gdLst/>
              <a:ahLst/>
              <a:cxnLst/>
              <a:rect l="l" t="t" r="r" b="b"/>
              <a:pathLst>
                <a:path w="1114" h="2184" extrusionOk="0">
                  <a:moveTo>
                    <a:pt x="434" y="1"/>
                  </a:moveTo>
                  <a:cubicBezTo>
                    <a:pt x="384" y="1"/>
                    <a:pt x="336" y="11"/>
                    <a:pt x="287" y="32"/>
                  </a:cubicBezTo>
                  <a:cubicBezTo>
                    <a:pt x="130" y="99"/>
                    <a:pt x="1" y="300"/>
                    <a:pt x="70" y="475"/>
                  </a:cubicBezTo>
                  <a:cubicBezTo>
                    <a:pt x="162" y="698"/>
                    <a:pt x="231" y="932"/>
                    <a:pt x="276" y="1173"/>
                  </a:cubicBezTo>
                  <a:cubicBezTo>
                    <a:pt x="287" y="1229"/>
                    <a:pt x="301" y="1284"/>
                    <a:pt x="308" y="1340"/>
                  </a:cubicBezTo>
                  <a:cubicBezTo>
                    <a:pt x="315" y="1375"/>
                    <a:pt x="322" y="1409"/>
                    <a:pt x="326" y="1445"/>
                  </a:cubicBezTo>
                  <a:cubicBezTo>
                    <a:pt x="326" y="1445"/>
                    <a:pt x="326" y="1448"/>
                    <a:pt x="329" y="1448"/>
                  </a:cubicBezTo>
                  <a:cubicBezTo>
                    <a:pt x="339" y="1574"/>
                    <a:pt x="350" y="1696"/>
                    <a:pt x="363" y="1821"/>
                  </a:cubicBezTo>
                  <a:cubicBezTo>
                    <a:pt x="371" y="1919"/>
                    <a:pt x="399" y="2006"/>
                    <a:pt x="468" y="2076"/>
                  </a:cubicBezTo>
                  <a:cubicBezTo>
                    <a:pt x="531" y="2139"/>
                    <a:pt x="629" y="2184"/>
                    <a:pt x="716" y="2184"/>
                  </a:cubicBezTo>
                  <a:lnTo>
                    <a:pt x="727" y="2184"/>
                  </a:lnTo>
                  <a:cubicBezTo>
                    <a:pt x="936" y="2174"/>
                    <a:pt x="1072" y="2024"/>
                    <a:pt x="1089" y="1821"/>
                  </a:cubicBezTo>
                  <a:cubicBezTo>
                    <a:pt x="1113" y="1543"/>
                    <a:pt x="1079" y="1250"/>
                    <a:pt x="1023" y="981"/>
                  </a:cubicBezTo>
                  <a:cubicBezTo>
                    <a:pt x="964" y="705"/>
                    <a:pt x="866" y="444"/>
                    <a:pt x="754" y="186"/>
                  </a:cubicBezTo>
                  <a:cubicBezTo>
                    <a:pt x="723" y="109"/>
                    <a:pt x="611" y="28"/>
                    <a:pt x="531" y="11"/>
                  </a:cubicBezTo>
                  <a:cubicBezTo>
                    <a:pt x="500" y="4"/>
                    <a:pt x="468" y="1"/>
                    <a:pt x="43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 name="Google Shape;3722;p50"/>
            <p:cNvSpPr/>
            <p:nvPr/>
          </p:nvSpPr>
          <p:spPr>
            <a:xfrm>
              <a:off x="8225620" y="2491992"/>
              <a:ext cx="84972" cy="70531"/>
            </a:xfrm>
            <a:custGeom>
              <a:avLst/>
              <a:gdLst/>
              <a:ahLst/>
              <a:cxnLst/>
              <a:rect l="l" t="t" r="r" b="b"/>
              <a:pathLst>
                <a:path w="2383" h="1978" extrusionOk="0">
                  <a:moveTo>
                    <a:pt x="1480" y="963"/>
                  </a:moveTo>
                  <a:cubicBezTo>
                    <a:pt x="1480" y="963"/>
                    <a:pt x="1489" y="969"/>
                    <a:pt x="1498" y="976"/>
                  </a:cubicBezTo>
                  <a:lnTo>
                    <a:pt x="1498" y="976"/>
                  </a:lnTo>
                  <a:cubicBezTo>
                    <a:pt x="1497" y="975"/>
                    <a:pt x="1495" y="974"/>
                    <a:pt x="1493" y="974"/>
                  </a:cubicBezTo>
                  <a:cubicBezTo>
                    <a:pt x="1483" y="967"/>
                    <a:pt x="1476" y="963"/>
                    <a:pt x="1480" y="963"/>
                  </a:cubicBezTo>
                  <a:close/>
                  <a:moveTo>
                    <a:pt x="472" y="1"/>
                  </a:moveTo>
                  <a:cubicBezTo>
                    <a:pt x="398" y="1"/>
                    <a:pt x="325" y="18"/>
                    <a:pt x="272" y="56"/>
                  </a:cubicBezTo>
                  <a:cubicBezTo>
                    <a:pt x="108" y="161"/>
                    <a:pt x="0" y="412"/>
                    <a:pt x="129" y="590"/>
                  </a:cubicBezTo>
                  <a:cubicBezTo>
                    <a:pt x="363" y="904"/>
                    <a:pt x="593" y="1231"/>
                    <a:pt x="890" y="1487"/>
                  </a:cubicBezTo>
                  <a:cubicBezTo>
                    <a:pt x="1037" y="1616"/>
                    <a:pt x="1197" y="1734"/>
                    <a:pt x="1367" y="1821"/>
                  </a:cubicBezTo>
                  <a:cubicBezTo>
                    <a:pt x="1570" y="1922"/>
                    <a:pt x="1769" y="1978"/>
                    <a:pt x="1992" y="1978"/>
                  </a:cubicBezTo>
                  <a:lnTo>
                    <a:pt x="2009" y="1978"/>
                  </a:lnTo>
                  <a:cubicBezTo>
                    <a:pt x="2188" y="1975"/>
                    <a:pt x="2334" y="1846"/>
                    <a:pt x="2358" y="1671"/>
                  </a:cubicBezTo>
                  <a:cubicBezTo>
                    <a:pt x="2383" y="1493"/>
                    <a:pt x="2275" y="1336"/>
                    <a:pt x="2104" y="1281"/>
                  </a:cubicBezTo>
                  <a:cubicBezTo>
                    <a:pt x="2083" y="1277"/>
                    <a:pt x="2065" y="1270"/>
                    <a:pt x="2045" y="1263"/>
                  </a:cubicBezTo>
                  <a:cubicBezTo>
                    <a:pt x="2045" y="1260"/>
                    <a:pt x="2041" y="1260"/>
                    <a:pt x="2041" y="1260"/>
                  </a:cubicBezTo>
                  <a:cubicBezTo>
                    <a:pt x="2030" y="1256"/>
                    <a:pt x="2013" y="1249"/>
                    <a:pt x="2009" y="1246"/>
                  </a:cubicBezTo>
                  <a:cubicBezTo>
                    <a:pt x="1971" y="1228"/>
                    <a:pt x="1929" y="1215"/>
                    <a:pt x="1891" y="1197"/>
                  </a:cubicBezTo>
                  <a:cubicBezTo>
                    <a:pt x="1887" y="1197"/>
                    <a:pt x="1845" y="1179"/>
                    <a:pt x="1845" y="1179"/>
                  </a:cubicBezTo>
                  <a:cubicBezTo>
                    <a:pt x="1811" y="1165"/>
                    <a:pt x="1776" y="1148"/>
                    <a:pt x="1741" y="1131"/>
                  </a:cubicBezTo>
                  <a:cubicBezTo>
                    <a:pt x="1675" y="1096"/>
                    <a:pt x="1608" y="1054"/>
                    <a:pt x="1546" y="1012"/>
                  </a:cubicBezTo>
                  <a:cubicBezTo>
                    <a:pt x="1535" y="1005"/>
                    <a:pt x="1521" y="994"/>
                    <a:pt x="1510" y="984"/>
                  </a:cubicBezTo>
                  <a:cubicBezTo>
                    <a:pt x="1483" y="956"/>
                    <a:pt x="1444" y="935"/>
                    <a:pt x="1417" y="907"/>
                  </a:cubicBezTo>
                  <a:cubicBezTo>
                    <a:pt x="1295" y="799"/>
                    <a:pt x="1183" y="677"/>
                    <a:pt x="1079" y="552"/>
                  </a:cubicBezTo>
                  <a:cubicBezTo>
                    <a:pt x="1050" y="517"/>
                    <a:pt x="1022" y="482"/>
                    <a:pt x="991" y="444"/>
                  </a:cubicBezTo>
                  <a:cubicBezTo>
                    <a:pt x="987" y="436"/>
                    <a:pt x="981" y="433"/>
                    <a:pt x="981" y="429"/>
                  </a:cubicBezTo>
                  <a:cubicBezTo>
                    <a:pt x="974" y="423"/>
                    <a:pt x="966" y="412"/>
                    <a:pt x="963" y="405"/>
                  </a:cubicBezTo>
                  <a:cubicBezTo>
                    <a:pt x="907" y="336"/>
                    <a:pt x="858" y="265"/>
                    <a:pt x="807" y="196"/>
                  </a:cubicBezTo>
                  <a:cubicBezTo>
                    <a:pt x="744" y="109"/>
                    <a:pt x="677" y="46"/>
                    <a:pt x="572" y="14"/>
                  </a:cubicBezTo>
                  <a:cubicBezTo>
                    <a:pt x="541" y="8"/>
                    <a:pt x="506" y="1"/>
                    <a:pt x="472"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3" name="Google Shape;3723;p50"/>
            <p:cNvSpPr/>
            <p:nvPr/>
          </p:nvSpPr>
          <p:spPr>
            <a:xfrm>
              <a:off x="8335302" y="2520838"/>
              <a:ext cx="49172" cy="40828"/>
            </a:xfrm>
            <a:custGeom>
              <a:avLst/>
              <a:gdLst/>
              <a:ahLst/>
              <a:cxnLst/>
              <a:rect l="l" t="t" r="r" b="b"/>
              <a:pathLst>
                <a:path w="1379" h="1145" extrusionOk="0">
                  <a:moveTo>
                    <a:pt x="1005" y="0"/>
                  </a:moveTo>
                  <a:cubicBezTo>
                    <a:pt x="939" y="0"/>
                    <a:pt x="876" y="18"/>
                    <a:pt x="820" y="50"/>
                  </a:cubicBezTo>
                  <a:cubicBezTo>
                    <a:pt x="723" y="123"/>
                    <a:pt x="622" y="189"/>
                    <a:pt x="520" y="255"/>
                  </a:cubicBezTo>
                  <a:cubicBezTo>
                    <a:pt x="419" y="322"/>
                    <a:pt x="311" y="377"/>
                    <a:pt x="200" y="430"/>
                  </a:cubicBezTo>
                  <a:cubicBezTo>
                    <a:pt x="158" y="454"/>
                    <a:pt x="119" y="485"/>
                    <a:pt x="95" y="527"/>
                  </a:cubicBezTo>
                  <a:cubicBezTo>
                    <a:pt x="60" y="565"/>
                    <a:pt x="36" y="607"/>
                    <a:pt x="25" y="660"/>
                  </a:cubicBezTo>
                  <a:cubicBezTo>
                    <a:pt x="1" y="750"/>
                    <a:pt x="11" y="873"/>
                    <a:pt x="63" y="956"/>
                  </a:cubicBezTo>
                  <a:cubicBezTo>
                    <a:pt x="116" y="1037"/>
                    <a:pt x="196" y="1110"/>
                    <a:pt x="294" y="1130"/>
                  </a:cubicBezTo>
                  <a:cubicBezTo>
                    <a:pt x="329" y="1134"/>
                    <a:pt x="360" y="1141"/>
                    <a:pt x="395" y="1145"/>
                  </a:cubicBezTo>
                  <a:cubicBezTo>
                    <a:pt x="464" y="1145"/>
                    <a:pt x="527" y="1127"/>
                    <a:pt x="590" y="1092"/>
                  </a:cubicBezTo>
                  <a:cubicBezTo>
                    <a:pt x="702" y="1040"/>
                    <a:pt x="810" y="984"/>
                    <a:pt x="915" y="915"/>
                  </a:cubicBezTo>
                  <a:cubicBezTo>
                    <a:pt x="1040" y="834"/>
                    <a:pt x="1158" y="733"/>
                    <a:pt x="1267" y="628"/>
                  </a:cubicBezTo>
                  <a:cubicBezTo>
                    <a:pt x="1330" y="565"/>
                    <a:pt x="1378" y="457"/>
                    <a:pt x="1372" y="367"/>
                  </a:cubicBezTo>
                  <a:cubicBezTo>
                    <a:pt x="1367" y="335"/>
                    <a:pt x="1364" y="304"/>
                    <a:pt x="1361" y="269"/>
                  </a:cubicBezTo>
                  <a:cubicBezTo>
                    <a:pt x="1347" y="224"/>
                    <a:pt x="1326" y="182"/>
                    <a:pt x="1295" y="144"/>
                  </a:cubicBezTo>
                  <a:cubicBezTo>
                    <a:pt x="1246" y="84"/>
                    <a:pt x="1179" y="32"/>
                    <a:pt x="1103" y="15"/>
                  </a:cubicBezTo>
                  <a:cubicBezTo>
                    <a:pt x="1071" y="8"/>
                    <a:pt x="1037" y="4"/>
                    <a:pt x="1005"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4" name="Google Shape;3724;p50"/>
            <p:cNvSpPr/>
            <p:nvPr/>
          </p:nvSpPr>
          <p:spPr>
            <a:xfrm>
              <a:off x="7720855" y="2154994"/>
              <a:ext cx="90035" cy="181354"/>
            </a:xfrm>
            <a:custGeom>
              <a:avLst/>
              <a:gdLst/>
              <a:ahLst/>
              <a:cxnLst/>
              <a:rect l="l" t="t" r="r" b="b"/>
              <a:pathLst>
                <a:path w="2525" h="5086" extrusionOk="0">
                  <a:moveTo>
                    <a:pt x="658" y="1"/>
                  </a:moveTo>
                  <a:cubicBezTo>
                    <a:pt x="319" y="1"/>
                    <a:pt x="0" y="219"/>
                    <a:pt x="0" y="715"/>
                  </a:cubicBezTo>
                  <a:cubicBezTo>
                    <a:pt x="0" y="1671"/>
                    <a:pt x="912" y="5085"/>
                    <a:pt x="1691" y="5085"/>
                  </a:cubicBezTo>
                  <a:cubicBezTo>
                    <a:pt x="1705" y="5085"/>
                    <a:pt x="1719" y="5084"/>
                    <a:pt x="1733" y="5082"/>
                  </a:cubicBezTo>
                  <a:cubicBezTo>
                    <a:pt x="2525" y="4949"/>
                    <a:pt x="1884" y="2347"/>
                    <a:pt x="1419" y="558"/>
                  </a:cubicBezTo>
                  <a:cubicBezTo>
                    <a:pt x="1327" y="204"/>
                    <a:pt x="983" y="1"/>
                    <a:pt x="658" y="1"/>
                  </a:cubicBezTo>
                  <a:close/>
                </a:path>
              </a:pathLst>
            </a:custGeom>
            <a:solidFill>
              <a:schemeClr val="lt2"/>
            </a:solidFill>
            <a:ln>
              <a:noFill/>
            </a:ln>
          </p:spPr>
          <p:txBody>
            <a:bodyPr spcFirstLastPara="1" wrap="square" lIns="91425" tIns="91425" rIns="91425" bIns="91425" anchor="ctr" anchorCtr="0">
              <a:noAutofit/>
            </a:bodyPr>
            <a:lstStyle/>
            <a:p/>
          </p:txBody>
        </p:sp>
        <p:sp>
          <p:nvSpPr>
            <p:cNvPr id="15" name="Google Shape;3725;p50"/>
            <p:cNvSpPr/>
            <p:nvPr/>
          </p:nvSpPr>
          <p:spPr>
            <a:xfrm>
              <a:off x="7456207" y="1515481"/>
              <a:ext cx="412557" cy="696569"/>
            </a:xfrm>
            <a:custGeom>
              <a:avLst/>
              <a:gdLst/>
              <a:ahLst/>
              <a:cxnLst/>
              <a:rect l="l" t="t" r="r" b="b"/>
              <a:pathLst>
                <a:path w="11570" h="19535" extrusionOk="0">
                  <a:moveTo>
                    <a:pt x="4064" y="0"/>
                  </a:moveTo>
                  <a:cubicBezTo>
                    <a:pt x="3933" y="0"/>
                    <a:pt x="3801" y="9"/>
                    <a:pt x="3669" y="25"/>
                  </a:cubicBezTo>
                  <a:cubicBezTo>
                    <a:pt x="1612" y="291"/>
                    <a:pt x="0" y="2125"/>
                    <a:pt x="659" y="5906"/>
                  </a:cubicBezTo>
                  <a:cubicBezTo>
                    <a:pt x="1319" y="9687"/>
                    <a:pt x="3240" y="18915"/>
                    <a:pt x="3743" y="19421"/>
                  </a:cubicBezTo>
                  <a:cubicBezTo>
                    <a:pt x="3822" y="19500"/>
                    <a:pt x="4068" y="19535"/>
                    <a:pt x="4427" y="19535"/>
                  </a:cubicBezTo>
                  <a:cubicBezTo>
                    <a:pt x="6361" y="19535"/>
                    <a:pt x="11569" y="18520"/>
                    <a:pt x="11569" y="17935"/>
                  </a:cubicBezTo>
                  <a:cubicBezTo>
                    <a:pt x="11569" y="16787"/>
                    <a:pt x="9923" y="8002"/>
                    <a:pt x="8873" y="4782"/>
                  </a:cubicBezTo>
                  <a:cubicBezTo>
                    <a:pt x="7894" y="1770"/>
                    <a:pt x="5992" y="0"/>
                    <a:pt x="4064"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6" name="Google Shape;3726;p50"/>
            <p:cNvSpPr/>
            <p:nvPr/>
          </p:nvSpPr>
          <p:spPr>
            <a:xfrm>
              <a:off x="7772059" y="1684496"/>
              <a:ext cx="96703" cy="476990"/>
            </a:xfrm>
            <a:custGeom>
              <a:avLst/>
              <a:gdLst/>
              <a:ahLst/>
              <a:cxnLst/>
              <a:rect l="l" t="t" r="r" b="b"/>
              <a:pathLst>
                <a:path w="2712" h="13377" extrusionOk="0">
                  <a:moveTo>
                    <a:pt x="2571" y="13377"/>
                  </a:moveTo>
                  <a:lnTo>
                    <a:pt x="2571" y="13377"/>
                  </a:lnTo>
                  <a:lnTo>
                    <a:pt x="2571" y="13377"/>
                  </a:lnTo>
                  <a:close/>
                  <a:moveTo>
                    <a:pt x="2571" y="13377"/>
                  </a:moveTo>
                  <a:lnTo>
                    <a:pt x="2571" y="13377"/>
                  </a:lnTo>
                  <a:lnTo>
                    <a:pt x="2571" y="13377"/>
                  </a:lnTo>
                  <a:close/>
                  <a:moveTo>
                    <a:pt x="2575" y="13377"/>
                  </a:moveTo>
                  <a:lnTo>
                    <a:pt x="2575" y="13377"/>
                  </a:lnTo>
                  <a:lnTo>
                    <a:pt x="2575" y="13377"/>
                  </a:lnTo>
                  <a:close/>
                  <a:moveTo>
                    <a:pt x="2575" y="13372"/>
                  </a:moveTo>
                  <a:lnTo>
                    <a:pt x="2575" y="13372"/>
                  </a:lnTo>
                  <a:lnTo>
                    <a:pt x="2575" y="13372"/>
                  </a:lnTo>
                  <a:close/>
                  <a:moveTo>
                    <a:pt x="2578" y="13372"/>
                  </a:moveTo>
                  <a:lnTo>
                    <a:pt x="2578" y="13372"/>
                  </a:lnTo>
                  <a:lnTo>
                    <a:pt x="2578" y="13372"/>
                  </a:lnTo>
                  <a:close/>
                  <a:moveTo>
                    <a:pt x="2582" y="13369"/>
                  </a:moveTo>
                  <a:cubicBezTo>
                    <a:pt x="2582" y="13369"/>
                    <a:pt x="2578" y="13369"/>
                    <a:pt x="2578" y="13372"/>
                  </a:cubicBezTo>
                  <a:cubicBezTo>
                    <a:pt x="2578" y="13369"/>
                    <a:pt x="2582" y="13369"/>
                    <a:pt x="2582" y="13369"/>
                  </a:cubicBezTo>
                  <a:close/>
                  <a:moveTo>
                    <a:pt x="2704" y="13233"/>
                  </a:moveTo>
                  <a:cubicBezTo>
                    <a:pt x="2687" y="13279"/>
                    <a:pt x="2645" y="13324"/>
                    <a:pt x="2582" y="13369"/>
                  </a:cubicBezTo>
                  <a:cubicBezTo>
                    <a:pt x="2645" y="13324"/>
                    <a:pt x="2687" y="13279"/>
                    <a:pt x="2704" y="13233"/>
                  </a:cubicBezTo>
                  <a:close/>
                  <a:moveTo>
                    <a:pt x="2704" y="13233"/>
                  </a:moveTo>
                  <a:lnTo>
                    <a:pt x="2704" y="13233"/>
                  </a:lnTo>
                  <a:lnTo>
                    <a:pt x="2704" y="13233"/>
                  </a:lnTo>
                  <a:close/>
                  <a:moveTo>
                    <a:pt x="2704" y="13230"/>
                  </a:moveTo>
                  <a:lnTo>
                    <a:pt x="2704" y="13233"/>
                  </a:lnTo>
                  <a:lnTo>
                    <a:pt x="2704" y="13230"/>
                  </a:lnTo>
                  <a:close/>
                  <a:moveTo>
                    <a:pt x="2704" y="13230"/>
                  </a:moveTo>
                  <a:lnTo>
                    <a:pt x="2704" y="13230"/>
                  </a:lnTo>
                  <a:lnTo>
                    <a:pt x="2704" y="13230"/>
                  </a:lnTo>
                  <a:close/>
                  <a:moveTo>
                    <a:pt x="2708" y="13230"/>
                  </a:moveTo>
                  <a:lnTo>
                    <a:pt x="2704" y="13230"/>
                  </a:lnTo>
                  <a:lnTo>
                    <a:pt x="2708" y="13230"/>
                  </a:lnTo>
                  <a:close/>
                  <a:moveTo>
                    <a:pt x="2708" y="13226"/>
                  </a:moveTo>
                  <a:lnTo>
                    <a:pt x="2708" y="13226"/>
                  </a:lnTo>
                  <a:lnTo>
                    <a:pt x="2708" y="13226"/>
                  </a:lnTo>
                  <a:close/>
                  <a:moveTo>
                    <a:pt x="2708" y="13223"/>
                  </a:moveTo>
                  <a:lnTo>
                    <a:pt x="2708" y="13226"/>
                  </a:lnTo>
                  <a:lnTo>
                    <a:pt x="2708" y="13223"/>
                  </a:lnTo>
                  <a:close/>
                  <a:moveTo>
                    <a:pt x="2708" y="13223"/>
                  </a:moveTo>
                  <a:lnTo>
                    <a:pt x="2708" y="13223"/>
                  </a:lnTo>
                  <a:lnTo>
                    <a:pt x="2708" y="13223"/>
                  </a:lnTo>
                  <a:close/>
                  <a:moveTo>
                    <a:pt x="2708" y="13223"/>
                  </a:moveTo>
                  <a:lnTo>
                    <a:pt x="2708" y="13223"/>
                  </a:lnTo>
                  <a:lnTo>
                    <a:pt x="2708" y="13223"/>
                  </a:lnTo>
                  <a:close/>
                  <a:moveTo>
                    <a:pt x="2708" y="13223"/>
                  </a:moveTo>
                  <a:lnTo>
                    <a:pt x="2708" y="13223"/>
                  </a:lnTo>
                  <a:lnTo>
                    <a:pt x="2708" y="13223"/>
                  </a:lnTo>
                  <a:close/>
                  <a:moveTo>
                    <a:pt x="2708" y="13219"/>
                  </a:moveTo>
                  <a:lnTo>
                    <a:pt x="2708" y="13219"/>
                  </a:lnTo>
                  <a:lnTo>
                    <a:pt x="2708" y="13219"/>
                  </a:lnTo>
                  <a:close/>
                  <a:moveTo>
                    <a:pt x="2708" y="13219"/>
                  </a:moveTo>
                  <a:lnTo>
                    <a:pt x="2708" y="13219"/>
                  </a:lnTo>
                  <a:lnTo>
                    <a:pt x="2708" y="13219"/>
                  </a:lnTo>
                  <a:close/>
                  <a:moveTo>
                    <a:pt x="2708" y="13219"/>
                  </a:moveTo>
                  <a:lnTo>
                    <a:pt x="2708" y="13219"/>
                  </a:lnTo>
                  <a:lnTo>
                    <a:pt x="2708" y="13219"/>
                  </a:lnTo>
                  <a:close/>
                  <a:moveTo>
                    <a:pt x="2708" y="13216"/>
                  </a:moveTo>
                  <a:lnTo>
                    <a:pt x="2708" y="13216"/>
                  </a:lnTo>
                  <a:lnTo>
                    <a:pt x="2708" y="13216"/>
                  </a:lnTo>
                  <a:close/>
                  <a:moveTo>
                    <a:pt x="2708" y="13216"/>
                  </a:moveTo>
                  <a:lnTo>
                    <a:pt x="2708" y="13216"/>
                  </a:lnTo>
                  <a:lnTo>
                    <a:pt x="2708" y="13216"/>
                  </a:lnTo>
                  <a:close/>
                  <a:moveTo>
                    <a:pt x="2711" y="13216"/>
                  </a:moveTo>
                  <a:lnTo>
                    <a:pt x="2711" y="13216"/>
                  </a:lnTo>
                  <a:lnTo>
                    <a:pt x="2711" y="13216"/>
                  </a:lnTo>
                  <a:close/>
                  <a:moveTo>
                    <a:pt x="2711" y="13213"/>
                  </a:moveTo>
                  <a:lnTo>
                    <a:pt x="2711" y="13213"/>
                  </a:lnTo>
                  <a:lnTo>
                    <a:pt x="2711" y="13213"/>
                  </a:lnTo>
                  <a:close/>
                  <a:moveTo>
                    <a:pt x="2711" y="13213"/>
                  </a:moveTo>
                  <a:lnTo>
                    <a:pt x="2711" y="13213"/>
                  </a:lnTo>
                  <a:lnTo>
                    <a:pt x="2711" y="13213"/>
                  </a:lnTo>
                  <a:close/>
                  <a:moveTo>
                    <a:pt x="2711" y="13213"/>
                  </a:moveTo>
                  <a:lnTo>
                    <a:pt x="2711" y="13213"/>
                  </a:lnTo>
                  <a:lnTo>
                    <a:pt x="2711" y="13213"/>
                  </a:lnTo>
                  <a:close/>
                  <a:moveTo>
                    <a:pt x="2711" y="13209"/>
                  </a:moveTo>
                  <a:lnTo>
                    <a:pt x="2711" y="13209"/>
                  </a:lnTo>
                  <a:lnTo>
                    <a:pt x="2711" y="13209"/>
                  </a:lnTo>
                  <a:close/>
                  <a:moveTo>
                    <a:pt x="2711" y="13209"/>
                  </a:moveTo>
                  <a:lnTo>
                    <a:pt x="2711" y="13209"/>
                  </a:lnTo>
                  <a:lnTo>
                    <a:pt x="2711" y="13209"/>
                  </a:lnTo>
                  <a:close/>
                  <a:moveTo>
                    <a:pt x="2711" y="13209"/>
                  </a:moveTo>
                  <a:lnTo>
                    <a:pt x="2711" y="13209"/>
                  </a:lnTo>
                  <a:lnTo>
                    <a:pt x="2711" y="13209"/>
                  </a:lnTo>
                  <a:close/>
                  <a:moveTo>
                    <a:pt x="2711" y="13205"/>
                  </a:moveTo>
                  <a:lnTo>
                    <a:pt x="2711" y="13205"/>
                  </a:lnTo>
                  <a:lnTo>
                    <a:pt x="2711" y="13205"/>
                  </a:lnTo>
                  <a:close/>
                  <a:moveTo>
                    <a:pt x="2711" y="13205"/>
                  </a:moveTo>
                  <a:lnTo>
                    <a:pt x="2711" y="13205"/>
                  </a:lnTo>
                  <a:lnTo>
                    <a:pt x="2711" y="13205"/>
                  </a:lnTo>
                  <a:close/>
                  <a:moveTo>
                    <a:pt x="2711" y="13205"/>
                  </a:moveTo>
                  <a:lnTo>
                    <a:pt x="2711" y="13205"/>
                  </a:lnTo>
                  <a:lnTo>
                    <a:pt x="2711" y="13205"/>
                  </a:lnTo>
                  <a:close/>
                  <a:moveTo>
                    <a:pt x="2711" y="13202"/>
                  </a:moveTo>
                  <a:lnTo>
                    <a:pt x="2711" y="13202"/>
                  </a:lnTo>
                  <a:lnTo>
                    <a:pt x="2711" y="13202"/>
                  </a:lnTo>
                  <a:close/>
                  <a:moveTo>
                    <a:pt x="2711" y="13202"/>
                  </a:moveTo>
                  <a:lnTo>
                    <a:pt x="2711" y="13202"/>
                  </a:lnTo>
                  <a:lnTo>
                    <a:pt x="2711" y="13202"/>
                  </a:lnTo>
                  <a:close/>
                  <a:moveTo>
                    <a:pt x="2711" y="13202"/>
                  </a:moveTo>
                  <a:lnTo>
                    <a:pt x="2711" y="13202"/>
                  </a:lnTo>
                  <a:lnTo>
                    <a:pt x="2711" y="13202"/>
                  </a:lnTo>
                  <a:close/>
                  <a:moveTo>
                    <a:pt x="2711" y="13198"/>
                  </a:moveTo>
                  <a:lnTo>
                    <a:pt x="2711" y="13198"/>
                  </a:lnTo>
                  <a:lnTo>
                    <a:pt x="2711" y="13198"/>
                  </a:lnTo>
                  <a:close/>
                  <a:moveTo>
                    <a:pt x="2711" y="13198"/>
                  </a:moveTo>
                  <a:lnTo>
                    <a:pt x="2711" y="13198"/>
                  </a:lnTo>
                  <a:lnTo>
                    <a:pt x="2711" y="13198"/>
                  </a:lnTo>
                  <a:close/>
                  <a:moveTo>
                    <a:pt x="2711" y="13198"/>
                  </a:moveTo>
                  <a:lnTo>
                    <a:pt x="2711" y="13198"/>
                  </a:lnTo>
                  <a:lnTo>
                    <a:pt x="2711" y="13198"/>
                  </a:lnTo>
                  <a:close/>
                  <a:moveTo>
                    <a:pt x="12" y="29"/>
                  </a:moveTo>
                  <a:lnTo>
                    <a:pt x="12" y="32"/>
                  </a:lnTo>
                  <a:lnTo>
                    <a:pt x="12" y="29"/>
                  </a:lnTo>
                  <a:close/>
                  <a:moveTo>
                    <a:pt x="8" y="21"/>
                  </a:moveTo>
                  <a:lnTo>
                    <a:pt x="8" y="21"/>
                  </a:lnTo>
                  <a:lnTo>
                    <a:pt x="8" y="21"/>
                  </a:lnTo>
                  <a:close/>
                  <a:moveTo>
                    <a:pt x="4" y="11"/>
                  </a:moveTo>
                  <a:lnTo>
                    <a:pt x="4" y="11"/>
                  </a:lnTo>
                  <a:lnTo>
                    <a:pt x="4" y="11"/>
                  </a:lnTo>
                  <a:close/>
                  <a:moveTo>
                    <a:pt x="1" y="1"/>
                  </a:moveTo>
                  <a:lnTo>
                    <a:pt x="1" y="5"/>
                  </a:lnTo>
                  <a:close/>
                </a:path>
              </a:pathLst>
            </a:custGeom>
            <a:solidFill>
              <a:srgbClr val="FFEAF9"/>
            </a:solidFill>
            <a:ln>
              <a:noFill/>
            </a:ln>
          </p:spPr>
          <p:txBody>
            <a:bodyPr spcFirstLastPara="1" wrap="square" lIns="91425" tIns="91425" rIns="91425" bIns="91425" anchor="ctr" anchorCtr="0">
              <a:noAutofit/>
            </a:bodyPr>
            <a:lstStyle/>
            <a:p/>
          </p:txBody>
        </p:sp>
        <p:sp>
          <p:nvSpPr>
            <p:cNvPr id="17" name="Google Shape;3727;p50"/>
            <p:cNvSpPr/>
            <p:nvPr/>
          </p:nvSpPr>
          <p:spPr>
            <a:xfrm>
              <a:off x="7687516" y="1549819"/>
              <a:ext cx="181247" cy="652568"/>
            </a:xfrm>
            <a:custGeom>
              <a:avLst/>
              <a:gdLst/>
              <a:ahLst/>
              <a:cxnLst/>
              <a:rect l="l" t="t" r="r" b="b"/>
              <a:pathLst>
                <a:path w="5083" h="18301" extrusionOk="0">
                  <a:moveTo>
                    <a:pt x="0" y="1"/>
                  </a:moveTo>
                  <a:cubicBezTo>
                    <a:pt x="1420" y="3680"/>
                    <a:pt x="2487" y="7597"/>
                    <a:pt x="2410" y="11493"/>
                  </a:cubicBezTo>
                  <a:cubicBezTo>
                    <a:pt x="2362" y="13931"/>
                    <a:pt x="1705" y="16240"/>
                    <a:pt x="572" y="18300"/>
                  </a:cubicBezTo>
                  <a:cubicBezTo>
                    <a:pt x="2400" y="18007"/>
                    <a:pt x="4402" y="17534"/>
                    <a:pt x="4942" y="17154"/>
                  </a:cubicBezTo>
                  <a:lnTo>
                    <a:pt x="4946" y="17154"/>
                  </a:lnTo>
                  <a:lnTo>
                    <a:pt x="4946" y="17149"/>
                  </a:lnTo>
                  <a:lnTo>
                    <a:pt x="4949" y="17149"/>
                  </a:lnTo>
                  <a:cubicBezTo>
                    <a:pt x="4949" y="17146"/>
                    <a:pt x="4953" y="17146"/>
                    <a:pt x="4953" y="17146"/>
                  </a:cubicBezTo>
                  <a:cubicBezTo>
                    <a:pt x="5016" y="17101"/>
                    <a:pt x="5058" y="17056"/>
                    <a:pt x="5075" y="17010"/>
                  </a:cubicBezTo>
                  <a:lnTo>
                    <a:pt x="5075" y="17007"/>
                  </a:lnTo>
                  <a:lnTo>
                    <a:pt x="5079" y="17007"/>
                  </a:lnTo>
                  <a:lnTo>
                    <a:pt x="5079" y="17003"/>
                  </a:lnTo>
                  <a:lnTo>
                    <a:pt x="5079" y="17000"/>
                  </a:lnTo>
                  <a:lnTo>
                    <a:pt x="5079" y="16996"/>
                  </a:lnTo>
                  <a:lnTo>
                    <a:pt x="5079" y="16993"/>
                  </a:lnTo>
                  <a:lnTo>
                    <a:pt x="5082" y="16993"/>
                  </a:lnTo>
                  <a:lnTo>
                    <a:pt x="5082" y="16990"/>
                  </a:lnTo>
                  <a:lnTo>
                    <a:pt x="5082" y="16986"/>
                  </a:lnTo>
                  <a:lnTo>
                    <a:pt x="5082" y="16982"/>
                  </a:lnTo>
                  <a:lnTo>
                    <a:pt x="5082" y="16979"/>
                  </a:lnTo>
                  <a:lnTo>
                    <a:pt x="5082" y="16975"/>
                  </a:lnTo>
                  <a:lnTo>
                    <a:pt x="5082" y="16972"/>
                  </a:lnTo>
                  <a:cubicBezTo>
                    <a:pt x="5082" y="16640"/>
                    <a:pt x="4942" y="15660"/>
                    <a:pt x="4719" y="14363"/>
                  </a:cubicBezTo>
                  <a:lnTo>
                    <a:pt x="4674" y="14363"/>
                  </a:lnTo>
                  <a:cubicBezTo>
                    <a:pt x="3446" y="14363"/>
                    <a:pt x="2626" y="13962"/>
                    <a:pt x="2396" y="13292"/>
                  </a:cubicBezTo>
                  <a:cubicBezTo>
                    <a:pt x="2219" y="12769"/>
                    <a:pt x="2951" y="12197"/>
                    <a:pt x="4189" y="11486"/>
                  </a:cubicBezTo>
                  <a:cubicBezTo>
                    <a:pt x="3635" y="8661"/>
                    <a:pt x="2930" y="5490"/>
                    <a:pt x="2386" y="3819"/>
                  </a:cubicBezTo>
                  <a:cubicBezTo>
                    <a:pt x="2386" y="3816"/>
                    <a:pt x="2386" y="3813"/>
                    <a:pt x="2383" y="3809"/>
                  </a:cubicBezTo>
                  <a:lnTo>
                    <a:pt x="2383" y="3806"/>
                  </a:lnTo>
                  <a:cubicBezTo>
                    <a:pt x="2383" y="3806"/>
                    <a:pt x="2383" y="3803"/>
                    <a:pt x="2379" y="3798"/>
                  </a:cubicBezTo>
                  <a:cubicBezTo>
                    <a:pt x="2379" y="3795"/>
                    <a:pt x="2379" y="3792"/>
                    <a:pt x="2375" y="3788"/>
                  </a:cubicBezTo>
                  <a:cubicBezTo>
                    <a:pt x="2375" y="3785"/>
                    <a:pt x="2375" y="3782"/>
                    <a:pt x="2372" y="3782"/>
                  </a:cubicBezTo>
                  <a:lnTo>
                    <a:pt x="2372" y="3778"/>
                  </a:lnTo>
                  <a:cubicBezTo>
                    <a:pt x="1818" y="2093"/>
                    <a:pt x="973" y="806"/>
                    <a:pt x="0"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8" name="Google Shape;3728;p50"/>
            <p:cNvSpPr/>
            <p:nvPr/>
          </p:nvSpPr>
          <p:spPr>
            <a:xfrm>
              <a:off x="7556939" y="1650800"/>
              <a:ext cx="78732" cy="324162"/>
            </a:xfrm>
            <a:custGeom>
              <a:avLst/>
              <a:gdLst/>
              <a:ahLst/>
              <a:cxnLst/>
              <a:rect l="l" t="t" r="r" b="b"/>
              <a:pathLst>
                <a:path w="2208" h="9091" extrusionOk="0">
                  <a:moveTo>
                    <a:pt x="395" y="1"/>
                  </a:moveTo>
                  <a:cubicBezTo>
                    <a:pt x="213" y="1"/>
                    <a:pt x="0" y="175"/>
                    <a:pt x="28" y="374"/>
                  </a:cubicBezTo>
                  <a:cubicBezTo>
                    <a:pt x="384" y="3202"/>
                    <a:pt x="813" y="6035"/>
                    <a:pt x="1427" y="8818"/>
                  </a:cubicBezTo>
                  <a:cubicBezTo>
                    <a:pt x="1468" y="9010"/>
                    <a:pt x="1608" y="9090"/>
                    <a:pt x="1751" y="9090"/>
                  </a:cubicBezTo>
                  <a:cubicBezTo>
                    <a:pt x="1971" y="9090"/>
                    <a:pt x="2208" y="8905"/>
                    <a:pt x="2152" y="8619"/>
                  </a:cubicBezTo>
                  <a:cubicBezTo>
                    <a:pt x="1636" y="5877"/>
                    <a:pt x="1137" y="3139"/>
                    <a:pt x="771" y="374"/>
                  </a:cubicBezTo>
                  <a:cubicBezTo>
                    <a:pt x="743" y="171"/>
                    <a:pt x="617" y="4"/>
                    <a:pt x="398"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9" name="Google Shape;3729;p50"/>
            <p:cNvSpPr/>
            <p:nvPr/>
          </p:nvSpPr>
          <p:spPr>
            <a:xfrm>
              <a:off x="7616736" y="1999029"/>
              <a:ext cx="36478" cy="77234"/>
            </a:xfrm>
            <a:custGeom>
              <a:avLst/>
              <a:gdLst/>
              <a:ahLst/>
              <a:cxnLst/>
              <a:rect l="l" t="t" r="r" b="b"/>
              <a:pathLst>
                <a:path w="1023" h="2166" extrusionOk="0">
                  <a:moveTo>
                    <a:pt x="392" y="0"/>
                  </a:moveTo>
                  <a:cubicBezTo>
                    <a:pt x="374" y="0"/>
                    <a:pt x="356" y="0"/>
                    <a:pt x="339" y="4"/>
                  </a:cubicBezTo>
                  <a:cubicBezTo>
                    <a:pt x="175" y="25"/>
                    <a:pt x="1" y="182"/>
                    <a:pt x="22" y="363"/>
                  </a:cubicBezTo>
                  <a:cubicBezTo>
                    <a:pt x="84" y="879"/>
                    <a:pt x="154" y="1402"/>
                    <a:pt x="300" y="1901"/>
                  </a:cubicBezTo>
                  <a:cubicBezTo>
                    <a:pt x="342" y="2051"/>
                    <a:pt x="489" y="2166"/>
                    <a:pt x="646" y="2166"/>
                  </a:cubicBezTo>
                  <a:cubicBezTo>
                    <a:pt x="677" y="2166"/>
                    <a:pt x="709" y="2162"/>
                    <a:pt x="740" y="2152"/>
                  </a:cubicBezTo>
                  <a:cubicBezTo>
                    <a:pt x="939" y="2090"/>
                    <a:pt x="1023" y="1911"/>
                    <a:pt x="988" y="1713"/>
                  </a:cubicBezTo>
                  <a:cubicBezTo>
                    <a:pt x="911" y="1228"/>
                    <a:pt x="810" y="750"/>
                    <a:pt x="740" y="266"/>
                  </a:cubicBezTo>
                  <a:cubicBezTo>
                    <a:pt x="730" y="185"/>
                    <a:pt x="643" y="84"/>
                    <a:pt x="572" y="46"/>
                  </a:cubicBezTo>
                  <a:cubicBezTo>
                    <a:pt x="514" y="15"/>
                    <a:pt x="454" y="0"/>
                    <a:pt x="392"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0" name="Google Shape;3730;p50"/>
            <p:cNvSpPr/>
            <p:nvPr/>
          </p:nvSpPr>
          <p:spPr>
            <a:xfrm>
              <a:off x="7662484" y="1670590"/>
              <a:ext cx="36870" cy="73027"/>
            </a:xfrm>
            <a:custGeom>
              <a:avLst/>
              <a:gdLst/>
              <a:ahLst/>
              <a:cxnLst/>
              <a:rect l="l" t="t" r="r" b="b"/>
              <a:pathLst>
                <a:path w="1034" h="2048" extrusionOk="0">
                  <a:moveTo>
                    <a:pt x="374" y="0"/>
                  </a:moveTo>
                  <a:cubicBezTo>
                    <a:pt x="343" y="0"/>
                    <a:pt x="311" y="4"/>
                    <a:pt x="284" y="11"/>
                  </a:cubicBezTo>
                  <a:cubicBezTo>
                    <a:pt x="89" y="73"/>
                    <a:pt x="1" y="252"/>
                    <a:pt x="36" y="447"/>
                  </a:cubicBezTo>
                  <a:cubicBezTo>
                    <a:pt x="120" y="893"/>
                    <a:pt x="203" y="1336"/>
                    <a:pt x="298" y="1783"/>
                  </a:cubicBezTo>
                  <a:cubicBezTo>
                    <a:pt x="329" y="1936"/>
                    <a:pt x="493" y="2048"/>
                    <a:pt x="650" y="2048"/>
                  </a:cubicBezTo>
                  <a:cubicBezTo>
                    <a:pt x="681" y="2048"/>
                    <a:pt x="712" y="2044"/>
                    <a:pt x="741" y="2034"/>
                  </a:cubicBezTo>
                  <a:cubicBezTo>
                    <a:pt x="939" y="1971"/>
                    <a:pt x="1034" y="1789"/>
                    <a:pt x="995" y="1591"/>
                  </a:cubicBezTo>
                  <a:cubicBezTo>
                    <a:pt x="908" y="1144"/>
                    <a:pt x="810" y="701"/>
                    <a:pt x="717" y="258"/>
                  </a:cubicBezTo>
                  <a:cubicBezTo>
                    <a:pt x="685" y="108"/>
                    <a:pt x="524" y="0"/>
                    <a:pt x="374"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1" name="Google Shape;3731;p50"/>
            <p:cNvSpPr/>
            <p:nvPr/>
          </p:nvSpPr>
          <p:spPr>
            <a:xfrm>
              <a:off x="7681026" y="1781662"/>
              <a:ext cx="48672" cy="169765"/>
            </a:xfrm>
            <a:custGeom>
              <a:avLst/>
              <a:gdLst/>
              <a:ahLst/>
              <a:cxnLst/>
              <a:rect l="l" t="t" r="r" b="b"/>
              <a:pathLst>
                <a:path w="1365" h="4761" extrusionOk="0">
                  <a:moveTo>
                    <a:pt x="388" y="0"/>
                  </a:moveTo>
                  <a:cubicBezTo>
                    <a:pt x="356" y="0"/>
                    <a:pt x="326" y="3"/>
                    <a:pt x="297" y="14"/>
                  </a:cubicBezTo>
                  <a:cubicBezTo>
                    <a:pt x="88" y="70"/>
                    <a:pt x="1" y="272"/>
                    <a:pt x="36" y="471"/>
                  </a:cubicBezTo>
                  <a:cubicBezTo>
                    <a:pt x="155" y="1140"/>
                    <a:pt x="259" y="1813"/>
                    <a:pt x="356" y="2486"/>
                  </a:cubicBezTo>
                  <a:cubicBezTo>
                    <a:pt x="454" y="3156"/>
                    <a:pt x="521" y="3833"/>
                    <a:pt x="639" y="4503"/>
                  </a:cubicBezTo>
                  <a:cubicBezTo>
                    <a:pt x="667" y="4680"/>
                    <a:pt x="817" y="4760"/>
                    <a:pt x="971" y="4760"/>
                  </a:cubicBezTo>
                  <a:cubicBezTo>
                    <a:pt x="1163" y="4760"/>
                    <a:pt x="1364" y="4632"/>
                    <a:pt x="1351" y="4405"/>
                  </a:cubicBezTo>
                  <a:cubicBezTo>
                    <a:pt x="1309" y="3711"/>
                    <a:pt x="1197" y="3014"/>
                    <a:pt x="1092" y="2323"/>
                  </a:cubicBezTo>
                  <a:cubicBezTo>
                    <a:pt x="992" y="1639"/>
                    <a:pt x="880" y="955"/>
                    <a:pt x="754" y="272"/>
                  </a:cubicBezTo>
                  <a:cubicBezTo>
                    <a:pt x="726" y="108"/>
                    <a:pt x="552" y="0"/>
                    <a:pt x="388"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 name="Google Shape;3732;p50"/>
            <p:cNvSpPr/>
            <p:nvPr/>
          </p:nvSpPr>
          <p:spPr>
            <a:xfrm>
              <a:off x="7760756" y="1876546"/>
              <a:ext cx="334075" cy="185419"/>
            </a:xfrm>
            <a:custGeom>
              <a:avLst/>
              <a:gdLst/>
              <a:ahLst/>
              <a:cxnLst/>
              <a:rect l="l" t="t" r="r" b="b"/>
              <a:pathLst>
                <a:path w="9369" h="5200" extrusionOk="0">
                  <a:moveTo>
                    <a:pt x="6380" y="0"/>
                  </a:moveTo>
                  <a:cubicBezTo>
                    <a:pt x="2962" y="1967"/>
                    <a:pt x="0" y="3132"/>
                    <a:pt x="342" y="4129"/>
                  </a:cubicBezTo>
                  <a:cubicBezTo>
                    <a:pt x="572" y="4800"/>
                    <a:pt x="1395" y="5200"/>
                    <a:pt x="2624" y="5200"/>
                  </a:cubicBezTo>
                  <a:cubicBezTo>
                    <a:pt x="3223" y="5200"/>
                    <a:pt x="3918" y="5105"/>
                    <a:pt x="4688" y="4900"/>
                  </a:cubicBezTo>
                  <a:cubicBezTo>
                    <a:pt x="7043" y="4272"/>
                    <a:pt x="9369" y="1420"/>
                    <a:pt x="9369" y="1420"/>
                  </a:cubicBezTo>
                  <a:cubicBezTo>
                    <a:pt x="7576" y="697"/>
                    <a:pt x="6380" y="0"/>
                    <a:pt x="6380"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23" name="Google Shape;3733;p50"/>
            <p:cNvSpPr/>
            <p:nvPr/>
          </p:nvSpPr>
          <p:spPr>
            <a:xfrm>
              <a:off x="8042056" y="1904145"/>
              <a:ext cx="52381" cy="22892"/>
            </a:xfrm>
            <a:custGeom>
              <a:avLst/>
              <a:gdLst/>
              <a:ahLst/>
              <a:cxnLst/>
              <a:rect l="l" t="t" r="r" b="b"/>
              <a:pathLst>
                <a:path w="1469" h="642" extrusionOk="0">
                  <a:moveTo>
                    <a:pt x="1469" y="642"/>
                  </a:moveTo>
                  <a:lnTo>
                    <a:pt x="1469" y="642"/>
                  </a:lnTo>
                  <a:lnTo>
                    <a:pt x="1469" y="642"/>
                  </a:lnTo>
                  <a:close/>
                  <a:moveTo>
                    <a:pt x="1459" y="638"/>
                  </a:moveTo>
                  <a:lnTo>
                    <a:pt x="1459" y="638"/>
                  </a:lnTo>
                  <a:lnTo>
                    <a:pt x="1459" y="638"/>
                  </a:lnTo>
                  <a:close/>
                  <a:moveTo>
                    <a:pt x="1438" y="628"/>
                  </a:moveTo>
                  <a:lnTo>
                    <a:pt x="1438" y="628"/>
                  </a:lnTo>
                  <a:lnTo>
                    <a:pt x="1438" y="628"/>
                  </a:lnTo>
                  <a:close/>
                  <a:moveTo>
                    <a:pt x="1417" y="621"/>
                  </a:moveTo>
                  <a:lnTo>
                    <a:pt x="1417" y="621"/>
                  </a:lnTo>
                  <a:lnTo>
                    <a:pt x="1417" y="621"/>
                  </a:lnTo>
                  <a:close/>
                  <a:moveTo>
                    <a:pt x="1406" y="617"/>
                  </a:moveTo>
                  <a:lnTo>
                    <a:pt x="1406" y="617"/>
                  </a:lnTo>
                  <a:lnTo>
                    <a:pt x="1406" y="617"/>
                  </a:lnTo>
                  <a:close/>
                  <a:moveTo>
                    <a:pt x="1385" y="607"/>
                  </a:moveTo>
                  <a:lnTo>
                    <a:pt x="1385" y="607"/>
                  </a:lnTo>
                  <a:lnTo>
                    <a:pt x="1385" y="607"/>
                  </a:lnTo>
                  <a:close/>
                  <a:moveTo>
                    <a:pt x="1375" y="604"/>
                  </a:moveTo>
                  <a:lnTo>
                    <a:pt x="1375" y="604"/>
                  </a:lnTo>
                  <a:lnTo>
                    <a:pt x="1375" y="604"/>
                  </a:lnTo>
                  <a:close/>
                  <a:moveTo>
                    <a:pt x="1364" y="600"/>
                  </a:moveTo>
                  <a:lnTo>
                    <a:pt x="1368" y="600"/>
                  </a:lnTo>
                  <a:lnTo>
                    <a:pt x="1364" y="600"/>
                  </a:lnTo>
                  <a:close/>
                  <a:moveTo>
                    <a:pt x="1354" y="596"/>
                  </a:moveTo>
                  <a:lnTo>
                    <a:pt x="1354" y="596"/>
                  </a:lnTo>
                  <a:lnTo>
                    <a:pt x="1354" y="596"/>
                  </a:lnTo>
                  <a:close/>
                  <a:moveTo>
                    <a:pt x="1343" y="590"/>
                  </a:moveTo>
                  <a:cubicBezTo>
                    <a:pt x="1343" y="590"/>
                    <a:pt x="1343" y="593"/>
                    <a:pt x="1347" y="593"/>
                  </a:cubicBezTo>
                  <a:cubicBezTo>
                    <a:pt x="1343" y="593"/>
                    <a:pt x="1343" y="590"/>
                    <a:pt x="1343" y="590"/>
                  </a:cubicBezTo>
                  <a:close/>
                  <a:moveTo>
                    <a:pt x="1333" y="586"/>
                  </a:moveTo>
                  <a:lnTo>
                    <a:pt x="1337" y="590"/>
                  </a:lnTo>
                  <a:lnTo>
                    <a:pt x="1333" y="586"/>
                  </a:lnTo>
                  <a:close/>
                  <a:moveTo>
                    <a:pt x="1319" y="583"/>
                  </a:moveTo>
                  <a:cubicBezTo>
                    <a:pt x="1322" y="583"/>
                    <a:pt x="1326" y="583"/>
                    <a:pt x="1326" y="586"/>
                  </a:cubicBezTo>
                  <a:cubicBezTo>
                    <a:pt x="1326" y="583"/>
                    <a:pt x="1322" y="583"/>
                    <a:pt x="1319" y="583"/>
                  </a:cubicBezTo>
                  <a:close/>
                  <a:moveTo>
                    <a:pt x="1" y="0"/>
                  </a:moveTo>
                  <a:lnTo>
                    <a:pt x="1" y="0"/>
                  </a:lnTo>
                  <a:cubicBezTo>
                    <a:pt x="381" y="181"/>
                    <a:pt x="823" y="377"/>
                    <a:pt x="1316" y="579"/>
                  </a:cubicBezTo>
                  <a:cubicBezTo>
                    <a:pt x="823" y="377"/>
                    <a:pt x="381" y="181"/>
                    <a:pt x="1" y="0"/>
                  </a:cubicBezTo>
                  <a:close/>
                </a:path>
              </a:pathLst>
            </a:custGeom>
            <a:solidFill>
              <a:srgbClr val="6694B4"/>
            </a:solidFill>
            <a:ln>
              <a:noFill/>
            </a:ln>
          </p:spPr>
          <p:txBody>
            <a:bodyPr spcFirstLastPara="1" wrap="square" lIns="91425" tIns="91425" rIns="91425" bIns="91425" anchor="ctr" anchorCtr="0">
              <a:noAutofit/>
            </a:bodyPr>
            <a:lstStyle/>
            <a:p/>
          </p:txBody>
        </p:sp>
        <p:sp>
          <p:nvSpPr>
            <p:cNvPr id="24" name="Google Shape;3734;p50"/>
            <p:cNvSpPr/>
            <p:nvPr/>
          </p:nvSpPr>
          <p:spPr>
            <a:xfrm>
              <a:off x="7799658" y="1904145"/>
              <a:ext cx="295173" cy="157820"/>
            </a:xfrm>
            <a:custGeom>
              <a:avLst/>
              <a:gdLst/>
              <a:ahLst/>
              <a:cxnLst/>
              <a:rect l="l" t="t" r="r" b="b"/>
              <a:pathLst>
                <a:path w="8278" h="4426" extrusionOk="0">
                  <a:moveTo>
                    <a:pt x="6799" y="0"/>
                  </a:moveTo>
                  <a:cubicBezTo>
                    <a:pt x="4741" y="1660"/>
                    <a:pt x="2404" y="2985"/>
                    <a:pt x="1" y="4133"/>
                  </a:cubicBezTo>
                  <a:cubicBezTo>
                    <a:pt x="392" y="4321"/>
                    <a:pt x="912" y="4426"/>
                    <a:pt x="1536" y="4426"/>
                  </a:cubicBezTo>
                  <a:cubicBezTo>
                    <a:pt x="2132" y="4426"/>
                    <a:pt x="2826" y="4329"/>
                    <a:pt x="3597" y="4126"/>
                  </a:cubicBezTo>
                  <a:cubicBezTo>
                    <a:pt x="5952" y="3498"/>
                    <a:pt x="8278" y="646"/>
                    <a:pt x="8278" y="646"/>
                  </a:cubicBezTo>
                  <a:cubicBezTo>
                    <a:pt x="8274" y="646"/>
                    <a:pt x="8270" y="642"/>
                    <a:pt x="8267" y="642"/>
                  </a:cubicBezTo>
                  <a:cubicBezTo>
                    <a:pt x="8263" y="642"/>
                    <a:pt x="8260" y="638"/>
                    <a:pt x="8257" y="638"/>
                  </a:cubicBezTo>
                  <a:cubicBezTo>
                    <a:pt x="8249" y="635"/>
                    <a:pt x="8243" y="632"/>
                    <a:pt x="8236" y="628"/>
                  </a:cubicBezTo>
                  <a:cubicBezTo>
                    <a:pt x="8228" y="628"/>
                    <a:pt x="8222" y="625"/>
                    <a:pt x="8215" y="621"/>
                  </a:cubicBezTo>
                  <a:cubicBezTo>
                    <a:pt x="8212" y="621"/>
                    <a:pt x="8207" y="617"/>
                    <a:pt x="8204" y="617"/>
                  </a:cubicBezTo>
                  <a:cubicBezTo>
                    <a:pt x="8197" y="614"/>
                    <a:pt x="8191" y="611"/>
                    <a:pt x="8183" y="607"/>
                  </a:cubicBezTo>
                  <a:cubicBezTo>
                    <a:pt x="8180" y="607"/>
                    <a:pt x="8176" y="607"/>
                    <a:pt x="8173" y="604"/>
                  </a:cubicBezTo>
                  <a:cubicBezTo>
                    <a:pt x="8170" y="604"/>
                    <a:pt x="8166" y="600"/>
                    <a:pt x="8166" y="600"/>
                  </a:cubicBezTo>
                  <a:lnTo>
                    <a:pt x="8162" y="600"/>
                  </a:lnTo>
                  <a:cubicBezTo>
                    <a:pt x="8159" y="596"/>
                    <a:pt x="8155" y="596"/>
                    <a:pt x="8152" y="596"/>
                  </a:cubicBezTo>
                  <a:cubicBezTo>
                    <a:pt x="8149" y="593"/>
                    <a:pt x="8145" y="593"/>
                    <a:pt x="8145" y="593"/>
                  </a:cubicBezTo>
                  <a:cubicBezTo>
                    <a:pt x="8141" y="593"/>
                    <a:pt x="8141" y="590"/>
                    <a:pt x="8141" y="590"/>
                  </a:cubicBezTo>
                  <a:lnTo>
                    <a:pt x="8135" y="590"/>
                  </a:lnTo>
                  <a:lnTo>
                    <a:pt x="8131" y="586"/>
                  </a:lnTo>
                  <a:lnTo>
                    <a:pt x="8124" y="586"/>
                  </a:lnTo>
                  <a:cubicBezTo>
                    <a:pt x="8124" y="583"/>
                    <a:pt x="8120" y="583"/>
                    <a:pt x="8117" y="583"/>
                  </a:cubicBezTo>
                  <a:cubicBezTo>
                    <a:pt x="8117" y="579"/>
                    <a:pt x="8117" y="579"/>
                    <a:pt x="8114" y="579"/>
                  </a:cubicBezTo>
                  <a:cubicBezTo>
                    <a:pt x="7621" y="377"/>
                    <a:pt x="7179" y="181"/>
                    <a:pt x="679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5" name="Google Shape;3735;p50"/>
            <p:cNvSpPr/>
            <p:nvPr/>
          </p:nvSpPr>
          <p:spPr>
            <a:xfrm>
              <a:off x="7969993" y="1863888"/>
              <a:ext cx="218759" cy="87789"/>
            </a:xfrm>
            <a:custGeom>
              <a:avLst/>
              <a:gdLst/>
              <a:ahLst/>
              <a:cxnLst/>
              <a:rect l="l" t="t" r="r" b="b"/>
              <a:pathLst>
                <a:path w="6135" h="2462" extrusionOk="0">
                  <a:moveTo>
                    <a:pt x="324" y="0"/>
                  </a:moveTo>
                  <a:cubicBezTo>
                    <a:pt x="129" y="0"/>
                    <a:pt x="0" y="286"/>
                    <a:pt x="145" y="460"/>
                  </a:cubicBezTo>
                  <a:cubicBezTo>
                    <a:pt x="724" y="1154"/>
                    <a:pt x="1673" y="1561"/>
                    <a:pt x="2517" y="1841"/>
                  </a:cubicBezTo>
                  <a:cubicBezTo>
                    <a:pt x="3518" y="2172"/>
                    <a:pt x="4571" y="2315"/>
                    <a:pt x="5614" y="2458"/>
                  </a:cubicBezTo>
                  <a:cubicBezTo>
                    <a:pt x="5631" y="2460"/>
                    <a:pt x="5647" y="2461"/>
                    <a:pt x="5662" y="2461"/>
                  </a:cubicBezTo>
                  <a:cubicBezTo>
                    <a:pt x="6001" y="2461"/>
                    <a:pt x="6134" y="1936"/>
                    <a:pt x="5771" y="1886"/>
                  </a:cubicBezTo>
                  <a:cubicBezTo>
                    <a:pt x="4774" y="1746"/>
                    <a:pt x="3769" y="1607"/>
                    <a:pt x="2803" y="1303"/>
                  </a:cubicBezTo>
                  <a:cubicBezTo>
                    <a:pt x="2381" y="1171"/>
                    <a:pt x="1973" y="1004"/>
                    <a:pt x="1582" y="795"/>
                  </a:cubicBezTo>
                  <a:cubicBezTo>
                    <a:pt x="1185" y="578"/>
                    <a:pt x="832" y="302"/>
                    <a:pt x="463" y="48"/>
                  </a:cubicBezTo>
                  <a:cubicBezTo>
                    <a:pt x="415" y="15"/>
                    <a:pt x="368" y="0"/>
                    <a:pt x="324"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26" name="Google Shape;3736;p50"/>
            <p:cNvSpPr/>
            <p:nvPr/>
          </p:nvSpPr>
          <p:spPr>
            <a:xfrm>
              <a:off x="8127741" y="1675974"/>
              <a:ext cx="112107" cy="177253"/>
            </a:xfrm>
            <a:custGeom>
              <a:avLst/>
              <a:gdLst/>
              <a:ahLst/>
              <a:cxnLst/>
              <a:rect l="l" t="t" r="r" b="b"/>
              <a:pathLst>
                <a:path w="3144" h="4971" extrusionOk="0">
                  <a:moveTo>
                    <a:pt x="2056" y="1"/>
                  </a:moveTo>
                  <a:cubicBezTo>
                    <a:pt x="1863" y="1"/>
                    <a:pt x="1672" y="80"/>
                    <a:pt x="1525" y="229"/>
                  </a:cubicBezTo>
                  <a:cubicBezTo>
                    <a:pt x="1263" y="491"/>
                    <a:pt x="1162" y="888"/>
                    <a:pt x="1036" y="1220"/>
                  </a:cubicBezTo>
                  <a:cubicBezTo>
                    <a:pt x="701" y="2089"/>
                    <a:pt x="357" y="2953"/>
                    <a:pt x="49" y="3832"/>
                  </a:cubicBezTo>
                  <a:cubicBezTo>
                    <a:pt x="1" y="3979"/>
                    <a:pt x="109" y="4139"/>
                    <a:pt x="249" y="4181"/>
                  </a:cubicBezTo>
                  <a:cubicBezTo>
                    <a:pt x="275" y="4188"/>
                    <a:pt x="300" y="4192"/>
                    <a:pt x="325" y="4192"/>
                  </a:cubicBezTo>
                  <a:cubicBezTo>
                    <a:pt x="451" y="4192"/>
                    <a:pt x="548" y="4099"/>
                    <a:pt x="597" y="3982"/>
                  </a:cubicBezTo>
                  <a:cubicBezTo>
                    <a:pt x="890" y="3285"/>
                    <a:pt x="1152" y="2573"/>
                    <a:pt x="1424" y="1868"/>
                  </a:cubicBezTo>
                  <a:cubicBezTo>
                    <a:pt x="1549" y="1541"/>
                    <a:pt x="1657" y="1199"/>
                    <a:pt x="1807" y="882"/>
                  </a:cubicBezTo>
                  <a:cubicBezTo>
                    <a:pt x="1869" y="748"/>
                    <a:pt x="1952" y="609"/>
                    <a:pt x="2059" y="609"/>
                  </a:cubicBezTo>
                  <a:cubicBezTo>
                    <a:pt x="2108" y="609"/>
                    <a:pt x="2163" y="639"/>
                    <a:pt x="2222" y="714"/>
                  </a:cubicBezTo>
                  <a:cubicBezTo>
                    <a:pt x="2404" y="941"/>
                    <a:pt x="2414" y="1262"/>
                    <a:pt x="2407" y="1537"/>
                  </a:cubicBezTo>
                  <a:cubicBezTo>
                    <a:pt x="2396" y="1886"/>
                    <a:pt x="2345" y="2235"/>
                    <a:pt x="2271" y="2573"/>
                  </a:cubicBezTo>
                  <a:cubicBezTo>
                    <a:pt x="2124" y="3274"/>
                    <a:pt x="1891" y="3948"/>
                    <a:pt x="1657" y="4624"/>
                  </a:cubicBezTo>
                  <a:cubicBezTo>
                    <a:pt x="1584" y="4834"/>
                    <a:pt x="1755" y="4971"/>
                    <a:pt x="1929" y="4971"/>
                  </a:cubicBezTo>
                  <a:cubicBezTo>
                    <a:pt x="2045" y="4971"/>
                    <a:pt x="2162" y="4911"/>
                    <a:pt x="2212" y="4774"/>
                  </a:cubicBezTo>
                  <a:cubicBezTo>
                    <a:pt x="2505" y="3951"/>
                    <a:pt x="2798" y="3117"/>
                    <a:pt x="2930" y="2248"/>
                  </a:cubicBezTo>
                  <a:cubicBezTo>
                    <a:pt x="3038" y="1558"/>
                    <a:pt x="3143" y="550"/>
                    <a:pt x="2442" y="114"/>
                  </a:cubicBezTo>
                  <a:cubicBezTo>
                    <a:pt x="2321" y="38"/>
                    <a:pt x="2188" y="1"/>
                    <a:pt x="2056"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27" name="Google Shape;3737;p50"/>
            <p:cNvSpPr/>
            <p:nvPr/>
          </p:nvSpPr>
          <p:spPr>
            <a:xfrm>
              <a:off x="8016169" y="1649588"/>
              <a:ext cx="100554" cy="156822"/>
            </a:xfrm>
            <a:custGeom>
              <a:avLst/>
              <a:gdLst/>
              <a:ahLst/>
              <a:cxnLst/>
              <a:rect l="l" t="t" r="r" b="b"/>
              <a:pathLst>
                <a:path w="2820" h="4398" extrusionOk="0">
                  <a:moveTo>
                    <a:pt x="2132" y="1"/>
                  </a:moveTo>
                  <a:cubicBezTo>
                    <a:pt x="1605" y="1"/>
                    <a:pt x="1280" y="875"/>
                    <a:pt x="1082" y="1252"/>
                  </a:cubicBezTo>
                  <a:cubicBezTo>
                    <a:pt x="727" y="1939"/>
                    <a:pt x="378" y="2629"/>
                    <a:pt x="81" y="3344"/>
                  </a:cubicBezTo>
                  <a:cubicBezTo>
                    <a:pt x="0" y="3539"/>
                    <a:pt x="190" y="3695"/>
                    <a:pt x="368" y="3695"/>
                  </a:cubicBezTo>
                  <a:cubicBezTo>
                    <a:pt x="458" y="3695"/>
                    <a:pt x="544" y="3656"/>
                    <a:pt x="591" y="3561"/>
                  </a:cubicBezTo>
                  <a:cubicBezTo>
                    <a:pt x="870" y="2999"/>
                    <a:pt x="1135" y="2431"/>
                    <a:pt x="1421" y="1873"/>
                  </a:cubicBezTo>
                  <a:cubicBezTo>
                    <a:pt x="1560" y="1601"/>
                    <a:pt x="1700" y="1329"/>
                    <a:pt x="1847" y="1060"/>
                  </a:cubicBezTo>
                  <a:cubicBezTo>
                    <a:pt x="1913" y="934"/>
                    <a:pt x="1975" y="799"/>
                    <a:pt x="2059" y="683"/>
                  </a:cubicBezTo>
                  <a:cubicBezTo>
                    <a:pt x="2071" y="665"/>
                    <a:pt x="2104" y="616"/>
                    <a:pt x="2129" y="600"/>
                  </a:cubicBezTo>
                  <a:lnTo>
                    <a:pt x="2129" y="600"/>
                  </a:lnTo>
                  <a:cubicBezTo>
                    <a:pt x="2130" y="602"/>
                    <a:pt x="2132" y="604"/>
                    <a:pt x="2135" y="607"/>
                  </a:cubicBezTo>
                  <a:cubicBezTo>
                    <a:pt x="2174" y="638"/>
                    <a:pt x="2185" y="743"/>
                    <a:pt x="2191" y="788"/>
                  </a:cubicBezTo>
                  <a:cubicBezTo>
                    <a:pt x="2216" y="934"/>
                    <a:pt x="2212" y="1095"/>
                    <a:pt x="2209" y="1242"/>
                  </a:cubicBezTo>
                  <a:cubicBezTo>
                    <a:pt x="2209" y="1549"/>
                    <a:pt x="2188" y="1858"/>
                    <a:pt x="2150" y="2162"/>
                  </a:cubicBezTo>
                  <a:cubicBezTo>
                    <a:pt x="2066" y="2800"/>
                    <a:pt x="1909" y="3428"/>
                    <a:pt x="1755" y="4052"/>
                  </a:cubicBezTo>
                  <a:cubicBezTo>
                    <a:pt x="1703" y="4260"/>
                    <a:pt x="1874" y="4398"/>
                    <a:pt x="2039" y="4398"/>
                  </a:cubicBezTo>
                  <a:cubicBezTo>
                    <a:pt x="2147" y="4398"/>
                    <a:pt x="2253" y="4338"/>
                    <a:pt x="2289" y="4199"/>
                  </a:cubicBezTo>
                  <a:cubicBezTo>
                    <a:pt x="2484" y="3456"/>
                    <a:pt x="2673" y="2710"/>
                    <a:pt x="2756" y="1942"/>
                  </a:cubicBezTo>
                  <a:cubicBezTo>
                    <a:pt x="2798" y="1562"/>
                    <a:pt x="2819" y="1172"/>
                    <a:pt x="2781" y="788"/>
                  </a:cubicBezTo>
                  <a:cubicBezTo>
                    <a:pt x="2753" y="519"/>
                    <a:pt x="2663" y="220"/>
                    <a:pt x="2412" y="80"/>
                  </a:cubicBezTo>
                  <a:cubicBezTo>
                    <a:pt x="2313" y="25"/>
                    <a:pt x="2219" y="1"/>
                    <a:pt x="2132"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28" name="Google Shape;3738;p50"/>
            <p:cNvSpPr/>
            <p:nvPr/>
          </p:nvSpPr>
          <p:spPr>
            <a:xfrm>
              <a:off x="7833996" y="1941799"/>
              <a:ext cx="70459" cy="43823"/>
            </a:xfrm>
            <a:custGeom>
              <a:avLst/>
              <a:gdLst/>
              <a:ahLst/>
              <a:cxnLst/>
              <a:rect l="l" t="t" r="r" b="b"/>
              <a:pathLst>
                <a:path w="1976" h="1229" extrusionOk="0">
                  <a:moveTo>
                    <a:pt x="1699" y="1"/>
                  </a:moveTo>
                  <a:cubicBezTo>
                    <a:pt x="1668" y="1"/>
                    <a:pt x="1636" y="8"/>
                    <a:pt x="1602" y="29"/>
                  </a:cubicBezTo>
                  <a:cubicBezTo>
                    <a:pt x="1113" y="318"/>
                    <a:pt x="611" y="594"/>
                    <a:pt x="147" y="925"/>
                  </a:cubicBezTo>
                  <a:cubicBezTo>
                    <a:pt x="1" y="1029"/>
                    <a:pt x="84" y="1229"/>
                    <a:pt x="231" y="1229"/>
                  </a:cubicBezTo>
                  <a:cubicBezTo>
                    <a:pt x="259" y="1229"/>
                    <a:pt x="287" y="1225"/>
                    <a:pt x="314" y="1211"/>
                  </a:cubicBezTo>
                  <a:cubicBezTo>
                    <a:pt x="828" y="960"/>
                    <a:pt x="1309" y="653"/>
                    <a:pt x="1797" y="364"/>
                  </a:cubicBezTo>
                  <a:cubicBezTo>
                    <a:pt x="1975" y="255"/>
                    <a:pt x="1866" y="1"/>
                    <a:pt x="1699"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9" name="Google Shape;3739;p50"/>
            <p:cNvSpPr/>
            <p:nvPr/>
          </p:nvSpPr>
          <p:spPr>
            <a:xfrm>
              <a:off x="7794951" y="1983590"/>
              <a:ext cx="35479" cy="27777"/>
            </a:xfrm>
            <a:custGeom>
              <a:avLst/>
              <a:gdLst/>
              <a:ahLst/>
              <a:cxnLst/>
              <a:rect l="l" t="t" r="r" b="b"/>
              <a:pathLst>
                <a:path w="995" h="779" extrusionOk="0">
                  <a:moveTo>
                    <a:pt x="450" y="636"/>
                  </a:moveTo>
                  <a:lnTo>
                    <a:pt x="450" y="636"/>
                  </a:lnTo>
                  <a:cubicBezTo>
                    <a:pt x="446" y="639"/>
                    <a:pt x="441" y="643"/>
                    <a:pt x="437" y="646"/>
                  </a:cubicBezTo>
                  <a:cubicBezTo>
                    <a:pt x="441" y="643"/>
                    <a:pt x="446" y="639"/>
                    <a:pt x="450" y="636"/>
                  </a:cubicBezTo>
                  <a:close/>
                  <a:moveTo>
                    <a:pt x="775" y="1"/>
                  </a:moveTo>
                  <a:cubicBezTo>
                    <a:pt x="743" y="1"/>
                    <a:pt x="712" y="8"/>
                    <a:pt x="685" y="25"/>
                  </a:cubicBezTo>
                  <a:cubicBezTo>
                    <a:pt x="572" y="88"/>
                    <a:pt x="468" y="158"/>
                    <a:pt x="363" y="231"/>
                  </a:cubicBezTo>
                  <a:cubicBezTo>
                    <a:pt x="300" y="273"/>
                    <a:pt x="241" y="314"/>
                    <a:pt x="182" y="364"/>
                  </a:cubicBezTo>
                  <a:cubicBezTo>
                    <a:pt x="120" y="412"/>
                    <a:pt x="74" y="464"/>
                    <a:pt x="25" y="527"/>
                  </a:cubicBezTo>
                  <a:cubicBezTo>
                    <a:pt x="4" y="556"/>
                    <a:pt x="1" y="601"/>
                    <a:pt x="7" y="636"/>
                  </a:cubicBezTo>
                  <a:cubicBezTo>
                    <a:pt x="11" y="670"/>
                    <a:pt x="25" y="709"/>
                    <a:pt x="53" y="733"/>
                  </a:cubicBezTo>
                  <a:cubicBezTo>
                    <a:pt x="88" y="765"/>
                    <a:pt x="130" y="778"/>
                    <a:pt x="171" y="778"/>
                  </a:cubicBezTo>
                  <a:cubicBezTo>
                    <a:pt x="199" y="778"/>
                    <a:pt x="228" y="772"/>
                    <a:pt x="255" y="757"/>
                  </a:cubicBezTo>
                  <a:cubicBezTo>
                    <a:pt x="330" y="722"/>
                    <a:pt x="392" y="680"/>
                    <a:pt x="454" y="633"/>
                  </a:cubicBezTo>
                  <a:lnTo>
                    <a:pt x="454" y="633"/>
                  </a:lnTo>
                  <a:cubicBezTo>
                    <a:pt x="452" y="634"/>
                    <a:pt x="451" y="635"/>
                    <a:pt x="450" y="636"/>
                  </a:cubicBezTo>
                  <a:lnTo>
                    <a:pt x="450" y="636"/>
                  </a:lnTo>
                  <a:cubicBezTo>
                    <a:pt x="585" y="532"/>
                    <a:pt x="727" y="434"/>
                    <a:pt x="873" y="346"/>
                  </a:cubicBezTo>
                  <a:cubicBezTo>
                    <a:pt x="952" y="294"/>
                    <a:pt x="994" y="176"/>
                    <a:pt x="939" y="92"/>
                  </a:cubicBezTo>
                  <a:cubicBezTo>
                    <a:pt x="901" y="32"/>
                    <a:pt x="838" y="1"/>
                    <a:pt x="775"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30" name="Google Shape;3740;p50"/>
            <p:cNvSpPr/>
            <p:nvPr/>
          </p:nvSpPr>
          <p:spPr>
            <a:xfrm>
              <a:off x="7731659" y="1981736"/>
              <a:ext cx="670325" cy="374832"/>
            </a:xfrm>
            <a:custGeom>
              <a:avLst/>
              <a:gdLst/>
              <a:ahLst/>
              <a:cxnLst/>
              <a:rect l="l" t="t" r="r" b="b"/>
              <a:pathLst>
                <a:path w="18799" h="10512" extrusionOk="0">
                  <a:moveTo>
                    <a:pt x="17023" y="0"/>
                  </a:moveTo>
                  <a:cubicBezTo>
                    <a:pt x="15848" y="0"/>
                    <a:pt x="14150" y="2366"/>
                    <a:pt x="11838" y="4381"/>
                  </a:cubicBezTo>
                  <a:cubicBezTo>
                    <a:pt x="8999" y="6854"/>
                    <a:pt x="5919" y="8437"/>
                    <a:pt x="2999" y="8577"/>
                  </a:cubicBezTo>
                  <a:cubicBezTo>
                    <a:pt x="2999" y="8577"/>
                    <a:pt x="2998" y="8577"/>
                    <a:pt x="2997" y="8577"/>
                  </a:cubicBezTo>
                  <a:cubicBezTo>
                    <a:pt x="2895" y="8577"/>
                    <a:pt x="2653" y="8370"/>
                    <a:pt x="2397" y="8162"/>
                  </a:cubicBezTo>
                  <a:cubicBezTo>
                    <a:pt x="2141" y="7953"/>
                    <a:pt x="1876" y="7744"/>
                    <a:pt x="1732" y="7744"/>
                  </a:cubicBezTo>
                  <a:cubicBezTo>
                    <a:pt x="1703" y="7744"/>
                    <a:pt x="1678" y="7752"/>
                    <a:pt x="1660" y="7771"/>
                  </a:cubicBezTo>
                  <a:cubicBezTo>
                    <a:pt x="1455" y="7977"/>
                    <a:pt x="1863" y="9020"/>
                    <a:pt x="1528" y="9020"/>
                  </a:cubicBezTo>
                  <a:cubicBezTo>
                    <a:pt x="1193" y="9020"/>
                    <a:pt x="750" y="8552"/>
                    <a:pt x="750" y="8381"/>
                  </a:cubicBezTo>
                  <a:cubicBezTo>
                    <a:pt x="750" y="8214"/>
                    <a:pt x="1058" y="7938"/>
                    <a:pt x="750" y="7938"/>
                  </a:cubicBezTo>
                  <a:cubicBezTo>
                    <a:pt x="443" y="7938"/>
                    <a:pt x="0" y="8354"/>
                    <a:pt x="359" y="9020"/>
                  </a:cubicBezTo>
                  <a:cubicBezTo>
                    <a:pt x="359" y="9020"/>
                    <a:pt x="15" y="9574"/>
                    <a:pt x="227" y="9787"/>
                  </a:cubicBezTo>
                  <a:cubicBezTo>
                    <a:pt x="227" y="9787"/>
                    <a:pt x="279" y="10300"/>
                    <a:pt x="750" y="10440"/>
                  </a:cubicBezTo>
                  <a:cubicBezTo>
                    <a:pt x="938" y="10495"/>
                    <a:pt x="1245" y="10512"/>
                    <a:pt x="1664" y="10512"/>
                  </a:cubicBezTo>
                  <a:cubicBezTo>
                    <a:pt x="2295" y="10512"/>
                    <a:pt x="3182" y="10474"/>
                    <a:pt x="4301" y="10474"/>
                  </a:cubicBezTo>
                  <a:cubicBezTo>
                    <a:pt x="6164" y="10474"/>
                    <a:pt x="11670" y="9633"/>
                    <a:pt x="15004" y="6299"/>
                  </a:cubicBezTo>
                  <a:cubicBezTo>
                    <a:pt x="18604" y="2700"/>
                    <a:pt x="18799" y="1144"/>
                    <a:pt x="17519" y="171"/>
                  </a:cubicBezTo>
                  <a:cubicBezTo>
                    <a:pt x="17365" y="54"/>
                    <a:pt x="17200" y="0"/>
                    <a:pt x="17023"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31" name="Google Shape;3741;p50"/>
            <p:cNvSpPr/>
            <p:nvPr/>
          </p:nvSpPr>
          <p:spPr>
            <a:xfrm>
              <a:off x="7927525" y="2274732"/>
              <a:ext cx="152507" cy="52131"/>
            </a:xfrm>
            <a:custGeom>
              <a:avLst/>
              <a:gdLst/>
              <a:ahLst/>
              <a:cxnLst/>
              <a:rect l="l" t="t" r="r" b="b"/>
              <a:pathLst>
                <a:path w="4277" h="1462" extrusionOk="0">
                  <a:moveTo>
                    <a:pt x="4022" y="0"/>
                  </a:moveTo>
                  <a:cubicBezTo>
                    <a:pt x="4004" y="0"/>
                    <a:pt x="3984" y="4"/>
                    <a:pt x="3963" y="11"/>
                  </a:cubicBezTo>
                  <a:cubicBezTo>
                    <a:pt x="2746" y="486"/>
                    <a:pt x="1524" y="876"/>
                    <a:pt x="231" y="1088"/>
                  </a:cubicBezTo>
                  <a:cubicBezTo>
                    <a:pt x="1" y="1123"/>
                    <a:pt x="85" y="1462"/>
                    <a:pt x="301" y="1462"/>
                  </a:cubicBezTo>
                  <a:cubicBezTo>
                    <a:pt x="311" y="1462"/>
                    <a:pt x="321" y="1458"/>
                    <a:pt x="336" y="1458"/>
                  </a:cubicBezTo>
                  <a:cubicBezTo>
                    <a:pt x="1622" y="1252"/>
                    <a:pt x="2920" y="908"/>
                    <a:pt x="4106" y="353"/>
                  </a:cubicBezTo>
                  <a:cubicBezTo>
                    <a:pt x="4277" y="276"/>
                    <a:pt x="4186" y="0"/>
                    <a:pt x="4022"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32" name="Google Shape;3742;p50"/>
            <p:cNvSpPr/>
            <p:nvPr/>
          </p:nvSpPr>
          <p:spPr>
            <a:xfrm>
              <a:off x="8089694" y="2246241"/>
              <a:ext cx="42432" cy="29881"/>
            </a:xfrm>
            <a:custGeom>
              <a:avLst/>
              <a:gdLst/>
              <a:ahLst/>
              <a:cxnLst/>
              <a:rect l="l" t="t" r="r" b="b"/>
              <a:pathLst>
                <a:path w="1190" h="838" extrusionOk="0">
                  <a:moveTo>
                    <a:pt x="987" y="1"/>
                  </a:moveTo>
                  <a:cubicBezTo>
                    <a:pt x="956" y="1"/>
                    <a:pt x="925" y="8"/>
                    <a:pt x="900" y="29"/>
                  </a:cubicBezTo>
                  <a:cubicBezTo>
                    <a:pt x="656" y="207"/>
                    <a:pt x="395" y="364"/>
                    <a:pt x="119" y="489"/>
                  </a:cubicBezTo>
                  <a:cubicBezTo>
                    <a:pt x="32" y="531"/>
                    <a:pt x="1" y="667"/>
                    <a:pt x="52" y="747"/>
                  </a:cubicBezTo>
                  <a:cubicBezTo>
                    <a:pt x="91" y="810"/>
                    <a:pt x="150" y="838"/>
                    <a:pt x="213" y="838"/>
                  </a:cubicBezTo>
                  <a:cubicBezTo>
                    <a:pt x="245" y="838"/>
                    <a:pt x="279" y="831"/>
                    <a:pt x="311" y="817"/>
                  </a:cubicBezTo>
                  <a:cubicBezTo>
                    <a:pt x="586" y="691"/>
                    <a:pt x="848" y="538"/>
                    <a:pt x="1092" y="353"/>
                  </a:cubicBezTo>
                  <a:cubicBezTo>
                    <a:pt x="1131" y="322"/>
                    <a:pt x="1162" y="294"/>
                    <a:pt x="1176" y="242"/>
                  </a:cubicBezTo>
                  <a:cubicBezTo>
                    <a:pt x="1190" y="196"/>
                    <a:pt x="1182" y="137"/>
                    <a:pt x="1158" y="95"/>
                  </a:cubicBezTo>
                  <a:cubicBezTo>
                    <a:pt x="1124" y="39"/>
                    <a:pt x="1054" y="1"/>
                    <a:pt x="987"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38150"/>
            <a:ext cx="8001000" cy="2862322"/>
          </a:xfrm>
          <a:prstGeom prst="rect">
            <a:avLst/>
          </a:prstGeom>
        </p:spPr>
        <p:txBody>
          <a:bodyPr wrap="square">
            <a:spAutoFit/>
          </a:bodyPr>
          <a:lstStyle/>
          <a:p>
            <a:pPr algn="just">
              <a:lnSpc>
                <a:spcPct val="150000"/>
              </a:lnSpc>
            </a:pPr>
            <a:r>
              <a:rPr lang="en-US" sz="2000" dirty="0">
                <a:latin typeface="Times New Roman" panose="02020603050405020304"/>
                <a:ea typeface="Times New Roman" panose="02020603050405020304"/>
              </a:rPr>
              <a:t>(</a:t>
            </a:r>
            <a:r>
              <a:rPr lang="en-US" sz="2000" dirty="0" smtClean="0">
                <a:latin typeface="Times New Roman" panose="02020603050405020304"/>
                <a:ea typeface="Times New Roman" panose="02020603050405020304"/>
              </a:rPr>
              <a:t>2)</a:t>
            </a:r>
            <a:endParaRPr lang="en-US" sz="2000" dirty="0" smtClean="0">
              <a:latin typeface="Times New Roman" panose="02020603050405020304"/>
              <a:ea typeface="Times New Roman" panose="02020603050405020304"/>
            </a:endParaRPr>
          </a:p>
          <a:p>
            <a:pPr algn="just">
              <a:lnSpc>
                <a:spcPct val="150000"/>
              </a:lnSpc>
            </a:pPr>
            <a:r>
              <a:rPr lang="en-US" sz="2000" b="1" i="1" dirty="0" smtClean="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Phân</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tích</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theo</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quan</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hệ</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nội</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bộ</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của</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đối</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tượng</a:t>
            </a:r>
            <a:r>
              <a:rPr lang="en-US" sz="2000" b="1" i="1"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Các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ảnh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hưởng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xấu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của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việc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bùng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nổ</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dân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số</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đến</a:t>
            </a:r>
            <a:r>
              <a:rPr lang="en-US" sz="2000" dirty="0">
                <a:latin typeface="Times New Roman" panose="02020603050405020304"/>
                <a:ea typeface="Times New Roman" panose="02020603050405020304"/>
              </a:rPr>
              <a:t> con </a:t>
            </a:r>
            <a:r>
              <a:rPr lang="en-US" sz="2000" dirty="0" err="1">
                <a:latin typeface="Times New Roman" panose="02020603050405020304"/>
                <a:ea typeface="Times New Roman" panose="02020603050405020304"/>
              </a:rPr>
              <a:t>người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Thiếu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lương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thực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thực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phẩm</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suy</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dinh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dưỡng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suy</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thoái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nòi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giống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thiếu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việc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làm</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thất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nghiệp</a:t>
            </a:r>
            <a:endParaRPr lang="en-US" sz="2000" dirty="0">
              <a:latin typeface="Times New Roman" panose="02020603050405020304"/>
              <a:ea typeface="Times New Roman" panose="02020603050405020304"/>
            </a:endParaRPr>
          </a:p>
          <a:p>
            <a:pPr marL="45720" algn="just">
              <a:lnSpc>
                <a:spcPct val="150000"/>
              </a:lnSpc>
            </a:pP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Phân</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tích</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theo</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quan</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hệ</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nguyên</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nhân</a:t>
            </a:r>
            <a:r>
              <a:rPr lang="en-US" sz="2000" b="1" i="1" dirty="0">
                <a:latin typeface="Times New Roman" panose="02020603050405020304"/>
                <a:ea typeface="Times New Roman" panose="02020603050405020304"/>
              </a:rPr>
              <a:t> -  </a:t>
            </a:r>
            <a:r>
              <a:rPr lang="en-US" sz="2000" b="1" i="1" dirty="0" err="1">
                <a:latin typeface="Times New Roman" panose="02020603050405020304"/>
                <a:ea typeface="Times New Roman" panose="02020603050405020304"/>
              </a:rPr>
              <a:t>kết</a:t>
            </a:r>
            <a:r>
              <a:rPr lang="en-US" sz="2000" b="1" i="1" dirty="0">
                <a:latin typeface="Times New Roman" panose="02020603050405020304"/>
                <a:ea typeface="Times New Roman" panose="02020603050405020304"/>
              </a:rPr>
              <a:t> </a:t>
            </a:r>
            <a:r>
              <a:rPr lang="en-US" sz="2000" b="1" i="1" dirty="0" err="1">
                <a:latin typeface="Times New Roman" panose="02020603050405020304"/>
                <a:ea typeface="Times New Roman" panose="02020603050405020304"/>
              </a:rPr>
              <a:t>quả</a:t>
            </a:r>
            <a:r>
              <a:rPr lang="en-US" sz="2000" b="1" i="1"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Bùng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nổ</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dân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số</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nguyên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nhân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ảnh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hưởng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rất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nhiều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đến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đời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sống</a:t>
            </a:r>
            <a:r>
              <a:rPr lang="en-US" sz="2000" dirty="0">
                <a:latin typeface="Times New Roman" panose="02020603050405020304"/>
                <a:ea typeface="Times New Roman" panose="02020603050405020304"/>
              </a:rPr>
              <a:t> con </a:t>
            </a:r>
            <a:r>
              <a:rPr lang="en-US" sz="2000" dirty="0" err="1">
                <a:latin typeface="Times New Roman" panose="02020603050405020304"/>
                <a:ea typeface="Times New Roman" panose="02020603050405020304"/>
              </a:rPr>
              <a:t>người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Kết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quả</a:t>
            </a:r>
            <a:r>
              <a:rPr lang="en-US" sz="2000" dirty="0">
                <a:latin typeface="Times New Roman" panose="02020603050405020304"/>
                <a:ea typeface="Times New Roman" panose="02020603050405020304"/>
              </a:rPr>
              <a:t>)</a:t>
            </a:r>
            <a:endParaRPr lang="en-US" sz="2000" dirty="0">
              <a:latin typeface="Times New Roman" panose="02020603050405020304"/>
              <a:ea typeface="Times New Roman" panose="02020603050405020304"/>
            </a:endParaRPr>
          </a:p>
        </p:txBody>
      </p:sp>
      <p:grpSp>
        <p:nvGrpSpPr>
          <p:cNvPr id="33" name="Google Shape;3697;p50"/>
          <p:cNvGrpSpPr/>
          <p:nvPr/>
        </p:nvGrpSpPr>
        <p:grpSpPr>
          <a:xfrm rot="1753099">
            <a:off x="7036578" y="3532838"/>
            <a:ext cx="1958448" cy="1332938"/>
            <a:chOff x="4153691" y="3419916"/>
            <a:chExt cx="1409987" cy="1195312"/>
          </a:xfrm>
        </p:grpSpPr>
        <p:sp>
          <p:nvSpPr>
            <p:cNvPr id="34" name="Google Shape;3698;p50"/>
            <p:cNvSpPr/>
            <p:nvPr/>
          </p:nvSpPr>
          <p:spPr>
            <a:xfrm>
              <a:off x="4153691" y="3419916"/>
              <a:ext cx="1409987" cy="1195312"/>
            </a:xfrm>
            <a:custGeom>
              <a:avLst/>
              <a:gdLst/>
              <a:ahLst/>
              <a:cxnLst/>
              <a:rect l="l" t="t" r="r" b="b"/>
              <a:pathLst>
                <a:path w="24676" h="20919" extrusionOk="0">
                  <a:moveTo>
                    <a:pt x="4065" y="0"/>
                  </a:moveTo>
                  <a:cubicBezTo>
                    <a:pt x="3678" y="0"/>
                    <a:pt x="1275" y="535"/>
                    <a:pt x="1247" y="745"/>
                  </a:cubicBezTo>
                  <a:cubicBezTo>
                    <a:pt x="1221" y="960"/>
                    <a:pt x="1604" y="2697"/>
                    <a:pt x="1618" y="3083"/>
                  </a:cubicBezTo>
                  <a:cubicBezTo>
                    <a:pt x="1591" y="3126"/>
                    <a:pt x="1571" y="3173"/>
                    <a:pt x="1568" y="3225"/>
                  </a:cubicBezTo>
                  <a:lnTo>
                    <a:pt x="1568" y="3232"/>
                  </a:lnTo>
                  <a:cubicBezTo>
                    <a:pt x="1466" y="3447"/>
                    <a:pt x="1231" y="3943"/>
                    <a:pt x="1032" y="4710"/>
                  </a:cubicBezTo>
                  <a:cubicBezTo>
                    <a:pt x="566" y="6489"/>
                    <a:pt x="1" y="9896"/>
                    <a:pt x="2001" y="14502"/>
                  </a:cubicBezTo>
                  <a:cubicBezTo>
                    <a:pt x="3860" y="18782"/>
                    <a:pt x="8070" y="20919"/>
                    <a:pt x="12214" y="20919"/>
                  </a:cubicBezTo>
                  <a:cubicBezTo>
                    <a:pt x="15258" y="20919"/>
                    <a:pt x="18266" y="19766"/>
                    <a:pt x="20281" y="17464"/>
                  </a:cubicBezTo>
                  <a:cubicBezTo>
                    <a:pt x="24676" y="12448"/>
                    <a:pt x="23687" y="7773"/>
                    <a:pt x="23429" y="5203"/>
                  </a:cubicBezTo>
                  <a:cubicBezTo>
                    <a:pt x="23409" y="4998"/>
                    <a:pt x="22431" y="4489"/>
                    <a:pt x="21944" y="4429"/>
                  </a:cubicBezTo>
                  <a:cubicBezTo>
                    <a:pt x="21923" y="4427"/>
                    <a:pt x="21901" y="4425"/>
                    <a:pt x="21878" y="4425"/>
                  </a:cubicBezTo>
                  <a:cubicBezTo>
                    <a:pt x="21369" y="4425"/>
                    <a:pt x="20369" y="5049"/>
                    <a:pt x="19328" y="5888"/>
                  </a:cubicBezTo>
                  <a:cubicBezTo>
                    <a:pt x="17971" y="6975"/>
                    <a:pt x="16369" y="8234"/>
                    <a:pt x="13380" y="8234"/>
                  </a:cubicBezTo>
                  <a:cubicBezTo>
                    <a:pt x="12962" y="8234"/>
                    <a:pt x="12516" y="8209"/>
                    <a:pt x="12041" y="8156"/>
                  </a:cubicBezTo>
                  <a:cubicBezTo>
                    <a:pt x="6399" y="7527"/>
                    <a:pt x="4283" y="64"/>
                    <a:pt x="4108" y="5"/>
                  </a:cubicBezTo>
                  <a:cubicBezTo>
                    <a:pt x="4099" y="2"/>
                    <a:pt x="4084" y="0"/>
                    <a:pt x="4065" y="0"/>
                  </a:cubicBezTo>
                  <a:close/>
                </a:path>
              </a:pathLst>
            </a:custGeom>
            <a:solidFill>
              <a:srgbClr val="FFFFFF"/>
            </a:solidFill>
            <a:ln>
              <a:noFill/>
            </a:ln>
            <a:effectLst>
              <a:outerShdw blurRad="28575" dist="19050" dir="19260000" algn="bl" rotWithShape="0">
                <a:srgbClr val="000000">
                  <a:alpha val="22000"/>
                </a:srgbClr>
              </a:outerShdw>
            </a:effectLst>
          </p:spPr>
          <p:txBody>
            <a:bodyPr spcFirstLastPara="1" wrap="square" lIns="91425" tIns="91425" rIns="91425" bIns="91425" anchor="ctr" anchorCtr="0">
              <a:noAutofit/>
            </a:bodyPr>
            <a:lstStyle/>
            <a:p/>
          </p:txBody>
        </p:sp>
        <p:sp>
          <p:nvSpPr>
            <p:cNvPr id="35" name="Google Shape;3699;p50"/>
            <p:cNvSpPr/>
            <p:nvPr/>
          </p:nvSpPr>
          <p:spPr>
            <a:xfrm>
              <a:off x="4235515" y="3500940"/>
              <a:ext cx="1267479" cy="1044519"/>
            </a:xfrm>
            <a:custGeom>
              <a:avLst/>
              <a:gdLst/>
              <a:ahLst/>
              <a:cxnLst/>
              <a:rect l="l" t="t" r="r" b="b"/>
              <a:pathLst>
                <a:path w="22182" h="18280" extrusionOk="0">
                  <a:moveTo>
                    <a:pt x="1838" y="1"/>
                  </a:moveTo>
                  <a:cubicBezTo>
                    <a:pt x="1577" y="1"/>
                    <a:pt x="864" y="197"/>
                    <a:pt x="841" y="372"/>
                  </a:cubicBezTo>
                  <a:cubicBezTo>
                    <a:pt x="817" y="564"/>
                    <a:pt x="1184" y="2158"/>
                    <a:pt x="1181" y="2456"/>
                  </a:cubicBezTo>
                  <a:cubicBezTo>
                    <a:pt x="1178" y="2502"/>
                    <a:pt x="890" y="2975"/>
                    <a:pt x="655" y="3868"/>
                  </a:cubicBezTo>
                  <a:cubicBezTo>
                    <a:pt x="242" y="5432"/>
                    <a:pt x="0" y="8286"/>
                    <a:pt x="1813" y="12347"/>
                  </a:cubicBezTo>
                  <a:cubicBezTo>
                    <a:pt x="3551" y="16246"/>
                    <a:pt x="7408" y="18280"/>
                    <a:pt x="11147" y="18280"/>
                  </a:cubicBezTo>
                  <a:cubicBezTo>
                    <a:pt x="13689" y="18280"/>
                    <a:pt x="16177" y="17339"/>
                    <a:pt x="17907" y="15405"/>
                  </a:cubicBezTo>
                  <a:cubicBezTo>
                    <a:pt x="22182" y="10627"/>
                    <a:pt x="20883" y="5098"/>
                    <a:pt x="20704" y="4942"/>
                  </a:cubicBezTo>
                  <a:cubicBezTo>
                    <a:pt x="20618" y="4870"/>
                    <a:pt x="20337" y="4833"/>
                    <a:pt x="20046" y="4813"/>
                  </a:cubicBezTo>
                  <a:cubicBezTo>
                    <a:pt x="19878" y="4805"/>
                    <a:pt x="19708" y="4801"/>
                    <a:pt x="19569" y="4801"/>
                  </a:cubicBezTo>
                  <a:cubicBezTo>
                    <a:pt x="19449" y="4801"/>
                    <a:pt x="19353" y="4804"/>
                    <a:pt x="19305" y="4807"/>
                  </a:cubicBezTo>
                  <a:cubicBezTo>
                    <a:pt x="19216" y="4810"/>
                    <a:pt x="18690" y="5647"/>
                    <a:pt x="17582" y="6517"/>
                  </a:cubicBezTo>
                  <a:cubicBezTo>
                    <a:pt x="16384" y="7458"/>
                    <a:pt x="14508" y="8438"/>
                    <a:pt x="11777" y="8438"/>
                  </a:cubicBezTo>
                  <a:cubicBezTo>
                    <a:pt x="11341" y="8438"/>
                    <a:pt x="10884" y="8413"/>
                    <a:pt x="10404" y="8359"/>
                  </a:cubicBezTo>
                  <a:cubicBezTo>
                    <a:pt x="5321" y="7793"/>
                    <a:pt x="3327" y="3901"/>
                    <a:pt x="2689" y="2419"/>
                  </a:cubicBezTo>
                  <a:cubicBezTo>
                    <a:pt x="2540" y="2076"/>
                    <a:pt x="2464" y="1860"/>
                    <a:pt x="2441" y="1851"/>
                  </a:cubicBezTo>
                  <a:cubicBezTo>
                    <a:pt x="2312" y="1804"/>
                    <a:pt x="2067" y="58"/>
                    <a:pt x="1908" y="9"/>
                  </a:cubicBezTo>
                  <a:cubicBezTo>
                    <a:pt x="1892" y="3"/>
                    <a:pt x="1868" y="1"/>
                    <a:pt x="1838"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36" name="Google Shape;3700;p50"/>
            <p:cNvSpPr/>
            <p:nvPr/>
          </p:nvSpPr>
          <p:spPr>
            <a:xfrm>
              <a:off x="4315282" y="3627275"/>
              <a:ext cx="1060747" cy="582942"/>
            </a:xfrm>
            <a:custGeom>
              <a:avLst/>
              <a:gdLst/>
              <a:ahLst/>
              <a:cxnLst/>
              <a:rect l="l" t="t" r="r" b="b"/>
              <a:pathLst>
                <a:path w="18564" h="10202" extrusionOk="0">
                  <a:moveTo>
                    <a:pt x="199" y="0"/>
                  </a:moveTo>
                  <a:cubicBezTo>
                    <a:pt x="115" y="7"/>
                    <a:pt x="43" y="46"/>
                    <a:pt x="0" y="106"/>
                  </a:cubicBezTo>
                  <a:cubicBezTo>
                    <a:pt x="7" y="106"/>
                    <a:pt x="13" y="109"/>
                    <a:pt x="20" y="109"/>
                  </a:cubicBezTo>
                  <a:cubicBezTo>
                    <a:pt x="165" y="119"/>
                    <a:pt x="271" y="245"/>
                    <a:pt x="261" y="390"/>
                  </a:cubicBezTo>
                  <a:cubicBezTo>
                    <a:pt x="258" y="410"/>
                    <a:pt x="208" y="1075"/>
                    <a:pt x="245" y="2093"/>
                  </a:cubicBezTo>
                  <a:cubicBezTo>
                    <a:pt x="774" y="4292"/>
                    <a:pt x="2215" y="7900"/>
                    <a:pt x="6111" y="9573"/>
                  </a:cubicBezTo>
                  <a:cubicBezTo>
                    <a:pt x="6805" y="9867"/>
                    <a:pt x="7506" y="10059"/>
                    <a:pt x="8214" y="10148"/>
                  </a:cubicBezTo>
                  <a:cubicBezTo>
                    <a:pt x="8508" y="10182"/>
                    <a:pt x="8799" y="10201"/>
                    <a:pt x="9093" y="10201"/>
                  </a:cubicBezTo>
                  <a:cubicBezTo>
                    <a:pt x="10724" y="10201"/>
                    <a:pt x="12364" y="9649"/>
                    <a:pt x="13944" y="8551"/>
                  </a:cubicBezTo>
                  <a:cubicBezTo>
                    <a:pt x="16203" y="6984"/>
                    <a:pt x="17698" y="4788"/>
                    <a:pt x="18379" y="3634"/>
                  </a:cubicBezTo>
                  <a:cubicBezTo>
                    <a:pt x="18461" y="3363"/>
                    <a:pt x="18521" y="3138"/>
                    <a:pt x="18564" y="2969"/>
                  </a:cubicBezTo>
                  <a:cubicBezTo>
                    <a:pt x="18432" y="2953"/>
                    <a:pt x="18306" y="2920"/>
                    <a:pt x="18200" y="2880"/>
                  </a:cubicBezTo>
                  <a:cubicBezTo>
                    <a:pt x="17753" y="3717"/>
                    <a:pt x="16213" y="6342"/>
                    <a:pt x="13646" y="8121"/>
                  </a:cubicBezTo>
                  <a:cubicBezTo>
                    <a:pt x="12143" y="9167"/>
                    <a:pt x="10628" y="9689"/>
                    <a:pt x="9113" y="9689"/>
                  </a:cubicBezTo>
                  <a:cubicBezTo>
                    <a:pt x="8178" y="9689"/>
                    <a:pt x="7245" y="9490"/>
                    <a:pt x="6316" y="9090"/>
                  </a:cubicBezTo>
                  <a:cubicBezTo>
                    <a:pt x="843" y="6743"/>
                    <a:pt x="472" y="314"/>
                    <a:pt x="469" y="251"/>
                  </a:cubicBezTo>
                  <a:cubicBezTo>
                    <a:pt x="463" y="109"/>
                    <a:pt x="347" y="0"/>
                    <a:pt x="2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37" name="Google Shape;3701;p50"/>
            <p:cNvSpPr/>
            <p:nvPr/>
          </p:nvSpPr>
          <p:spPr>
            <a:xfrm>
              <a:off x="4300311" y="3639903"/>
              <a:ext cx="2743" cy="7428"/>
            </a:xfrm>
            <a:custGeom>
              <a:avLst/>
              <a:gdLst/>
              <a:ahLst/>
              <a:cxnLst/>
              <a:rect l="l" t="t" r="r" b="b"/>
              <a:pathLst>
                <a:path w="48" h="130" extrusionOk="0">
                  <a:moveTo>
                    <a:pt x="44" y="1"/>
                  </a:moveTo>
                  <a:cubicBezTo>
                    <a:pt x="20" y="37"/>
                    <a:pt x="4" y="80"/>
                    <a:pt x="0" y="126"/>
                  </a:cubicBezTo>
                  <a:lnTo>
                    <a:pt x="0" y="129"/>
                  </a:lnTo>
                  <a:cubicBezTo>
                    <a:pt x="27" y="70"/>
                    <a:pt x="47" y="34"/>
                    <a:pt x="47" y="24"/>
                  </a:cubicBezTo>
                  <a:cubicBezTo>
                    <a:pt x="47" y="17"/>
                    <a:pt x="47" y="7"/>
                    <a:pt x="44" y="1"/>
                  </a:cubicBezTo>
                  <a:close/>
                </a:path>
              </a:pathLst>
            </a:custGeom>
            <a:solidFill>
              <a:srgbClr val="FEC892"/>
            </a:solidFill>
            <a:ln>
              <a:noFill/>
            </a:ln>
          </p:spPr>
          <p:txBody>
            <a:bodyPr spcFirstLastPara="1" wrap="square" lIns="91425" tIns="91425" rIns="91425" bIns="91425" anchor="ctr" anchorCtr="0">
              <a:noAutofit/>
            </a:bodyPr>
            <a:lstStyle/>
            <a:p/>
          </p:txBody>
        </p:sp>
        <p:sp>
          <p:nvSpPr>
            <p:cNvPr id="38" name="Google Shape;3702;p50"/>
            <p:cNvSpPr/>
            <p:nvPr/>
          </p:nvSpPr>
          <p:spPr>
            <a:xfrm>
              <a:off x="4292026" y="3633275"/>
              <a:ext cx="160449" cy="555744"/>
            </a:xfrm>
            <a:custGeom>
              <a:avLst/>
              <a:gdLst/>
              <a:ahLst/>
              <a:cxnLst/>
              <a:rect l="l" t="t" r="r" b="b"/>
              <a:pathLst>
                <a:path w="2808" h="9726" extrusionOk="0">
                  <a:moveTo>
                    <a:pt x="407" y="1"/>
                  </a:moveTo>
                  <a:cubicBezTo>
                    <a:pt x="318" y="1"/>
                    <a:pt x="238" y="47"/>
                    <a:pt x="189" y="117"/>
                  </a:cubicBezTo>
                  <a:cubicBezTo>
                    <a:pt x="192" y="123"/>
                    <a:pt x="192" y="133"/>
                    <a:pt x="192" y="140"/>
                  </a:cubicBezTo>
                  <a:cubicBezTo>
                    <a:pt x="192" y="150"/>
                    <a:pt x="172" y="186"/>
                    <a:pt x="145" y="245"/>
                  </a:cubicBezTo>
                  <a:cubicBezTo>
                    <a:pt x="129" y="417"/>
                    <a:pt x="0" y="2194"/>
                    <a:pt x="344" y="4416"/>
                  </a:cubicBezTo>
                  <a:cubicBezTo>
                    <a:pt x="896" y="6360"/>
                    <a:pt x="1670" y="8265"/>
                    <a:pt x="2808" y="9726"/>
                  </a:cubicBezTo>
                  <a:cubicBezTo>
                    <a:pt x="1125" y="7189"/>
                    <a:pt x="725" y="3939"/>
                    <a:pt x="652" y="1988"/>
                  </a:cubicBezTo>
                  <a:cubicBezTo>
                    <a:pt x="615" y="970"/>
                    <a:pt x="665" y="305"/>
                    <a:pt x="668" y="285"/>
                  </a:cubicBezTo>
                  <a:cubicBezTo>
                    <a:pt x="678" y="140"/>
                    <a:pt x="572" y="14"/>
                    <a:pt x="427" y="4"/>
                  </a:cubicBezTo>
                  <a:cubicBezTo>
                    <a:pt x="420" y="4"/>
                    <a:pt x="414" y="1"/>
                    <a:pt x="407"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39" name="Google Shape;3703;p50"/>
            <p:cNvSpPr/>
            <p:nvPr/>
          </p:nvSpPr>
          <p:spPr>
            <a:xfrm>
              <a:off x="4657205" y="4097762"/>
              <a:ext cx="45598" cy="43084"/>
            </a:xfrm>
            <a:custGeom>
              <a:avLst/>
              <a:gdLst/>
              <a:ahLst/>
              <a:cxnLst/>
              <a:rect l="l" t="t" r="r" b="b"/>
              <a:pathLst>
                <a:path w="798" h="754" extrusionOk="0">
                  <a:moveTo>
                    <a:pt x="404" y="1"/>
                  </a:moveTo>
                  <a:cubicBezTo>
                    <a:pt x="214" y="1"/>
                    <a:pt x="52" y="140"/>
                    <a:pt x="28" y="330"/>
                  </a:cubicBezTo>
                  <a:cubicBezTo>
                    <a:pt x="1" y="539"/>
                    <a:pt x="150" y="724"/>
                    <a:pt x="355" y="751"/>
                  </a:cubicBezTo>
                  <a:cubicBezTo>
                    <a:pt x="371" y="753"/>
                    <a:pt x="386" y="754"/>
                    <a:pt x="402" y="754"/>
                  </a:cubicBezTo>
                  <a:cubicBezTo>
                    <a:pt x="588" y="754"/>
                    <a:pt x="750" y="612"/>
                    <a:pt x="775" y="423"/>
                  </a:cubicBezTo>
                  <a:cubicBezTo>
                    <a:pt x="798" y="218"/>
                    <a:pt x="652" y="29"/>
                    <a:pt x="448" y="3"/>
                  </a:cubicBezTo>
                  <a:cubicBezTo>
                    <a:pt x="433" y="2"/>
                    <a:pt x="419" y="1"/>
                    <a:pt x="40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0" name="Google Shape;3704;p50"/>
            <p:cNvSpPr/>
            <p:nvPr/>
          </p:nvSpPr>
          <p:spPr>
            <a:xfrm>
              <a:off x="4846393" y="4120961"/>
              <a:ext cx="45541" cy="42912"/>
            </a:xfrm>
            <a:custGeom>
              <a:avLst/>
              <a:gdLst/>
              <a:ahLst/>
              <a:cxnLst/>
              <a:rect l="l" t="t" r="r" b="b"/>
              <a:pathLst>
                <a:path w="797" h="751" extrusionOk="0">
                  <a:moveTo>
                    <a:pt x="398" y="0"/>
                  </a:moveTo>
                  <a:cubicBezTo>
                    <a:pt x="210" y="0"/>
                    <a:pt x="51" y="139"/>
                    <a:pt x="26" y="331"/>
                  </a:cubicBezTo>
                  <a:cubicBezTo>
                    <a:pt x="0" y="536"/>
                    <a:pt x="149" y="725"/>
                    <a:pt x="354" y="748"/>
                  </a:cubicBezTo>
                  <a:cubicBezTo>
                    <a:pt x="370" y="750"/>
                    <a:pt x="386" y="751"/>
                    <a:pt x="402" y="751"/>
                  </a:cubicBezTo>
                  <a:cubicBezTo>
                    <a:pt x="587" y="751"/>
                    <a:pt x="750" y="613"/>
                    <a:pt x="774" y="420"/>
                  </a:cubicBezTo>
                  <a:cubicBezTo>
                    <a:pt x="797" y="215"/>
                    <a:pt x="652" y="27"/>
                    <a:pt x="447" y="4"/>
                  </a:cubicBezTo>
                  <a:cubicBezTo>
                    <a:pt x="431" y="1"/>
                    <a:pt x="414" y="0"/>
                    <a:pt x="398"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1" name="Google Shape;3705;p50"/>
            <p:cNvSpPr/>
            <p:nvPr/>
          </p:nvSpPr>
          <p:spPr>
            <a:xfrm>
              <a:off x="4699373" y="4142788"/>
              <a:ext cx="126108" cy="184276"/>
            </a:xfrm>
            <a:custGeom>
              <a:avLst/>
              <a:gdLst/>
              <a:ahLst/>
              <a:cxnLst/>
              <a:rect l="l" t="t" r="r" b="b"/>
              <a:pathLst>
                <a:path w="2207" h="3225" extrusionOk="0">
                  <a:moveTo>
                    <a:pt x="715" y="1"/>
                  </a:moveTo>
                  <a:cubicBezTo>
                    <a:pt x="659" y="1"/>
                    <a:pt x="609" y="38"/>
                    <a:pt x="592" y="95"/>
                  </a:cubicBezTo>
                  <a:cubicBezTo>
                    <a:pt x="566" y="181"/>
                    <a:pt x="0" y="2205"/>
                    <a:pt x="490" y="2939"/>
                  </a:cubicBezTo>
                  <a:cubicBezTo>
                    <a:pt x="599" y="3104"/>
                    <a:pt x="748" y="3197"/>
                    <a:pt x="937" y="3220"/>
                  </a:cubicBezTo>
                  <a:cubicBezTo>
                    <a:pt x="964" y="3223"/>
                    <a:pt x="991" y="3225"/>
                    <a:pt x="1018" y="3225"/>
                  </a:cubicBezTo>
                  <a:cubicBezTo>
                    <a:pt x="1169" y="3225"/>
                    <a:pt x="1309" y="3170"/>
                    <a:pt x="1436" y="3061"/>
                  </a:cubicBezTo>
                  <a:cubicBezTo>
                    <a:pt x="2130" y="2463"/>
                    <a:pt x="2199" y="293"/>
                    <a:pt x="2202" y="201"/>
                  </a:cubicBezTo>
                  <a:cubicBezTo>
                    <a:pt x="2206" y="128"/>
                    <a:pt x="2150" y="68"/>
                    <a:pt x="2077" y="65"/>
                  </a:cubicBezTo>
                  <a:cubicBezTo>
                    <a:pt x="2004" y="65"/>
                    <a:pt x="1945" y="121"/>
                    <a:pt x="1941" y="194"/>
                  </a:cubicBezTo>
                  <a:cubicBezTo>
                    <a:pt x="1925" y="789"/>
                    <a:pt x="1770" y="2426"/>
                    <a:pt x="1264" y="2863"/>
                  </a:cubicBezTo>
                  <a:cubicBezTo>
                    <a:pt x="1184" y="2931"/>
                    <a:pt x="1102" y="2965"/>
                    <a:pt x="1011" y="2965"/>
                  </a:cubicBezTo>
                  <a:cubicBezTo>
                    <a:pt x="996" y="2965"/>
                    <a:pt x="981" y="2964"/>
                    <a:pt x="966" y="2962"/>
                  </a:cubicBezTo>
                  <a:cubicBezTo>
                    <a:pt x="857" y="2948"/>
                    <a:pt x="774" y="2892"/>
                    <a:pt x="708" y="2796"/>
                  </a:cubicBezTo>
                  <a:cubicBezTo>
                    <a:pt x="357" y="2267"/>
                    <a:pt x="685" y="720"/>
                    <a:pt x="844" y="164"/>
                  </a:cubicBezTo>
                  <a:cubicBezTo>
                    <a:pt x="864" y="95"/>
                    <a:pt x="821" y="25"/>
                    <a:pt x="751" y="6"/>
                  </a:cubicBezTo>
                  <a:cubicBezTo>
                    <a:pt x="739" y="2"/>
                    <a:pt x="727" y="1"/>
                    <a:pt x="715"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2" name="Google Shape;3706;p50"/>
            <p:cNvSpPr/>
            <p:nvPr/>
          </p:nvSpPr>
          <p:spPr>
            <a:xfrm>
              <a:off x="4561839" y="4163301"/>
              <a:ext cx="102852" cy="97138"/>
            </a:xfrm>
            <a:custGeom>
              <a:avLst/>
              <a:gdLst/>
              <a:ahLst/>
              <a:cxnLst/>
              <a:rect l="l" t="t" r="r" b="b"/>
              <a:pathLst>
                <a:path w="1800" h="1700" extrusionOk="0">
                  <a:moveTo>
                    <a:pt x="899" y="1"/>
                  </a:moveTo>
                  <a:cubicBezTo>
                    <a:pt x="476" y="1"/>
                    <a:pt x="110" y="314"/>
                    <a:pt x="56" y="744"/>
                  </a:cubicBezTo>
                  <a:cubicBezTo>
                    <a:pt x="0" y="1211"/>
                    <a:pt x="331" y="1637"/>
                    <a:pt x="797" y="1693"/>
                  </a:cubicBezTo>
                  <a:cubicBezTo>
                    <a:pt x="830" y="1697"/>
                    <a:pt x="867" y="1700"/>
                    <a:pt x="899" y="1700"/>
                  </a:cubicBezTo>
                  <a:cubicBezTo>
                    <a:pt x="1323" y="1700"/>
                    <a:pt x="1690" y="1382"/>
                    <a:pt x="1743" y="953"/>
                  </a:cubicBezTo>
                  <a:cubicBezTo>
                    <a:pt x="1799" y="486"/>
                    <a:pt x="1468" y="63"/>
                    <a:pt x="1002" y="4"/>
                  </a:cubicBezTo>
                  <a:cubicBezTo>
                    <a:pt x="969" y="1"/>
                    <a:pt x="933" y="1"/>
                    <a:pt x="899"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43" name="Google Shape;3707;p50"/>
            <p:cNvSpPr/>
            <p:nvPr/>
          </p:nvSpPr>
          <p:spPr>
            <a:xfrm>
              <a:off x="4886220" y="4202956"/>
              <a:ext cx="103023" cy="97195"/>
            </a:xfrm>
            <a:custGeom>
              <a:avLst/>
              <a:gdLst/>
              <a:ahLst/>
              <a:cxnLst/>
              <a:rect l="l" t="t" r="r" b="b"/>
              <a:pathLst>
                <a:path w="1803" h="1701" extrusionOk="0">
                  <a:moveTo>
                    <a:pt x="901" y="1"/>
                  </a:moveTo>
                  <a:cubicBezTo>
                    <a:pt x="477" y="1"/>
                    <a:pt x="110" y="314"/>
                    <a:pt x="57" y="748"/>
                  </a:cubicBezTo>
                  <a:cubicBezTo>
                    <a:pt x="1" y="1214"/>
                    <a:pt x="332" y="1637"/>
                    <a:pt x="797" y="1694"/>
                  </a:cubicBezTo>
                  <a:cubicBezTo>
                    <a:pt x="834" y="1697"/>
                    <a:pt x="867" y="1700"/>
                    <a:pt x="904" y="1700"/>
                  </a:cubicBezTo>
                  <a:cubicBezTo>
                    <a:pt x="1327" y="1700"/>
                    <a:pt x="1694" y="1383"/>
                    <a:pt x="1747" y="953"/>
                  </a:cubicBezTo>
                  <a:cubicBezTo>
                    <a:pt x="1803" y="487"/>
                    <a:pt x="1472" y="64"/>
                    <a:pt x="1006" y="7"/>
                  </a:cubicBezTo>
                  <a:cubicBezTo>
                    <a:pt x="970" y="1"/>
                    <a:pt x="933" y="1"/>
                    <a:pt x="901"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44" name="Google Shape;3708;p50"/>
            <p:cNvSpPr/>
            <p:nvPr/>
          </p:nvSpPr>
          <p:spPr>
            <a:xfrm>
              <a:off x="5333851" y="3759382"/>
              <a:ext cx="93367" cy="38741"/>
            </a:xfrm>
            <a:custGeom>
              <a:avLst/>
              <a:gdLst/>
              <a:ahLst/>
              <a:cxnLst/>
              <a:rect l="l" t="t" r="r" b="b"/>
              <a:pathLst>
                <a:path w="1634" h="678" extrusionOk="0">
                  <a:moveTo>
                    <a:pt x="619" y="0"/>
                  </a:moveTo>
                  <a:cubicBezTo>
                    <a:pt x="290" y="0"/>
                    <a:pt x="39" y="95"/>
                    <a:pt x="20" y="240"/>
                  </a:cubicBezTo>
                  <a:cubicBezTo>
                    <a:pt x="0" y="423"/>
                    <a:pt x="338" y="611"/>
                    <a:pt x="777" y="664"/>
                  </a:cubicBezTo>
                  <a:cubicBezTo>
                    <a:pt x="855" y="674"/>
                    <a:pt x="930" y="678"/>
                    <a:pt x="1002" y="678"/>
                  </a:cubicBezTo>
                  <a:cubicBezTo>
                    <a:pt x="1335" y="678"/>
                    <a:pt x="1592" y="583"/>
                    <a:pt x="1611" y="436"/>
                  </a:cubicBezTo>
                  <a:cubicBezTo>
                    <a:pt x="1634" y="257"/>
                    <a:pt x="1293" y="69"/>
                    <a:pt x="857" y="16"/>
                  </a:cubicBezTo>
                  <a:cubicBezTo>
                    <a:pt x="775" y="5"/>
                    <a:pt x="695" y="0"/>
                    <a:pt x="619" y="0"/>
                  </a:cubicBezTo>
                  <a:close/>
                </a:path>
              </a:pathLst>
            </a:custGeom>
            <a:solidFill>
              <a:schemeClr val="lt2"/>
            </a:solidFill>
            <a:ln>
              <a:noFill/>
            </a:ln>
          </p:spPr>
          <p:txBody>
            <a:bodyPr spcFirstLastPara="1" wrap="square" lIns="91425" tIns="91425" rIns="91425" bIns="91425" anchor="ctr" anchorCtr="0">
              <a:noAutofit/>
            </a:bodyPr>
            <a:lstStyle/>
            <a:p/>
          </p:txBody>
        </p:sp>
        <p:sp>
          <p:nvSpPr>
            <p:cNvPr id="45" name="Google Shape;3709;p50"/>
            <p:cNvSpPr/>
            <p:nvPr/>
          </p:nvSpPr>
          <p:spPr>
            <a:xfrm>
              <a:off x="4256085" y="3721898"/>
              <a:ext cx="1180970" cy="823673"/>
            </a:xfrm>
            <a:custGeom>
              <a:avLst/>
              <a:gdLst/>
              <a:ahLst/>
              <a:cxnLst/>
              <a:rect l="l" t="t" r="r" b="b"/>
              <a:pathLst>
                <a:path w="20668" h="14415" extrusionOk="0">
                  <a:moveTo>
                    <a:pt x="19752" y="1337"/>
                  </a:moveTo>
                  <a:cubicBezTo>
                    <a:pt x="19749" y="1366"/>
                    <a:pt x="19739" y="1396"/>
                    <a:pt x="19722" y="1423"/>
                  </a:cubicBezTo>
                  <a:cubicBezTo>
                    <a:pt x="19653" y="1558"/>
                    <a:pt x="19551" y="1746"/>
                    <a:pt x="19415" y="1978"/>
                  </a:cubicBezTo>
                  <a:cubicBezTo>
                    <a:pt x="18644" y="4492"/>
                    <a:pt x="16028" y="10966"/>
                    <a:pt x="9518" y="10966"/>
                  </a:cubicBezTo>
                  <a:cubicBezTo>
                    <a:pt x="8873" y="10966"/>
                    <a:pt x="8188" y="10903"/>
                    <a:pt x="7465" y="10764"/>
                  </a:cubicBezTo>
                  <a:cubicBezTo>
                    <a:pt x="5761" y="10440"/>
                    <a:pt x="4452" y="9484"/>
                    <a:pt x="3437" y="8175"/>
                  </a:cubicBezTo>
                  <a:lnTo>
                    <a:pt x="3437" y="8175"/>
                  </a:lnTo>
                  <a:cubicBezTo>
                    <a:pt x="3678" y="8542"/>
                    <a:pt x="3949" y="8892"/>
                    <a:pt x="4250" y="9223"/>
                  </a:cubicBezTo>
                  <a:cubicBezTo>
                    <a:pt x="5834" y="10972"/>
                    <a:pt x="8023" y="11882"/>
                    <a:pt x="10754" y="11925"/>
                  </a:cubicBezTo>
                  <a:cubicBezTo>
                    <a:pt x="10810" y="11928"/>
                    <a:pt x="10867" y="11928"/>
                    <a:pt x="10923" y="11928"/>
                  </a:cubicBezTo>
                  <a:cubicBezTo>
                    <a:pt x="14429" y="11928"/>
                    <a:pt x="16974" y="10182"/>
                    <a:pt x="18492" y="6737"/>
                  </a:cubicBezTo>
                  <a:cubicBezTo>
                    <a:pt x="19659" y="4091"/>
                    <a:pt x="19749" y="1386"/>
                    <a:pt x="19749" y="1357"/>
                  </a:cubicBezTo>
                  <a:cubicBezTo>
                    <a:pt x="19752" y="1350"/>
                    <a:pt x="19752" y="1343"/>
                    <a:pt x="19752" y="1337"/>
                  </a:cubicBezTo>
                  <a:close/>
                  <a:moveTo>
                    <a:pt x="295" y="1"/>
                  </a:moveTo>
                  <a:cubicBezTo>
                    <a:pt x="136" y="606"/>
                    <a:pt x="1" y="1403"/>
                    <a:pt x="1" y="2388"/>
                  </a:cubicBezTo>
                  <a:cubicBezTo>
                    <a:pt x="1" y="3952"/>
                    <a:pt x="342" y="5989"/>
                    <a:pt x="1453" y="8480"/>
                  </a:cubicBezTo>
                  <a:cubicBezTo>
                    <a:pt x="3192" y="12381"/>
                    <a:pt x="7048" y="14415"/>
                    <a:pt x="10787" y="14415"/>
                  </a:cubicBezTo>
                  <a:cubicBezTo>
                    <a:pt x="13330" y="14415"/>
                    <a:pt x="15817" y="13472"/>
                    <a:pt x="17547" y="11538"/>
                  </a:cubicBezTo>
                  <a:cubicBezTo>
                    <a:pt x="20106" y="8678"/>
                    <a:pt x="20668" y="5546"/>
                    <a:pt x="20668" y="3463"/>
                  </a:cubicBezTo>
                  <a:cubicBezTo>
                    <a:pt x="20668" y="2335"/>
                    <a:pt x="20503" y="1512"/>
                    <a:pt x="20404" y="1204"/>
                  </a:cubicBezTo>
                  <a:cubicBezTo>
                    <a:pt x="20367" y="1234"/>
                    <a:pt x="20317" y="1261"/>
                    <a:pt x="20258" y="1281"/>
                  </a:cubicBezTo>
                  <a:cubicBezTo>
                    <a:pt x="20268" y="1310"/>
                    <a:pt x="20274" y="1340"/>
                    <a:pt x="20274" y="1373"/>
                  </a:cubicBezTo>
                  <a:cubicBezTo>
                    <a:pt x="20271" y="1485"/>
                    <a:pt x="20182" y="4197"/>
                    <a:pt x="18978" y="6935"/>
                  </a:cubicBezTo>
                  <a:cubicBezTo>
                    <a:pt x="17391" y="10546"/>
                    <a:pt x="14603" y="12451"/>
                    <a:pt x="10917" y="12451"/>
                  </a:cubicBezTo>
                  <a:lnTo>
                    <a:pt x="10745" y="12451"/>
                  </a:lnTo>
                  <a:cubicBezTo>
                    <a:pt x="10298" y="12440"/>
                    <a:pt x="9865" y="12414"/>
                    <a:pt x="9445" y="12361"/>
                  </a:cubicBezTo>
                  <a:cubicBezTo>
                    <a:pt x="7160" y="12083"/>
                    <a:pt x="5285" y="11148"/>
                    <a:pt x="3860" y="9574"/>
                  </a:cubicBezTo>
                  <a:cubicBezTo>
                    <a:pt x="2088" y="7619"/>
                    <a:pt x="1307" y="5027"/>
                    <a:pt x="973" y="2865"/>
                  </a:cubicBezTo>
                  <a:cubicBezTo>
                    <a:pt x="699" y="1902"/>
                    <a:pt x="481" y="933"/>
                    <a:pt x="295"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46" name="Google Shape;3710;p50"/>
            <p:cNvSpPr/>
            <p:nvPr/>
          </p:nvSpPr>
          <p:spPr>
            <a:xfrm>
              <a:off x="5365392" y="3796923"/>
              <a:ext cx="19370" cy="38055"/>
            </a:xfrm>
            <a:custGeom>
              <a:avLst/>
              <a:gdLst/>
              <a:ahLst/>
              <a:cxnLst/>
              <a:rect l="l" t="t" r="r" b="b"/>
              <a:pathLst>
                <a:path w="339" h="666" extrusionOk="0">
                  <a:moveTo>
                    <a:pt x="186" y="0"/>
                  </a:moveTo>
                  <a:cubicBezTo>
                    <a:pt x="143" y="169"/>
                    <a:pt x="83" y="394"/>
                    <a:pt x="1" y="665"/>
                  </a:cubicBezTo>
                  <a:cubicBezTo>
                    <a:pt x="137" y="433"/>
                    <a:pt x="239" y="245"/>
                    <a:pt x="308" y="110"/>
                  </a:cubicBezTo>
                  <a:cubicBezTo>
                    <a:pt x="325" y="83"/>
                    <a:pt x="335" y="53"/>
                    <a:pt x="338" y="24"/>
                  </a:cubicBezTo>
                  <a:lnTo>
                    <a:pt x="338" y="17"/>
                  </a:lnTo>
                  <a:cubicBezTo>
                    <a:pt x="302" y="14"/>
                    <a:pt x="262" y="10"/>
                    <a:pt x="225" y="7"/>
                  </a:cubicBezTo>
                  <a:cubicBezTo>
                    <a:pt x="213" y="4"/>
                    <a:pt x="199" y="4"/>
                    <a:pt x="186"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47" name="Google Shape;3711;p50"/>
            <p:cNvSpPr/>
            <p:nvPr/>
          </p:nvSpPr>
          <p:spPr>
            <a:xfrm>
              <a:off x="4311625" y="3795037"/>
              <a:ext cx="1102973" cy="638311"/>
            </a:xfrm>
            <a:custGeom>
              <a:avLst/>
              <a:gdLst/>
              <a:ahLst/>
              <a:cxnLst/>
              <a:rect l="l" t="t" r="r" b="b"/>
              <a:pathLst>
                <a:path w="19303" h="11171" extrusionOk="0">
                  <a:moveTo>
                    <a:pt x="19286" y="1"/>
                  </a:moveTo>
                  <a:cubicBezTo>
                    <a:pt x="19183" y="33"/>
                    <a:pt x="19048" y="53"/>
                    <a:pt x="18896" y="53"/>
                  </a:cubicBezTo>
                  <a:cubicBezTo>
                    <a:pt x="18859" y="53"/>
                    <a:pt x="18820" y="53"/>
                    <a:pt x="18780" y="50"/>
                  </a:cubicBezTo>
                  <a:lnTo>
                    <a:pt x="18780" y="57"/>
                  </a:lnTo>
                  <a:cubicBezTo>
                    <a:pt x="18780" y="63"/>
                    <a:pt x="18780" y="70"/>
                    <a:pt x="18777" y="77"/>
                  </a:cubicBezTo>
                  <a:cubicBezTo>
                    <a:pt x="18777" y="106"/>
                    <a:pt x="18687" y="2811"/>
                    <a:pt x="17520" y="5457"/>
                  </a:cubicBezTo>
                  <a:cubicBezTo>
                    <a:pt x="16002" y="8902"/>
                    <a:pt x="13457" y="10648"/>
                    <a:pt x="9951" y="10648"/>
                  </a:cubicBezTo>
                  <a:cubicBezTo>
                    <a:pt x="9895" y="10648"/>
                    <a:pt x="9838" y="10648"/>
                    <a:pt x="9782" y="10645"/>
                  </a:cubicBezTo>
                  <a:cubicBezTo>
                    <a:pt x="7051" y="10602"/>
                    <a:pt x="4862" y="9692"/>
                    <a:pt x="3278" y="7943"/>
                  </a:cubicBezTo>
                  <a:cubicBezTo>
                    <a:pt x="2977" y="7612"/>
                    <a:pt x="2706" y="7262"/>
                    <a:pt x="2465" y="6895"/>
                  </a:cubicBezTo>
                  <a:cubicBezTo>
                    <a:pt x="1327" y="5434"/>
                    <a:pt x="553" y="3529"/>
                    <a:pt x="1" y="1585"/>
                  </a:cubicBezTo>
                  <a:lnTo>
                    <a:pt x="1" y="1585"/>
                  </a:lnTo>
                  <a:cubicBezTo>
                    <a:pt x="335" y="3747"/>
                    <a:pt x="1116" y="6339"/>
                    <a:pt x="2888" y="8294"/>
                  </a:cubicBezTo>
                  <a:cubicBezTo>
                    <a:pt x="4313" y="9868"/>
                    <a:pt x="6188" y="10803"/>
                    <a:pt x="8473" y="11081"/>
                  </a:cubicBezTo>
                  <a:cubicBezTo>
                    <a:pt x="8893" y="11134"/>
                    <a:pt x="9326" y="11160"/>
                    <a:pt x="9773" y="11171"/>
                  </a:cubicBezTo>
                  <a:lnTo>
                    <a:pt x="9945" y="11171"/>
                  </a:lnTo>
                  <a:cubicBezTo>
                    <a:pt x="13631" y="11171"/>
                    <a:pt x="16419" y="9266"/>
                    <a:pt x="18006" y="5655"/>
                  </a:cubicBezTo>
                  <a:cubicBezTo>
                    <a:pt x="19210" y="2917"/>
                    <a:pt x="19299" y="205"/>
                    <a:pt x="19302" y="93"/>
                  </a:cubicBezTo>
                  <a:cubicBezTo>
                    <a:pt x="19302" y="60"/>
                    <a:pt x="19296" y="30"/>
                    <a:pt x="19286"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48" name="Google Shape;3712;p50"/>
            <p:cNvSpPr/>
            <p:nvPr/>
          </p:nvSpPr>
          <p:spPr>
            <a:xfrm>
              <a:off x="4389163" y="3639160"/>
              <a:ext cx="851043" cy="410608"/>
            </a:xfrm>
            <a:custGeom>
              <a:avLst/>
              <a:gdLst/>
              <a:ahLst/>
              <a:cxnLst/>
              <a:rect l="l" t="t" r="r" b="b"/>
              <a:pathLst>
                <a:path w="14894" h="7186" extrusionOk="0">
                  <a:moveTo>
                    <a:pt x="0" y="0"/>
                  </a:moveTo>
                  <a:lnTo>
                    <a:pt x="0" y="0"/>
                  </a:lnTo>
                  <a:cubicBezTo>
                    <a:pt x="238" y="2004"/>
                    <a:pt x="1505" y="7054"/>
                    <a:pt x="8187" y="7186"/>
                  </a:cubicBezTo>
                  <a:lnTo>
                    <a:pt x="8422" y="7186"/>
                  </a:lnTo>
                  <a:cubicBezTo>
                    <a:pt x="11769" y="7186"/>
                    <a:pt x="13861" y="5737"/>
                    <a:pt x="14893" y="4098"/>
                  </a:cubicBezTo>
                  <a:lnTo>
                    <a:pt x="14893" y="4098"/>
                  </a:lnTo>
                  <a:cubicBezTo>
                    <a:pt x="13696" y="5040"/>
                    <a:pt x="11818" y="6019"/>
                    <a:pt x="9084" y="6019"/>
                  </a:cubicBezTo>
                  <a:cubicBezTo>
                    <a:pt x="8650" y="6019"/>
                    <a:pt x="8194" y="5995"/>
                    <a:pt x="7715" y="5940"/>
                  </a:cubicBezTo>
                  <a:cubicBezTo>
                    <a:pt x="2632" y="5374"/>
                    <a:pt x="638" y="1482"/>
                    <a:pt x="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49" name="Google Shape;1523;p30"/>
          <p:cNvGrpSpPr/>
          <p:nvPr/>
        </p:nvGrpSpPr>
        <p:grpSpPr>
          <a:xfrm>
            <a:off x="1020336" y="-7470"/>
            <a:ext cx="834312" cy="853190"/>
            <a:chOff x="1178193" y="539992"/>
            <a:chExt cx="1573391" cy="1471771"/>
          </a:xfrm>
        </p:grpSpPr>
        <p:sp>
          <p:nvSpPr>
            <p:cNvPr id="50" name="Google Shape;1524;p3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525;p3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526;p3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527;p3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528;p3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529;p3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530;p3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531;p3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532;p3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533;p3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534;p3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535;p3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536;p3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537;p3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538;p3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539;p3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540;p3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541;p3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542;p3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543;p3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1596;p32"/>
          <p:cNvGrpSpPr/>
          <p:nvPr/>
        </p:nvGrpSpPr>
        <p:grpSpPr>
          <a:xfrm>
            <a:off x="1966944" y="-171450"/>
            <a:ext cx="5930106" cy="1251496"/>
            <a:chOff x="1966944" y="49159"/>
            <a:chExt cx="5930106" cy="1251496"/>
          </a:xfrm>
        </p:grpSpPr>
        <p:sp>
          <p:nvSpPr>
            <p:cNvPr id="9" name="Google Shape;1597;p32"/>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00B050"/>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endParaRPr>
                <a:solidFill>
                  <a:schemeClr val="accent6">
                    <a:lumMod val="10000"/>
                  </a:schemeClr>
                </a:solidFill>
              </a:endParaRPr>
            </a:p>
          </p:txBody>
        </p:sp>
        <p:sp>
          <p:nvSpPr>
            <p:cNvPr id="10" name="Google Shape;1598;p32"/>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endParaRPr>
                <a:solidFill>
                  <a:schemeClr val="accent6">
                    <a:lumMod val="10000"/>
                  </a:schemeClr>
                </a:solidFill>
              </a:endParaRPr>
            </a:p>
          </p:txBody>
        </p:sp>
        <p:sp>
          <p:nvSpPr>
            <p:cNvPr id="11" name="Google Shape;1599;p32"/>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endParaRPr>
                <a:solidFill>
                  <a:schemeClr val="accent6">
                    <a:lumMod val="10000"/>
                  </a:schemeClr>
                </a:solidFill>
              </a:endParaRPr>
            </a:p>
          </p:txBody>
        </p:sp>
      </p:grpSp>
      <p:sp>
        <p:nvSpPr>
          <p:cNvPr id="12" name="Google Shape;1600;p32"/>
          <p:cNvSpPr txBox="1"/>
          <p:nvPr/>
        </p:nvSpPr>
        <p:spPr>
          <a:xfrm>
            <a:off x="1389600" y="170250"/>
            <a:ext cx="6992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r>
              <a:rPr lang="en-US" sz="3200" b="1" smtClean="0">
                <a:solidFill>
                  <a:srgbClr val="FFFBEF"/>
                </a:solidFill>
                <a:latin typeface="Times New Roman" panose="02020603050405020304" pitchFamily="18" charset="0"/>
                <a:cs typeface="Times New Roman" panose="02020603050405020304" pitchFamily="18" charset="0"/>
              </a:rPr>
              <a:t>2. Kết luận</a:t>
            </a:r>
            <a:endParaRPr lang="en-US" sz="3200" b="1" dirty="0">
              <a:solidFill>
                <a:srgbClr val="FFFBEF"/>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85800" y="971550"/>
            <a:ext cx="8229600" cy="3785652"/>
          </a:xfrm>
          <a:prstGeom prst="rect">
            <a:avLst/>
          </a:prstGeom>
        </p:spPr>
        <p:txBody>
          <a:bodyPr wrap="square">
            <a:spAutoFit/>
          </a:bodyPr>
          <a:lstStyle/>
          <a:p>
            <a:pPr algn="just">
              <a:lnSpc>
                <a:spcPct val="150000"/>
              </a:lnSpc>
            </a:pPr>
            <a:r>
              <a:rPr lang="en-US" sz="2000" b="1" dirty="0" err="1">
                <a:latin typeface="Times New Roman" panose="02020603050405020304"/>
                <a:ea typeface="Times New Roman" panose="02020603050405020304"/>
              </a:rPr>
              <a:t>Cách</a:t>
            </a:r>
            <a:r>
              <a:rPr lang="en-US" sz="2000" b="1" dirty="0">
                <a:latin typeface="Times New Roman" panose="02020603050405020304"/>
                <a:ea typeface="Times New Roman" panose="02020603050405020304"/>
              </a:rPr>
              <a:t> </a:t>
            </a:r>
            <a:r>
              <a:rPr lang="en-US" sz="2000" b="1" dirty="0" err="1">
                <a:latin typeface="Times New Roman" panose="02020603050405020304"/>
                <a:ea typeface="Times New Roman" panose="02020603050405020304"/>
              </a:rPr>
              <a:t>phân</a:t>
            </a:r>
            <a:r>
              <a:rPr lang="en-US" sz="2000" b="1" dirty="0">
                <a:latin typeface="Times New Roman" panose="02020603050405020304"/>
                <a:ea typeface="Times New Roman" panose="02020603050405020304"/>
              </a:rPr>
              <a:t> </a:t>
            </a:r>
            <a:r>
              <a:rPr lang="en-US" sz="2000" b="1" dirty="0" err="1">
                <a:latin typeface="Times New Roman" panose="02020603050405020304"/>
                <a:ea typeface="Times New Roman" panose="02020603050405020304"/>
              </a:rPr>
              <a:t>tích</a:t>
            </a:r>
            <a:r>
              <a:rPr lang="en-US" sz="2000" b="1" dirty="0">
                <a:latin typeface="Times New Roman" panose="02020603050405020304"/>
                <a:ea typeface="Times New Roman" panose="02020603050405020304"/>
              </a:rPr>
              <a:t>:</a:t>
            </a:r>
            <a:endParaRPr lang="en-US" sz="2000" dirty="0">
              <a:latin typeface="Times New Roman" panose="02020603050405020304"/>
              <a:ea typeface="Times New Roman" panose="02020603050405020304"/>
            </a:endParaRPr>
          </a:p>
          <a:p>
            <a:pPr marL="342900" indent="-342900" algn="just">
              <a:lnSpc>
                <a:spcPct val="150000"/>
              </a:lnSpc>
              <a:buFontTx/>
              <a:buChar char="-"/>
            </a:pPr>
            <a:r>
              <a:rPr lang="en-US" sz="2000" dirty="0" err="1" smtClean="0">
                <a:latin typeface="Times New Roman" panose="02020603050405020304"/>
                <a:ea typeface="Times New Roman" panose="02020603050405020304"/>
              </a:rPr>
              <a:t>Khi</a:t>
            </a:r>
            <a:r>
              <a:rPr lang="en-US" sz="2000" dirty="0" smtClean="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phân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tích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cần</a:t>
            </a:r>
            <a:r>
              <a:rPr lang="en-US" sz="2000" dirty="0">
                <a:latin typeface="Times New Roman" panose="02020603050405020304"/>
                <a:ea typeface="Times New Roman" panose="02020603050405020304"/>
              </a:rPr>
              <a:t> chia, </a:t>
            </a:r>
            <a:r>
              <a:rPr lang="en-US" sz="2000" dirty="0" err="1">
                <a:latin typeface="Times New Roman" panose="02020603050405020304"/>
                <a:ea typeface="Times New Roman" panose="02020603050405020304"/>
              </a:rPr>
              <a:t>tách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đối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tượng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thành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các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yếu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tố</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theo</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những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tiêu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chí</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quan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hệ</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nhất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định</a:t>
            </a:r>
            <a:r>
              <a:rPr lang="en-US" sz="2000" dirty="0">
                <a:latin typeface="Times New Roman" panose="02020603050405020304"/>
                <a:ea typeface="Times New Roman" panose="02020603050405020304"/>
              </a:rPr>
              <a:t> </a:t>
            </a:r>
            <a:r>
              <a:rPr lang="en-US" sz="2000" i="1" dirty="0">
                <a:latin typeface="Times New Roman" panose="02020603050405020304"/>
                <a:ea typeface="Times New Roman" panose="02020603050405020304"/>
              </a:rPr>
              <a:t>(</a:t>
            </a:r>
            <a:r>
              <a:rPr lang="en-US" sz="2000" i="1" dirty="0" err="1">
                <a:latin typeface="Times New Roman" panose="02020603050405020304"/>
                <a:ea typeface="Times New Roman" panose="02020603050405020304"/>
              </a:rPr>
              <a:t>quan</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hệ</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giữa</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các</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yếu</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tố</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tạo</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nên</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đối</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tượng</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quan</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hệ</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nhân</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quả</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quan</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hệ</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giữa</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đối</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tượng</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với</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các</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đối</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tượng</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liên</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quan</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quan</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hệ</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giữa</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người</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phân</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tích</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với</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đối</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tượng</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phân</a:t>
            </a:r>
            <a:r>
              <a:rPr lang="en-US" sz="2000" i="1" dirty="0">
                <a:latin typeface="Times New Roman" panose="02020603050405020304"/>
                <a:ea typeface="Times New Roman" panose="02020603050405020304"/>
              </a:rPr>
              <a:t> </a:t>
            </a:r>
            <a:r>
              <a:rPr lang="en-US" sz="2000" i="1" dirty="0" err="1">
                <a:latin typeface="Times New Roman" panose="02020603050405020304"/>
                <a:ea typeface="Times New Roman" panose="02020603050405020304"/>
              </a:rPr>
              <a:t>tích</a:t>
            </a:r>
            <a:r>
              <a:rPr lang="en-US" sz="2000" i="1" dirty="0" smtClean="0">
                <a:latin typeface="Times New Roman" panose="02020603050405020304"/>
                <a:ea typeface="Times New Roman" panose="02020603050405020304"/>
              </a:rPr>
              <a:t>,…)</a:t>
            </a:r>
            <a:endParaRPr lang="en-US" sz="2000" i="1" dirty="0" smtClean="0">
              <a:latin typeface="Times New Roman" panose="02020603050405020304"/>
              <a:ea typeface="Times New Roman" panose="02020603050405020304"/>
            </a:endParaRPr>
          </a:p>
          <a:p>
            <a:pPr marL="342900" indent="-342900" algn="just">
              <a:lnSpc>
                <a:spcPct val="150000"/>
              </a:lnSpc>
              <a:buFontTx/>
              <a:buChar char="-"/>
            </a:pPr>
            <a:r>
              <a:rPr lang="en-US" sz="2000" dirty="0" err="1" smtClean="0">
                <a:latin typeface="Times New Roman" panose="02020603050405020304"/>
                <a:ea typeface="Times New Roman" panose="02020603050405020304"/>
              </a:rPr>
              <a:t>Phân</a:t>
            </a:r>
            <a:r>
              <a:rPr lang="en-US" sz="2000" dirty="0" smtClean="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tích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cần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sâu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vào</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từng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yếu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tố</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từng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khía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cạnh</a:t>
            </a:r>
            <a:r>
              <a:rPr lang="en-US" sz="2000" dirty="0">
                <a:latin typeface="Times New Roman" panose="02020603050405020304"/>
                <a:ea typeface="Times New Roman" panose="02020603050405020304"/>
              </a:rPr>
              <a:t>, song </a:t>
            </a:r>
            <a:r>
              <a:rPr lang="en-US" sz="2000" dirty="0" err="1">
                <a:latin typeface="Times New Roman" panose="02020603050405020304"/>
                <a:ea typeface="Times New Roman" panose="02020603050405020304"/>
              </a:rPr>
              <a:t>cần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đặc</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biệt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lưu</a:t>
            </a:r>
            <a:r>
              <a:rPr lang="en-US" sz="2000" dirty="0">
                <a:latin typeface="Times New Roman" panose="02020603050405020304"/>
                <a:ea typeface="Times New Roman" panose="02020603050405020304"/>
              </a:rPr>
              <a:t> ý </a:t>
            </a:r>
            <a:r>
              <a:rPr lang="en-US" sz="2000" dirty="0" err="1">
                <a:latin typeface="Times New Roman" panose="02020603050405020304"/>
                <a:ea typeface="Times New Roman" panose="02020603050405020304"/>
              </a:rPr>
              <a:t>đến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quan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hệ</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giữa</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chúng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với</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nhau</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trong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một</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chỉnh</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thể</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toàn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vẹn</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thống</a:t>
            </a:r>
            <a:r>
              <a:rPr lang="en-US" sz="2000" dirty="0">
                <a:latin typeface="Times New Roman" panose="02020603050405020304"/>
                <a:ea typeface="Times New Roman" panose="02020603050405020304"/>
              </a:rPr>
              <a:t> </a:t>
            </a:r>
            <a:r>
              <a:rPr lang="en-US" sz="2000" dirty="0" err="1">
                <a:latin typeface="Times New Roman" panose="02020603050405020304"/>
                <a:ea typeface="Times New Roman" panose="02020603050405020304"/>
              </a:rPr>
              <a:t>nhất</a:t>
            </a:r>
            <a:r>
              <a:rPr lang="en-US" sz="2000" dirty="0">
                <a:latin typeface="Times New Roman" panose="02020603050405020304"/>
                <a:ea typeface="Times New Roman" panose="02020603050405020304"/>
              </a:rPr>
              <a:t>.</a:t>
            </a:r>
            <a:endParaRPr lang="en-US" sz="2000" dirty="0"/>
          </a:p>
        </p:txBody>
      </p:sp>
      <p:sp>
        <p:nvSpPr>
          <p:cNvPr id="14" name="Cloud Callout 13"/>
          <p:cNvSpPr/>
          <p:nvPr/>
        </p:nvSpPr>
        <p:spPr>
          <a:xfrm>
            <a:off x="2836171" y="1581151"/>
            <a:ext cx="3657600" cy="1981200"/>
          </a:xfrm>
          <a:prstGeom prst="cloudCallout">
            <a:avLst>
              <a:gd name="adj1" fmla="val -57810"/>
              <a:gd name="adj2" fmla="val 52897"/>
            </a:avLst>
          </a:prstGeom>
          <a:solidFill>
            <a:srgbClr val="F79646">
              <a:lumMod val="20000"/>
              <a:lumOff val="80000"/>
            </a:srgbClr>
          </a:solidFill>
          <a:ln w="25400" cap="flat" cmpd="sng" algn="ctr">
            <a:solidFill>
              <a:srgbClr val="C0504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1"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Cách</a:t>
            </a:r>
            <a:r>
              <a:rPr kumimoji="0" lang="en-US" sz="2400" b="1" i="1"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phân</a:t>
            </a:r>
            <a:r>
              <a:rPr kumimoji="0" lang="en-US" sz="2400" b="1" i="1"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tích</a:t>
            </a:r>
            <a:r>
              <a:rPr kumimoji="0" lang="en-US" sz="2400" b="1" i="1"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4"/>
                                        </p:tgtEl>
                                        <p:attrNameLst>
                                          <p:attrName>ppt_x</p:attrName>
                                        </p:attrNameLst>
                                      </p:cBhvr>
                                      <p:tavLst>
                                        <p:tav tm="0">
                                          <p:val>
                                            <p:strVal val="ppt_x"/>
                                          </p:val>
                                        </p:tav>
                                        <p:tav tm="100000">
                                          <p:val>
                                            <p:strVal val="ppt_x"/>
                                          </p:val>
                                        </p:tav>
                                      </p:tavLst>
                                    </p:anim>
                                    <p:anim calcmode="lin" valueType="num">
                                      <p:cBhvr additive="base">
                                        <p:cTn id="17" dur="500"/>
                                        <p:tgtEl>
                                          <p:spTgt spid="14"/>
                                        </p:tgtEl>
                                        <p:attrNameLst>
                                          <p:attrName>ppt_y</p:attrName>
                                        </p:attrNameLst>
                                      </p:cBhvr>
                                      <p:tavLst>
                                        <p:tav tm="0">
                                          <p:val>
                                            <p:strVal val="ppt_y"/>
                                          </p:val>
                                        </p:tav>
                                        <p:tav tm="100000">
                                          <p:val>
                                            <p:strVal val="1+ppt_h/2"/>
                                          </p:val>
                                        </p:tav>
                                      </p:tavLst>
                                    </p:anim>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sp>
        <p:nvSpPr>
          <p:cNvPr id="5" name="Rectangle 4"/>
          <p:cNvSpPr/>
          <p:nvPr/>
        </p:nvSpPr>
        <p:spPr>
          <a:xfrm>
            <a:off x="304800" y="377369"/>
            <a:ext cx="8610600" cy="4708981"/>
          </a:xfrm>
          <a:prstGeom prst="rect">
            <a:avLst/>
          </a:prstGeom>
        </p:spPr>
        <p:txBody>
          <a:bodyPr wrap="square">
            <a:spAutoFit/>
          </a:bodyPr>
          <a:lstStyle/>
          <a:p>
            <a:pPr marL="1826260" lvl="0" algn="just">
              <a:lnSpc>
                <a:spcPct val="150000"/>
              </a:lnSpc>
            </a:pPr>
            <a:r>
              <a:rPr lang="en-US" sz="2000" i="1" dirty="0" smtClean="0">
                <a:latin typeface="Times New Roman" panose="02020603050405020304" pitchFamily="18" charset="0"/>
                <a:cs typeface="Times New Roman" panose="02020603050405020304" pitchFamily="18" charset="0"/>
              </a:rPr>
              <a:t>       “</a:t>
            </a:r>
            <a:r>
              <a:rPr lang="vi-VN" sz="2000" i="1" dirty="0" smtClean="0">
                <a:latin typeface="Times New Roman" panose="02020603050405020304" pitchFamily="18" charset="0"/>
                <a:cs typeface="Times New Roman" panose="02020603050405020304" pitchFamily="18" charset="0"/>
              </a:rPr>
              <a:t>Trơ</a:t>
            </a:r>
            <a:r>
              <a:rPr lang="en-US"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cái hồng nhan</a:t>
            </a:r>
            <a:r>
              <a:rPr lang="en-US" sz="2000" i="1" dirty="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với nước </a:t>
            </a:r>
            <a:r>
              <a:rPr lang="vi-VN" sz="2000" i="1" dirty="0" smtClean="0">
                <a:latin typeface="Times New Roman" panose="02020603050405020304" pitchFamily="18" charset="0"/>
                <a:cs typeface="Times New Roman" panose="02020603050405020304" pitchFamily="18" charset="0"/>
              </a:rPr>
              <a:t>non</a:t>
            </a:r>
            <a:r>
              <a:rPr lang="en-US"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Trong </a:t>
            </a:r>
            <a:r>
              <a:rPr lang="vi-VN" sz="2000" dirty="0">
                <a:latin typeface="Times New Roman" panose="02020603050405020304" pitchFamily="18" charset="0"/>
                <a:cs typeface="Times New Roman" panose="02020603050405020304" pitchFamily="18" charset="0"/>
              </a:rPr>
              <a:t>phép đảo ngữ, nữ sĩ đã đặt từ “trơ” lên đầu câu thơ gây một ấn tượng mạnh mẽ. </a:t>
            </a:r>
            <a:r>
              <a:rPr lang="vi-VN" sz="2000" dirty="0">
                <a:latin typeface="Times New Roman" panose="02020603050405020304" pitchFamily="18" charset="0"/>
                <a:cs typeface="Times New Roman" panose="02020603050405020304" pitchFamily="18" charset="0"/>
              </a:rPr>
              <a:t>Từ “trơ” đứng riêng ra, ăn hẳn một nhịp vừa nói được thế lẻ loi, trơ trọi lại vừa nói đến sự vô duyên (trơ ra). </a:t>
            </a:r>
            <a:r>
              <a:rPr lang="vi-VN" sz="2000" dirty="0">
                <a:latin typeface="Times New Roman" panose="02020603050405020304" pitchFamily="18" charset="0"/>
                <a:cs typeface="Times New Roman" panose="02020603050405020304" pitchFamily="18" charset="0"/>
              </a:rPr>
              <a:t>Từ “trơ” còn hàm chứa nhiều ngữ nghĩa hơn </a:t>
            </a:r>
            <a:r>
              <a:rPr lang="vi-VN" sz="2000" dirty="0" smtClean="0">
                <a:latin typeface="Times New Roman" panose="02020603050405020304" pitchFamily="18" charset="0"/>
                <a:cs typeface="Times New Roman" panose="02020603050405020304" pitchFamily="18" charset="0"/>
              </a:rPr>
              <a:t>thế: </a:t>
            </a:r>
            <a:r>
              <a:rPr lang="vi-VN" sz="2000" dirty="0">
                <a:latin typeface="Times New Roman" panose="02020603050405020304" pitchFamily="18" charset="0"/>
                <a:cs typeface="Times New Roman" panose="02020603050405020304" pitchFamily="18" charset="0"/>
              </a:rPr>
              <a:t>“trơ” có nghĩa là tủi </a:t>
            </a:r>
            <a:r>
              <a:rPr lang="vi-VN" sz="2000" dirty="0" smtClean="0">
                <a:latin typeface="Times New Roman" panose="02020603050405020304" pitchFamily="18" charset="0"/>
                <a:cs typeface="Times New Roman" panose="02020603050405020304" pitchFamily="18" charset="0"/>
              </a:rPr>
              <a:t>hổ</a:t>
            </a:r>
            <a:r>
              <a:rPr lang="vi-VN" sz="2000" i="1"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“Đuốc hoa để đó, mặc nàng nằm trơ” (Nguyễn Du, Truyện Kiều</a:t>
            </a:r>
            <a:r>
              <a:rPr lang="vi-VN" sz="2000" i="1"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“trơ” cùng hàm ý mỉa mai cay đắng, xót xa khi đi với tổ hợp từ “cái hồng nhan”, thì ra “hồng nhan” đi với “bạc phận”, “hồng nhan” bị bỏ rơi, chẳng ai đoái hoài đến, đang “trơ” ra với “nước non” (không gian), với thời gian vô thuỷ vô </a:t>
            </a:r>
            <a:r>
              <a:rPr lang="vi-VN" sz="2000" dirty="0" smtClean="0">
                <a:latin typeface="Times New Roman" panose="02020603050405020304" pitchFamily="18" charset="0"/>
                <a:cs typeface="Times New Roman" panose="02020603050405020304" pitchFamily="18" charset="0"/>
              </a:rPr>
              <a:t>chung!</a:t>
            </a:r>
            <a:endParaRPr lang="vi-VN" sz="2000" dirty="0">
              <a:latin typeface="Times New Roman" panose="02020603050405020304" pitchFamily="18" charset="0"/>
              <a:cs typeface="Times New Roman" panose="02020603050405020304" pitchFamily="18" charset="0"/>
            </a:endParaRPr>
          </a:p>
          <a:p>
            <a:pPr algn="r">
              <a:lnSpc>
                <a:spcPct val="150000"/>
              </a:lnSpc>
            </a:pPr>
            <a:r>
              <a:rPr lang="vi-VN" sz="2000" dirty="0">
                <a:latin typeface="Times New Roman" panose="02020603050405020304" pitchFamily="18" charset="0"/>
                <a:cs typeface="Times New Roman" panose="02020603050405020304" pitchFamily="18" charset="0"/>
              </a:rPr>
              <a:t> </a:t>
            </a:r>
            <a:r>
              <a:rPr lang="vi-VN" sz="1800" i="1" dirty="0" smtClean="0">
                <a:latin typeface="Times New Roman" panose="02020603050405020304" pitchFamily="18" charset="0"/>
                <a:cs typeface="Times New Roman" panose="02020603050405020304" pitchFamily="18" charset="0"/>
              </a:rPr>
              <a:t>(Trích </a:t>
            </a:r>
            <a:r>
              <a:rPr lang="vi-VN" sz="1800" i="1" dirty="0">
                <a:latin typeface="Times New Roman" panose="02020603050405020304" pitchFamily="18" charset="0"/>
                <a:cs typeface="Times New Roman" panose="02020603050405020304" pitchFamily="18" charset="0"/>
              </a:rPr>
              <a:t>Kĩ năng </a:t>
            </a:r>
            <a:r>
              <a:rPr lang="vi-VN" sz="1800" i="1" dirty="0" smtClean="0">
                <a:latin typeface="Times New Roman" panose="02020603050405020304" pitchFamily="18" charset="0"/>
                <a:cs typeface="Times New Roman" panose="02020603050405020304" pitchFamily="18" charset="0"/>
              </a:rPr>
              <a:t>đọc</a:t>
            </a:r>
            <a:r>
              <a:rPr lang="en-US" sz="1800" i="1" dirty="0" smtClean="0">
                <a:latin typeface="Times New Roman" panose="02020603050405020304" pitchFamily="18" charset="0"/>
                <a:cs typeface="Times New Roman" panose="02020603050405020304" pitchFamily="18" charset="0"/>
              </a:rPr>
              <a:t> </a:t>
            </a:r>
            <a:r>
              <a:rPr lang="vi-VN" sz="1800" i="1" dirty="0" smtClean="0">
                <a:latin typeface="Times New Roman" panose="02020603050405020304" pitchFamily="18" charset="0"/>
                <a:cs typeface="Times New Roman" panose="02020603050405020304" pitchFamily="18" charset="0"/>
              </a:rPr>
              <a:t>-</a:t>
            </a:r>
            <a:r>
              <a:rPr lang="en-US" sz="1800" i="1" dirty="0" smtClean="0">
                <a:latin typeface="Times New Roman" panose="02020603050405020304" pitchFamily="18" charset="0"/>
                <a:cs typeface="Times New Roman" panose="02020603050405020304" pitchFamily="18" charset="0"/>
              </a:rPr>
              <a:t> </a:t>
            </a:r>
            <a:r>
              <a:rPr lang="vi-VN" sz="1800" i="1" dirty="0" smtClean="0">
                <a:latin typeface="Times New Roman" panose="02020603050405020304" pitchFamily="18" charset="0"/>
                <a:cs typeface="Times New Roman" panose="02020603050405020304" pitchFamily="18" charset="0"/>
              </a:rPr>
              <a:t>hiểu </a:t>
            </a:r>
            <a:r>
              <a:rPr lang="vi-VN" sz="1800" i="1" dirty="0">
                <a:latin typeface="Times New Roman" panose="02020603050405020304" pitchFamily="18" charset="0"/>
                <a:cs typeface="Times New Roman" panose="02020603050405020304" pitchFamily="18" charset="0"/>
              </a:rPr>
              <a:t>Ngữ văn 11, Đỗ Kim Phong</a:t>
            </a:r>
            <a:r>
              <a:rPr lang="vi-VN" sz="1800" i="1" dirty="0" smtClean="0">
                <a:latin typeface="Times New Roman" panose="02020603050405020304" pitchFamily="18" charset="0"/>
                <a:cs typeface="Times New Roman" panose="02020603050405020304" pitchFamily="18" charset="0"/>
              </a:rPr>
              <a:t>)</a:t>
            </a:r>
            <a:endParaRPr lang="vi-VN" sz="1800" i="1" dirty="0">
              <a:latin typeface="Times New Roman" panose="02020603050405020304" pitchFamily="18" charset="0"/>
              <a:cs typeface="Times New Roman" panose="02020603050405020304" pitchFamily="18" charset="0"/>
            </a:endParaRPr>
          </a:p>
        </p:txBody>
      </p:sp>
      <p:sp>
        <p:nvSpPr>
          <p:cNvPr id="6" name="Cloud Callout 5"/>
          <p:cNvSpPr/>
          <p:nvPr/>
        </p:nvSpPr>
        <p:spPr>
          <a:xfrm>
            <a:off x="3657600" y="1352550"/>
            <a:ext cx="4533900" cy="2438400"/>
          </a:xfrm>
          <a:prstGeom prst="cloudCallout">
            <a:avLst>
              <a:gd name="adj1" fmla="val -40477"/>
              <a:gd name="adj2" fmla="val 6785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b="1" i="1" dirty="0">
                <a:solidFill>
                  <a:srgbClr val="FF0000"/>
                </a:solidFill>
                <a:latin typeface="Times New Roman" panose="02020603050405020304" pitchFamily="18" charset="0"/>
                <a:cs typeface="Times New Roman" panose="02020603050405020304" pitchFamily="18" charset="0"/>
              </a:rPr>
              <a:t>Chỉ ra câu văn phân tích từ “trơ</a:t>
            </a:r>
            <a:r>
              <a:rPr lang="vi-VN" sz="2000" b="1" i="1" dirty="0" smtClean="0">
                <a:solidFill>
                  <a:srgbClr val="FF0000"/>
                </a:solidFill>
                <a:latin typeface="Times New Roman" panose="02020603050405020304" pitchFamily="18" charset="0"/>
                <a:cs typeface="Times New Roman" panose="02020603050405020304" pitchFamily="18" charset="0"/>
              </a:rPr>
              <a:t>”</a:t>
            </a:r>
            <a:r>
              <a:rPr lang="en-US" sz="2000" b="1" i="1" dirty="0" smtClean="0">
                <a:solidFill>
                  <a:srgbClr val="FF0000"/>
                </a:solidFill>
                <a:latin typeface="Times New Roman" panose="02020603050405020304" pitchFamily="18" charset="0"/>
                <a:cs typeface="Times New Roman" panose="02020603050405020304" pitchFamily="18" charset="0"/>
              </a:rPr>
              <a:t> </a:t>
            </a:r>
            <a:r>
              <a:rPr lang="vi-VN" sz="2000" b="1" i="1" dirty="0" smtClean="0">
                <a:solidFill>
                  <a:srgbClr val="FF0000"/>
                </a:solidFill>
                <a:latin typeface="Times New Roman" panose="02020603050405020304" pitchFamily="18" charset="0"/>
                <a:cs typeface="Times New Roman" panose="02020603050405020304" pitchFamily="18" charset="0"/>
              </a:rPr>
              <a:t>trong </a:t>
            </a:r>
            <a:r>
              <a:rPr lang="vi-VN" sz="2000" b="1" i="1" dirty="0">
                <a:solidFill>
                  <a:srgbClr val="FF0000"/>
                </a:solidFill>
                <a:latin typeface="Times New Roman" panose="02020603050405020304" pitchFamily="18" charset="0"/>
                <a:cs typeface="Times New Roman" panose="02020603050405020304" pitchFamily="18" charset="0"/>
              </a:rPr>
              <a:t>câu thơ của Hồ Xuân Hương?</a:t>
            </a:r>
            <a:endParaRPr lang="vi-VN" sz="2000" b="1" i="1" dirty="0">
              <a:solidFill>
                <a:srgbClr val="FF0000"/>
              </a:solidFill>
              <a:latin typeface="Times New Roman" panose="02020603050405020304" pitchFamily="18" charset="0"/>
              <a:cs typeface="Times New Roman" panose="02020603050405020304" pitchFamily="18" charset="0"/>
            </a:endParaRPr>
          </a:p>
        </p:txBody>
      </p:sp>
      <p:grpSp>
        <p:nvGrpSpPr>
          <p:cNvPr id="8" name="Google Shape;1356;p29"/>
          <p:cNvGrpSpPr/>
          <p:nvPr/>
        </p:nvGrpSpPr>
        <p:grpSpPr>
          <a:xfrm rot="526164">
            <a:off x="1463" y="50078"/>
            <a:ext cx="1256600" cy="1115156"/>
            <a:chOff x="3045198" y="1349667"/>
            <a:chExt cx="775324" cy="743831"/>
          </a:xfrm>
        </p:grpSpPr>
        <p:sp>
          <p:nvSpPr>
            <p:cNvPr id="9" name="Google Shape;1357;p29"/>
            <p:cNvSpPr/>
            <p:nvPr/>
          </p:nvSpPr>
          <p:spPr>
            <a:xfrm rot="-613802">
              <a:off x="3096173" y="1404421"/>
              <a:ext cx="673373" cy="634323"/>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358;p29"/>
            <p:cNvSpPr/>
            <p:nvPr/>
          </p:nvSpPr>
          <p:spPr>
            <a:xfrm rot="-613802">
              <a:off x="3163091" y="1486417"/>
              <a:ext cx="524874" cy="494399"/>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rgbClr val="FFAE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359;p29"/>
            <p:cNvSpPr/>
            <p:nvPr/>
          </p:nvSpPr>
          <p:spPr>
            <a:xfrm rot="-613802">
              <a:off x="3414835" y="1744608"/>
              <a:ext cx="58050" cy="98950"/>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360;p29"/>
            <p:cNvSpPr/>
            <p:nvPr/>
          </p:nvSpPr>
          <p:spPr>
            <a:xfrm rot="-613802">
              <a:off x="3385133" y="1668368"/>
              <a:ext cx="66650" cy="40550"/>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rgbClr val="65C1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361;p29"/>
            <p:cNvSpPr/>
            <p:nvPr/>
          </p:nvSpPr>
          <p:spPr>
            <a:xfrm rot="-613802">
              <a:off x="3442859" y="1542471"/>
              <a:ext cx="177025" cy="258299"/>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rgbClr val="65C1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362;p29"/>
            <p:cNvSpPr/>
            <p:nvPr/>
          </p:nvSpPr>
          <p:spPr>
            <a:xfrm rot="-613802">
              <a:off x="3456911" y="1562499"/>
              <a:ext cx="148900" cy="218274"/>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363;p29"/>
            <p:cNvSpPr/>
            <p:nvPr/>
          </p:nvSpPr>
          <p:spPr>
            <a:xfrm rot="-613802">
              <a:off x="3462011" y="1570026"/>
              <a:ext cx="138675" cy="203224"/>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rgbClr val="BFE8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364;p29"/>
            <p:cNvSpPr/>
            <p:nvPr/>
          </p:nvSpPr>
          <p:spPr>
            <a:xfrm rot="-613802">
              <a:off x="3502038" y="1623441"/>
              <a:ext cx="54100" cy="88400"/>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365;p29"/>
            <p:cNvSpPr/>
            <p:nvPr/>
          </p:nvSpPr>
          <p:spPr>
            <a:xfrm rot="-613802">
              <a:off x="3485601" y="1631423"/>
              <a:ext cx="120125" cy="135500"/>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rgbClr val="9C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366;p29"/>
            <p:cNvSpPr/>
            <p:nvPr/>
          </p:nvSpPr>
          <p:spPr>
            <a:xfrm rot="-613802">
              <a:off x="3515865" y="1672644"/>
              <a:ext cx="40875" cy="38300"/>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367;p29"/>
            <p:cNvSpPr/>
            <p:nvPr/>
          </p:nvSpPr>
          <p:spPr>
            <a:xfrm rot="-613802">
              <a:off x="3458064" y="1571760"/>
              <a:ext cx="127900" cy="155850"/>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rgbClr val="9C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368;p29"/>
            <p:cNvSpPr/>
            <p:nvPr/>
          </p:nvSpPr>
          <p:spPr>
            <a:xfrm rot="-613802">
              <a:off x="3504056" y="1623773"/>
              <a:ext cx="44825" cy="70950"/>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369;p29"/>
            <p:cNvSpPr/>
            <p:nvPr/>
          </p:nvSpPr>
          <p:spPr>
            <a:xfrm rot="-613802">
              <a:off x="3229701" y="1580930"/>
              <a:ext cx="177025" cy="258299"/>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rgbClr val="65C1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370;p29"/>
            <p:cNvSpPr/>
            <p:nvPr/>
          </p:nvSpPr>
          <p:spPr>
            <a:xfrm rot="-613802">
              <a:off x="3243753" y="1600956"/>
              <a:ext cx="148925" cy="218274"/>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rgbClr val="5295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371;p29"/>
            <p:cNvSpPr/>
            <p:nvPr/>
          </p:nvSpPr>
          <p:spPr>
            <a:xfrm rot="-613802">
              <a:off x="3248877" y="1608483"/>
              <a:ext cx="138650" cy="203224"/>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rgbClr val="BFE8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372;p29"/>
            <p:cNvSpPr/>
            <p:nvPr/>
          </p:nvSpPr>
          <p:spPr>
            <a:xfrm rot="-613802">
              <a:off x="3288805" y="1661907"/>
              <a:ext cx="54175" cy="88400"/>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373;p29"/>
            <p:cNvSpPr/>
            <p:nvPr/>
          </p:nvSpPr>
          <p:spPr>
            <a:xfrm rot="-613802">
              <a:off x="3272443" y="1669882"/>
              <a:ext cx="120125" cy="135500"/>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rgbClr val="9C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374;p29"/>
            <p:cNvSpPr/>
            <p:nvPr/>
          </p:nvSpPr>
          <p:spPr>
            <a:xfrm rot="-613802">
              <a:off x="3302632" y="1711110"/>
              <a:ext cx="40950" cy="38300"/>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375;p29"/>
            <p:cNvSpPr/>
            <p:nvPr/>
          </p:nvSpPr>
          <p:spPr>
            <a:xfrm rot="-613802">
              <a:off x="3244931" y="1610222"/>
              <a:ext cx="127825" cy="155850"/>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rgbClr val="9C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376;p29"/>
            <p:cNvSpPr/>
            <p:nvPr/>
          </p:nvSpPr>
          <p:spPr>
            <a:xfrm rot="-613802">
              <a:off x="3290897" y="1662232"/>
              <a:ext cx="44825" cy="70950"/>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432"/>
        <p:cNvGrpSpPr/>
        <p:nvPr/>
      </p:nvGrpSpPr>
      <p:grpSpPr>
        <a:xfrm>
          <a:off x="0" y="0"/>
          <a:ext cx="0" cy="0"/>
          <a:chOff x="0" y="0"/>
          <a:chExt cx="0" cy="0"/>
        </a:xfrm>
      </p:grpSpPr>
      <p:sp>
        <p:nvSpPr>
          <p:cNvPr id="1433" name="Google Shape;1433;p30"/>
          <p:cNvSpPr/>
          <p:nvPr/>
        </p:nvSpPr>
        <p:spPr>
          <a:xfrm>
            <a:off x="1709413" y="2114550"/>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rgbClr val="65C1C9"/>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1434" name="Google Shape;1434;p30"/>
          <p:cNvSpPr/>
          <p:nvPr/>
        </p:nvSpPr>
        <p:spPr>
          <a:xfrm rot="-8603968">
            <a:off x="1446279" y="3531332"/>
            <a:ext cx="1677374" cy="728378"/>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sp>
        <p:nvSpPr>
          <p:cNvPr id="1435" name="Google Shape;1435;p30"/>
          <p:cNvSpPr txBox="1">
            <a:spLocks noGrp="1"/>
          </p:cNvSpPr>
          <p:nvPr>
            <p:ph type="ctrTitle"/>
          </p:nvPr>
        </p:nvSpPr>
        <p:spPr>
          <a:xfrm rot="-182">
            <a:off x="2102101" y="2666400"/>
            <a:ext cx="5659800" cy="8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b="1" dirty="0" smtClean="0">
                <a:latin typeface="Times New Roman" panose="02020603050405020304" pitchFamily="18" charset="0"/>
                <a:cs typeface="Times New Roman" panose="02020603050405020304" pitchFamily="18" charset="0"/>
              </a:rPr>
              <a:t>III. Luyện tập</a:t>
            </a:r>
            <a:endParaRPr b="1" dirty="0">
              <a:latin typeface="Times New Roman" panose="02020603050405020304" pitchFamily="18" charset="0"/>
              <a:cs typeface="Times New Roman" panose="02020603050405020304" pitchFamily="18" charset="0"/>
            </a:endParaRPr>
          </a:p>
        </p:txBody>
      </p:sp>
      <p:grpSp>
        <p:nvGrpSpPr>
          <p:cNvPr id="1437" name="Google Shape;1437;p30"/>
          <p:cNvGrpSpPr/>
          <p:nvPr/>
        </p:nvGrpSpPr>
        <p:grpSpPr>
          <a:xfrm>
            <a:off x="8301175" y="-14051"/>
            <a:ext cx="404657" cy="1808340"/>
            <a:chOff x="8574475" y="-14051"/>
            <a:chExt cx="404657" cy="1808340"/>
          </a:xfrm>
        </p:grpSpPr>
        <p:sp>
          <p:nvSpPr>
            <p:cNvPr id="1438" name="Google Shape;1438;p30"/>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1439" name="Google Shape;1439;p30"/>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440" name="Google Shape;1440;p30"/>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441" name="Google Shape;1441;p30"/>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442" name="Google Shape;1442;p30"/>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443" name="Google Shape;1443;p30"/>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444" name="Google Shape;1444;p30"/>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445" name="Google Shape;1445;p30"/>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446" name="Google Shape;1446;p30"/>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447" name="Google Shape;1447;p30"/>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sp>
        <p:nvSpPr>
          <p:cNvPr id="1448" name="Google Shape;1448;p30"/>
          <p:cNvSpPr/>
          <p:nvPr/>
        </p:nvSpPr>
        <p:spPr>
          <a:xfrm rot="639960">
            <a:off x="4392216" y="4166524"/>
            <a:ext cx="404651" cy="369713"/>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p:txBody>
      </p:sp>
      <p:grpSp>
        <p:nvGrpSpPr>
          <p:cNvPr id="1482" name="Google Shape;1482;p30"/>
          <p:cNvGrpSpPr/>
          <p:nvPr/>
        </p:nvGrpSpPr>
        <p:grpSpPr>
          <a:xfrm rot="407631">
            <a:off x="7522559" y="3808585"/>
            <a:ext cx="1238351" cy="1085621"/>
            <a:chOff x="7611038" y="3431425"/>
            <a:chExt cx="1238324" cy="1085597"/>
          </a:xfrm>
        </p:grpSpPr>
        <p:sp>
          <p:nvSpPr>
            <p:cNvPr id="1483" name="Google Shape;1483;p3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p:txBody>
        </p:sp>
        <p:sp>
          <p:nvSpPr>
            <p:cNvPr id="1484" name="Google Shape;1484;p3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91425" tIns="91425" rIns="91425" bIns="91425" anchor="ctr" anchorCtr="0">
              <a:noAutofit/>
            </a:bodyPr>
            <a:lstStyle/>
            <a:p/>
          </p:txBody>
        </p:sp>
      </p:grpSp>
      <p:grpSp>
        <p:nvGrpSpPr>
          <p:cNvPr id="1485" name="Google Shape;1485;p30"/>
          <p:cNvGrpSpPr/>
          <p:nvPr/>
        </p:nvGrpSpPr>
        <p:grpSpPr>
          <a:xfrm rot="-8615533">
            <a:off x="6116010" y="2224734"/>
            <a:ext cx="2880582" cy="740797"/>
            <a:chOff x="1777900" y="2356875"/>
            <a:chExt cx="5003236" cy="814081"/>
          </a:xfrm>
        </p:grpSpPr>
        <p:sp>
          <p:nvSpPr>
            <p:cNvPr id="1486" name="Google Shape;1486;p30"/>
            <p:cNvSpPr/>
            <p:nvPr/>
          </p:nvSpPr>
          <p:spPr>
            <a:xfrm>
              <a:off x="1777900" y="2356875"/>
              <a:ext cx="5003236" cy="814081"/>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dk2"/>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p:txBody>
        </p:sp>
        <p:sp>
          <p:nvSpPr>
            <p:cNvPr id="1487" name="Google Shape;1487;p30"/>
            <p:cNvSpPr/>
            <p:nvPr/>
          </p:nvSpPr>
          <p:spPr>
            <a:xfrm>
              <a:off x="2238992" y="2497306"/>
              <a:ext cx="1159001" cy="540133"/>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chemeClr val="accent4"/>
            </a:solidFill>
            <a:ln>
              <a:noFill/>
            </a:ln>
          </p:spPr>
          <p:txBody>
            <a:bodyPr spcFirstLastPara="1" wrap="square" lIns="91425" tIns="91425" rIns="91425" bIns="91425" anchor="ctr" anchorCtr="0">
              <a:noAutofit/>
            </a:bodyPr>
            <a:lstStyle/>
            <a:p/>
          </p:txBody>
        </p:sp>
        <p:sp>
          <p:nvSpPr>
            <p:cNvPr id="1488" name="Google Shape;1488;p30"/>
            <p:cNvSpPr/>
            <p:nvPr/>
          </p:nvSpPr>
          <p:spPr>
            <a:xfrm>
              <a:off x="2315487" y="2497870"/>
              <a:ext cx="1004176" cy="457850"/>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rgbClr val="F95858"/>
            </a:solidFill>
            <a:ln>
              <a:noFill/>
            </a:ln>
          </p:spPr>
          <p:txBody>
            <a:bodyPr spcFirstLastPara="1" wrap="square" lIns="91425" tIns="91425" rIns="91425" bIns="91425" anchor="ctr" anchorCtr="0">
              <a:noAutofit/>
            </a:bodyPr>
            <a:lstStyle/>
            <a:p/>
          </p:txBody>
        </p:sp>
        <p:sp>
          <p:nvSpPr>
            <p:cNvPr id="1489" name="Google Shape;1489;p30"/>
            <p:cNvSpPr/>
            <p:nvPr/>
          </p:nvSpPr>
          <p:spPr>
            <a:xfrm>
              <a:off x="3829172" y="2497447"/>
              <a:ext cx="1158859" cy="539992"/>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490" name="Google Shape;1490;p30"/>
            <p:cNvSpPr/>
            <p:nvPr/>
          </p:nvSpPr>
          <p:spPr>
            <a:xfrm>
              <a:off x="3907503" y="2579588"/>
              <a:ext cx="1004034" cy="457427"/>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rgbClr val="F95858"/>
            </a:solidFill>
            <a:ln>
              <a:noFill/>
            </a:ln>
          </p:spPr>
          <p:txBody>
            <a:bodyPr spcFirstLastPara="1" wrap="square" lIns="91425" tIns="91425" rIns="91425" bIns="91425" anchor="ctr" anchorCtr="0">
              <a:noAutofit/>
            </a:bodyPr>
            <a:lstStyle/>
            <a:p/>
          </p:txBody>
        </p:sp>
        <p:sp>
          <p:nvSpPr>
            <p:cNvPr id="1491" name="Google Shape;1491;p30"/>
            <p:cNvSpPr/>
            <p:nvPr/>
          </p:nvSpPr>
          <p:spPr>
            <a:xfrm>
              <a:off x="5418647" y="2497306"/>
              <a:ext cx="1159001" cy="540133"/>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chemeClr val="accent4"/>
            </a:solidFill>
            <a:ln>
              <a:noFill/>
            </a:ln>
          </p:spPr>
          <p:txBody>
            <a:bodyPr spcFirstLastPara="1" wrap="square" lIns="91425" tIns="91425" rIns="91425" bIns="91425" anchor="ctr" anchorCtr="0">
              <a:noAutofit/>
            </a:bodyPr>
            <a:lstStyle/>
            <a:p/>
          </p:txBody>
        </p:sp>
        <p:sp>
          <p:nvSpPr>
            <p:cNvPr id="1492" name="Google Shape;1492;p30"/>
            <p:cNvSpPr/>
            <p:nvPr/>
          </p:nvSpPr>
          <p:spPr>
            <a:xfrm>
              <a:off x="5495284" y="2497870"/>
              <a:ext cx="1003893" cy="457850"/>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rgbClr val="F95858"/>
            </a:solidFill>
            <a:ln>
              <a:noFill/>
            </a:ln>
          </p:spPr>
          <p:txBody>
            <a:bodyPr spcFirstLastPara="1" wrap="square" lIns="91425" tIns="91425" rIns="91425" bIns="91425" anchor="ctr" anchorCtr="0">
              <a:noAutofit/>
            </a:bodyPr>
            <a:lstStyle/>
            <a:p/>
          </p:txBody>
        </p:sp>
        <p:sp>
          <p:nvSpPr>
            <p:cNvPr id="1493" name="Google Shape;1493;p30"/>
            <p:cNvSpPr/>
            <p:nvPr/>
          </p:nvSpPr>
          <p:spPr>
            <a:xfrm>
              <a:off x="2734238" y="2798491"/>
              <a:ext cx="163575" cy="125471"/>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494" name="Google Shape;1494;p30"/>
            <p:cNvSpPr/>
            <p:nvPr/>
          </p:nvSpPr>
          <p:spPr>
            <a:xfrm>
              <a:off x="2936345" y="2651850"/>
              <a:ext cx="163999" cy="125612"/>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495" name="Google Shape;1495;p30"/>
            <p:cNvSpPr/>
            <p:nvPr/>
          </p:nvSpPr>
          <p:spPr>
            <a:xfrm>
              <a:off x="2556407" y="2650015"/>
              <a:ext cx="163575" cy="125612"/>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496" name="Google Shape;1496;p30"/>
            <p:cNvSpPr/>
            <p:nvPr/>
          </p:nvSpPr>
          <p:spPr>
            <a:xfrm>
              <a:off x="2386055" y="2522993"/>
              <a:ext cx="163717" cy="126177"/>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497" name="Google Shape;1497;p30"/>
            <p:cNvSpPr/>
            <p:nvPr/>
          </p:nvSpPr>
          <p:spPr>
            <a:xfrm>
              <a:off x="2735650" y="2524969"/>
              <a:ext cx="163575" cy="126036"/>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498" name="Google Shape;1498;p30"/>
            <p:cNvSpPr/>
            <p:nvPr/>
          </p:nvSpPr>
          <p:spPr>
            <a:xfrm>
              <a:off x="3094841" y="2527227"/>
              <a:ext cx="163717" cy="125754"/>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499" name="Google Shape;1499;p30"/>
            <p:cNvSpPr/>
            <p:nvPr/>
          </p:nvSpPr>
          <p:spPr>
            <a:xfrm>
              <a:off x="2481605" y="2541199"/>
              <a:ext cx="315719" cy="23160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00" name="Google Shape;1500;p30"/>
            <p:cNvSpPr/>
            <p:nvPr/>
          </p:nvSpPr>
          <p:spPr>
            <a:xfrm>
              <a:off x="2603123" y="2650015"/>
              <a:ext cx="49538" cy="82283"/>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01" name="Google Shape;1501;p30"/>
            <p:cNvSpPr/>
            <p:nvPr/>
          </p:nvSpPr>
          <p:spPr>
            <a:xfrm>
              <a:off x="2471443" y="2563216"/>
              <a:ext cx="45445" cy="84541"/>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02" name="Google Shape;1502;p30"/>
            <p:cNvSpPr/>
            <p:nvPr/>
          </p:nvSpPr>
          <p:spPr>
            <a:xfrm>
              <a:off x="2777990" y="2563640"/>
              <a:ext cx="60829" cy="65488"/>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03" name="Google Shape;1503;p30"/>
            <p:cNvSpPr/>
            <p:nvPr/>
          </p:nvSpPr>
          <p:spPr>
            <a:xfrm>
              <a:off x="4328794" y="2611203"/>
              <a:ext cx="164140" cy="125754"/>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04" name="Google Shape;1504;p30"/>
            <p:cNvSpPr/>
            <p:nvPr/>
          </p:nvSpPr>
          <p:spPr>
            <a:xfrm>
              <a:off x="4126687" y="2757844"/>
              <a:ext cx="163575" cy="125612"/>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05" name="Google Shape;1505;p30"/>
            <p:cNvSpPr/>
            <p:nvPr/>
          </p:nvSpPr>
          <p:spPr>
            <a:xfrm>
              <a:off x="4506484" y="2759678"/>
              <a:ext cx="163717" cy="125754"/>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06" name="Google Shape;1506;p30"/>
            <p:cNvSpPr/>
            <p:nvPr/>
          </p:nvSpPr>
          <p:spPr>
            <a:xfrm>
              <a:off x="4677259" y="2886137"/>
              <a:ext cx="163717" cy="125754"/>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07" name="Google Shape;1507;p30"/>
            <p:cNvSpPr/>
            <p:nvPr/>
          </p:nvSpPr>
          <p:spPr>
            <a:xfrm>
              <a:off x="4327242" y="2884302"/>
              <a:ext cx="163717" cy="125612"/>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08" name="Google Shape;1508;p30"/>
            <p:cNvSpPr/>
            <p:nvPr/>
          </p:nvSpPr>
          <p:spPr>
            <a:xfrm>
              <a:off x="3968474" y="2882467"/>
              <a:ext cx="163717" cy="125612"/>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09" name="Google Shape;1509;p30"/>
            <p:cNvSpPr/>
            <p:nvPr/>
          </p:nvSpPr>
          <p:spPr>
            <a:xfrm>
              <a:off x="4429706" y="2762501"/>
              <a:ext cx="315154" cy="23146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10" name="Google Shape;1510;p30"/>
            <p:cNvSpPr/>
            <p:nvPr/>
          </p:nvSpPr>
          <p:spPr>
            <a:xfrm>
              <a:off x="4574371" y="2803007"/>
              <a:ext cx="49115" cy="82424"/>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11" name="Google Shape;1511;p30"/>
            <p:cNvSpPr/>
            <p:nvPr/>
          </p:nvSpPr>
          <p:spPr>
            <a:xfrm>
              <a:off x="4710144" y="2887548"/>
              <a:ext cx="45445" cy="8411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12" name="Google Shape;1512;p30"/>
            <p:cNvSpPr/>
            <p:nvPr/>
          </p:nvSpPr>
          <p:spPr>
            <a:xfrm>
              <a:off x="4387648" y="2906178"/>
              <a:ext cx="61394" cy="65488"/>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13" name="Google Shape;1513;p30"/>
            <p:cNvSpPr/>
            <p:nvPr/>
          </p:nvSpPr>
          <p:spPr>
            <a:xfrm>
              <a:off x="5914317" y="2798491"/>
              <a:ext cx="163575" cy="125471"/>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14" name="Google Shape;1514;p30"/>
            <p:cNvSpPr/>
            <p:nvPr/>
          </p:nvSpPr>
          <p:spPr>
            <a:xfrm>
              <a:off x="6116283" y="2651850"/>
              <a:ext cx="163717" cy="125612"/>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15" name="Google Shape;1515;p30"/>
            <p:cNvSpPr/>
            <p:nvPr/>
          </p:nvSpPr>
          <p:spPr>
            <a:xfrm>
              <a:off x="5736486" y="2650015"/>
              <a:ext cx="163575" cy="125612"/>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16" name="Google Shape;1516;p30"/>
            <p:cNvSpPr/>
            <p:nvPr/>
          </p:nvSpPr>
          <p:spPr>
            <a:xfrm>
              <a:off x="5566134" y="2522993"/>
              <a:ext cx="163575" cy="126177"/>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17" name="Google Shape;1517;p30"/>
            <p:cNvSpPr/>
            <p:nvPr/>
          </p:nvSpPr>
          <p:spPr>
            <a:xfrm>
              <a:off x="5915728" y="2524969"/>
              <a:ext cx="163575" cy="126036"/>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18" name="Google Shape;1518;p30"/>
            <p:cNvSpPr/>
            <p:nvPr/>
          </p:nvSpPr>
          <p:spPr>
            <a:xfrm>
              <a:off x="6274638" y="2527227"/>
              <a:ext cx="164140" cy="125754"/>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19" name="Google Shape;1519;p30"/>
            <p:cNvSpPr/>
            <p:nvPr/>
          </p:nvSpPr>
          <p:spPr>
            <a:xfrm>
              <a:off x="5661825" y="2541199"/>
              <a:ext cx="315154" cy="23160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20" name="Google Shape;1520;p30"/>
            <p:cNvSpPr/>
            <p:nvPr/>
          </p:nvSpPr>
          <p:spPr>
            <a:xfrm>
              <a:off x="5783060" y="2650015"/>
              <a:ext cx="49256" cy="82283"/>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21" name="Google Shape;1521;p30"/>
            <p:cNvSpPr/>
            <p:nvPr/>
          </p:nvSpPr>
          <p:spPr>
            <a:xfrm>
              <a:off x="5651098" y="2563216"/>
              <a:ext cx="45304" cy="84541"/>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1522" name="Google Shape;1522;p30"/>
            <p:cNvSpPr/>
            <p:nvPr/>
          </p:nvSpPr>
          <p:spPr>
            <a:xfrm>
              <a:off x="5958210" y="2563640"/>
              <a:ext cx="60829" cy="65488"/>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rgbClr val="434343"/>
            </a:solidFill>
            <a:ln>
              <a:noFill/>
            </a:ln>
          </p:spPr>
          <p:txBody>
            <a:bodyPr spcFirstLastPara="1" wrap="square" lIns="91425" tIns="91425" rIns="91425" bIns="91425" anchor="ctr" anchorCtr="0">
              <a:noAutofit/>
            </a:bodyPr>
            <a:lstStyle/>
            <a:p/>
          </p:txBody>
        </p:sp>
      </p:grpSp>
      <p:grpSp>
        <p:nvGrpSpPr>
          <p:cNvPr id="93" name="Google Shape;3749;p50"/>
          <p:cNvGrpSpPr/>
          <p:nvPr/>
        </p:nvGrpSpPr>
        <p:grpSpPr>
          <a:xfrm>
            <a:off x="1459939" y="1011970"/>
            <a:ext cx="1544418" cy="1554193"/>
            <a:chOff x="5648438" y="1188043"/>
            <a:chExt cx="1544418" cy="1295362"/>
          </a:xfrm>
        </p:grpSpPr>
        <p:sp>
          <p:nvSpPr>
            <p:cNvPr id="94" name="Google Shape;3750;p50"/>
            <p:cNvSpPr/>
            <p:nvPr/>
          </p:nvSpPr>
          <p:spPr>
            <a:xfrm>
              <a:off x="5648438" y="1188043"/>
              <a:ext cx="1544418" cy="1295362"/>
            </a:xfrm>
            <a:custGeom>
              <a:avLst/>
              <a:gdLst/>
              <a:ahLst/>
              <a:cxnLst/>
              <a:rect l="l" t="t" r="r" b="b"/>
              <a:pathLst>
                <a:path w="43017" h="36080" extrusionOk="0">
                  <a:moveTo>
                    <a:pt x="6592" y="15467"/>
                  </a:moveTo>
                  <a:cubicBezTo>
                    <a:pt x="6372" y="16200"/>
                    <a:pt x="6292" y="16991"/>
                    <a:pt x="6365" y="17804"/>
                  </a:cubicBezTo>
                  <a:cubicBezTo>
                    <a:pt x="6086" y="17333"/>
                    <a:pt x="5821" y="16614"/>
                    <a:pt x="6180" y="15931"/>
                  </a:cubicBezTo>
                  <a:cubicBezTo>
                    <a:pt x="6275" y="15749"/>
                    <a:pt x="6414" y="15596"/>
                    <a:pt x="6592" y="15467"/>
                  </a:cubicBezTo>
                  <a:close/>
                  <a:moveTo>
                    <a:pt x="22562" y="1"/>
                  </a:moveTo>
                  <a:cubicBezTo>
                    <a:pt x="20036" y="1"/>
                    <a:pt x="17915" y="855"/>
                    <a:pt x="16591" y="2444"/>
                  </a:cubicBezTo>
                  <a:cubicBezTo>
                    <a:pt x="15164" y="4160"/>
                    <a:pt x="14861" y="6535"/>
                    <a:pt x="15743" y="9133"/>
                  </a:cubicBezTo>
                  <a:cubicBezTo>
                    <a:pt x="15887" y="9555"/>
                    <a:pt x="16019" y="9995"/>
                    <a:pt x="16134" y="10445"/>
                  </a:cubicBezTo>
                  <a:cubicBezTo>
                    <a:pt x="15235" y="10476"/>
                    <a:pt x="14094" y="10581"/>
                    <a:pt x="12870" y="10856"/>
                  </a:cubicBezTo>
                  <a:cubicBezTo>
                    <a:pt x="11120" y="10366"/>
                    <a:pt x="9572" y="10121"/>
                    <a:pt x="8216" y="10121"/>
                  </a:cubicBezTo>
                  <a:cubicBezTo>
                    <a:pt x="6203" y="10121"/>
                    <a:pt x="4612" y="10662"/>
                    <a:pt x="3408" y="11746"/>
                  </a:cubicBezTo>
                  <a:cubicBezTo>
                    <a:pt x="0" y="14811"/>
                    <a:pt x="2156" y="19331"/>
                    <a:pt x="3205" y="20716"/>
                  </a:cubicBezTo>
                  <a:cubicBezTo>
                    <a:pt x="3257" y="20838"/>
                    <a:pt x="3307" y="21159"/>
                    <a:pt x="3334" y="21337"/>
                  </a:cubicBezTo>
                  <a:cubicBezTo>
                    <a:pt x="3516" y="22540"/>
                    <a:pt x="4067" y="23154"/>
                    <a:pt x="4966" y="23154"/>
                  </a:cubicBezTo>
                  <a:cubicBezTo>
                    <a:pt x="5095" y="23154"/>
                    <a:pt x="5221" y="23140"/>
                    <a:pt x="5336" y="23116"/>
                  </a:cubicBezTo>
                  <a:cubicBezTo>
                    <a:pt x="5557" y="23228"/>
                    <a:pt x="5775" y="23269"/>
                    <a:pt x="5975" y="23269"/>
                  </a:cubicBezTo>
                  <a:cubicBezTo>
                    <a:pt x="6185" y="23269"/>
                    <a:pt x="6375" y="23224"/>
                    <a:pt x="6529" y="23168"/>
                  </a:cubicBezTo>
                  <a:cubicBezTo>
                    <a:pt x="6819" y="23067"/>
                    <a:pt x="7185" y="22858"/>
                    <a:pt x="7394" y="22436"/>
                  </a:cubicBezTo>
                  <a:cubicBezTo>
                    <a:pt x="7422" y="22425"/>
                    <a:pt x="7453" y="22415"/>
                    <a:pt x="7481" y="22404"/>
                  </a:cubicBezTo>
                  <a:cubicBezTo>
                    <a:pt x="7740" y="22303"/>
                    <a:pt x="7962" y="22135"/>
                    <a:pt x="8133" y="21926"/>
                  </a:cubicBezTo>
                  <a:cubicBezTo>
                    <a:pt x="9686" y="23796"/>
                    <a:pt x="11956" y="25026"/>
                    <a:pt x="13741" y="25770"/>
                  </a:cubicBezTo>
                  <a:cubicBezTo>
                    <a:pt x="13735" y="25780"/>
                    <a:pt x="13731" y="25787"/>
                    <a:pt x="13724" y="25797"/>
                  </a:cubicBezTo>
                  <a:cubicBezTo>
                    <a:pt x="12636" y="27660"/>
                    <a:pt x="11851" y="29007"/>
                    <a:pt x="12266" y="30461"/>
                  </a:cubicBezTo>
                  <a:cubicBezTo>
                    <a:pt x="12511" y="31309"/>
                    <a:pt x="13118" y="31978"/>
                    <a:pt x="14132" y="32515"/>
                  </a:cubicBezTo>
                  <a:cubicBezTo>
                    <a:pt x="14834" y="32886"/>
                    <a:pt x="15530" y="33027"/>
                    <a:pt x="16191" y="33027"/>
                  </a:cubicBezTo>
                  <a:cubicBezTo>
                    <a:pt x="17462" y="33027"/>
                    <a:pt x="18604" y="32505"/>
                    <a:pt x="19409" y="32090"/>
                  </a:cubicBezTo>
                  <a:cubicBezTo>
                    <a:pt x="19898" y="33250"/>
                    <a:pt x="20721" y="33509"/>
                    <a:pt x="21073" y="33620"/>
                  </a:cubicBezTo>
                  <a:cubicBezTo>
                    <a:pt x="21352" y="33709"/>
                    <a:pt x="21616" y="33746"/>
                    <a:pt x="21863" y="33746"/>
                  </a:cubicBezTo>
                  <a:cubicBezTo>
                    <a:pt x="22587" y="33746"/>
                    <a:pt x="23172" y="33428"/>
                    <a:pt x="23591" y="33139"/>
                  </a:cubicBezTo>
                  <a:cubicBezTo>
                    <a:pt x="23741" y="33990"/>
                    <a:pt x="24020" y="35288"/>
                    <a:pt x="25328" y="35853"/>
                  </a:cubicBezTo>
                  <a:cubicBezTo>
                    <a:pt x="25606" y="35975"/>
                    <a:pt x="25976" y="36080"/>
                    <a:pt x="26416" y="36080"/>
                  </a:cubicBezTo>
                  <a:cubicBezTo>
                    <a:pt x="26810" y="36080"/>
                    <a:pt x="27260" y="35996"/>
                    <a:pt x="27752" y="35766"/>
                  </a:cubicBezTo>
                  <a:cubicBezTo>
                    <a:pt x="29506" y="34939"/>
                    <a:pt x="31211" y="32389"/>
                    <a:pt x="32401" y="28846"/>
                  </a:cubicBezTo>
                  <a:cubicBezTo>
                    <a:pt x="38023" y="28717"/>
                    <a:pt x="41389" y="26984"/>
                    <a:pt x="42410" y="23684"/>
                  </a:cubicBezTo>
                  <a:cubicBezTo>
                    <a:pt x="42972" y="21871"/>
                    <a:pt x="42860" y="20029"/>
                    <a:pt x="42089" y="18338"/>
                  </a:cubicBezTo>
                  <a:lnTo>
                    <a:pt x="42089" y="18330"/>
                  </a:lnTo>
                  <a:cubicBezTo>
                    <a:pt x="43017" y="14748"/>
                    <a:pt x="41824" y="12028"/>
                    <a:pt x="38986" y="11229"/>
                  </a:cubicBezTo>
                  <a:cubicBezTo>
                    <a:pt x="38528" y="11100"/>
                    <a:pt x="38058" y="11036"/>
                    <a:pt x="37580" y="11036"/>
                  </a:cubicBezTo>
                  <a:cubicBezTo>
                    <a:pt x="36421" y="11036"/>
                    <a:pt x="35212" y="11413"/>
                    <a:pt x="34005" y="12154"/>
                  </a:cubicBezTo>
                  <a:cubicBezTo>
                    <a:pt x="33883" y="12119"/>
                    <a:pt x="33757" y="12084"/>
                    <a:pt x="33635" y="12049"/>
                  </a:cubicBezTo>
                  <a:cubicBezTo>
                    <a:pt x="32523" y="5067"/>
                    <a:pt x="29241" y="850"/>
                    <a:pt x="24323" y="132"/>
                  </a:cubicBezTo>
                  <a:cubicBezTo>
                    <a:pt x="23719" y="44"/>
                    <a:pt x="23130" y="1"/>
                    <a:pt x="22562"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95" name="Google Shape;3751;p50"/>
            <p:cNvSpPr/>
            <p:nvPr/>
          </p:nvSpPr>
          <p:spPr>
            <a:xfrm>
              <a:off x="6083890" y="1240244"/>
              <a:ext cx="735463" cy="1190958"/>
            </a:xfrm>
            <a:custGeom>
              <a:avLst/>
              <a:gdLst/>
              <a:ahLst/>
              <a:cxnLst/>
              <a:rect l="l" t="t" r="r" b="b"/>
              <a:pathLst>
                <a:path w="20485" h="33172" extrusionOk="0">
                  <a:moveTo>
                    <a:pt x="10454" y="0"/>
                  </a:moveTo>
                  <a:cubicBezTo>
                    <a:pt x="6251" y="0"/>
                    <a:pt x="3469" y="2726"/>
                    <a:pt x="4989" y="7212"/>
                  </a:cubicBezTo>
                  <a:cubicBezTo>
                    <a:pt x="6488" y="11638"/>
                    <a:pt x="6691" y="17511"/>
                    <a:pt x="4518" y="22014"/>
                  </a:cubicBezTo>
                  <a:cubicBezTo>
                    <a:pt x="2345" y="26516"/>
                    <a:pt x="1" y="28361"/>
                    <a:pt x="2679" y="29778"/>
                  </a:cubicBezTo>
                  <a:cubicBezTo>
                    <a:pt x="3148" y="30025"/>
                    <a:pt x="3619" y="30123"/>
                    <a:pt x="4077" y="30123"/>
                  </a:cubicBezTo>
                  <a:cubicBezTo>
                    <a:pt x="4942" y="30123"/>
                    <a:pt x="5765" y="29774"/>
                    <a:pt x="6454" y="29425"/>
                  </a:cubicBezTo>
                  <a:cubicBezTo>
                    <a:pt x="7140" y="29078"/>
                    <a:pt x="7695" y="28729"/>
                    <a:pt x="8026" y="28729"/>
                  </a:cubicBezTo>
                  <a:cubicBezTo>
                    <a:pt x="8080" y="28729"/>
                    <a:pt x="8128" y="28739"/>
                    <a:pt x="8170" y="28759"/>
                  </a:cubicBezTo>
                  <a:cubicBezTo>
                    <a:pt x="8606" y="28971"/>
                    <a:pt x="8183" y="30405"/>
                    <a:pt x="9380" y="30782"/>
                  </a:cubicBezTo>
                  <a:cubicBezTo>
                    <a:pt x="9502" y="30821"/>
                    <a:pt x="9619" y="30838"/>
                    <a:pt x="9731" y="30838"/>
                  </a:cubicBezTo>
                  <a:cubicBezTo>
                    <a:pt x="10161" y="30838"/>
                    <a:pt x="10521" y="30583"/>
                    <a:pt x="10862" y="30328"/>
                  </a:cubicBezTo>
                  <a:cubicBezTo>
                    <a:pt x="11205" y="30075"/>
                    <a:pt x="11530" y="29821"/>
                    <a:pt x="11890" y="29821"/>
                  </a:cubicBezTo>
                  <a:cubicBezTo>
                    <a:pt x="11991" y="29821"/>
                    <a:pt x="12094" y="29841"/>
                    <a:pt x="12201" y="29886"/>
                  </a:cubicBezTo>
                  <a:cubicBezTo>
                    <a:pt x="13178" y="30297"/>
                    <a:pt x="12540" y="32533"/>
                    <a:pt x="13775" y="33066"/>
                  </a:cubicBezTo>
                  <a:cubicBezTo>
                    <a:pt x="13937" y="33137"/>
                    <a:pt x="14107" y="33171"/>
                    <a:pt x="14283" y="33171"/>
                  </a:cubicBezTo>
                  <a:cubicBezTo>
                    <a:pt x="16795" y="33171"/>
                    <a:pt x="20484" y="26137"/>
                    <a:pt x="20484" y="16535"/>
                  </a:cubicBezTo>
                  <a:cubicBezTo>
                    <a:pt x="20484" y="7568"/>
                    <a:pt x="17883" y="972"/>
                    <a:pt x="11985" y="114"/>
                  </a:cubicBezTo>
                  <a:cubicBezTo>
                    <a:pt x="11458" y="38"/>
                    <a:pt x="10946" y="0"/>
                    <a:pt x="10454" y="0"/>
                  </a:cubicBezTo>
                  <a:close/>
                </a:path>
              </a:pathLst>
            </a:custGeom>
            <a:solidFill>
              <a:schemeClr val="lt2"/>
            </a:solidFill>
            <a:ln>
              <a:noFill/>
            </a:ln>
          </p:spPr>
          <p:txBody>
            <a:bodyPr spcFirstLastPara="1" wrap="square" lIns="91425" tIns="91425" rIns="91425" bIns="91425" anchor="ctr" anchorCtr="0">
              <a:noAutofit/>
            </a:bodyPr>
            <a:lstStyle/>
            <a:p/>
          </p:txBody>
        </p:sp>
        <p:sp>
          <p:nvSpPr>
            <p:cNvPr id="96" name="Google Shape;3752;p50"/>
            <p:cNvSpPr/>
            <p:nvPr/>
          </p:nvSpPr>
          <p:spPr>
            <a:xfrm>
              <a:off x="6190985" y="1698387"/>
              <a:ext cx="111729" cy="433882"/>
            </a:xfrm>
            <a:custGeom>
              <a:avLst/>
              <a:gdLst/>
              <a:ahLst/>
              <a:cxnLst/>
              <a:rect l="l" t="t" r="r" b="b"/>
              <a:pathLst>
                <a:path w="3112" h="12085" extrusionOk="0">
                  <a:moveTo>
                    <a:pt x="3094" y="0"/>
                  </a:moveTo>
                  <a:cubicBezTo>
                    <a:pt x="3097" y="49"/>
                    <a:pt x="3101" y="101"/>
                    <a:pt x="3104" y="153"/>
                  </a:cubicBezTo>
                  <a:lnTo>
                    <a:pt x="3107" y="153"/>
                  </a:lnTo>
                  <a:cubicBezTo>
                    <a:pt x="3104" y="101"/>
                    <a:pt x="3101" y="52"/>
                    <a:pt x="3097" y="0"/>
                  </a:cubicBezTo>
                  <a:close/>
                  <a:moveTo>
                    <a:pt x="3107" y="2822"/>
                  </a:moveTo>
                  <a:cubicBezTo>
                    <a:pt x="3104" y="2901"/>
                    <a:pt x="3097" y="2982"/>
                    <a:pt x="3094" y="3062"/>
                  </a:cubicBezTo>
                  <a:cubicBezTo>
                    <a:pt x="3101" y="2982"/>
                    <a:pt x="3107" y="2901"/>
                    <a:pt x="3112" y="2822"/>
                  </a:cubicBezTo>
                  <a:close/>
                  <a:moveTo>
                    <a:pt x="739" y="10787"/>
                  </a:moveTo>
                  <a:cubicBezTo>
                    <a:pt x="485" y="11251"/>
                    <a:pt x="234" y="11684"/>
                    <a:pt x="0" y="12085"/>
                  </a:cubicBezTo>
                  <a:cubicBezTo>
                    <a:pt x="234" y="11684"/>
                    <a:pt x="485" y="11255"/>
                    <a:pt x="739" y="10787"/>
                  </a:cubicBezTo>
                  <a:close/>
                </a:path>
              </a:pathLst>
            </a:custGeom>
            <a:solidFill>
              <a:srgbClr val="FFEAC8"/>
            </a:solidFill>
            <a:ln>
              <a:noFill/>
            </a:ln>
          </p:spPr>
          <p:txBody>
            <a:bodyPr spcFirstLastPara="1" wrap="square" lIns="91425" tIns="91425" rIns="91425" bIns="91425" anchor="ctr" anchorCtr="0">
              <a:noAutofit/>
            </a:bodyPr>
            <a:lstStyle/>
            <a:p/>
          </p:txBody>
        </p:sp>
        <p:sp>
          <p:nvSpPr>
            <p:cNvPr id="97" name="Google Shape;3753;p50"/>
            <p:cNvSpPr/>
            <p:nvPr/>
          </p:nvSpPr>
          <p:spPr>
            <a:xfrm>
              <a:off x="6190985" y="1698387"/>
              <a:ext cx="628366" cy="525936"/>
            </a:xfrm>
            <a:custGeom>
              <a:avLst/>
              <a:gdLst/>
              <a:ahLst/>
              <a:cxnLst/>
              <a:rect l="l" t="t" r="r" b="b"/>
              <a:pathLst>
                <a:path w="17502" h="14649" extrusionOk="0">
                  <a:moveTo>
                    <a:pt x="3097" y="0"/>
                  </a:moveTo>
                  <a:cubicBezTo>
                    <a:pt x="3101" y="52"/>
                    <a:pt x="3104" y="101"/>
                    <a:pt x="3107" y="153"/>
                  </a:cubicBezTo>
                  <a:cubicBezTo>
                    <a:pt x="3115" y="157"/>
                    <a:pt x="3118" y="160"/>
                    <a:pt x="3125" y="164"/>
                  </a:cubicBezTo>
                  <a:cubicBezTo>
                    <a:pt x="3133" y="164"/>
                    <a:pt x="3143" y="168"/>
                    <a:pt x="3149" y="171"/>
                  </a:cubicBezTo>
                  <a:cubicBezTo>
                    <a:pt x="3149" y="171"/>
                    <a:pt x="3160" y="677"/>
                    <a:pt x="3160" y="1273"/>
                  </a:cubicBezTo>
                  <a:lnTo>
                    <a:pt x="3160" y="1758"/>
                  </a:lnTo>
                  <a:lnTo>
                    <a:pt x="3160" y="1971"/>
                  </a:lnTo>
                  <a:lnTo>
                    <a:pt x="3153" y="1971"/>
                  </a:lnTo>
                  <a:cubicBezTo>
                    <a:pt x="3146" y="2288"/>
                    <a:pt x="3136" y="2592"/>
                    <a:pt x="3112" y="2822"/>
                  </a:cubicBezTo>
                  <a:cubicBezTo>
                    <a:pt x="3107" y="2901"/>
                    <a:pt x="3101" y="2982"/>
                    <a:pt x="3094" y="3062"/>
                  </a:cubicBezTo>
                  <a:cubicBezTo>
                    <a:pt x="4081" y="3324"/>
                    <a:pt x="6045" y="3659"/>
                    <a:pt x="9926" y="4279"/>
                  </a:cubicBezTo>
                  <a:cubicBezTo>
                    <a:pt x="13330" y="4823"/>
                    <a:pt x="15388" y="5019"/>
                    <a:pt x="16612" y="5019"/>
                  </a:cubicBezTo>
                  <a:cubicBezTo>
                    <a:pt x="16968" y="5019"/>
                    <a:pt x="17253" y="5005"/>
                    <a:pt x="17480" y="4973"/>
                  </a:cubicBezTo>
                  <a:cubicBezTo>
                    <a:pt x="17491" y="4635"/>
                    <a:pt x="17498" y="4293"/>
                    <a:pt x="17501" y="3948"/>
                  </a:cubicBezTo>
                  <a:lnTo>
                    <a:pt x="17501" y="3923"/>
                  </a:lnTo>
                  <a:lnTo>
                    <a:pt x="17501" y="3851"/>
                  </a:lnTo>
                  <a:lnTo>
                    <a:pt x="17501" y="3847"/>
                  </a:lnTo>
                  <a:lnTo>
                    <a:pt x="17501" y="3822"/>
                  </a:lnTo>
                  <a:lnTo>
                    <a:pt x="17501" y="3798"/>
                  </a:lnTo>
                  <a:lnTo>
                    <a:pt x="17501" y="3795"/>
                  </a:lnTo>
                  <a:lnTo>
                    <a:pt x="17501" y="3774"/>
                  </a:lnTo>
                  <a:cubicBezTo>
                    <a:pt x="17501" y="3659"/>
                    <a:pt x="17498" y="3547"/>
                    <a:pt x="17498" y="3435"/>
                  </a:cubicBezTo>
                  <a:cubicBezTo>
                    <a:pt x="12521" y="3038"/>
                    <a:pt x="7624" y="2019"/>
                    <a:pt x="3097" y="0"/>
                  </a:cubicBezTo>
                  <a:close/>
                  <a:moveTo>
                    <a:pt x="739" y="10787"/>
                  </a:moveTo>
                  <a:cubicBezTo>
                    <a:pt x="485" y="11255"/>
                    <a:pt x="234" y="11684"/>
                    <a:pt x="0" y="12085"/>
                  </a:cubicBezTo>
                  <a:cubicBezTo>
                    <a:pt x="5151" y="13543"/>
                    <a:pt x="10415" y="14383"/>
                    <a:pt x="15743" y="14649"/>
                  </a:cubicBezTo>
                  <a:cubicBezTo>
                    <a:pt x="15911" y="14185"/>
                    <a:pt x="16072" y="13696"/>
                    <a:pt x="16221" y="13187"/>
                  </a:cubicBezTo>
                  <a:cubicBezTo>
                    <a:pt x="12838" y="13142"/>
                    <a:pt x="8622" y="12577"/>
                    <a:pt x="3606" y="11537"/>
                  </a:cubicBezTo>
                  <a:cubicBezTo>
                    <a:pt x="2563" y="11321"/>
                    <a:pt x="1612" y="11067"/>
                    <a:pt x="739" y="10787"/>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98" name="Google Shape;3754;p50"/>
            <p:cNvSpPr/>
            <p:nvPr/>
          </p:nvSpPr>
          <p:spPr>
            <a:xfrm>
              <a:off x="6668407" y="2060349"/>
              <a:ext cx="40606" cy="39888"/>
            </a:xfrm>
            <a:custGeom>
              <a:avLst/>
              <a:gdLst/>
              <a:ahLst/>
              <a:cxnLst/>
              <a:rect l="l" t="t" r="r" b="b"/>
              <a:pathLst>
                <a:path w="1131" h="1111" extrusionOk="0">
                  <a:moveTo>
                    <a:pt x="853" y="1"/>
                  </a:moveTo>
                  <a:cubicBezTo>
                    <a:pt x="849" y="1"/>
                    <a:pt x="845" y="1"/>
                    <a:pt x="842" y="1"/>
                  </a:cubicBezTo>
                  <a:cubicBezTo>
                    <a:pt x="765" y="5"/>
                    <a:pt x="695" y="32"/>
                    <a:pt x="639" y="85"/>
                  </a:cubicBezTo>
                  <a:cubicBezTo>
                    <a:pt x="454" y="262"/>
                    <a:pt x="269" y="441"/>
                    <a:pt x="88" y="618"/>
                  </a:cubicBezTo>
                  <a:cubicBezTo>
                    <a:pt x="36" y="667"/>
                    <a:pt x="0" y="747"/>
                    <a:pt x="0" y="821"/>
                  </a:cubicBezTo>
                  <a:cubicBezTo>
                    <a:pt x="0" y="890"/>
                    <a:pt x="32" y="974"/>
                    <a:pt x="88" y="1022"/>
                  </a:cubicBezTo>
                  <a:cubicBezTo>
                    <a:pt x="138" y="1073"/>
                    <a:pt x="208" y="1111"/>
                    <a:pt x="281" y="1111"/>
                  </a:cubicBezTo>
                  <a:cubicBezTo>
                    <a:pt x="284" y="1111"/>
                    <a:pt x="287" y="1110"/>
                    <a:pt x="290" y="1110"/>
                  </a:cubicBezTo>
                  <a:cubicBezTo>
                    <a:pt x="367" y="1106"/>
                    <a:pt x="437" y="1079"/>
                    <a:pt x="493" y="1022"/>
                  </a:cubicBezTo>
                  <a:cubicBezTo>
                    <a:pt x="678" y="848"/>
                    <a:pt x="863" y="671"/>
                    <a:pt x="1047" y="493"/>
                  </a:cubicBezTo>
                  <a:cubicBezTo>
                    <a:pt x="1099" y="444"/>
                    <a:pt x="1130" y="364"/>
                    <a:pt x="1130" y="290"/>
                  </a:cubicBezTo>
                  <a:cubicBezTo>
                    <a:pt x="1130" y="217"/>
                    <a:pt x="1099" y="134"/>
                    <a:pt x="1047" y="85"/>
                  </a:cubicBezTo>
                  <a:cubicBezTo>
                    <a:pt x="994" y="38"/>
                    <a:pt x="925" y="1"/>
                    <a:pt x="853" y="1"/>
                  </a:cubicBezTo>
                  <a:close/>
                </a:path>
              </a:pathLst>
            </a:custGeom>
            <a:solidFill>
              <a:srgbClr val="FFF7FF"/>
            </a:solidFill>
            <a:ln>
              <a:noFill/>
            </a:ln>
          </p:spPr>
          <p:txBody>
            <a:bodyPr spcFirstLastPara="1" wrap="square" lIns="91425" tIns="91425" rIns="91425" bIns="91425" anchor="ctr" anchorCtr="0">
              <a:noAutofit/>
            </a:bodyPr>
            <a:lstStyle/>
            <a:p/>
          </p:txBody>
        </p:sp>
        <p:sp>
          <p:nvSpPr>
            <p:cNvPr id="99" name="Google Shape;3755;p50"/>
            <p:cNvSpPr/>
            <p:nvPr/>
          </p:nvSpPr>
          <p:spPr>
            <a:xfrm>
              <a:off x="6554707" y="1690237"/>
              <a:ext cx="65522" cy="57193"/>
            </a:xfrm>
            <a:custGeom>
              <a:avLst/>
              <a:gdLst/>
              <a:ahLst/>
              <a:cxnLst/>
              <a:rect l="l" t="t" r="r" b="b"/>
              <a:pathLst>
                <a:path w="1825" h="1593" extrusionOk="0">
                  <a:moveTo>
                    <a:pt x="1736" y="325"/>
                  </a:moveTo>
                  <a:cubicBezTo>
                    <a:pt x="1736" y="329"/>
                    <a:pt x="1741" y="354"/>
                    <a:pt x="1741" y="356"/>
                  </a:cubicBezTo>
                  <a:cubicBezTo>
                    <a:pt x="1738" y="347"/>
                    <a:pt x="1736" y="336"/>
                    <a:pt x="1736" y="325"/>
                  </a:cubicBezTo>
                  <a:close/>
                  <a:moveTo>
                    <a:pt x="752" y="650"/>
                  </a:moveTo>
                  <a:lnTo>
                    <a:pt x="752" y="650"/>
                  </a:lnTo>
                  <a:cubicBezTo>
                    <a:pt x="754" y="653"/>
                    <a:pt x="758" y="658"/>
                    <a:pt x="765" y="667"/>
                  </a:cubicBezTo>
                  <a:lnTo>
                    <a:pt x="765" y="667"/>
                  </a:lnTo>
                  <a:cubicBezTo>
                    <a:pt x="764" y="666"/>
                    <a:pt x="762" y="665"/>
                    <a:pt x="761" y="663"/>
                  </a:cubicBezTo>
                  <a:cubicBezTo>
                    <a:pt x="756" y="657"/>
                    <a:pt x="753" y="652"/>
                    <a:pt x="752" y="650"/>
                  </a:cubicBezTo>
                  <a:close/>
                  <a:moveTo>
                    <a:pt x="1227" y="733"/>
                  </a:moveTo>
                  <a:cubicBezTo>
                    <a:pt x="1228" y="737"/>
                    <a:pt x="1228" y="743"/>
                    <a:pt x="1229" y="750"/>
                  </a:cubicBezTo>
                  <a:cubicBezTo>
                    <a:pt x="1229" y="745"/>
                    <a:pt x="1228" y="739"/>
                    <a:pt x="1227" y="733"/>
                  </a:cubicBezTo>
                  <a:close/>
                  <a:moveTo>
                    <a:pt x="1155" y="991"/>
                  </a:moveTo>
                  <a:cubicBezTo>
                    <a:pt x="1160" y="994"/>
                    <a:pt x="1166" y="996"/>
                    <a:pt x="1173" y="998"/>
                  </a:cubicBezTo>
                  <a:cubicBezTo>
                    <a:pt x="1166" y="995"/>
                    <a:pt x="1160" y="993"/>
                    <a:pt x="1155" y="991"/>
                  </a:cubicBezTo>
                  <a:close/>
                  <a:moveTo>
                    <a:pt x="1459" y="0"/>
                  </a:moveTo>
                  <a:cubicBezTo>
                    <a:pt x="1455" y="0"/>
                    <a:pt x="1452" y="0"/>
                    <a:pt x="1448" y="0"/>
                  </a:cubicBezTo>
                  <a:cubicBezTo>
                    <a:pt x="1302" y="7"/>
                    <a:pt x="1155" y="126"/>
                    <a:pt x="1163" y="287"/>
                  </a:cubicBezTo>
                  <a:cubicBezTo>
                    <a:pt x="1173" y="429"/>
                    <a:pt x="1200" y="565"/>
                    <a:pt x="1221" y="705"/>
                  </a:cubicBezTo>
                  <a:cubicBezTo>
                    <a:pt x="1224" y="715"/>
                    <a:pt x="1226" y="724"/>
                    <a:pt x="1227" y="733"/>
                  </a:cubicBezTo>
                  <a:lnTo>
                    <a:pt x="1227" y="733"/>
                  </a:lnTo>
                  <a:cubicBezTo>
                    <a:pt x="1227" y="724"/>
                    <a:pt x="1226" y="719"/>
                    <a:pt x="1226" y="719"/>
                  </a:cubicBezTo>
                  <a:lnTo>
                    <a:pt x="1226" y="719"/>
                  </a:lnTo>
                  <a:cubicBezTo>
                    <a:pt x="1226" y="719"/>
                    <a:pt x="1227" y="727"/>
                    <a:pt x="1229" y="743"/>
                  </a:cubicBezTo>
                  <a:cubicBezTo>
                    <a:pt x="1229" y="764"/>
                    <a:pt x="1232" y="789"/>
                    <a:pt x="1232" y="810"/>
                  </a:cubicBezTo>
                  <a:cubicBezTo>
                    <a:pt x="1235" y="836"/>
                    <a:pt x="1233" y="861"/>
                    <a:pt x="1232" y="885"/>
                  </a:cubicBezTo>
                  <a:lnTo>
                    <a:pt x="1232" y="885"/>
                  </a:lnTo>
                  <a:cubicBezTo>
                    <a:pt x="1231" y="889"/>
                    <a:pt x="1230" y="894"/>
                    <a:pt x="1229" y="900"/>
                  </a:cubicBezTo>
                  <a:cubicBezTo>
                    <a:pt x="1226" y="916"/>
                    <a:pt x="1211" y="941"/>
                    <a:pt x="1208" y="958"/>
                  </a:cubicBezTo>
                  <a:lnTo>
                    <a:pt x="1208" y="958"/>
                  </a:lnTo>
                  <a:cubicBezTo>
                    <a:pt x="1206" y="962"/>
                    <a:pt x="1203" y="966"/>
                    <a:pt x="1200" y="970"/>
                  </a:cubicBezTo>
                  <a:cubicBezTo>
                    <a:pt x="1196" y="976"/>
                    <a:pt x="1190" y="985"/>
                    <a:pt x="1184" y="993"/>
                  </a:cubicBezTo>
                  <a:lnTo>
                    <a:pt x="1184" y="993"/>
                  </a:lnTo>
                  <a:cubicBezTo>
                    <a:pt x="1182" y="996"/>
                    <a:pt x="1179" y="998"/>
                    <a:pt x="1177" y="1001"/>
                  </a:cubicBezTo>
                  <a:lnTo>
                    <a:pt x="1177" y="1001"/>
                  </a:lnTo>
                  <a:cubicBezTo>
                    <a:pt x="1168" y="997"/>
                    <a:pt x="1158" y="994"/>
                    <a:pt x="1149" y="991"/>
                  </a:cubicBezTo>
                  <a:cubicBezTo>
                    <a:pt x="1140" y="987"/>
                    <a:pt x="1136" y="985"/>
                    <a:pt x="1137" y="985"/>
                  </a:cubicBezTo>
                  <a:lnTo>
                    <a:pt x="1137" y="985"/>
                  </a:lnTo>
                  <a:cubicBezTo>
                    <a:pt x="1137" y="985"/>
                    <a:pt x="1143" y="987"/>
                    <a:pt x="1155" y="991"/>
                  </a:cubicBezTo>
                  <a:lnTo>
                    <a:pt x="1155" y="991"/>
                  </a:lnTo>
                  <a:cubicBezTo>
                    <a:pt x="1147" y="988"/>
                    <a:pt x="1140" y="984"/>
                    <a:pt x="1134" y="981"/>
                  </a:cubicBezTo>
                  <a:cubicBezTo>
                    <a:pt x="1110" y="966"/>
                    <a:pt x="1089" y="952"/>
                    <a:pt x="1068" y="942"/>
                  </a:cubicBezTo>
                  <a:cubicBezTo>
                    <a:pt x="1047" y="928"/>
                    <a:pt x="1026" y="914"/>
                    <a:pt x="1005" y="900"/>
                  </a:cubicBezTo>
                  <a:cubicBezTo>
                    <a:pt x="1000" y="896"/>
                    <a:pt x="993" y="892"/>
                    <a:pt x="987" y="887"/>
                  </a:cubicBezTo>
                  <a:lnTo>
                    <a:pt x="987" y="887"/>
                  </a:lnTo>
                  <a:cubicBezTo>
                    <a:pt x="980" y="874"/>
                    <a:pt x="900" y="812"/>
                    <a:pt x="891" y="802"/>
                  </a:cubicBezTo>
                  <a:cubicBezTo>
                    <a:pt x="856" y="768"/>
                    <a:pt x="820" y="733"/>
                    <a:pt x="786" y="694"/>
                  </a:cubicBezTo>
                  <a:cubicBezTo>
                    <a:pt x="781" y="687"/>
                    <a:pt x="776" y="680"/>
                    <a:pt x="770" y="673"/>
                  </a:cubicBezTo>
                  <a:lnTo>
                    <a:pt x="770" y="673"/>
                  </a:lnTo>
                  <a:cubicBezTo>
                    <a:pt x="759" y="657"/>
                    <a:pt x="733" y="621"/>
                    <a:pt x="730" y="617"/>
                  </a:cubicBezTo>
                  <a:cubicBezTo>
                    <a:pt x="706" y="583"/>
                    <a:pt x="685" y="544"/>
                    <a:pt x="664" y="506"/>
                  </a:cubicBezTo>
                  <a:cubicBezTo>
                    <a:pt x="640" y="461"/>
                    <a:pt x="619" y="416"/>
                    <a:pt x="594" y="370"/>
                  </a:cubicBezTo>
                  <a:cubicBezTo>
                    <a:pt x="583" y="349"/>
                    <a:pt x="569" y="328"/>
                    <a:pt x="559" y="303"/>
                  </a:cubicBezTo>
                  <a:cubicBezTo>
                    <a:pt x="556" y="298"/>
                    <a:pt x="549" y="281"/>
                    <a:pt x="544" y="268"/>
                  </a:cubicBezTo>
                  <a:lnTo>
                    <a:pt x="544" y="268"/>
                  </a:lnTo>
                  <a:cubicBezTo>
                    <a:pt x="546" y="274"/>
                    <a:pt x="549" y="280"/>
                    <a:pt x="552" y="287"/>
                  </a:cubicBezTo>
                  <a:cubicBezTo>
                    <a:pt x="542" y="263"/>
                    <a:pt x="538" y="255"/>
                    <a:pt x="538" y="255"/>
                  </a:cubicBezTo>
                  <a:lnTo>
                    <a:pt x="538" y="255"/>
                  </a:lnTo>
                  <a:cubicBezTo>
                    <a:pt x="538" y="255"/>
                    <a:pt x="540" y="261"/>
                    <a:pt x="544" y="268"/>
                  </a:cubicBezTo>
                  <a:lnTo>
                    <a:pt x="544" y="268"/>
                  </a:lnTo>
                  <a:cubicBezTo>
                    <a:pt x="516" y="207"/>
                    <a:pt x="487" y="161"/>
                    <a:pt x="426" y="123"/>
                  </a:cubicBezTo>
                  <a:cubicBezTo>
                    <a:pt x="387" y="101"/>
                    <a:pt x="336" y="88"/>
                    <a:pt x="287" y="88"/>
                  </a:cubicBezTo>
                  <a:cubicBezTo>
                    <a:pt x="263" y="88"/>
                    <a:pt x="239" y="91"/>
                    <a:pt x="217" y="98"/>
                  </a:cubicBezTo>
                  <a:cubicBezTo>
                    <a:pt x="67" y="147"/>
                    <a:pt x="1" y="279"/>
                    <a:pt x="29" y="429"/>
                  </a:cubicBezTo>
                  <a:cubicBezTo>
                    <a:pt x="99" y="837"/>
                    <a:pt x="381" y="1182"/>
                    <a:pt x="712" y="1417"/>
                  </a:cubicBezTo>
                  <a:cubicBezTo>
                    <a:pt x="854" y="1519"/>
                    <a:pt x="1016" y="1593"/>
                    <a:pt x="1185" y="1593"/>
                  </a:cubicBezTo>
                  <a:cubicBezTo>
                    <a:pt x="1257" y="1593"/>
                    <a:pt x="1330" y="1579"/>
                    <a:pt x="1403" y="1549"/>
                  </a:cubicBezTo>
                  <a:cubicBezTo>
                    <a:pt x="1606" y="1462"/>
                    <a:pt x="1755" y="1256"/>
                    <a:pt x="1794" y="1040"/>
                  </a:cubicBezTo>
                  <a:cubicBezTo>
                    <a:pt x="1825" y="893"/>
                    <a:pt x="1815" y="757"/>
                    <a:pt x="1791" y="607"/>
                  </a:cubicBezTo>
                  <a:cubicBezTo>
                    <a:pt x="1780" y="548"/>
                    <a:pt x="1765" y="488"/>
                    <a:pt x="1755" y="429"/>
                  </a:cubicBezTo>
                  <a:cubicBezTo>
                    <a:pt x="1749" y="398"/>
                    <a:pt x="1744" y="366"/>
                    <a:pt x="1738" y="335"/>
                  </a:cubicBezTo>
                  <a:cubicBezTo>
                    <a:pt x="1736" y="328"/>
                    <a:pt x="1736" y="325"/>
                    <a:pt x="1736" y="325"/>
                  </a:cubicBezTo>
                  <a:lnTo>
                    <a:pt x="1736" y="325"/>
                  </a:lnTo>
                  <a:cubicBezTo>
                    <a:pt x="1734" y="311"/>
                    <a:pt x="1734" y="298"/>
                    <a:pt x="1734" y="287"/>
                  </a:cubicBezTo>
                  <a:cubicBezTo>
                    <a:pt x="1724" y="143"/>
                    <a:pt x="1617" y="0"/>
                    <a:pt x="1459"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00" name="Google Shape;3756;p50"/>
            <p:cNvSpPr/>
            <p:nvPr/>
          </p:nvSpPr>
          <p:spPr>
            <a:xfrm>
              <a:off x="6439139" y="1484125"/>
              <a:ext cx="100886" cy="156786"/>
            </a:xfrm>
            <a:custGeom>
              <a:avLst/>
              <a:gdLst/>
              <a:ahLst/>
              <a:cxnLst/>
              <a:rect l="l" t="t" r="r" b="b"/>
              <a:pathLst>
                <a:path w="2810" h="4367" extrusionOk="0">
                  <a:moveTo>
                    <a:pt x="656" y="582"/>
                  </a:moveTo>
                  <a:cubicBezTo>
                    <a:pt x="654" y="582"/>
                    <a:pt x="652" y="582"/>
                    <a:pt x="649" y="583"/>
                  </a:cubicBezTo>
                  <a:cubicBezTo>
                    <a:pt x="652" y="582"/>
                    <a:pt x="654" y="582"/>
                    <a:pt x="656" y="582"/>
                  </a:cubicBezTo>
                  <a:close/>
                  <a:moveTo>
                    <a:pt x="633" y="0"/>
                  </a:moveTo>
                  <a:cubicBezTo>
                    <a:pt x="455" y="0"/>
                    <a:pt x="288" y="77"/>
                    <a:pt x="168" y="273"/>
                  </a:cubicBezTo>
                  <a:cubicBezTo>
                    <a:pt x="15" y="520"/>
                    <a:pt x="8" y="838"/>
                    <a:pt x="4" y="1120"/>
                  </a:cubicBezTo>
                  <a:cubicBezTo>
                    <a:pt x="1" y="1431"/>
                    <a:pt x="8" y="1744"/>
                    <a:pt x="29" y="2055"/>
                  </a:cubicBezTo>
                  <a:cubicBezTo>
                    <a:pt x="71" y="2766"/>
                    <a:pt x="171" y="3470"/>
                    <a:pt x="332" y="4161"/>
                  </a:cubicBezTo>
                  <a:cubicBezTo>
                    <a:pt x="367" y="4304"/>
                    <a:pt x="473" y="4366"/>
                    <a:pt x="583" y="4366"/>
                  </a:cubicBezTo>
                  <a:cubicBezTo>
                    <a:pt x="750" y="4366"/>
                    <a:pt x="927" y="4225"/>
                    <a:pt x="883" y="4011"/>
                  </a:cubicBezTo>
                  <a:cubicBezTo>
                    <a:pt x="754" y="3377"/>
                    <a:pt x="660" y="2735"/>
                    <a:pt x="618" y="2089"/>
                  </a:cubicBezTo>
                  <a:cubicBezTo>
                    <a:pt x="597" y="1754"/>
                    <a:pt x="587" y="1420"/>
                    <a:pt x="594" y="1081"/>
                  </a:cubicBezTo>
                  <a:cubicBezTo>
                    <a:pt x="594" y="935"/>
                    <a:pt x="583" y="747"/>
                    <a:pt x="649" y="611"/>
                  </a:cubicBezTo>
                  <a:cubicBezTo>
                    <a:pt x="658" y="593"/>
                    <a:pt x="667" y="585"/>
                    <a:pt x="669" y="582"/>
                  </a:cubicBezTo>
                  <a:lnTo>
                    <a:pt x="669" y="582"/>
                  </a:lnTo>
                  <a:cubicBezTo>
                    <a:pt x="709" y="586"/>
                    <a:pt x="756" y="614"/>
                    <a:pt x="789" y="632"/>
                  </a:cubicBezTo>
                  <a:cubicBezTo>
                    <a:pt x="1002" y="743"/>
                    <a:pt x="1142" y="974"/>
                    <a:pt x="1256" y="1176"/>
                  </a:cubicBezTo>
                  <a:cubicBezTo>
                    <a:pt x="1406" y="1441"/>
                    <a:pt x="1536" y="1717"/>
                    <a:pt x="1644" y="1996"/>
                  </a:cubicBezTo>
                  <a:cubicBezTo>
                    <a:pt x="1871" y="2578"/>
                    <a:pt x="2038" y="3182"/>
                    <a:pt x="2205" y="3781"/>
                  </a:cubicBezTo>
                  <a:cubicBezTo>
                    <a:pt x="2243" y="3921"/>
                    <a:pt x="2352" y="3982"/>
                    <a:pt x="2464" y="3982"/>
                  </a:cubicBezTo>
                  <a:cubicBezTo>
                    <a:pt x="2633" y="3982"/>
                    <a:pt x="2809" y="3843"/>
                    <a:pt x="2753" y="3631"/>
                  </a:cubicBezTo>
                  <a:cubicBezTo>
                    <a:pt x="2599" y="3059"/>
                    <a:pt x="2449" y="2487"/>
                    <a:pt x="2243" y="1936"/>
                  </a:cubicBezTo>
                  <a:cubicBezTo>
                    <a:pt x="2048" y="1416"/>
                    <a:pt x="1825" y="869"/>
                    <a:pt x="1459" y="444"/>
                  </a:cubicBezTo>
                  <a:cubicBezTo>
                    <a:pt x="1268" y="218"/>
                    <a:pt x="934" y="0"/>
                    <a:pt x="633"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01" name="Google Shape;3757;p50"/>
            <p:cNvSpPr/>
            <p:nvPr/>
          </p:nvSpPr>
          <p:spPr>
            <a:xfrm>
              <a:off x="6582925" y="1481899"/>
              <a:ext cx="98875" cy="159299"/>
            </a:xfrm>
            <a:custGeom>
              <a:avLst/>
              <a:gdLst/>
              <a:ahLst/>
              <a:cxnLst/>
              <a:rect l="l" t="t" r="r" b="b"/>
              <a:pathLst>
                <a:path w="2754" h="4437" extrusionOk="0">
                  <a:moveTo>
                    <a:pt x="719" y="1"/>
                  </a:moveTo>
                  <a:cubicBezTo>
                    <a:pt x="533" y="1"/>
                    <a:pt x="351" y="69"/>
                    <a:pt x="223" y="223"/>
                  </a:cubicBezTo>
                  <a:cubicBezTo>
                    <a:pt x="0" y="498"/>
                    <a:pt x="49" y="948"/>
                    <a:pt x="49" y="1280"/>
                  </a:cubicBezTo>
                  <a:cubicBezTo>
                    <a:pt x="42" y="2082"/>
                    <a:pt x="118" y="2884"/>
                    <a:pt x="258" y="3672"/>
                  </a:cubicBezTo>
                  <a:cubicBezTo>
                    <a:pt x="283" y="3817"/>
                    <a:pt x="385" y="3879"/>
                    <a:pt x="495" y="3879"/>
                  </a:cubicBezTo>
                  <a:cubicBezTo>
                    <a:pt x="661" y="3879"/>
                    <a:pt x="843" y="3738"/>
                    <a:pt x="805" y="3522"/>
                  </a:cubicBezTo>
                  <a:cubicBezTo>
                    <a:pt x="697" y="2880"/>
                    <a:pt x="641" y="2232"/>
                    <a:pt x="635" y="1580"/>
                  </a:cubicBezTo>
                  <a:cubicBezTo>
                    <a:pt x="635" y="1416"/>
                    <a:pt x="635" y="1256"/>
                    <a:pt x="638" y="1092"/>
                  </a:cubicBezTo>
                  <a:cubicBezTo>
                    <a:pt x="645" y="958"/>
                    <a:pt x="624" y="791"/>
                    <a:pt x="662" y="666"/>
                  </a:cubicBezTo>
                  <a:cubicBezTo>
                    <a:pt x="676" y="610"/>
                    <a:pt x="686" y="587"/>
                    <a:pt x="719" y="587"/>
                  </a:cubicBezTo>
                  <a:cubicBezTo>
                    <a:pt x="737" y="587"/>
                    <a:pt x="762" y="594"/>
                    <a:pt x="799" y="607"/>
                  </a:cubicBezTo>
                  <a:cubicBezTo>
                    <a:pt x="886" y="638"/>
                    <a:pt x="955" y="715"/>
                    <a:pt x="1008" y="784"/>
                  </a:cubicBezTo>
                  <a:cubicBezTo>
                    <a:pt x="1161" y="990"/>
                    <a:pt x="1248" y="1248"/>
                    <a:pt x="1335" y="1486"/>
                  </a:cubicBezTo>
                  <a:cubicBezTo>
                    <a:pt x="1447" y="1782"/>
                    <a:pt x="1549" y="2085"/>
                    <a:pt x="1639" y="2389"/>
                  </a:cubicBezTo>
                  <a:cubicBezTo>
                    <a:pt x="1824" y="2996"/>
                    <a:pt x="1974" y="3613"/>
                    <a:pt x="2138" y="4227"/>
                  </a:cubicBezTo>
                  <a:cubicBezTo>
                    <a:pt x="2178" y="4373"/>
                    <a:pt x="2290" y="4437"/>
                    <a:pt x="2404" y="4437"/>
                  </a:cubicBezTo>
                  <a:cubicBezTo>
                    <a:pt x="2576" y="4437"/>
                    <a:pt x="2753" y="4293"/>
                    <a:pt x="2703" y="4073"/>
                  </a:cubicBezTo>
                  <a:cubicBezTo>
                    <a:pt x="2528" y="3310"/>
                    <a:pt x="2330" y="2553"/>
                    <a:pt x="2082" y="1810"/>
                  </a:cubicBezTo>
                  <a:cubicBezTo>
                    <a:pt x="1963" y="1457"/>
                    <a:pt x="1837" y="1105"/>
                    <a:pt x="1681" y="767"/>
                  </a:cubicBezTo>
                  <a:cubicBezTo>
                    <a:pt x="1559" y="502"/>
                    <a:pt x="1377" y="240"/>
                    <a:pt x="1112" y="101"/>
                  </a:cubicBezTo>
                  <a:cubicBezTo>
                    <a:pt x="991" y="36"/>
                    <a:pt x="854" y="1"/>
                    <a:pt x="719"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02" name="Google Shape;3758;p50"/>
            <p:cNvSpPr/>
            <p:nvPr/>
          </p:nvSpPr>
          <p:spPr>
            <a:xfrm>
              <a:off x="6286628" y="1445566"/>
              <a:ext cx="53279" cy="117222"/>
            </a:xfrm>
            <a:custGeom>
              <a:avLst/>
              <a:gdLst/>
              <a:ahLst/>
              <a:cxnLst/>
              <a:rect l="l" t="t" r="r" b="b"/>
              <a:pathLst>
                <a:path w="1484" h="3265" extrusionOk="0">
                  <a:moveTo>
                    <a:pt x="398" y="0"/>
                  </a:moveTo>
                  <a:cubicBezTo>
                    <a:pt x="367" y="0"/>
                    <a:pt x="335" y="3"/>
                    <a:pt x="304" y="14"/>
                  </a:cubicBezTo>
                  <a:cubicBezTo>
                    <a:pt x="88" y="74"/>
                    <a:pt x="1" y="280"/>
                    <a:pt x="36" y="485"/>
                  </a:cubicBezTo>
                  <a:cubicBezTo>
                    <a:pt x="182" y="1336"/>
                    <a:pt x="392" y="2176"/>
                    <a:pt x="695" y="2986"/>
                  </a:cubicBezTo>
                  <a:cubicBezTo>
                    <a:pt x="754" y="3147"/>
                    <a:pt x="894" y="3265"/>
                    <a:pt x="1058" y="3265"/>
                  </a:cubicBezTo>
                  <a:cubicBezTo>
                    <a:pt x="1089" y="3265"/>
                    <a:pt x="1124" y="3258"/>
                    <a:pt x="1159" y="3251"/>
                  </a:cubicBezTo>
                  <a:cubicBezTo>
                    <a:pt x="1347" y="3198"/>
                    <a:pt x="1483" y="2979"/>
                    <a:pt x="1420" y="2787"/>
                  </a:cubicBezTo>
                  <a:cubicBezTo>
                    <a:pt x="1152" y="1964"/>
                    <a:pt x="929" y="1133"/>
                    <a:pt x="778" y="280"/>
                  </a:cubicBezTo>
                  <a:cubicBezTo>
                    <a:pt x="747" y="108"/>
                    <a:pt x="566" y="0"/>
                    <a:pt x="398" y="0"/>
                  </a:cubicBezTo>
                  <a:close/>
                </a:path>
              </a:pathLst>
            </a:custGeom>
            <a:solidFill>
              <a:srgbClr val="FFD779"/>
            </a:solidFill>
            <a:ln>
              <a:noFill/>
            </a:ln>
          </p:spPr>
          <p:txBody>
            <a:bodyPr spcFirstLastPara="1" wrap="square" lIns="91425" tIns="91425" rIns="91425" bIns="91425" anchor="ctr" anchorCtr="0">
              <a:noAutofit/>
            </a:bodyPr>
            <a:lstStyle/>
            <a:p/>
          </p:txBody>
        </p:sp>
        <p:sp>
          <p:nvSpPr>
            <p:cNvPr id="103" name="Google Shape;3759;p50"/>
            <p:cNvSpPr/>
            <p:nvPr/>
          </p:nvSpPr>
          <p:spPr>
            <a:xfrm>
              <a:off x="6281996" y="1355525"/>
              <a:ext cx="38487" cy="67784"/>
            </a:xfrm>
            <a:custGeom>
              <a:avLst/>
              <a:gdLst/>
              <a:ahLst/>
              <a:cxnLst/>
              <a:rect l="l" t="t" r="r" b="b"/>
              <a:pathLst>
                <a:path w="1072" h="1888" extrusionOk="0">
                  <a:moveTo>
                    <a:pt x="639" y="0"/>
                  </a:moveTo>
                  <a:cubicBezTo>
                    <a:pt x="506" y="0"/>
                    <a:pt x="384" y="67"/>
                    <a:pt x="305" y="189"/>
                  </a:cubicBezTo>
                  <a:cubicBezTo>
                    <a:pt x="179" y="384"/>
                    <a:pt x="91" y="607"/>
                    <a:pt x="46" y="834"/>
                  </a:cubicBezTo>
                  <a:cubicBezTo>
                    <a:pt x="22" y="963"/>
                    <a:pt x="1" y="1096"/>
                    <a:pt x="1" y="1228"/>
                  </a:cubicBezTo>
                  <a:cubicBezTo>
                    <a:pt x="1" y="1357"/>
                    <a:pt x="22" y="1490"/>
                    <a:pt x="43" y="1616"/>
                  </a:cubicBezTo>
                  <a:cubicBezTo>
                    <a:pt x="60" y="1699"/>
                    <a:pt x="141" y="1800"/>
                    <a:pt x="217" y="1838"/>
                  </a:cubicBezTo>
                  <a:cubicBezTo>
                    <a:pt x="276" y="1870"/>
                    <a:pt x="336" y="1888"/>
                    <a:pt x="402" y="1888"/>
                  </a:cubicBezTo>
                  <a:cubicBezTo>
                    <a:pt x="419" y="1888"/>
                    <a:pt x="437" y="1884"/>
                    <a:pt x="454" y="1884"/>
                  </a:cubicBezTo>
                  <a:cubicBezTo>
                    <a:pt x="622" y="1859"/>
                    <a:pt x="796" y="1703"/>
                    <a:pt x="778" y="1518"/>
                  </a:cubicBezTo>
                  <a:cubicBezTo>
                    <a:pt x="765" y="1381"/>
                    <a:pt x="768" y="1246"/>
                    <a:pt x="782" y="1114"/>
                  </a:cubicBezTo>
                  <a:cubicBezTo>
                    <a:pt x="803" y="991"/>
                    <a:pt x="834" y="876"/>
                    <a:pt x="880" y="761"/>
                  </a:cubicBezTo>
                  <a:cubicBezTo>
                    <a:pt x="907" y="698"/>
                    <a:pt x="936" y="639"/>
                    <a:pt x="970" y="580"/>
                  </a:cubicBezTo>
                  <a:cubicBezTo>
                    <a:pt x="1071" y="402"/>
                    <a:pt x="1019" y="147"/>
                    <a:pt x="834" y="50"/>
                  </a:cubicBezTo>
                  <a:cubicBezTo>
                    <a:pt x="772" y="18"/>
                    <a:pt x="706" y="0"/>
                    <a:pt x="639" y="0"/>
                  </a:cubicBezTo>
                  <a:close/>
                </a:path>
              </a:pathLst>
            </a:custGeom>
            <a:solidFill>
              <a:srgbClr val="FFD779"/>
            </a:solidFill>
            <a:ln>
              <a:noFill/>
            </a:ln>
          </p:spPr>
          <p:txBody>
            <a:bodyPr spcFirstLastPara="1" wrap="square" lIns="91425" tIns="91425" rIns="91425" bIns="91425" anchor="ctr" anchorCtr="0">
              <a:noAutofit/>
            </a:bodyPr>
            <a:lstStyle/>
            <a:p/>
          </p:txBody>
        </p:sp>
        <p:sp>
          <p:nvSpPr>
            <p:cNvPr id="104" name="Google Shape;3760;p50"/>
            <p:cNvSpPr/>
            <p:nvPr/>
          </p:nvSpPr>
          <p:spPr>
            <a:xfrm>
              <a:off x="6200104" y="2247936"/>
              <a:ext cx="95572" cy="37123"/>
            </a:xfrm>
            <a:custGeom>
              <a:avLst/>
              <a:gdLst/>
              <a:ahLst/>
              <a:cxnLst/>
              <a:rect l="l" t="t" r="r" b="b"/>
              <a:pathLst>
                <a:path w="2662" h="1034" extrusionOk="0">
                  <a:moveTo>
                    <a:pt x="2226" y="0"/>
                  </a:moveTo>
                  <a:cubicBezTo>
                    <a:pt x="2191" y="0"/>
                    <a:pt x="2156" y="4"/>
                    <a:pt x="2121" y="18"/>
                  </a:cubicBezTo>
                  <a:cubicBezTo>
                    <a:pt x="1836" y="116"/>
                    <a:pt x="1546" y="199"/>
                    <a:pt x="1250" y="255"/>
                  </a:cubicBezTo>
                  <a:cubicBezTo>
                    <a:pt x="1242" y="255"/>
                    <a:pt x="1235" y="255"/>
                    <a:pt x="1229" y="259"/>
                  </a:cubicBezTo>
                  <a:lnTo>
                    <a:pt x="1218" y="259"/>
                  </a:lnTo>
                  <a:cubicBezTo>
                    <a:pt x="1179" y="262"/>
                    <a:pt x="1142" y="266"/>
                    <a:pt x="1103" y="269"/>
                  </a:cubicBezTo>
                  <a:cubicBezTo>
                    <a:pt x="1058" y="272"/>
                    <a:pt x="1009" y="272"/>
                    <a:pt x="960" y="272"/>
                  </a:cubicBezTo>
                  <a:lnTo>
                    <a:pt x="891" y="272"/>
                  </a:lnTo>
                  <a:cubicBezTo>
                    <a:pt x="855" y="269"/>
                    <a:pt x="817" y="266"/>
                    <a:pt x="778" y="266"/>
                  </a:cubicBezTo>
                  <a:cubicBezTo>
                    <a:pt x="772" y="266"/>
                    <a:pt x="768" y="262"/>
                    <a:pt x="768" y="262"/>
                  </a:cubicBezTo>
                  <a:cubicBezTo>
                    <a:pt x="754" y="262"/>
                    <a:pt x="744" y="259"/>
                    <a:pt x="733" y="259"/>
                  </a:cubicBezTo>
                  <a:cubicBezTo>
                    <a:pt x="660" y="245"/>
                    <a:pt x="587" y="224"/>
                    <a:pt x="514" y="199"/>
                  </a:cubicBezTo>
                  <a:cubicBezTo>
                    <a:pt x="482" y="189"/>
                    <a:pt x="447" y="182"/>
                    <a:pt x="416" y="182"/>
                  </a:cubicBezTo>
                  <a:cubicBezTo>
                    <a:pt x="252" y="182"/>
                    <a:pt x="84" y="304"/>
                    <a:pt x="49" y="461"/>
                  </a:cubicBezTo>
                  <a:cubicBezTo>
                    <a:pt x="1" y="673"/>
                    <a:pt x="112" y="855"/>
                    <a:pt x="311" y="924"/>
                  </a:cubicBezTo>
                  <a:cubicBezTo>
                    <a:pt x="531" y="1001"/>
                    <a:pt x="757" y="1033"/>
                    <a:pt x="984" y="1033"/>
                  </a:cubicBezTo>
                  <a:cubicBezTo>
                    <a:pt x="1441" y="1033"/>
                    <a:pt x="1898" y="903"/>
                    <a:pt x="2327" y="757"/>
                  </a:cubicBezTo>
                  <a:cubicBezTo>
                    <a:pt x="2515" y="691"/>
                    <a:pt x="2662" y="492"/>
                    <a:pt x="2596" y="283"/>
                  </a:cubicBezTo>
                  <a:cubicBezTo>
                    <a:pt x="2544" y="129"/>
                    <a:pt x="2393" y="0"/>
                    <a:pt x="2226" y="0"/>
                  </a:cubicBezTo>
                  <a:close/>
                </a:path>
              </a:pathLst>
            </a:custGeom>
            <a:solidFill>
              <a:srgbClr val="FFD779"/>
            </a:solidFill>
            <a:ln>
              <a:noFill/>
            </a:ln>
          </p:spPr>
          <p:txBody>
            <a:bodyPr spcFirstLastPara="1" wrap="square" lIns="91425" tIns="91425" rIns="91425" bIns="91425" anchor="ctr" anchorCtr="0">
              <a:noAutofit/>
            </a:bodyPr>
            <a:lstStyle/>
            <a:p/>
          </p:txBody>
        </p:sp>
        <p:sp>
          <p:nvSpPr>
            <p:cNvPr id="105" name="Google Shape;3761;p50"/>
            <p:cNvSpPr/>
            <p:nvPr/>
          </p:nvSpPr>
          <p:spPr>
            <a:xfrm>
              <a:off x="6600194" y="2329576"/>
              <a:ext cx="54249" cy="52525"/>
            </a:xfrm>
            <a:custGeom>
              <a:avLst/>
              <a:gdLst/>
              <a:ahLst/>
              <a:cxnLst/>
              <a:rect l="l" t="t" r="r" b="b"/>
              <a:pathLst>
                <a:path w="1511" h="1463" extrusionOk="0">
                  <a:moveTo>
                    <a:pt x="1144" y="1"/>
                  </a:moveTo>
                  <a:cubicBezTo>
                    <a:pt x="1140" y="1"/>
                    <a:pt x="1137" y="4"/>
                    <a:pt x="1130" y="4"/>
                  </a:cubicBezTo>
                  <a:cubicBezTo>
                    <a:pt x="1032" y="7"/>
                    <a:pt x="935" y="42"/>
                    <a:pt x="865" y="112"/>
                  </a:cubicBezTo>
                  <a:cubicBezTo>
                    <a:pt x="624" y="356"/>
                    <a:pt x="377" y="593"/>
                    <a:pt x="112" y="810"/>
                  </a:cubicBezTo>
                  <a:cubicBezTo>
                    <a:pt x="38" y="869"/>
                    <a:pt x="0" y="991"/>
                    <a:pt x="0" y="1082"/>
                  </a:cubicBezTo>
                  <a:cubicBezTo>
                    <a:pt x="0" y="1172"/>
                    <a:pt x="42" y="1287"/>
                    <a:pt x="112" y="1350"/>
                  </a:cubicBezTo>
                  <a:cubicBezTo>
                    <a:pt x="181" y="1413"/>
                    <a:pt x="272" y="1462"/>
                    <a:pt x="369" y="1462"/>
                  </a:cubicBezTo>
                  <a:lnTo>
                    <a:pt x="380" y="1462"/>
                  </a:lnTo>
                  <a:cubicBezTo>
                    <a:pt x="415" y="1459"/>
                    <a:pt x="450" y="1454"/>
                    <a:pt x="485" y="1448"/>
                  </a:cubicBezTo>
                  <a:cubicBezTo>
                    <a:pt x="548" y="1430"/>
                    <a:pt x="603" y="1399"/>
                    <a:pt x="652" y="1350"/>
                  </a:cubicBezTo>
                  <a:cubicBezTo>
                    <a:pt x="921" y="1137"/>
                    <a:pt x="1176" y="907"/>
                    <a:pt x="1398" y="649"/>
                  </a:cubicBezTo>
                  <a:cubicBezTo>
                    <a:pt x="1465" y="572"/>
                    <a:pt x="1510" y="485"/>
                    <a:pt x="1510" y="381"/>
                  </a:cubicBezTo>
                  <a:cubicBezTo>
                    <a:pt x="1510" y="290"/>
                    <a:pt x="1469" y="178"/>
                    <a:pt x="1398" y="112"/>
                  </a:cubicBezTo>
                  <a:cubicBezTo>
                    <a:pt x="1329" y="49"/>
                    <a:pt x="1242" y="1"/>
                    <a:pt x="1144" y="1"/>
                  </a:cubicBezTo>
                  <a:close/>
                </a:path>
              </a:pathLst>
            </a:custGeom>
            <a:solidFill>
              <a:srgbClr val="FFD779"/>
            </a:solidFill>
            <a:ln>
              <a:noFill/>
            </a:ln>
          </p:spPr>
          <p:txBody>
            <a:bodyPr spcFirstLastPara="1" wrap="square" lIns="91425" tIns="91425" rIns="91425" bIns="91425" anchor="ctr" anchorCtr="0">
              <a:noAutofit/>
            </a:bodyPr>
            <a:lstStyle/>
            <a:p/>
          </p:txBody>
        </p:sp>
        <p:sp>
          <p:nvSpPr>
            <p:cNvPr id="106" name="Google Shape;3762;p50"/>
            <p:cNvSpPr/>
            <p:nvPr/>
          </p:nvSpPr>
          <p:spPr>
            <a:xfrm>
              <a:off x="6650241" y="2260968"/>
              <a:ext cx="44124" cy="59634"/>
            </a:xfrm>
            <a:custGeom>
              <a:avLst/>
              <a:gdLst/>
              <a:ahLst/>
              <a:cxnLst/>
              <a:rect l="l" t="t" r="r" b="b"/>
              <a:pathLst>
                <a:path w="1229" h="1661" extrusionOk="0">
                  <a:moveTo>
                    <a:pt x="828" y="1"/>
                  </a:moveTo>
                  <a:cubicBezTo>
                    <a:pt x="796" y="1"/>
                    <a:pt x="768" y="4"/>
                    <a:pt x="741" y="14"/>
                  </a:cubicBezTo>
                  <a:cubicBezTo>
                    <a:pt x="653" y="42"/>
                    <a:pt x="556" y="98"/>
                    <a:pt x="517" y="185"/>
                  </a:cubicBezTo>
                  <a:cubicBezTo>
                    <a:pt x="448" y="342"/>
                    <a:pt x="371" y="495"/>
                    <a:pt x="297" y="653"/>
                  </a:cubicBezTo>
                  <a:cubicBezTo>
                    <a:pt x="224" y="809"/>
                    <a:pt x="147" y="963"/>
                    <a:pt x="64" y="1116"/>
                  </a:cubicBezTo>
                  <a:cubicBezTo>
                    <a:pt x="18" y="1200"/>
                    <a:pt x="1" y="1301"/>
                    <a:pt x="29" y="1395"/>
                  </a:cubicBezTo>
                  <a:cubicBezTo>
                    <a:pt x="50" y="1479"/>
                    <a:pt x="116" y="1573"/>
                    <a:pt x="197" y="1615"/>
                  </a:cubicBezTo>
                  <a:cubicBezTo>
                    <a:pt x="255" y="1646"/>
                    <a:pt x="318" y="1660"/>
                    <a:pt x="378" y="1660"/>
                  </a:cubicBezTo>
                  <a:cubicBezTo>
                    <a:pt x="503" y="1660"/>
                    <a:pt x="622" y="1598"/>
                    <a:pt x="695" y="1482"/>
                  </a:cubicBezTo>
                  <a:cubicBezTo>
                    <a:pt x="786" y="1332"/>
                    <a:pt x="873" y="1182"/>
                    <a:pt x="953" y="1026"/>
                  </a:cubicBezTo>
                  <a:cubicBezTo>
                    <a:pt x="1047" y="848"/>
                    <a:pt x="1121" y="659"/>
                    <a:pt x="1197" y="471"/>
                  </a:cubicBezTo>
                  <a:cubicBezTo>
                    <a:pt x="1229" y="391"/>
                    <a:pt x="1205" y="255"/>
                    <a:pt x="1159" y="185"/>
                  </a:cubicBezTo>
                  <a:cubicBezTo>
                    <a:pt x="1113" y="115"/>
                    <a:pt x="1058" y="63"/>
                    <a:pt x="981" y="32"/>
                  </a:cubicBezTo>
                  <a:cubicBezTo>
                    <a:pt x="933" y="14"/>
                    <a:pt x="880" y="1"/>
                    <a:pt x="828" y="1"/>
                  </a:cubicBezTo>
                  <a:close/>
                </a:path>
              </a:pathLst>
            </a:custGeom>
            <a:solidFill>
              <a:srgbClr val="FFD779"/>
            </a:solidFill>
            <a:ln>
              <a:noFill/>
            </a:ln>
          </p:spPr>
          <p:txBody>
            <a:bodyPr spcFirstLastPara="1" wrap="square" lIns="91425" tIns="91425" rIns="91425" bIns="91425" anchor="ctr" anchorCtr="0">
              <a:noAutofit/>
            </a:bodyPr>
            <a:lstStyle/>
            <a:p/>
          </p:txBody>
        </p:sp>
        <p:sp>
          <p:nvSpPr>
            <p:cNvPr id="107" name="Google Shape;3763;p50"/>
            <p:cNvSpPr/>
            <p:nvPr/>
          </p:nvSpPr>
          <p:spPr>
            <a:xfrm>
              <a:off x="5867403" y="1614628"/>
              <a:ext cx="1310334" cy="557279"/>
            </a:xfrm>
            <a:custGeom>
              <a:avLst/>
              <a:gdLst/>
              <a:ahLst/>
              <a:cxnLst/>
              <a:rect l="l" t="t" r="r" b="b"/>
              <a:pathLst>
                <a:path w="36497" h="15522" extrusionOk="0">
                  <a:moveTo>
                    <a:pt x="10676" y="0"/>
                  </a:moveTo>
                  <a:cubicBezTo>
                    <a:pt x="9161" y="0"/>
                    <a:pt x="6407" y="215"/>
                    <a:pt x="3880" y="1545"/>
                  </a:cubicBezTo>
                  <a:cubicBezTo>
                    <a:pt x="193" y="3481"/>
                    <a:pt x="1" y="11248"/>
                    <a:pt x="12619" y="13870"/>
                  </a:cubicBezTo>
                  <a:cubicBezTo>
                    <a:pt x="17838" y="14954"/>
                    <a:pt x="22194" y="15521"/>
                    <a:pt x="25641" y="15521"/>
                  </a:cubicBezTo>
                  <a:cubicBezTo>
                    <a:pt x="30904" y="15521"/>
                    <a:pt x="34051" y="14199"/>
                    <a:pt x="34923" y="11373"/>
                  </a:cubicBezTo>
                  <a:cubicBezTo>
                    <a:pt x="36496" y="6288"/>
                    <a:pt x="31414" y="2367"/>
                    <a:pt x="26124" y="1329"/>
                  </a:cubicBezTo>
                  <a:lnTo>
                    <a:pt x="26124" y="1329"/>
                  </a:lnTo>
                  <a:cubicBezTo>
                    <a:pt x="26124" y="1329"/>
                    <a:pt x="26574" y="3700"/>
                    <a:pt x="26514" y="6107"/>
                  </a:cubicBezTo>
                  <a:cubicBezTo>
                    <a:pt x="26514" y="6107"/>
                    <a:pt x="27425" y="6298"/>
                    <a:pt x="27425" y="6836"/>
                  </a:cubicBezTo>
                  <a:cubicBezTo>
                    <a:pt x="27425" y="7149"/>
                    <a:pt x="26890" y="7482"/>
                    <a:pt x="25036" y="7482"/>
                  </a:cubicBezTo>
                  <a:cubicBezTo>
                    <a:pt x="23706" y="7482"/>
                    <a:pt x="21696" y="7311"/>
                    <a:pt x="18716" y="6836"/>
                  </a:cubicBezTo>
                  <a:cubicBezTo>
                    <a:pt x="11581" y="5695"/>
                    <a:pt x="11011" y="5294"/>
                    <a:pt x="11011" y="4761"/>
                  </a:cubicBezTo>
                  <a:cubicBezTo>
                    <a:pt x="11011" y="4223"/>
                    <a:pt x="12159" y="4157"/>
                    <a:pt x="12159" y="4157"/>
                  </a:cubicBezTo>
                  <a:cubicBezTo>
                    <a:pt x="12159" y="4157"/>
                    <a:pt x="12173" y="1730"/>
                    <a:pt x="11838" y="49"/>
                  </a:cubicBezTo>
                  <a:cubicBezTo>
                    <a:pt x="11838" y="49"/>
                    <a:pt x="11398" y="0"/>
                    <a:pt x="10676"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08" name="Google Shape;3764;p50"/>
            <p:cNvSpPr/>
            <p:nvPr/>
          </p:nvSpPr>
          <p:spPr>
            <a:xfrm>
              <a:off x="6074412" y="1686719"/>
              <a:ext cx="941399" cy="403831"/>
            </a:xfrm>
            <a:custGeom>
              <a:avLst/>
              <a:gdLst/>
              <a:ahLst/>
              <a:cxnLst/>
              <a:rect l="l" t="t" r="r" b="b"/>
              <a:pathLst>
                <a:path w="26221" h="11248" extrusionOk="0">
                  <a:moveTo>
                    <a:pt x="6317" y="0"/>
                  </a:moveTo>
                  <a:cubicBezTo>
                    <a:pt x="5612" y="4"/>
                    <a:pt x="4911" y="32"/>
                    <a:pt x="4210" y="108"/>
                  </a:cubicBezTo>
                  <a:cubicBezTo>
                    <a:pt x="3191" y="221"/>
                    <a:pt x="2023" y="391"/>
                    <a:pt x="1140" y="950"/>
                  </a:cubicBezTo>
                  <a:cubicBezTo>
                    <a:pt x="25" y="1661"/>
                    <a:pt x="0" y="2808"/>
                    <a:pt x="1140" y="3548"/>
                  </a:cubicBezTo>
                  <a:cubicBezTo>
                    <a:pt x="2358" y="4340"/>
                    <a:pt x="4248" y="3775"/>
                    <a:pt x="4740" y="5497"/>
                  </a:cubicBezTo>
                  <a:cubicBezTo>
                    <a:pt x="4862" y="5923"/>
                    <a:pt x="4772" y="6362"/>
                    <a:pt x="4862" y="6784"/>
                  </a:cubicBezTo>
                  <a:cubicBezTo>
                    <a:pt x="5019" y="7541"/>
                    <a:pt x="5630" y="7726"/>
                    <a:pt x="6306" y="7820"/>
                  </a:cubicBezTo>
                  <a:cubicBezTo>
                    <a:pt x="6517" y="7850"/>
                    <a:pt x="6733" y="7867"/>
                    <a:pt x="6949" y="7867"/>
                  </a:cubicBezTo>
                  <a:cubicBezTo>
                    <a:pt x="7240" y="7867"/>
                    <a:pt x="7531" y="7836"/>
                    <a:pt x="7813" y="7764"/>
                  </a:cubicBezTo>
                  <a:cubicBezTo>
                    <a:pt x="8305" y="7638"/>
                    <a:pt x="8677" y="7300"/>
                    <a:pt x="9159" y="7154"/>
                  </a:cubicBezTo>
                  <a:cubicBezTo>
                    <a:pt x="9366" y="7090"/>
                    <a:pt x="9553" y="7060"/>
                    <a:pt x="9722" y="7060"/>
                  </a:cubicBezTo>
                  <a:cubicBezTo>
                    <a:pt x="11056" y="7060"/>
                    <a:pt x="11273" y="8890"/>
                    <a:pt x="11879" y="9822"/>
                  </a:cubicBezTo>
                  <a:cubicBezTo>
                    <a:pt x="12162" y="10257"/>
                    <a:pt x="12615" y="10423"/>
                    <a:pt x="13101" y="10423"/>
                  </a:cubicBezTo>
                  <a:cubicBezTo>
                    <a:pt x="13687" y="10423"/>
                    <a:pt x="14321" y="10181"/>
                    <a:pt x="14763" y="9874"/>
                  </a:cubicBezTo>
                  <a:cubicBezTo>
                    <a:pt x="15457" y="9393"/>
                    <a:pt x="15904" y="8615"/>
                    <a:pt x="16822" y="8525"/>
                  </a:cubicBezTo>
                  <a:cubicBezTo>
                    <a:pt x="16887" y="8519"/>
                    <a:pt x="16951" y="8516"/>
                    <a:pt x="17014" y="8516"/>
                  </a:cubicBezTo>
                  <a:cubicBezTo>
                    <a:pt x="18769" y="8516"/>
                    <a:pt x="19103" y="10958"/>
                    <a:pt x="20689" y="11228"/>
                  </a:cubicBezTo>
                  <a:cubicBezTo>
                    <a:pt x="20768" y="11241"/>
                    <a:pt x="20843" y="11248"/>
                    <a:pt x="20913" y="11248"/>
                  </a:cubicBezTo>
                  <a:cubicBezTo>
                    <a:pt x="22411" y="11248"/>
                    <a:pt x="22106" y="8375"/>
                    <a:pt x="23388" y="7785"/>
                  </a:cubicBezTo>
                  <a:cubicBezTo>
                    <a:pt x="23554" y="7709"/>
                    <a:pt x="23776" y="7688"/>
                    <a:pt x="24022" y="7688"/>
                  </a:cubicBezTo>
                  <a:cubicBezTo>
                    <a:pt x="24180" y="7688"/>
                    <a:pt x="24349" y="7696"/>
                    <a:pt x="24518" y="7705"/>
                  </a:cubicBezTo>
                  <a:cubicBezTo>
                    <a:pt x="24690" y="7714"/>
                    <a:pt x="24862" y="7723"/>
                    <a:pt x="25026" y="7723"/>
                  </a:cubicBezTo>
                  <a:cubicBezTo>
                    <a:pt x="25491" y="7723"/>
                    <a:pt x="25891" y="7649"/>
                    <a:pt x="26015" y="7294"/>
                  </a:cubicBezTo>
                  <a:cubicBezTo>
                    <a:pt x="26221" y="6690"/>
                    <a:pt x="25492" y="5679"/>
                    <a:pt x="25181" y="5225"/>
                  </a:cubicBezTo>
                  <a:cubicBezTo>
                    <a:pt x="24125" y="3691"/>
                    <a:pt x="22398" y="2867"/>
                    <a:pt x="20700" y="2152"/>
                  </a:cubicBezTo>
                  <a:lnTo>
                    <a:pt x="20700" y="2152"/>
                  </a:lnTo>
                  <a:cubicBezTo>
                    <a:pt x="20742" y="2763"/>
                    <a:pt x="20766" y="3590"/>
                    <a:pt x="20748" y="4259"/>
                  </a:cubicBezTo>
                  <a:cubicBezTo>
                    <a:pt x="20748" y="4259"/>
                    <a:pt x="21537" y="4290"/>
                    <a:pt x="21537" y="4828"/>
                  </a:cubicBezTo>
                  <a:cubicBezTo>
                    <a:pt x="21537" y="5109"/>
                    <a:pt x="21200" y="5347"/>
                    <a:pt x="19859" y="5347"/>
                  </a:cubicBezTo>
                  <a:cubicBezTo>
                    <a:pt x="18636" y="5347"/>
                    <a:pt x="16576" y="5148"/>
                    <a:pt x="13173" y="4604"/>
                  </a:cubicBezTo>
                  <a:cubicBezTo>
                    <a:pt x="6037" y="3467"/>
                    <a:pt x="5378" y="3286"/>
                    <a:pt x="5378" y="2753"/>
                  </a:cubicBezTo>
                  <a:cubicBezTo>
                    <a:pt x="5378" y="2339"/>
                    <a:pt x="5988" y="2291"/>
                    <a:pt x="6269" y="2291"/>
                  </a:cubicBezTo>
                  <a:cubicBezTo>
                    <a:pt x="6353" y="2291"/>
                    <a:pt x="6407" y="2296"/>
                    <a:pt x="6407" y="2296"/>
                  </a:cubicBezTo>
                  <a:cubicBezTo>
                    <a:pt x="6407" y="2296"/>
                    <a:pt x="6400" y="1155"/>
                    <a:pt x="6317"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09" name="Google Shape;3765;p50"/>
            <p:cNvSpPr/>
            <p:nvPr/>
          </p:nvSpPr>
          <p:spPr>
            <a:xfrm>
              <a:off x="6922341" y="2065985"/>
              <a:ext cx="27824" cy="38452"/>
            </a:xfrm>
            <a:custGeom>
              <a:avLst/>
              <a:gdLst/>
              <a:ahLst/>
              <a:cxnLst/>
              <a:rect l="l" t="t" r="r" b="b"/>
              <a:pathLst>
                <a:path w="775" h="1071" extrusionOk="0">
                  <a:moveTo>
                    <a:pt x="229" y="0"/>
                  </a:moveTo>
                  <a:cubicBezTo>
                    <a:pt x="190" y="0"/>
                    <a:pt x="152" y="10"/>
                    <a:pt x="119" y="33"/>
                  </a:cubicBezTo>
                  <a:cubicBezTo>
                    <a:pt x="71" y="64"/>
                    <a:pt x="29" y="109"/>
                    <a:pt x="15" y="165"/>
                  </a:cubicBezTo>
                  <a:cubicBezTo>
                    <a:pt x="0" y="228"/>
                    <a:pt x="11" y="280"/>
                    <a:pt x="39" y="339"/>
                  </a:cubicBezTo>
                  <a:cubicBezTo>
                    <a:pt x="137" y="548"/>
                    <a:pt x="242" y="751"/>
                    <a:pt x="343" y="960"/>
                  </a:cubicBezTo>
                  <a:cubicBezTo>
                    <a:pt x="380" y="1030"/>
                    <a:pt x="465" y="1071"/>
                    <a:pt x="546" y="1071"/>
                  </a:cubicBezTo>
                  <a:cubicBezTo>
                    <a:pt x="586" y="1071"/>
                    <a:pt x="625" y="1061"/>
                    <a:pt x="657" y="1040"/>
                  </a:cubicBezTo>
                  <a:cubicBezTo>
                    <a:pt x="705" y="1009"/>
                    <a:pt x="747" y="963"/>
                    <a:pt x="761" y="904"/>
                  </a:cubicBezTo>
                  <a:cubicBezTo>
                    <a:pt x="775" y="841"/>
                    <a:pt x="768" y="786"/>
                    <a:pt x="737" y="727"/>
                  </a:cubicBezTo>
                  <a:cubicBezTo>
                    <a:pt x="636" y="521"/>
                    <a:pt x="535" y="315"/>
                    <a:pt x="427" y="112"/>
                  </a:cubicBezTo>
                  <a:cubicBezTo>
                    <a:pt x="389" y="42"/>
                    <a:pt x="308" y="0"/>
                    <a:pt x="229"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0" name="Google Shape;3766;p50"/>
            <p:cNvSpPr/>
            <p:nvPr/>
          </p:nvSpPr>
          <p:spPr>
            <a:xfrm>
              <a:off x="7014752" y="1994612"/>
              <a:ext cx="42114" cy="20716"/>
            </a:xfrm>
            <a:custGeom>
              <a:avLst/>
              <a:gdLst/>
              <a:ahLst/>
              <a:cxnLst/>
              <a:rect l="l" t="t" r="r" b="b"/>
              <a:pathLst>
                <a:path w="1173" h="577" extrusionOk="0">
                  <a:moveTo>
                    <a:pt x="559" y="100"/>
                  </a:moveTo>
                  <a:cubicBezTo>
                    <a:pt x="554" y="101"/>
                    <a:pt x="549" y="101"/>
                    <a:pt x="544" y="102"/>
                  </a:cubicBezTo>
                  <a:cubicBezTo>
                    <a:pt x="549" y="101"/>
                    <a:pt x="554" y="101"/>
                    <a:pt x="559" y="100"/>
                  </a:cubicBezTo>
                  <a:close/>
                  <a:moveTo>
                    <a:pt x="933" y="0"/>
                  </a:moveTo>
                  <a:cubicBezTo>
                    <a:pt x="913" y="0"/>
                    <a:pt x="894" y="4"/>
                    <a:pt x="876" y="12"/>
                  </a:cubicBezTo>
                  <a:cubicBezTo>
                    <a:pt x="787" y="49"/>
                    <a:pt x="696" y="74"/>
                    <a:pt x="605" y="92"/>
                  </a:cubicBezTo>
                  <a:lnTo>
                    <a:pt x="605" y="92"/>
                  </a:lnTo>
                  <a:cubicBezTo>
                    <a:pt x="540" y="102"/>
                    <a:pt x="478" y="105"/>
                    <a:pt x="416" y="105"/>
                  </a:cubicBezTo>
                  <a:cubicBezTo>
                    <a:pt x="404" y="105"/>
                    <a:pt x="392" y="105"/>
                    <a:pt x="380" y="105"/>
                  </a:cubicBezTo>
                  <a:cubicBezTo>
                    <a:pt x="329" y="105"/>
                    <a:pt x="277" y="109"/>
                    <a:pt x="224" y="112"/>
                  </a:cubicBezTo>
                  <a:cubicBezTo>
                    <a:pt x="119" y="116"/>
                    <a:pt x="32" y="189"/>
                    <a:pt x="18" y="297"/>
                  </a:cubicBezTo>
                  <a:cubicBezTo>
                    <a:pt x="0" y="405"/>
                    <a:pt x="67" y="493"/>
                    <a:pt x="168" y="531"/>
                  </a:cubicBezTo>
                  <a:cubicBezTo>
                    <a:pt x="245" y="559"/>
                    <a:pt x="322" y="577"/>
                    <a:pt x="402" y="577"/>
                  </a:cubicBezTo>
                  <a:cubicBezTo>
                    <a:pt x="482" y="577"/>
                    <a:pt x="562" y="569"/>
                    <a:pt x="642" y="556"/>
                  </a:cubicBezTo>
                  <a:cubicBezTo>
                    <a:pt x="789" y="538"/>
                    <a:pt x="921" y="493"/>
                    <a:pt x="1054" y="434"/>
                  </a:cubicBezTo>
                  <a:cubicBezTo>
                    <a:pt x="1099" y="413"/>
                    <a:pt x="1148" y="342"/>
                    <a:pt x="1159" y="294"/>
                  </a:cubicBezTo>
                  <a:cubicBezTo>
                    <a:pt x="1172" y="242"/>
                    <a:pt x="1169" y="192"/>
                    <a:pt x="1148" y="144"/>
                  </a:cubicBezTo>
                  <a:cubicBezTo>
                    <a:pt x="1127" y="99"/>
                    <a:pt x="1096" y="57"/>
                    <a:pt x="1054" y="33"/>
                  </a:cubicBezTo>
                  <a:cubicBezTo>
                    <a:pt x="1018" y="16"/>
                    <a:pt x="975" y="0"/>
                    <a:pt x="933"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11" name="Google Shape;3767;p50"/>
            <p:cNvSpPr/>
            <p:nvPr/>
          </p:nvSpPr>
          <p:spPr>
            <a:xfrm>
              <a:off x="6962443" y="1769436"/>
              <a:ext cx="17772" cy="34861"/>
            </a:xfrm>
            <a:custGeom>
              <a:avLst/>
              <a:gdLst/>
              <a:ahLst/>
              <a:cxnLst/>
              <a:rect l="l" t="t" r="r" b="b"/>
              <a:pathLst>
                <a:path w="495" h="971" extrusionOk="0">
                  <a:moveTo>
                    <a:pt x="20" y="349"/>
                  </a:moveTo>
                  <a:lnTo>
                    <a:pt x="20" y="349"/>
                  </a:lnTo>
                  <a:cubicBezTo>
                    <a:pt x="20" y="352"/>
                    <a:pt x="21" y="355"/>
                    <a:pt x="21" y="357"/>
                  </a:cubicBezTo>
                  <a:cubicBezTo>
                    <a:pt x="21" y="355"/>
                    <a:pt x="20" y="352"/>
                    <a:pt x="20" y="349"/>
                  </a:cubicBezTo>
                  <a:close/>
                  <a:moveTo>
                    <a:pt x="229" y="0"/>
                  </a:moveTo>
                  <a:cubicBezTo>
                    <a:pt x="208" y="0"/>
                    <a:pt x="188" y="3"/>
                    <a:pt x="171" y="9"/>
                  </a:cubicBezTo>
                  <a:cubicBezTo>
                    <a:pt x="115" y="27"/>
                    <a:pt x="63" y="61"/>
                    <a:pt x="34" y="114"/>
                  </a:cubicBezTo>
                  <a:cubicBezTo>
                    <a:pt x="3" y="169"/>
                    <a:pt x="0" y="225"/>
                    <a:pt x="10" y="288"/>
                  </a:cubicBezTo>
                  <a:cubicBezTo>
                    <a:pt x="12" y="302"/>
                    <a:pt x="15" y="317"/>
                    <a:pt x="17" y="333"/>
                  </a:cubicBezTo>
                  <a:lnTo>
                    <a:pt x="17" y="333"/>
                  </a:lnTo>
                  <a:cubicBezTo>
                    <a:pt x="30" y="474"/>
                    <a:pt x="26" y="614"/>
                    <a:pt x="7" y="752"/>
                  </a:cubicBezTo>
                  <a:cubicBezTo>
                    <a:pt x="0" y="801"/>
                    <a:pt x="34" y="877"/>
                    <a:pt x="70" y="909"/>
                  </a:cubicBezTo>
                  <a:cubicBezTo>
                    <a:pt x="108" y="943"/>
                    <a:pt x="150" y="964"/>
                    <a:pt x="198" y="968"/>
                  </a:cubicBezTo>
                  <a:cubicBezTo>
                    <a:pt x="209" y="970"/>
                    <a:pt x="220" y="971"/>
                    <a:pt x="231" y="971"/>
                  </a:cubicBezTo>
                  <a:cubicBezTo>
                    <a:pt x="325" y="971"/>
                    <a:pt x="414" y="908"/>
                    <a:pt x="440" y="811"/>
                  </a:cubicBezTo>
                  <a:cubicBezTo>
                    <a:pt x="495" y="598"/>
                    <a:pt x="488" y="382"/>
                    <a:pt x="450" y="166"/>
                  </a:cubicBezTo>
                  <a:cubicBezTo>
                    <a:pt x="440" y="114"/>
                    <a:pt x="390" y="58"/>
                    <a:pt x="345" y="30"/>
                  </a:cubicBezTo>
                  <a:cubicBezTo>
                    <a:pt x="313" y="11"/>
                    <a:pt x="270" y="0"/>
                    <a:pt x="229" y="0"/>
                  </a:cubicBezTo>
                  <a:close/>
                </a:path>
              </a:pathLst>
            </a:custGeom>
            <a:solidFill>
              <a:srgbClr val="FFFFFF"/>
            </a:solidFill>
            <a:ln>
              <a:noFill/>
            </a:ln>
          </p:spPr>
          <p:txBody>
            <a:bodyPr spcFirstLastPara="1" wrap="square" lIns="91425" tIns="91425" rIns="91425" bIns="91425" anchor="ctr" anchorCtr="0">
              <a:noAutofit/>
            </a:bodyPr>
            <a:lstStyle/>
            <a:p/>
          </p:txBody>
        </p:sp>
        <p:sp>
          <p:nvSpPr>
            <p:cNvPr id="112" name="Google Shape;3768;p50"/>
            <p:cNvSpPr/>
            <p:nvPr/>
          </p:nvSpPr>
          <p:spPr>
            <a:xfrm>
              <a:off x="6396308" y="1996551"/>
              <a:ext cx="25096" cy="42257"/>
            </a:xfrm>
            <a:custGeom>
              <a:avLst/>
              <a:gdLst/>
              <a:ahLst/>
              <a:cxnLst/>
              <a:rect l="l" t="t" r="r" b="b"/>
              <a:pathLst>
                <a:path w="699" h="1177" extrusionOk="0">
                  <a:moveTo>
                    <a:pt x="253" y="0"/>
                  </a:moveTo>
                  <a:cubicBezTo>
                    <a:pt x="233" y="0"/>
                    <a:pt x="212" y="3"/>
                    <a:pt x="193" y="10"/>
                  </a:cubicBezTo>
                  <a:cubicBezTo>
                    <a:pt x="75" y="48"/>
                    <a:pt x="1" y="170"/>
                    <a:pt x="33" y="296"/>
                  </a:cubicBezTo>
                  <a:cubicBezTo>
                    <a:pt x="95" y="533"/>
                    <a:pt x="155" y="770"/>
                    <a:pt x="218" y="1007"/>
                  </a:cubicBezTo>
                  <a:cubicBezTo>
                    <a:pt x="241" y="1105"/>
                    <a:pt x="340" y="1177"/>
                    <a:pt x="441" y="1177"/>
                  </a:cubicBezTo>
                  <a:cubicBezTo>
                    <a:pt x="462" y="1177"/>
                    <a:pt x="483" y="1174"/>
                    <a:pt x="503" y="1167"/>
                  </a:cubicBezTo>
                  <a:cubicBezTo>
                    <a:pt x="625" y="1130"/>
                    <a:pt x="699" y="1007"/>
                    <a:pt x="667" y="882"/>
                  </a:cubicBezTo>
                  <a:cubicBezTo>
                    <a:pt x="604" y="644"/>
                    <a:pt x="542" y="407"/>
                    <a:pt x="479" y="170"/>
                  </a:cubicBezTo>
                  <a:cubicBezTo>
                    <a:pt x="453" y="74"/>
                    <a:pt x="354" y="0"/>
                    <a:pt x="253"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13" name="Google Shape;3769;p50"/>
            <p:cNvSpPr/>
            <p:nvPr/>
          </p:nvSpPr>
          <p:spPr>
            <a:xfrm>
              <a:off x="6153181" y="1964347"/>
              <a:ext cx="57731" cy="34323"/>
            </a:xfrm>
            <a:custGeom>
              <a:avLst/>
              <a:gdLst/>
              <a:ahLst/>
              <a:cxnLst/>
              <a:rect l="l" t="t" r="r" b="b"/>
              <a:pathLst>
                <a:path w="1608" h="956" extrusionOk="0">
                  <a:moveTo>
                    <a:pt x="220" y="514"/>
                  </a:moveTo>
                  <a:cubicBezTo>
                    <a:pt x="218" y="514"/>
                    <a:pt x="213" y="516"/>
                    <a:pt x="205" y="520"/>
                  </a:cubicBezTo>
                  <a:cubicBezTo>
                    <a:pt x="210" y="518"/>
                    <a:pt x="215" y="516"/>
                    <a:pt x="220" y="514"/>
                  </a:cubicBezTo>
                  <a:close/>
                  <a:moveTo>
                    <a:pt x="1323" y="0"/>
                  </a:moveTo>
                  <a:cubicBezTo>
                    <a:pt x="1285" y="0"/>
                    <a:pt x="1248" y="11"/>
                    <a:pt x="1214" y="34"/>
                  </a:cubicBezTo>
                  <a:cubicBezTo>
                    <a:pt x="1053" y="150"/>
                    <a:pt x="879" y="255"/>
                    <a:pt x="694" y="338"/>
                  </a:cubicBezTo>
                  <a:cubicBezTo>
                    <a:pt x="670" y="348"/>
                    <a:pt x="649" y="359"/>
                    <a:pt x="624" y="369"/>
                  </a:cubicBezTo>
                  <a:cubicBezTo>
                    <a:pt x="638" y="363"/>
                    <a:pt x="643" y="360"/>
                    <a:pt x="642" y="360"/>
                  </a:cubicBezTo>
                  <a:lnTo>
                    <a:pt x="642" y="360"/>
                  </a:lnTo>
                  <a:cubicBezTo>
                    <a:pt x="640" y="360"/>
                    <a:pt x="597" y="378"/>
                    <a:pt x="590" y="380"/>
                  </a:cubicBezTo>
                  <a:cubicBezTo>
                    <a:pt x="548" y="398"/>
                    <a:pt x="506" y="415"/>
                    <a:pt x="461" y="429"/>
                  </a:cubicBezTo>
                  <a:cubicBezTo>
                    <a:pt x="411" y="446"/>
                    <a:pt x="363" y="460"/>
                    <a:pt x="314" y="478"/>
                  </a:cubicBezTo>
                  <a:cubicBezTo>
                    <a:pt x="281" y="487"/>
                    <a:pt x="251" y="501"/>
                    <a:pt x="220" y="514"/>
                  </a:cubicBezTo>
                  <a:lnTo>
                    <a:pt x="220" y="514"/>
                  </a:lnTo>
                  <a:cubicBezTo>
                    <a:pt x="221" y="513"/>
                    <a:pt x="222" y="513"/>
                    <a:pt x="222" y="513"/>
                  </a:cubicBezTo>
                  <a:lnTo>
                    <a:pt x="222" y="513"/>
                  </a:lnTo>
                  <a:cubicBezTo>
                    <a:pt x="223" y="513"/>
                    <a:pt x="175" y="534"/>
                    <a:pt x="168" y="537"/>
                  </a:cubicBezTo>
                  <a:cubicBezTo>
                    <a:pt x="66" y="575"/>
                    <a:pt x="0" y="659"/>
                    <a:pt x="14" y="771"/>
                  </a:cubicBezTo>
                  <a:cubicBezTo>
                    <a:pt x="27" y="863"/>
                    <a:pt x="109" y="956"/>
                    <a:pt x="210" y="956"/>
                  </a:cubicBezTo>
                  <a:cubicBezTo>
                    <a:pt x="215" y="956"/>
                    <a:pt x="221" y="956"/>
                    <a:pt x="226" y="955"/>
                  </a:cubicBezTo>
                  <a:cubicBezTo>
                    <a:pt x="345" y="948"/>
                    <a:pt x="457" y="927"/>
                    <a:pt x="569" y="889"/>
                  </a:cubicBezTo>
                  <a:cubicBezTo>
                    <a:pt x="683" y="850"/>
                    <a:pt x="796" y="805"/>
                    <a:pt x="907" y="757"/>
                  </a:cubicBezTo>
                  <a:cubicBezTo>
                    <a:pt x="1099" y="670"/>
                    <a:pt x="1280" y="562"/>
                    <a:pt x="1451" y="439"/>
                  </a:cubicBezTo>
                  <a:cubicBezTo>
                    <a:pt x="1552" y="366"/>
                    <a:pt x="1607" y="230"/>
                    <a:pt x="1535" y="118"/>
                  </a:cubicBezTo>
                  <a:cubicBezTo>
                    <a:pt x="1491" y="51"/>
                    <a:pt x="1407" y="0"/>
                    <a:pt x="1323"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14" name="Google Shape;3770;p50"/>
            <p:cNvSpPr/>
            <p:nvPr/>
          </p:nvSpPr>
          <p:spPr>
            <a:xfrm>
              <a:off x="6076136" y="1870572"/>
              <a:ext cx="26747" cy="53100"/>
            </a:xfrm>
            <a:custGeom>
              <a:avLst/>
              <a:gdLst/>
              <a:ahLst/>
              <a:cxnLst/>
              <a:rect l="l" t="t" r="r" b="b"/>
              <a:pathLst>
                <a:path w="745" h="1479" extrusionOk="0">
                  <a:moveTo>
                    <a:pt x="429" y="1"/>
                  </a:moveTo>
                  <a:cubicBezTo>
                    <a:pt x="300" y="1"/>
                    <a:pt x="185" y="81"/>
                    <a:pt x="147" y="212"/>
                  </a:cubicBezTo>
                  <a:cubicBezTo>
                    <a:pt x="54" y="523"/>
                    <a:pt x="1" y="861"/>
                    <a:pt x="25" y="1186"/>
                  </a:cubicBezTo>
                  <a:cubicBezTo>
                    <a:pt x="33" y="1262"/>
                    <a:pt x="57" y="1336"/>
                    <a:pt x="112" y="1391"/>
                  </a:cubicBezTo>
                  <a:cubicBezTo>
                    <a:pt x="163" y="1441"/>
                    <a:pt x="239" y="1479"/>
                    <a:pt x="309" y="1479"/>
                  </a:cubicBezTo>
                  <a:cubicBezTo>
                    <a:pt x="312" y="1479"/>
                    <a:pt x="315" y="1479"/>
                    <a:pt x="318" y="1479"/>
                  </a:cubicBezTo>
                  <a:cubicBezTo>
                    <a:pt x="476" y="1471"/>
                    <a:pt x="615" y="1349"/>
                    <a:pt x="611" y="1186"/>
                  </a:cubicBezTo>
                  <a:cubicBezTo>
                    <a:pt x="611" y="1021"/>
                    <a:pt x="614" y="857"/>
                    <a:pt x="634" y="695"/>
                  </a:cubicBezTo>
                  <a:lnTo>
                    <a:pt x="634" y="695"/>
                  </a:lnTo>
                  <a:cubicBezTo>
                    <a:pt x="651" y="585"/>
                    <a:pt x="674" y="472"/>
                    <a:pt x="706" y="365"/>
                  </a:cubicBezTo>
                  <a:cubicBezTo>
                    <a:pt x="744" y="219"/>
                    <a:pt x="653" y="45"/>
                    <a:pt x="503" y="10"/>
                  </a:cubicBezTo>
                  <a:cubicBezTo>
                    <a:pt x="478" y="4"/>
                    <a:pt x="453" y="1"/>
                    <a:pt x="429"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115" name="Google Shape;3771;p50"/>
            <p:cNvSpPr/>
            <p:nvPr/>
          </p:nvSpPr>
          <p:spPr>
            <a:xfrm>
              <a:off x="5967461" y="1761323"/>
              <a:ext cx="65378" cy="31989"/>
            </a:xfrm>
            <a:custGeom>
              <a:avLst/>
              <a:gdLst/>
              <a:ahLst/>
              <a:cxnLst/>
              <a:rect l="l" t="t" r="r" b="b"/>
              <a:pathLst>
                <a:path w="1821" h="891" extrusionOk="0">
                  <a:moveTo>
                    <a:pt x="468" y="46"/>
                  </a:moveTo>
                  <a:cubicBezTo>
                    <a:pt x="468" y="46"/>
                    <a:pt x="471" y="47"/>
                    <a:pt x="478" y="50"/>
                  </a:cubicBezTo>
                  <a:lnTo>
                    <a:pt x="478" y="50"/>
                  </a:lnTo>
                  <a:cubicBezTo>
                    <a:pt x="472" y="47"/>
                    <a:pt x="468" y="46"/>
                    <a:pt x="468" y="46"/>
                  </a:cubicBezTo>
                  <a:close/>
                  <a:moveTo>
                    <a:pt x="245" y="0"/>
                  </a:moveTo>
                  <a:cubicBezTo>
                    <a:pt x="229" y="0"/>
                    <a:pt x="212" y="1"/>
                    <a:pt x="196" y="2"/>
                  </a:cubicBezTo>
                  <a:cubicBezTo>
                    <a:pt x="126" y="2"/>
                    <a:pt x="56" y="43"/>
                    <a:pt x="32" y="113"/>
                  </a:cubicBezTo>
                  <a:cubicBezTo>
                    <a:pt x="0" y="186"/>
                    <a:pt x="21" y="253"/>
                    <a:pt x="67" y="311"/>
                  </a:cubicBezTo>
                  <a:cubicBezTo>
                    <a:pt x="116" y="371"/>
                    <a:pt x="172" y="430"/>
                    <a:pt x="238" y="462"/>
                  </a:cubicBezTo>
                  <a:cubicBezTo>
                    <a:pt x="290" y="490"/>
                    <a:pt x="346" y="511"/>
                    <a:pt x="402" y="535"/>
                  </a:cubicBezTo>
                  <a:cubicBezTo>
                    <a:pt x="528" y="588"/>
                    <a:pt x="653" y="636"/>
                    <a:pt x="782" y="681"/>
                  </a:cubicBezTo>
                  <a:cubicBezTo>
                    <a:pt x="1016" y="762"/>
                    <a:pt x="1256" y="831"/>
                    <a:pt x="1500" y="884"/>
                  </a:cubicBezTo>
                  <a:cubicBezTo>
                    <a:pt x="1519" y="888"/>
                    <a:pt x="1539" y="890"/>
                    <a:pt x="1558" y="890"/>
                  </a:cubicBezTo>
                  <a:cubicBezTo>
                    <a:pt x="1664" y="890"/>
                    <a:pt x="1767" y="829"/>
                    <a:pt x="1793" y="720"/>
                  </a:cubicBezTo>
                  <a:cubicBezTo>
                    <a:pt x="1821" y="598"/>
                    <a:pt x="1755" y="458"/>
                    <a:pt x="1629" y="430"/>
                  </a:cubicBezTo>
                  <a:cubicBezTo>
                    <a:pt x="1389" y="371"/>
                    <a:pt x="1151" y="305"/>
                    <a:pt x="921" y="221"/>
                  </a:cubicBezTo>
                  <a:cubicBezTo>
                    <a:pt x="810" y="182"/>
                    <a:pt x="698" y="137"/>
                    <a:pt x="586" y="95"/>
                  </a:cubicBezTo>
                  <a:cubicBezTo>
                    <a:pt x="555" y="81"/>
                    <a:pt x="524" y="68"/>
                    <a:pt x="493" y="57"/>
                  </a:cubicBezTo>
                  <a:cubicBezTo>
                    <a:pt x="487" y="54"/>
                    <a:pt x="482" y="52"/>
                    <a:pt x="478" y="50"/>
                  </a:cubicBezTo>
                  <a:lnTo>
                    <a:pt x="478" y="50"/>
                  </a:lnTo>
                  <a:cubicBezTo>
                    <a:pt x="478" y="50"/>
                    <a:pt x="478" y="50"/>
                    <a:pt x="478" y="50"/>
                  </a:cubicBezTo>
                  <a:cubicBezTo>
                    <a:pt x="478" y="50"/>
                    <a:pt x="478" y="50"/>
                    <a:pt x="478" y="50"/>
                  </a:cubicBezTo>
                  <a:lnTo>
                    <a:pt x="478" y="50"/>
                  </a:lnTo>
                  <a:cubicBezTo>
                    <a:pt x="478" y="50"/>
                    <a:pt x="478" y="50"/>
                    <a:pt x="478" y="50"/>
                  </a:cubicBezTo>
                  <a:lnTo>
                    <a:pt x="478" y="50"/>
                  </a:lnTo>
                  <a:cubicBezTo>
                    <a:pt x="461" y="43"/>
                    <a:pt x="440" y="36"/>
                    <a:pt x="423" y="26"/>
                  </a:cubicBezTo>
                  <a:cubicBezTo>
                    <a:pt x="371" y="7"/>
                    <a:pt x="306" y="0"/>
                    <a:pt x="245"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16" name="Google Shape;3772;p50"/>
            <p:cNvSpPr/>
            <p:nvPr/>
          </p:nvSpPr>
          <p:spPr>
            <a:xfrm>
              <a:off x="6248069" y="2038592"/>
              <a:ext cx="231212" cy="65522"/>
            </a:xfrm>
            <a:custGeom>
              <a:avLst/>
              <a:gdLst/>
              <a:ahLst/>
              <a:cxnLst/>
              <a:rect l="l" t="t" r="r" b="b"/>
              <a:pathLst>
                <a:path w="6440" h="1825" extrusionOk="0">
                  <a:moveTo>
                    <a:pt x="559" y="0"/>
                  </a:moveTo>
                  <a:cubicBezTo>
                    <a:pt x="144" y="0"/>
                    <a:pt x="1" y="656"/>
                    <a:pt x="454" y="770"/>
                  </a:cubicBezTo>
                  <a:cubicBezTo>
                    <a:pt x="2257" y="1217"/>
                    <a:pt x="4081" y="1577"/>
                    <a:pt x="5926" y="1821"/>
                  </a:cubicBezTo>
                  <a:cubicBezTo>
                    <a:pt x="5940" y="1824"/>
                    <a:pt x="5958" y="1824"/>
                    <a:pt x="5971" y="1824"/>
                  </a:cubicBezTo>
                  <a:cubicBezTo>
                    <a:pt x="6356" y="1824"/>
                    <a:pt x="6439" y="1134"/>
                    <a:pt x="6027" y="1071"/>
                  </a:cubicBezTo>
                  <a:cubicBezTo>
                    <a:pt x="4224" y="796"/>
                    <a:pt x="2431" y="453"/>
                    <a:pt x="664" y="14"/>
                  </a:cubicBezTo>
                  <a:cubicBezTo>
                    <a:pt x="625" y="4"/>
                    <a:pt x="590" y="0"/>
                    <a:pt x="55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7" name="Google Shape;3773;p50"/>
            <p:cNvSpPr/>
            <p:nvPr/>
          </p:nvSpPr>
          <p:spPr>
            <a:xfrm>
              <a:off x="6500279" y="2085911"/>
              <a:ext cx="81535" cy="33712"/>
            </a:xfrm>
            <a:custGeom>
              <a:avLst/>
              <a:gdLst/>
              <a:ahLst/>
              <a:cxnLst/>
              <a:rect l="l" t="t" r="r" b="b"/>
              <a:pathLst>
                <a:path w="2271" h="939" extrusionOk="0">
                  <a:moveTo>
                    <a:pt x="404" y="1"/>
                  </a:moveTo>
                  <a:cubicBezTo>
                    <a:pt x="240" y="1"/>
                    <a:pt x="80" y="91"/>
                    <a:pt x="42" y="262"/>
                  </a:cubicBezTo>
                  <a:cubicBezTo>
                    <a:pt x="0" y="450"/>
                    <a:pt x="97" y="663"/>
                    <a:pt x="297" y="712"/>
                  </a:cubicBezTo>
                  <a:cubicBezTo>
                    <a:pt x="558" y="775"/>
                    <a:pt x="826" y="827"/>
                    <a:pt x="1095" y="869"/>
                  </a:cubicBezTo>
                  <a:cubicBezTo>
                    <a:pt x="1248" y="890"/>
                    <a:pt x="1402" y="914"/>
                    <a:pt x="1555" y="925"/>
                  </a:cubicBezTo>
                  <a:cubicBezTo>
                    <a:pt x="1615" y="932"/>
                    <a:pt x="1678" y="938"/>
                    <a:pt x="1737" y="938"/>
                  </a:cubicBezTo>
                  <a:cubicBezTo>
                    <a:pt x="1747" y="938"/>
                    <a:pt x="1758" y="938"/>
                    <a:pt x="1765" y="935"/>
                  </a:cubicBezTo>
                  <a:cubicBezTo>
                    <a:pt x="1855" y="935"/>
                    <a:pt x="1946" y="904"/>
                    <a:pt x="2030" y="880"/>
                  </a:cubicBezTo>
                  <a:cubicBezTo>
                    <a:pt x="2148" y="838"/>
                    <a:pt x="2235" y="743"/>
                    <a:pt x="2253" y="618"/>
                  </a:cubicBezTo>
                  <a:cubicBezTo>
                    <a:pt x="2270" y="503"/>
                    <a:pt x="2218" y="352"/>
                    <a:pt x="2103" y="304"/>
                  </a:cubicBezTo>
                  <a:cubicBezTo>
                    <a:pt x="2026" y="269"/>
                    <a:pt x="1946" y="227"/>
                    <a:pt x="1863" y="202"/>
                  </a:cubicBezTo>
                  <a:cubicBezTo>
                    <a:pt x="1786" y="182"/>
                    <a:pt x="1695" y="182"/>
                    <a:pt x="1615" y="175"/>
                  </a:cubicBezTo>
                  <a:cubicBezTo>
                    <a:pt x="1478" y="161"/>
                    <a:pt x="1343" y="147"/>
                    <a:pt x="1210" y="130"/>
                  </a:cubicBezTo>
                  <a:cubicBezTo>
                    <a:pt x="1175" y="126"/>
                    <a:pt x="1140" y="122"/>
                    <a:pt x="1105" y="119"/>
                  </a:cubicBezTo>
                  <a:cubicBezTo>
                    <a:pt x="1119" y="119"/>
                    <a:pt x="1130" y="122"/>
                    <a:pt x="1144" y="122"/>
                  </a:cubicBezTo>
                  <a:cubicBezTo>
                    <a:pt x="1123" y="119"/>
                    <a:pt x="1105" y="119"/>
                    <a:pt x="1084" y="115"/>
                  </a:cubicBezTo>
                  <a:cubicBezTo>
                    <a:pt x="1018" y="105"/>
                    <a:pt x="955" y="94"/>
                    <a:pt x="889" y="84"/>
                  </a:cubicBezTo>
                  <a:cubicBezTo>
                    <a:pt x="757" y="64"/>
                    <a:pt x="624" y="35"/>
                    <a:pt x="488" y="7"/>
                  </a:cubicBezTo>
                  <a:cubicBezTo>
                    <a:pt x="461" y="1"/>
                    <a:pt x="432" y="1"/>
                    <a:pt x="40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8" name="Google Shape;3774;p50"/>
            <p:cNvSpPr/>
            <p:nvPr/>
          </p:nvSpPr>
          <p:spPr>
            <a:xfrm>
              <a:off x="6495002" y="1878578"/>
              <a:ext cx="188093" cy="44591"/>
            </a:xfrm>
            <a:custGeom>
              <a:avLst/>
              <a:gdLst/>
              <a:ahLst/>
              <a:cxnLst/>
              <a:rect l="l" t="t" r="r" b="b"/>
              <a:pathLst>
                <a:path w="5239" h="1242" extrusionOk="0">
                  <a:moveTo>
                    <a:pt x="440" y="0"/>
                  </a:moveTo>
                  <a:cubicBezTo>
                    <a:pt x="265" y="0"/>
                    <a:pt x="101" y="94"/>
                    <a:pt x="53" y="279"/>
                  </a:cubicBezTo>
                  <a:cubicBezTo>
                    <a:pt x="1" y="467"/>
                    <a:pt x="115" y="715"/>
                    <a:pt x="325" y="753"/>
                  </a:cubicBezTo>
                  <a:cubicBezTo>
                    <a:pt x="1720" y="1018"/>
                    <a:pt x="3171" y="1241"/>
                    <a:pt x="4597" y="1241"/>
                  </a:cubicBezTo>
                  <a:lnTo>
                    <a:pt x="4758" y="1241"/>
                  </a:lnTo>
                  <a:cubicBezTo>
                    <a:pt x="5239" y="1235"/>
                    <a:pt x="5221" y="548"/>
                    <a:pt x="4758" y="506"/>
                  </a:cubicBezTo>
                  <a:cubicBezTo>
                    <a:pt x="3338" y="377"/>
                    <a:pt x="1933" y="272"/>
                    <a:pt x="531" y="7"/>
                  </a:cubicBezTo>
                  <a:cubicBezTo>
                    <a:pt x="499" y="0"/>
                    <a:pt x="468" y="0"/>
                    <a:pt x="44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9" name="Google Shape;3775;p50"/>
            <p:cNvSpPr/>
            <p:nvPr/>
          </p:nvSpPr>
          <p:spPr>
            <a:xfrm>
              <a:off x="6714505" y="1897570"/>
              <a:ext cx="72774" cy="30230"/>
            </a:xfrm>
            <a:custGeom>
              <a:avLst/>
              <a:gdLst/>
              <a:ahLst/>
              <a:cxnLst/>
              <a:rect l="l" t="t" r="r" b="b"/>
              <a:pathLst>
                <a:path w="2027" h="842" extrusionOk="0">
                  <a:moveTo>
                    <a:pt x="381" y="1"/>
                  </a:moveTo>
                  <a:cubicBezTo>
                    <a:pt x="318" y="1"/>
                    <a:pt x="258" y="11"/>
                    <a:pt x="199" y="46"/>
                  </a:cubicBezTo>
                  <a:cubicBezTo>
                    <a:pt x="119" y="95"/>
                    <a:pt x="42" y="186"/>
                    <a:pt x="21" y="276"/>
                  </a:cubicBezTo>
                  <a:cubicBezTo>
                    <a:pt x="0" y="374"/>
                    <a:pt x="4" y="482"/>
                    <a:pt x="60" y="569"/>
                  </a:cubicBezTo>
                  <a:cubicBezTo>
                    <a:pt x="112" y="650"/>
                    <a:pt x="192" y="730"/>
                    <a:pt x="290" y="748"/>
                  </a:cubicBezTo>
                  <a:cubicBezTo>
                    <a:pt x="617" y="800"/>
                    <a:pt x="949" y="841"/>
                    <a:pt x="1280" y="841"/>
                  </a:cubicBezTo>
                  <a:cubicBezTo>
                    <a:pt x="1403" y="841"/>
                    <a:pt x="1525" y="835"/>
                    <a:pt x="1646" y="820"/>
                  </a:cubicBezTo>
                  <a:cubicBezTo>
                    <a:pt x="1751" y="810"/>
                    <a:pt x="1839" y="785"/>
                    <a:pt x="1911" y="712"/>
                  </a:cubicBezTo>
                  <a:cubicBezTo>
                    <a:pt x="1978" y="646"/>
                    <a:pt x="2027" y="542"/>
                    <a:pt x="2023" y="447"/>
                  </a:cubicBezTo>
                  <a:cubicBezTo>
                    <a:pt x="2013" y="241"/>
                    <a:pt x="1855" y="81"/>
                    <a:pt x="1646" y="74"/>
                  </a:cubicBezTo>
                  <a:cubicBezTo>
                    <a:pt x="1269" y="67"/>
                    <a:pt x="893" y="60"/>
                    <a:pt x="520" y="11"/>
                  </a:cubicBezTo>
                  <a:cubicBezTo>
                    <a:pt x="509" y="11"/>
                    <a:pt x="503" y="11"/>
                    <a:pt x="492" y="8"/>
                  </a:cubicBezTo>
                  <a:cubicBezTo>
                    <a:pt x="453" y="4"/>
                    <a:pt x="419" y="1"/>
                    <a:pt x="38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0" name="Google Shape;3776;p50"/>
            <p:cNvSpPr/>
            <p:nvPr/>
          </p:nvSpPr>
          <p:spPr>
            <a:xfrm>
              <a:off x="5703762" y="1603319"/>
              <a:ext cx="601977" cy="367678"/>
            </a:xfrm>
            <a:custGeom>
              <a:avLst/>
              <a:gdLst/>
              <a:ahLst/>
              <a:cxnLst/>
              <a:rect l="l" t="t" r="r" b="b"/>
              <a:pathLst>
                <a:path w="16767" h="10241" extrusionOk="0">
                  <a:moveTo>
                    <a:pt x="6686" y="1"/>
                  </a:moveTo>
                  <a:cubicBezTo>
                    <a:pt x="5151" y="1"/>
                    <a:pt x="3830" y="368"/>
                    <a:pt x="2840" y="1260"/>
                  </a:cubicBezTo>
                  <a:cubicBezTo>
                    <a:pt x="0" y="3813"/>
                    <a:pt x="2386" y="7709"/>
                    <a:pt x="2836" y="8291"/>
                  </a:cubicBezTo>
                  <a:cubicBezTo>
                    <a:pt x="3293" y="8884"/>
                    <a:pt x="3181" y="10132"/>
                    <a:pt x="3425" y="10132"/>
                  </a:cubicBezTo>
                  <a:cubicBezTo>
                    <a:pt x="3670" y="10132"/>
                    <a:pt x="3691" y="9222"/>
                    <a:pt x="3830" y="9222"/>
                  </a:cubicBezTo>
                  <a:cubicBezTo>
                    <a:pt x="3967" y="9222"/>
                    <a:pt x="4196" y="10240"/>
                    <a:pt x="4462" y="10240"/>
                  </a:cubicBezTo>
                  <a:cubicBezTo>
                    <a:pt x="4474" y="10240"/>
                    <a:pt x="4487" y="10238"/>
                    <a:pt x="4499" y="10234"/>
                  </a:cubicBezTo>
                  <a:cubicBezTo>
                    <a:pt x="4782" y="10132"/>
                    <a:pt x="4256" y="9121"/>
                    <a:pt x="4378" y="9121"/>
                  </a:cubicBezTo>
                  <a:cubicBezTo>
                    <a:pt x="4477" y="9121"/>
                    <a:pt x="5069" y="9495"/>
                    <a:pt x="5343" y="9495"/>
                  </a:cubicBezTo>
                  <a:cubicBezTo>
                    <a:pt x="5407" y="9495"/>
                    <a:pt x="5454" y="9475"/>
                    <a:pt x="5473" y="9425"/>
                  </a:cubicBezTo>
                  <a:cubicBezTo>
                    <a:pt x="5574" y="9163"/>
                    <a:pt x="4702" y="8675"/>
                    <a:pt x="4702" y="8532"/>
                  </a:cubicBezTo>
                  <a:cubicBezTo>
                    <a:pt x="4702" y="8392"/>
                    <a:pt x="5483" y="8138"/>
                    <a:pt x="5270" y="7925"/>
                  </a:cubicBezTo>
                  <a:cubicBezTo>
                    <a:pt x="5192" y="7849"/>
                    <a:pt x="5047" y="7829"/>
                    <a:pt x="4887" y="7829"/>
                  </a:cubicBezTo>
                  <a:cubicBezTo>
                    <a:pt x="4813" y="7829"/>
                    <a:pt x="4736" y="7833"/>
                    <a:pt x="4660" y="7838"/>
                  </a:cubicBezTo>
                  <a:cubicBezTo>
                    <a:pt x="4582" y="7842"/>
                    <a:pt x="4506" y="7846"/>
                    <a:pt x="4437" y="7846"/>
                  </a:cubicBezTo>
                  <a:cubicBezTo>
                    <a:pt x="4320" y="7846"/>
                    <a:pt x="4224" y="7834"/>
                    <a:pt x="4175" y="7785"/>
                  </a:cubicBezTo>
                  <a:cubicBezTo>
                    <a:pt x="4015" y="7625"/>
                    <a:pt x="2285" y="5717"/>
                    <a:pt x="3356" y="3687"/>
                  </a:cubicBezTo>
                  <a:cubicBezTo>
                    <a:pt x="3980" y="2502"/>
                    <a:pt x="5353" y="1959"/>
                    <a:pt x="7026" y="1959"/>
                  </a:cubicBezTo>
                  <a:cubicBezTo>
                    <a:pt x="8224" y="1959"/>
                    <a:pt x="9576" y="2238"/>
                    <a:pt x="10917" y="2759"/>
                  </a:cubicBezTo>
                  <a:cubicBezTo>
                    <a:pt x="14130" y="4008"/>
                    <a:pt x="16683" y="5470"/>
                    <a:pt x="16683" y="5470"/>
                  </a:cubicBezTo>
                  <a:cubicBezTo>
                    <a:pt x="16766" y="4636"/>
                    <a:pt x="16720" y="2819"/>
                    <a:pt x="16720" y="2819"/>
                  </a:cubicBezTo>
                  <a:cubicBezTo>
                    <a:pt x="13148" y="1278"/>
                    <a:pt x="9547" y="1"/>
                    <a:pt x="6686"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21" name="Google Shape;3777;p50"/>
            <p:cNvSpPr/>
            <p:nvPr/>
          </p:nvSpPr>
          <p:spPr>
            <a:xfrm>
              <a:off x="6268246" y="1781140"/>
              <a:ext cx="34323" cy="18562"/>
            </a:xfrm>
            <a:custGeom>
              <a:avLst/>
              <a:gdLst/>
              <a:ahLst/>
              <a:cxnLst/>
              <a:rect l="l" t="t" r="r" b="b"/>
              <a:pathLst>
                <a:path w="956" h="517" extrusionOk="0">
                  <a:moveTo>
                    <a:pt x="0" y="0"/>
                  </a:moveTo>
                  <a:lnTo>
                    <a:pt x="0" y="0"/>
                  </a:lnTo>
                  <a:cubicBezTo>
                    <a:pt x="579" y="300"/>
                    <a:pt x="924" y="499"/>
                    <a:pt x="955" y="517"/>
                  </a:cubicBezTo>
                  <a:lnTo>
                    <a:pt x="955" y="517"/>
                  </a:lnTo>
                  <a:cubicBezTo>
                    <a:pt x="924" y="499"/>
                    <a:pt x="579" y="300"/>
                    <a:pt x="0" y="0"/>
                  </a:cubicBezTo>
                  <a:close/>
                </a:path>
              </a:pathLst>
            </a:custGeom>
            <a:solidFill>
              <a:srgbClr val="BDAEC9"/>
            </a:solidFill>
            <a:ln>
              <a:noFill/>
            </a:ln>
          </p:spPr>
          <p:txBody>
            <a:bodyPr spcFirstLastPara="1" wrap="square" lIns="91425" tIns="91425" rIns="91425" bIns="91425" anchor="ctr" anchorCtr="0">
              <a:noAutofit/>
            </a:bodyPr>
            <a:lstStyle/>
            <a:p/>
          </p:txBody>
        </p:sp>
        <p:sp>
          <p:nvSpPr>
            <p:cNvPr id="122" name="Google Shape;3778;p50"/>
            <p:cNvSpPr/>
            <p:nvPr/>
          </p:nvSpPr>
          <p:spPr>
            <a:xfrm>
              <a:off x="6302532" y="1799666"/>
              <a:ext cx="180" cy="36"/>
            </a:xfrm>
            <a:custGeom>
              <a:avLst/>
              <a:gdLst/>
              <a:ahLst/>
              <a:cxnLst/>
              <a:rect l="l" t="t" r="r" b="b"/>
              <a:pathLst>
                <a:path w="5" h="1" extrusionOk="0">
                  <a:moveTo>
                    <a:pt x="5" y="1"/>
                  </a:moveTo>
                  <a:lnTo>
                    <a:pt x="5" y="1"/>
                  </a:lnTo>
                  <a:lnTo>
                    <a:pt x="5" y="1"/>
                  </a:lnTo>
                  <a:close/>
                  <a:moveTo>
                    <a:pt x="5" y="1"/>
                  </a:moveTo>
                  <a:lnTo>
                    <a:pt x="5" y="1"/>
                  </a:lnTo>
                  <a:lnTo>
                    <a:pt x="5" y="1"/>
                  </a:lnTo>
                  <a:close/>
                  <a:moveTo>
                    <a:pt x="5" y="1"/>
                  </a:moveTo>
                  <a:lnTo>
                    <a:pt x="5" y="1"/>
                  </a:lnTo>
                  <a:lnTo>
                    <a:pt x="5" y="1"/>
                  </a:lnTo>
                  <a:close/>
                  <a:moveTo>
                    <a:pt x="5" y="1"/>
                  </a:moveTo>
                  <a:lnTo>
                    <a:pt x="5" y="1"/>
                  </a:lnTo>
                  <a:lnTo>
                    <a:pt x="5" y="1"/>
                  </a:lnTo>
                  <a:close/>
                  <a:moveTo>
                    <a:pt x="0" y="1"/>
                  </a:moveTo>
                  <a:lnTo>
                    <a:pt x="0" y="1"/>
                  </a:lnTo>
                  <a:lnTo>
                    <a:pt x="5" y="1"/>
                  </a:lnTo>
                  <a:close/>
                </a:path>
              </a:pathLst>
            </a:custGeom>
            <a:solidFill>
              <a:srgbClr val="BD9F9D"/>
            </a:solidFill>
            <a:ln>
              <a:noFill/>
            </a:ln>
          </p:spPr>
          <p:txBody>
            <a:bodyPr spcFirstLastPara="1" wrap="square" lIns="91425" tIns="91425" rIns="91425" bIns="91425" anchor="ctr" anchorCtr="0">
              <a:noAutofit/>
            </a:bodyPr>
            <a:lstStyle/>
            <a:p/>
          </p:txBody>
        </p:sp>
        <p:sp>
          <p:nvSpPr>
            <p:cNvPr id="123" name="Google Shape;3779;p50"/>
            <p:cNvSpPr/>
            <p:nvPr/>
          </p:nvSpPr>
          <p:spPr>
            <a:xfrm>
              <a:off x="6153289" y="1726175"/>
              <a:ext cx="114996" cy="55003"/>
            </a:xfrm>
            <a:custGeom>
              <a:avLst/>
              <a:gdLst/>
              <a:ahLst/>
              <a:cxnLst/>
              <a:rect l="l" t="t" r="r" b="b"/>
              <a:pathLst>
                <a:path w="3203" h="1532" extrusionOk="0">
                  <a:moveTo>
                    <a:pt x="1" y="0"/>
                  </a:moveTo>
                  <a:lnTo>
                    <a:pt x="1" y="0"/>
                  </a:lnTo>
                  <a:cubicBezTo>
                    <a:pt x="1332" y="579"/>
                    <a:pt x="2459" y="1141"/>
                    <a:pt x="3202" y="1531"/>
                  </a:cubicBezTo>
                  <a:lnTo>
                    <a:pt x="3202" y="1531"/>
                  </a:lnTo>
                  <a:cubicBezTo>
                    <a:pt x="2459" y="1141"/>
                    <a:pt x="1332" y="579"/>
                    <a:pt x="1" y="0"/>
                  </a:cubicBezTo>
                  <a:close/>
                </a:path>
              </a:pathLst>
            </a:custGeom>
            <a:solidFill>
              <a:srgbClr val="BD92C9"/>
            </a:solidFill>
            <a:ln>
              <a:noFill/>
            </a:ln>
          </p:spPr>
          <p:txBody>
            <a:bodyPr spcFirstLastPara="1" wrap="square" lIns="91425" tIns="91425" rIns="91425" bIns="91425" anchor="ctr" anchorCtr="0">
              <a:noAutofit/>
            </a:bodyPr>
            <a:lstStyle/>
            <a:p/>
          </p:txBody>
        </p:sp>
        <p:sp>
          <p:nvSpPr>
            <p:cNvPr id="124" name="Google Shape;3780;p50"/>
            <p:cNvSpPr/>
            <p:nvPr/>
          </p:nvSpPr>
          <p:spPr>
            <a:xfrm>
              <a:off x="6153289" y="1661157"/>
              <a:ext cx="151185" cy="138548"/>
            </a:xfrm>
            <a:custGeom>
              <a:avLst/>
              <a:gdLst/>
              <a:ahLst/>
              <a:cxnLst/>
              <a:rect l="l" t="t" r="r" b="b"/>
              <a:pathLst>
                <a:path w="4211" h="3859" extrusionOk="0">
                  <a:moveTo>
                    <a:pt x="1214" y="1"/>
                  </a:moveTo>
                  <a:cubicBezTo>
                    <a:pt x="820" y="611"/>
                    <a:pt x="416" y="1215"/>
                    <a:pt x="1" y="1811"/>
                  </a:cubicBezTo>
                  <a:cubicBezTo>
                    <a:pt x="1332" y="2390"/>
                    <a:pt x="2459" y="2952"/>
                    <a:pt x="3202" y="3342"/>
                  </a:cubicBezTo>
                  <a:cubicBezTo>
                    <a:pt x="3781" y="3642"/>
                    <a:pt x="4126" y="3841"/>
                    <a:pt x="4157" y="3859"/>
                  </a:cubicBezTo>
                  <a:lnTo>
                    <a:pt x="4162" y="3859"/>
                  </a:lnTo>
                  <a:cubicBezTo>
                    <a:pt x="4199" y="3465"/>
                    <a:pt x="4210" y="2850"/>
                    <a:pt x="4210" y="2310"/>
                  </a:cubicBezTo>
                  <a:cubicBezTo>
                    <a:pt x="4210" y="1714"/>
                    <a:pt x="4199" y="1208"/>
                    <a:pt x="4199" y="1208"/>
                  </a:cubicBezTo>
                  <a:cubicBezTo>
                    <a:pt x="4189" y="1205"/>
                    <a:pt x="4183" y="1201"/>
                    <a:pt x="4175" y="1201"/>
                  </a:cubicBezTo>
                  <a:cubicBezTo>
                    <a:pt x="4168" y="1197"/>
                    <a:pt x="4162" y="1194"/>
                    <a:pt x="4151" y="1190"/>
                  </a:cubicBezTo>
                  <a:cubicBezTo>
                    <a:pt x="3171" y="765"/>
                    <a:pt x="2184" y="364"/>
                    <a:pt x="121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5" name="Google Shape;3781;p50"/>
            <p:cNvSpPr/>
            <p:nvPr/>
          </p:nvSpPr>
          <p:spPr>
            <a:xfrm>
              <a:off x="5825469" y="1622383"/>
              <a:ext cx="101209" cy="35687"/>
            </a:xfrm>
            <a:custGeom>
              <a:avLst/>
              <a:gdLst/>
              <a:ahLst/>
              <a:cxnLst/>
              <a:rect l="l" t="t" r="r" b="b"/>
              <a:pathLst>
                <a:path w="2819" h="994" extrusionOk="0">
                  <a:moveTo>
                    <a:pt x="2574" y="0"/>
                  </a:moveTo>
                  <a:cubicBezTo>
                    <a:pt x="1748" y="42"/>
                    <a:pt x="939" y="265"/>
                    <a:pt x="196" y="631"/>
                  </a:cubicBezTo>
                  <a:cubicBezTo>
                    <a:pt x="0" y="725"/>
                    <a:pt x="123" y="994"/>
                    <a:pt x="304" y="994"/>
                  </a:cubicBezTo>
                  <a:cubicBezTo>
                    <a:pt x="332" y="994"/>
                    <a:pt x="364" y="987"/>
                    <a:pt x="395" y="970"/>
                  </a:cubicBezTo>
                  <a:cubicBezTo>
                    <a:pt x="1075" y="635"/>
                    <a:pt x="1818" y="440"/>
                    <a:pt x="2574" y="373"/>
                  </a:cubicBezTo>
                  <a:cubicBezTo>
                    <a:pt x="2809" y="352"/>
                    <a:pt x="2819" y="0"/>
                    <a:pt x="2588"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6" name="Google Shape;3782;p50"/>
            <p:cNvSpPr/>
            <p:nvPr/>
          </p:nvSpPr>
          <p:spPr>
            <a:xfrm>
              <a:off x="5941145" y="1623137"/>
              <a:ext cx="46386" cy="17664"/>
            </a:xfrm>
            <a:custGeom>
              <a:avLst/>
              <a:gdLst/>
              <a:ahLst/>
              <a:cxnLst/>
              <a:rect l="l" t="t" r="r" b="b"/>
              <a:pathLst>
                <a:path w="1292" h="492" extrusionOk="0">
                  <a:moveTo>
                    <a:pt x="186" y="0"/>
                  </a:moveTo>
                  <a:cubicBezTo>
                    <a:pt x="92" y="0"/>
                    <a:pt x="1" y="94"/>
                    <a:pt x="8" y="189"/>
                  </a:cubicBezTo>
                  <a:cubicBezTo>
                    <a:pt x="12" y="297"/>
                    <a:pt x="89" y="363"/>
                    <a:pt x="193" y="373"/>
                  </a:cubicBezTo>
                  <a:cubicBezTo>
                    <a:pt x="263" y="380"/>
                    <a:pt x="329" y="387"/>
                    <a:pt x="399" y="394"/>
                  </a:cubicBezTo>
                  <a:lnTo>
                    <a:pt x="395" y="394"/>
                  </a:lnTo>
                  <a:cubicBezTo>
                    <a:pt x="395" y="394"/>
                    <a:pt x="437" y="401"/>
                    <a:pt x="445" y="401"/>
                  </a:cubicBezTo>
                  <a:cubicBezTo>
                    <a:pt x="458" y="404"/>
                    <a:pt x="476" y="408"/>
                    <a:pt x="493" y="411"/>
                  </a:cubicBezTo>
                  <a:cubicBezTo>
                    <a:pt x="528" y="415"/>
                    <a:pt x="563" y="422"/>
                    <a:pt x="601" y="429"/>
                  </a:cubicBezTo>
                  <a:cubicBezTo>
                    <a:pt x="744" y="453"/>
                    <a:pt x="887" y="492"/>
                    <a:pt x="1031" y="492"/>
                  </a:cubicBezTo>
                  <a:cubicBezTo>
                    <a:pt x="1044" y="492"/>
                    <a:pt x="1058" y="492"/>
                    <a:pt x="1072" y="488"/>
                  </a:cubicBezTo>
                  <a:cubicBezTo>
                    <a:pt x="1229" y="482"/>
                    <a:pt x="1292" y="276"/>
                    <a:pt x="1152" y="192"/>
                  </a:cubicBezTo>
                  <a:cubicBezTo>
                    <a:pt x="1013" y="105"/>
                    <a:pt x="846" y="76"/>
                    <a:pt x="685" y="52"/>
                  </a:cubicBezTo>
                  <a:cubicBezTo>
                    <a:pt x="524" y="28"/>
                    <a:pt x="357" y="10"/>
                    <a:pt x="193"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27" name="Google Shape;3783;p50"/>
            <p:cNvSpPr/>
            <p:nvPr/>
          </p:nvSpPr>
          <p:spPr>
            <a:xfrm>
              <a:off x="6815174" y="1636313"/>
              <a:ext cx="330483" cy="265643"/>
            </a:xfrm>
            <a:custGeom>
              <a:avLst/>
              <a:gdLst/>
              <a:ahLst/>
              <a:cxnLst/>
              <a:rect l="l" t="t" r="r" b="b"/>
              <a:pathLst>
                <a:path w="9205" h="7399" extrusionOk="0">
                  <a:moveTo>
                    <a:pt x="5083" y="1"/>
                  </a:moveTo>
                  <a:cubicBezTo>
                    <a:pt x="2367" y="1"/>
                    <a:pt x="1" y="2835"/>
                    <a:pt x="1" y="2835"/>
                  </a:cubicBezTo>
                  <a:cubicBezTo>
                    <a:pt x="1" y="2835"/>
                    <a:pt x="91" y="3968"/>
                    <a:pt x="91" y="4965"/>
                  </a:cubicBezTo>
                  <a:cubicBezTo>
                    <a:pt x="91" y="4965"/>
                    <a:pt x="2885" y="2036"/>
                    <a:pt x="4907" y="1600"/>
                  </a:cubicBezTo>
                  <a:cubicBezTo>
                    <a:pt x="5017" y="1576"/>
                    <a:pt x="5122" y="1565"/>
                    <a:pt x="5221" y="1565"/>
                  </a:cubicBezTo>
                  <a:cubicBezTo>
                    <a:pt x="6951" y="1565"/>
                    <a:pt x="7088" y="4993"/>
                    <a:pt x="6916" y="5164"/>
                  </a:cubicBezTo>
                  <a:cubicBezTo>
                    <a:pt x="6735" y="5346"/>
                    <a:pt x="5815" y="5328"/>
                    <a:pt x="5815" y="5572"/>
                  </a:cubicBezTo>
                  <a:cubicBezTo>
                    <a:pt x="5815" y="5813"/>
                    <a:pt x="6561" y="5879"/>
                    <a:pt x="6676" y="5995"/>
                  </a:cubicBezTo>
                  <a:cubicBezTo>
                    <a:pt x="6787" y="6106"/>
                    <a:pt x="6073" y="6811"/>
                    <a:pt x="6282" y="7020"/>
                  </a:cubicBezTo>
                  <a:cubicBezTo>
                    <a:pt x="6303" y="7042"/>
                    <a:pt x="6328" y="7051"/>
                    <a:pt x="6357" y="7051"/>
                  </a:cubicBezTo>
                  <a:cubicBezTo>
                    <a:pt x="6476" y="7051"/>
                    <a:pt x="6647" y="6883"/>
                    <a:pt x="6802" y="6716"/>
                  </a:cubicBezTo>
                  <a:cubicBezTo>
                    <a:pt x="6960" y="6545"/>
                    <a:pt x="7105" y="6377"/>
                    <a:pt x="7169" y="6377"/>
                  </a:cubicBezTo>
                  <a:cubicBezTo>
                    <a:pt x="7176" y="6377"/>
                    <a:pt x="7183" y="6380"/>
                    <a:pt x="7188" y="6385"/>
                  </a:cubicBezTo>
                  <a:cubicBezTo>
                    <a:pt x="7296" y="6493"/>
                    <a:pt x="6961" y="7233"/>
                    <a:pt x="7115" y="7383"/>
                  </a:cubicBezTo>
                  <a:cubicBezTo>
                    <a:pt x="7126" y="7394"/>
                    <a:pt x="7138" y="7399"/>
                    <a:pt x="7150" y="7399"/>
                  </a:cubicBezTo>
                  <a:cubicBezTo>
                    <a:pt x="7306" y="7399"/>
                    <a:pt x="7559" y="6552"/>
                    <a:pt x="7656" y="6552"/>
                  </a:cubicBezTo>
                  <a:cubicBezTo>
                    <a:pt x="7764" y="6552"/>
                    <a:pt x="7869" y="7323"/>
                    <a:pt x="8186" y="7323"/>
                  </a:cubicBezTo>
                  <a:cubicBezTo>
                    <a:pt x="8503" y="7323"/>
                    <a:pt x="7959" y="6357"/>
                    <a:pt x="8186" y="5482"/>
                  </a:cubicBezTo>
                  <a:cubicBezTo>
                    <a:pt x="8413" y="4603"/>
                    <a:pt x="9205" y="1018"/>
                    <a:pt x="6093" y="139"/>
                  </a:cubicBezTo>
                  <a:cubicBezTo>
                    <a:pt x="5754" y="43"/>
                    <a:pt x="5416" y="1"/>
                    <a:pt x="5083"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28" name="Google Shape;3784;p50"/>
            <p:cNvSpPr/>
            <p:nvPr/>
          </p:nvSpPr>
          <p:spPr>
            <a:xfrm>
              <a:off x="6815174" y="1737556"/>
              <a:ext cx="3267" cy="73923"/>
            </a:xfrm>
            <a:custGeom>
              <a:avLst/>
              <a:gdLst/>
              <a:ahLst/>
              <a:cxnLst/>
              <a:rect l="l" t="t" r="r" b="b"/>
              <a:pathLst>
                <a:path w="91" h="2059" extrusionOk="0">
                  <a:moveTo>
                    <a:pt x="7" y="1"/>
                  </a:moveTo>
                  <a:cubicBezTo>
                    <a:pt x="4" y="7"/>
                    <a:pt x="1" y="15"/>
                    <a:pt x="1" y="15"/>
                  </a:cubicBezTo>
                  <a:cubicBezTo>
                    <a:pt x="1" y="15"/>
                    <a:pt x="84" y="1085"/>
                    <a:pt x="91" y="2058"/>
                  </a:cubicBezTo>
                  <a:cubicBezTo>
                    <a:pt x="84" y="1085"/>
                    <a:pt x="1" y="15"/>
                    <a:pt x="1" y="15"/>
                  </a:cubicBezTo>
                  <a:cubicBezTo>
                    <a:pt x="1" y="15"/>
                    <a:pt x="4" y="7"/>
                    <a:pt x="7" y="1"/>
                  </a:cubicBezTo>
                  <a:close/>
                </a:path>
              </a:pathLst>
            </a:custGeom>
            <a:solidFill>
              <a:srgbClr val="BD8654"/>
            </a:solidFill>
            <a:ln>
              <a:noFill/>
            </a:ln>
          </p:spPr>
          <p:txBody>
            <a:bodyPr spcFirstLastPara="1" wrap="square" lIns="91425" tIns="91425" rIns="91425" bIns="91425" anchor="ctr" anchorCtr="0">
              <a:noAutofit/>
            </a:bodyPr>
            <a:lstStyle/>
            <a:p/>
          </p:txBody>
        </p:sp>
        <p:sp>
          <p:nvSpPr>
            <p:cNvPr id="129" name="Google Shape;3785;p50"/>
            <p:cNvSpPr/>
            <p:nvPr/>
          </p:nvSpPr>
          <p:spPr>
            <a:xfrm>
              <a:off x="6815425" y="1737053"/>
              <a:ext cx="539" cy="539"/>
            </a:xfrm>
            <a:custGeom>
              <a:avLst/>
              <a:gdLst/>
              <a:ahLst/>
              <a:cxnLst/>
              <a:rect l="l" t="t" r="r" b="b"/>
              <a:pathLst>
                <a:path w="15" h="15" extrusionOk="0">
                  <a:moveTo>
                    <a:pt x="15" y="0"/>
                  </a:moveTo>
                  <a:cubicBezTo>
                    <a:pt x="11" y="8"/>
                    <a:pt x="4" y="11"/>
                    <a:pt x="0" y="15"/>
                  </a:cubicBezTo>
                  <a:lnTo>
                    <a:pt x="0" y="15"/>
                  </a:lnTo>
                  <a:cubicBezTo>
                    <a:pt x="4" y="11"/>
                    <a:pt x="11" y="8"/>
                    <a:pt x="15" y="0"/>
                  </a:cubicBezTo>
                  <a:close/>
                </a:path>
              </a:pathLst>
            </a:custGeom>
            <a:solidFill>
              <a:srgbClr val="B2278B"/>
            </a:solidFill>
            <a:ln>
              <a:noFill/>
            </a:ln>
          </p:spPr>
          <p:txBody>
            <a:bodyPr spcFirstLastPara="1" wrap="square" lIns="91425" tIns="91425" rIns="91425" bIns="91425" anchor="ctr" anchorCtr="0">
              <a:noAutofit/>
            </a:bodyPr>
            <a:lstStyle/>
            <a:p/>
          </p:txBody>
        </p:sp>
        <p:sp>
          <p:nvSpPr>
            <p:cNvPr id="130" name="Google Shape;3786;p50"/>
            <p:cNvSpPr/>
            <p:nvPr/>
          </p:nvSpPr>
          <p:spPr>
            <a:xfrm>
              <a:off x="6819159" y="1813560"/>
              <a:ext cx="287" cy="287"/>
            </a:xfrm>
            <a:custGeom>
              <a:avLst/>
              <a:gdLst/>
              <a:ahLst/>
              <a:cxnLst/>
              <a:rect l="l" t="t" r="r" b="b"/>
              <a:pathLst>
                <a:path w="8" h="8" extrusionOk="0">
                  <a:moveTo>
                    <a:pt x="8" y="1"/>
                  </a:moveTo>
                  <a:cubicBezTo>
                    <a:pt x="4" y="1"/>
                    <a:pt x="1" y="4"/>
                    <a:pt x="1" y="7"/>
                  </a:cubicBezTo>
                  <a:lnTo>
                    <a:pt x="1" y="7"/>
                  </a:lnTo>
                  <a:cubicBezTo>
                    <a:pt x="1" y="4"/>
                    <a:pt x="4" y="1"/>
                    <a:pt x="8" y="1"/>
                  </a:cubicBezTo>
                  <a:close/>
                </a:path>
              </a:pathLst>
            </a:custGeom>
            <a:solidFill>
              <a:srgbClr val="BDAEC9"/>
            </a:solidFill>
            <a:ln>
              <a:noFill/>
            </a:ln>
          </p:spPr>
          <p:txBody>
            <a:bodyPr spcFirstLastPara="1" wrap="square" lIns="91425" tIns="91425" rIns="91425" bIns="91425" anchor="ctr" anchorCtr="0">
              <a:noAutofit/>
            </a:bodyPr>
            <a:lstStyle/>
            <a:p/>
          </p:txBody>
        </p:sp>
        <p:sp>
          <p:nvSpPr>
            <p:cNvPr id="131" name="Google Shape;3787;p50"/>
            <p:cNvSpPr/>
            <p:nvPr/>
          </p:nvSpPr>
          <p:spPr>
            <a:xfrm>
              <a:off x="6818405" y="1813811"/>
              <a:ext cx="790" cy="790"/>
            </a:xfrm>
            <a:custGeom>
              <a:avLst/>
              <a:gdLst/>
              <a:ahLst/>
              <a:cxnLst/>
              <a:rect l="l" t="t" r="r" b="b"/>
              <a:pathLst>
                <a:path w="22" h="22" extrusionOk="0">
                  <a:moveTo>
                    <a:pt x="22" y="0"/>
                  </a:moveTo>
                  <a:lnTo>
                    <a:pt x="1" y="21"/>
                  </a:lnTo>
                  <a:lnTo>
                    <a:pt x="22" y="0"/>
                  </a:lnTo>
                  <a:close/>
                </a:path>
              </a:pathLst>
            </a:custGeom>
            <a:solidFill>
              <a:srgbClr val="BD8654"/>
            </a:solidFill>
            <a:ln>
              <a:noFill/>
            </a:ln>
          </p:spPr>
          <p:txBody>
            <a:bodyPr spcFirstLastPara="1" wrap="square" lIns="91425" tIns="91425" rIns="91425" bIns="91425" anchor="ctr" anchorCtr="0">
              <a:noAutofit/>
            </a:bodyPr>
            <a:lstStyle/>
            <a:p/>
          </p:txBody>
        </p:sp>
        <p:sp>
          <p:nvSpPr>
            <p:cNvPr id="132" name="Google Shape;3788;p50"/>
            <p:cNvSpPr/>
            <p:nvPr/>
          </p:nvSpPr>
          <p:spPr>
            <a:xfrm>
              <a:off x="6854379" y="1746926"/>
              <a:ext cx="39708" cy="33246"/>
            </a:xfrm>
            <a:custGeom>
              <a:avLst/>
              <a:gdLst/>
              <a:ahLst/>
              <a:cxnLst/>
              <a:rect l="l" t="t" r="r" b="b"/>
              <a:pathLst>
                <a:path w="1106" h="926" extrusionOk="0">
                  <a:moveTo>
                    <a:pt x="1106" y="1"/>
                  </a:moveTo>
                  <a:cubicBezTo>
                    <a:pt x="697" y="315"/>
                    <a:pt x="321" y="640"/>
                    <a:pt x="0" y="926"/>
                  </a:cubicBezTo>
                  <a:lnTo>
                    <a:pt x="0" y="926"/>
                  </a:lnTo>
                  <a:cubicBezTo>
                    <a:pt x="321" y="640"/>
                    <a:pt x="697" y="315"/>
                    <a:pt x="1106" y="1"/>
                  </a:cubicBezTo>
                  <a:close/>
                </a:path>
              </a:pathLst>
            </a:custGeom>
            <a:solidFill>
              <a:srgbClr val="B2278B"/>
            </a:solidFill>
            <a:ln>
              <a:noFill/>
            </a:ln>
          </p:spPr>
          <p:txBody>
            <a:bodyPr spcFirstLastPara="1" wrap="square" lIns="91425" tIns="91425" rIns="91425" bIns="91425" anchor="ctr" anchorCtr="0">
              <a:noAutofit/>
            </a:bodyPr>
            <a:lstStyle/>
            <a:p/>
          </p:txBody>
        </p:sp>
        <p:sp>
          <p:nvSpPr>
            <p:cNvPr id="133" name="Google Shape;3789;p50"/>
            <p:cNvSpPr/>
            <p:nvPr/>
          </p:nvSpPr>
          <p:spPr>
            <a:xfrm>
              <a:off x="6819410" y="1780135"/>
              <a:ext cx="35005" cy="33461"/>
            </a:xfrm>
            <a:custGeom>
              <a:avLst/>
              <a:gdLst/>
              <a:ahLst/>
              <a:cxnLst/>
              <a:rect l="l" t="t" r="r" b="b"/>
              <a:pathLst>
                <a:path w="975" h="932" extrusionOk="0">
                  <a:moveTo>
                    <a:pt x="974" y="1"/>
                  </a:moveTo>
                  <a:cubicBezTo>
                    <a:pt x="465" y="457"/>
                    <a:pt x="102" y="827"/>
                    <a:pt x="1" y="932"/>
                  </a:cubicBezTo>
                  <a:lnTo>
                    <a:pt x="1" y="932"/>
                  </a:lnTo>
                  <a:cubicBezTo>
                    <a:pt x="102" y="827"/>
                    <a:pt x="465" y="457"/>
                    <a:pt x="974" y="1"/>
                  </a:cubicBezTo>
                  <a:close/>
                </a:path>
              </a:pathLst>
            </a:custGeom>
            <a:solidFill>
              <a:srgbClr val="BD92C9"/>
            </a:solidFill>
            <a:ln>
              <a:noFill/>
            </a:ln>
          </p:spPr>
          <p:txBody>
            <a:bodyPr spcFirstLastPara="1" wrap="square" lIns="91425" tIns="91425" rIns="91425" bIns="91425" anchor="ctr" anchorCtr="0">
              <a:noAutofit/>
            </a:bodyPr>
            <a:lstStyle/>
            <a:p/>
          </p:txBody>
        </p:sp>
        <p:sp>
          <p:nvSpPr>
            <p:cNvPr id="134" name="Google Shape;3790;p50"/>
            <p:cNvSpPr/>
            <p:nvPr/>
          </p:nvSpPr>
          <p:spPr>
            <a:xfrm>
              <a:off x="6815174" y="1673686"/>
              <a:ext cx="78914" cy="140917"/>
            </a:xfrm>
            <a:custGeom>
              <a:avLst/>
              <a:gdLst/>
              <a:ahLst/>
              <a:cxnLst/>
              <a:rect l="l" t="t" r="r" b="b"/>
              <a:pathLst>
                <a:path w="2198" h="3925" extrusionOk="0">
                  <a:moveTo>
                    <a:pt x="2051" y="1"/>
                  </a:moveTo>
                  <a:cubicBezTo>
                    <a:pt x="942" y="730"/>
                    <a:pt x="165" y="1601"/>
                    <a:pt x="22" y="1765"/>
                  </a:cubicBezTo>
                  <a:cubicBezTo>
                    <a:pt x="18" y="1773"/>
                    <a:pt x="11" y="1776"/>
                    <a:pt x="7" y="1780"/>
                  </a:cubicBezTo>
                  <a:cubicBezTo>
                    <a:pt x="4" y="1786"/>
                    <a:pt x="1" y="1794"/>
                    <a:pt x="1" y="1794"/>
                  </a:cubicBezTo>
                  <a:cubicBezTo>
                    <a:pt x="1" y="1794"/>
                    <a:pt x="84" y="2864"/>
                    <a:pt x="91" y="3837"/>
                  </a:cubicBezTo>
                  <a:lnTo>
                    <a:pt x="91" y="3924"/>
                  </a:lnTo>
                  <a:lnTo>
                    <a:pt x="112" y="3903"/>
                  </a:lnTo>
                  <a:cubicBezTo>
                    <a:pt x="112" y="3900"/>
                    <a:pt x="115" y="3897"/>
                    <a:pt x="119" y="3897"/>
                  </a:cubicBezTo>
                  <a:cubicBezTo>
                    <a:pt x="220" y="3792"/>
                    <a:pt x="583" y="3422"/>
                    <a:pt x="1092" y="2966"/>
                  </a:cubicBezTo>
                  <a:cubicBezTo>
                    <a:pt x="1413" y="2680"/>
                    <a:pt x="1789" y="2355"/>
                    <a:pt x="2198" y="2041"/>
                  </a:cubicBezTo>
                  <a:cubicBezTo>
                    <a:pt x="2114" y="1368"/>
                    <a:pt x="2065" y="688"/>
                    <a:pt x="205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35" name="Google Shape;3791;p50"/>
            <p:cNvSpPr/>
            <p:nvPr/>
          </p:nvSpPr>
          <p:spPr>
            <a:xfrm>
              <a:off x="6917817" y="1654802"/>
              <a:ext cx="77442" cy="32564"/>
            </a:xfrm>
            <a:custGeom>
              <a:avLst/>
              <a:gdLst/>
              <a:ahLst/>
              <a:cxnLst/>
              <a:rect l="l" t="t" r="r" b="b"/>
              <a:pathLst>
                <a:path w="2157" h="907" extrusionOk="0">
                  <a:moveTo>
                    <a:pt x="1937" y="0"/>
                  </a:moveTo>
                  <a:cubicBezTo>
                    <a:pt x="1923" y="0"/>
                    <a:pt x="1905" y="0"/>
                    <a:pt x="1892" y="4"/>
                  </a:cubicBezTo>
                  <a:cubicBezTo>
                    <a:pt x="1303" y="123"/>
                    <a:pt x="723" y="297"/>
                    <a:pt x="165" y="524"/>
                  </a:cubicBezTo>
                  <a:cubicBezTo>
                    <a:pt x="71" y="565"/>
                    <a:pt x="1" y="653"/>
                    <a:pt x="33" y="760"/>
                  </a:cubicBezTo>
                  <a:cubicBezTo>
                    <a:pt x="54" y="838"/>
                    <a:pt x="134" y="907"/>
                    <a:pt x="218" y="907"/>
                  </a:cubicBezTo>
                  <a:cubicBezTo>
                    <a:pt x="235" y="907"/>
                    <a:pt x="252" y="904"/>
                    <a:pt x="270" y="897"/>
                  </a:cubicBezTo>
                  <a:cubicBezTo>
                    <a:pt x="825" y="670"/>
                    <a:pt x="1403" y="495"/>
                    <a:pt x="1993" y="377"/>
                  </a:cubicBezTo>
                  <a:cubicBezTo>
                    <a:pt x="2098" y="356"/>
                    <a:pt x="2156" y="234"/>
                    <a:pt x="2129" y="139"/>
                  </a:cubicBezTo>
                  <a:cubicBezTo>
                    <a:pt x="2104" y="49"/>
                    <a:pt x="2024" y="0"/>
                    <a:pt x="1937"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36" name="Google Shape;3792;p50"/>
            <p:cNvSpPr/>
            <p:nvPr/>
          </p:nvSpPr>
          <p:spPr>
            <a:xfrm>
              <a:off x="7001720" y="1654515"/>
              <a:ext cx="32348" cy="18346"/>
            </a:xfrm>
            <a:custGeom>
              <a:avLst/>
              <a:gdLst/>
              <a:ahLst/>
              <a:cxnLst/>
              <a:rect l="l" t="t" r="r" b="b"/>
              <a:pathLst>
                <a:path w="901" h="511" extrusionOk="0">
                  <a:moveTo>
                    <a:pt x="626" y="492"/>
                  </a:moveTo>
                  <a:lnTo>
                    <a:pt x="626" y="492"/>
                  </a:lnTo>
                  <a:cubicBezTo>
                    <a:pt x="626" y="493"/>
                    <a:pt x="627" y="493"/>
                    <a:pt x="628" y="493"/>
                  </a:cubicBezTo>
                  <a:lnTo>
                    <a:pt x="628" y="493"/>
                  </a:lnTo>
                  <a:cubicBezTo>
                    <a:pt x="628" y="493"/>
                    <a:pt x="627" y="493"/>
                    <a:pt x="626" y="492"/>
                  </a:cubicBezTo>
                  <a:close/>
                  <a:moveTo>
                    <a:pt x="628" y="493"/>
                  </a:moveTo>
                  <a:lnTo>
                    <a:pt x="628" y="493"/>
                  </a:lnTo>
                  <a:cubicBezTo>
                    <a:pt x="631" y="494"/>
                    <a:pt x="633" y="495"/>
                    <a:pt x="635" y="496"/>
                  </a:cubicBezTo>
                  <a:cubicBezTo>
                    <a:pt x="633" y="495"/>
                    <a:pt x="630" y="494"/>
                    <a:pt x="628" y="493"/>
                  </a:cubicBezTo>
                  <a:close/>
                  <a:moveTo>
                    <a:pt x="179" y="1"/>
                  </a:moveTo>
                  <a:cubicBezTo>
                    <a:pt x="137" y="1"/>
                    <a:pt x="88" y="26"/>
                    <a:pt x="57" y="54"/>
                  </a:cubicBezTo>
                  <a:cubicBezTo>
                    <a:pt x="25" y="89"/>
                    <a:pt x="1" y="141"/>
                    <a:pt x="4" y="186"/>
                  </a:cubicBezTo>
                  <a:cubicBezTo>
                    <a:pt x="4" y="235"/>
                    <a:pt x="22" y="284"/>
                    <a:pt x="57" y="315"/>
                  </a:cubicBezTo>
                  <a:cubicBezTo>
                    <a:pt x="70" y="326"/>
                    <a:pt x="81" y="336"/>
                    <a:pt x="96" y="347"/>
                  </a:cubicBezTo>
                  <a:cubicBezTo>
                    <a:pt x="123" y="361"/>
                    <a:pt x="154" y="371"/>
                    <a:pt x="189" y="371"/>
                  </a:cubicBezTo>
                  <a:lnTo>
                    <a:pt x="200" y="371"/>
                  </a:lnTo>
                  <a:cubicBezTo>
                    <a:pt x="346" y="395"/>
                    <a:pt x="490" y="435"/>
                    <a:pt x="626" y="492"/>
                  </a:cubicBezTo>
                  <a:lnTo>
                    <a:pt x="626" y="492"/>
                  </a:lnTo>
                  <a:cubicBezTo>
                    <a:pt x="624" y="492"/>
                    <a:pt x="623" y="491"/>
                    <a:pt x="622" y="490"/>
                  </a:cubicBezTo>
                  <a:lnTo>
                    <a:pt x="622" y="490"/>
                  </a:lnTo>
                  <a:cubicBezTo>
                    <a:pt x="650" y="500"/>
                    <a:pt x="677" y="511"/>
                    <a:pt x="706" y="511"/>
                  </a:cubicBezTo>
                  <a:cubicBezTo>
                    <a:pt x="723" y="511"/>
                    <a:pt x="737" y="507"/>
                    <a:pt x="751" y="503"/>
                  </a:cubicBezTo>
                  <a:cubicBezTo>
                    <a:pt x="796" y="490"/>
                    <a:pt x="845" y="458"/>
                    <a:pt x="866" y="416"/>
                  </a:cubicBezTo>
                  <a:cubicBezTo>
                    <a:pt x="887" y="371"/>
                    <a:pt x="901" y="319"/>
                    <a:pt x="883" y="270"/>
                  </a:cubicBezTo>
                  <a:cubicBezTo>
                    <a:pt x="870" y="224"/>
                    <a:pt x="841" y="179"/>
                    <a:pt x="796" y="158"/>
                  </a:cubicBezTo>
                  <a:cubicBezTo>
                    <a:pt x="702" y="113"/>
                    <a:pt x="604" y="71"/>
                    <a:pt x="500" y="47"/>
                  </a:cubicBezTo>
                  <a:cubicBezTo>
                    <a:pt x="399" y="22"/>
                    <a:pt x="294" y="8"/>
                    <a:pt x="189"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3"/>
                                        </p:tgtEl>
                                        <p:attrNameLst>
                                          <p:attrName>style.visibility</p:attrName>
                                        </p:attrNameLst>
                                      </p:cBhvr>
                                      <p:to>
                                        <p:strVal val="visible"/>
                                      </p:to>
                                    </p:set>
                                    <p:animEffect transition="in" filter="circle(in)">
                                      <p:cBhvr>
                                        <p:cTn id="7" dur="2000"/>
                                        <p:tgtEl>
                                          <p:spTgt spid="1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oogle Shape;2461;p41"/>
          <p:cNvCxnSpPr/>
          <p:nvPr/>
        </p:nvCxnSpPr>
        <p:spPr>
          <a:xfrm>
            <a:off x="4932000" y="1600200"/>
            <a:ext cx="0" cy="3295800"/>
          </a:xfrm>
          <a:prstGeom prst="straightConnector1">
            <a:avLst/>
          </a:prstGeom>
          <a:noFill/>
          <a:ln w="19050" cap="flat" cmpd="sng">
            <a:solidFill>
              <a:schemeClr val="dk1"/>
            </a:solidFill>
            <a:prstDash val="dash"/>
            <a:round/>
            <a:headEnd type="none" w="med" len="med"/>
            <a:tailEnd type="none" w="med" len="med"/>
          </a:ln>
        </p:spPr>
      </p:cxnSp>
      <p:grpSp>
        <p:nvGrpSpPr>
          <p:cNvPr id="6" name="Google Shape;1549;p31"/>
          <p:cNvGrpSpPr/>
          <p:nvPr/>
        </p:nvGrpSpPr>
        <p:grpSpPr>
          <a:xfrm>
            <a:off x="1966944" y="49159"/>
            <a:ext cx="5930106" cy="1251496"/>
            <a:chOff x="1966944" y="49159"/>
            <a:chExt cx="5930106" cy="1251496"/>
          </a:xfrm>
        </p:grpSpPr>
        <p:sp>
          <p:nvSpPr>
            <p:cNvPr id="7" name="Google Shape;1550;p31"/>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8" name="Google Shape;1551;p31"/>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552;p31"/>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1553;p31"/>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rgbClr val="FFFBEF"/>
                </a:solidFill>
                <a:latin typeface="Times New Roman" panose="02020603050405020304" pitchFamily="18" charset="0"/>
                <a:cs typeface="Times New Roman" panose="02020603050405020304" pitchFamily="18" charset="0"/>
              </a:rPr>
              <a:t>B</a:t>
            </a:r>
            <a:r>
              <a:rPr lang="en-GB" b="1" dirty="0" smtClean="0">
                <a:solidFill>
                  <a:srgbClr val="FFFBEF"/>
                </a:solidFill>
                <a:latin typeface="Times New Roman" panose="02020603050405020304" pitchFamily="18" charset="0"/>
                <a:cs typeface="Times New Roman" panose="02020603050405020304" pitchFamily="18" charset="0"/>
              </a:rPr>
              <a:t>ài 1</a:t>
            </a:r>
            <a:endParaRPr b="1" dirty="0">
              <a:solidFill>
                <a:srgbClr val="FFFBEF"/>
              </a:solidFill>
              <a:latin typeface="Times New Roman" panose="02020603050405020304" pitchFamily="18" charset="0"/>
              <a:cs typeface="Times New Roman" panose="02020603050405020304" pitchFamily="18" charset="0"/>
            </a:endParaRPr>
          </a:p>
        </p:txBody>
      </p:sp>
      <p:sp>
        <p:nvSpPr>
          <p:cNvPr id="11" name="Cloud Callout 10"/>
          <p:cNvSpPr/>
          <p:nvPr/>
        </p:nvSpPr>
        <p:spPr>
          <a:xfrm>
            <a:off x="2574295" y="1316062"/>
            <a:ext cx="4800600" cy="1981200"/>
          </a:xfrm>
          <a:prstGeom prst="cloudCallout">
            <a:avLst>
              <a:gd name="adj1" fmla="val -57810"/>
              <a:gd name="adj2" fmla="val 52897"/>
            </a:avLst>
          </a:prstGeom>
          <a:solidFill>
            <a:srgbClr val="F79646">
              <a:lumMod val="20000"/>
              <a:lumOff val="80000"/>
            </a:srgbClr>
          </a:solidFill>
          <a:ln w="25400" cap="flat" cmpd="sng" algn="ctr">
            <a:solidFill>
              <a:srgbClr val="C0504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sz="2400" b="1" i="1" noProof="0" dirty="0" err="1" smtClean="0">
                <a:solidFill>
                  <a:srgbClr val="FF0000"/>
                </a:solidFill>
                <a:latin typeface="Times New Roman" panose="02020603050405020304" pitchFamily="18" charset="0"/>
                <a:ea typeface="+mn-ea"/>
                <a:cs typeface="Times New Roman" panose="02020603050405020304" pitchFamily="18" charset="0"/>
              </a:rPr>
              <a:t>Thảo</a:t>
            </a:r>
            <a:r>
              <a:rPr lang="en-US" sz="2400" b="1" i="1" noProof="0" dirty="0" smtClean="0">
                <a:solidFill>
                  <a:srgbClr val="FF0000"/>
                </a:solidFill>
                <a:latin typeface="Times New Roman" panose="02020603050405020304" pitchFamily="18" charset="0"/>
                <a:ea typeface="+mn-ea"/>
                <a:cs typeface="Times New Roman" panose="02020603050405020304" pitchFamily="18" charset="0"/>
              </a:rPr>
              <a:t> </a:t>
            </a:r>
            <a:r>
              <a:rPr lang="en-US" sz="2400" b="1" i="1" noProof="0" dirty="0" err="1" smtClean="0">
                <a:solidFill>
                  <a:srgbClr val="FF0000"/>
                </a:solidFill>
                <a:latin typeface="Times New Roman" panose="02020603050405020304" pitchFamily="18" charset="0"/>
                <a:ea typeface="+mn-ea"/>
                <a:cs typeface="Times New Roman" panose="02020603050405020304" pitchFamily="18" charset="0"/>
              </a:rPr>
              <a:t>luận</a:t>
            </a:r>
            <a:r>
              <a:rPr lang="en-US" sz="2400" b="1" i="1" noProof="0" dirty="0" smtClean="0">
                <a:solidFill>
                  <a:srgbClr val="FF0000"/>
                </a:solidFill>
                <a:latin typeface="Times New Roman" panose="02020603050405020304" pitchFamily="18" charset="0"/>
                <a:ea typeface="+mn-ea"/>
                <a:cs typeface="Times New Roman" panose="02020603050405020304" pitchFamily="18" charset="0"/>
              </a:rPr>
              <a:t> </a:t>
            </a:r>
            <a:r>
              <a:rPr lang="en-US" sz="2400" b="1" i="1" noProof="0" dirty="0" err="1" smtClean="0">
                <a:solidFill>
                  <a:srgbClr val="FF0000"/>
                </a:solidFill>
                <a:latin typeface="Times New Roman" panose="02020603050405020304" pitchFamily="18" charset="0"/>
                <a:ea typeface="+mn-ea"/>
                <a:cs typeface="Times New Roman" panose="02020603050405020304" pitchFamily="18" charset="0"/>
              </a:rPr>
              <a:t>nhóm</a:t>
            </a:r>
            <a:r>
              <a:rPr lang="en-US" sz="2400" b="1" i="1" noProof="0" dirty="0" smtClean="0">
                <a:solidFill>
                  <a:srgbClr val="FF0000"/>
                </a:solidFill>
                <a:latin typeface="Times New Roman" panose="02020603050405020304" pitchFamily="18" charset="0"/>
                <a:ea typeface="+mn-ea"/>
                <a:cs typeface="Times New Roman" panose="02020603050405020304" pitchFamily="18" charset="0"/>
              </a:rPr>
              <a:t> (4p):</a:t>
            </a:r>
            <a:endParaRPr lang="en-US" sz="2400" b="1" i="1" noProof="0" dirty="0" smtClean="0">
              <a:solidFill>
                <a:srgbClr val="FF0000"/>
              </a:solidFill>
              <a:latin typeface="Times New Roman" panose="02020603050405020304" pitchFamily="18" charset="0"/>
              <a:ea typeface="+mn-e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1" u="none" strike="noStrike" kern="0" cap="none" spc="0" normalizeH="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2400" b="1" i="1" u="none" strike="noStrike" kern="0" cap="none" spc="0" normalizeH="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1,3: </a:t>
            </a:r>
            <a:r>
              <a:rPr kumimoji="0" lang="en-US" sz="2400" b="1" i="1" u="none" strike="noStrike" kern="0" cap="none" spc="0" normalizeH="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1" i="1" u="none" strike="noStrike" kern="0" cap="none" spc="0" normalizeH="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a:t>
            </a:r>
            <a:endParaRPr kumimoji="0" lang="en-US" sz="2400" b="1" i="1" u="none" strike="noStrike" kern="0" cap="none" spc="0" normalizeH="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2400" b="1" i="1" noProof="0" dirty="0" err="1" smtClean="0">
                <a:solidFill>
                  <a:srgbClr val="FF0000"/>
                </a:solidFill>
                <a:latin typeface="Times New Roman" panose="02020603050405020304" pitchFamily="18" charset="0"/>
                <a:ea typeface="+mn-ea"/>
                <a:cs typeface="Times New Roman" panose="02020603050405020304" pitchFamily="18" charset="0"/>
              </a:rPr>
              <a:t>Nhóm</a:t>
            </a:r>
            <a:r>
              <a:rPr lang="en-US" sz="2400" b="1" i="1" noProof="0" dirty="0" smtClean="0">
                <a:solidFill>
                  <a:srgbClr val="FF0000"/>
                </a:solidFill>
                <a:latin typeface="Times New Roman" panose="02020603050405020304" pitchFamily="18" charset="0"/>
                <a:ea typeface="+mn-ea"/>
                <a:cs typeface="Times New Roman" panose="02020603050405020304" pitchFamily="18" charset="0"/>
              </a:rPr>
              <a:t> 2,4: </a:t>
            </a:r>
            <a:r>
              <a:rPr lang="en-US" sz="2400" b="1" i="1" noProof="0" dirty="0" err="1" smtClean="0">
                <a:solidFill>
                  <a:srgbClr val="FF0000"/>
                </a:solidFill>
                <a:latin typeface="Times New Roman" panose="02020603050405020304" pitchFamily="18" charset="0"/>
                <a:ea typeface="+mn-ea"/>
                <a:cs typeface="Times New Roman" panose="02020603050405020304" pitchFamily="18" charset="0"/>
              </a:rPr>
              <a:t>bài</a:t>
            </a:r>
            <a:r>
              <a:rPr lang="en-US" sz="2400" b="1" i="1" noProof="0" dirty="0" smtClean="0">
                <a:solidFill>
                  <a:srgbClr val="FF0000"/>
                </a:solidFill>
                <a:latin typeface="Times New Roman" panose="02020603050405020304" pitchFamily="18" charset="0"/>
                <a:ea typeface="+mn-ea"/>
                <a:cs typeface="Times New Roman" panose="02020603050405020304" pitchFamily="18" charset="0"/>
              </a:rPr>
              <a:t> 2</a:t>
            </a:r>
            <a:endPar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914400" y="1581150"/>
            <a:ext cx="3581400" cy="2181944"/>
          </a:xfrm>
          <a:prstGeom prst="rect">
            <a:avLst/>
          </a:prstGeom>
        </p:spPr>
        <p:txBody>
          <a:bodyPr wrap="square">
            <a:spAutoFit/>
          </a:bodyPr>
          <a:lstStyle/>
          <a:p>
            <a:pPr algn="just">
              <a:lnSpc>
                <a:spcPct val="115000"/>
              </a:lnSpc>
            </a:pPr>
            <a:r>
              <a:rPr lang="vi-VN" sz="2400" dirty="0">
                <a:latin typeface="Times New Roman" panose="02020603050405020304"/>
                <a:ea typeface="Calibri" panose="020F0502020204030204"/>
              </a:rPr>
              <a:t>a, Lập luận phân tích dựa trên quan hệ nội bộ của đối tượng: Diễn biến, các cung bậc tâm trạng của Kiều đau xót, quẩn quanh, bế tắc</a:t>
            </a:r>
            <a:r>
              <a:rPr lang="vi-VN" sz="2400" dirty="0" smtClean="0">
                <a:latin typeface="Times New Roman" panose="02020603050405020304"/>
                <a:ea typeface="Calibri" panose="020F0502020204030204"/>
              </a:rPr>
              <a:t>.</a:t>
            </a:r>
            <a:endParaRPr lang="en-US" sz="2400" dirty="0">
              <a:effectLst/>
              <a:latin typeface="Times New Roman" panose="02020603050405020304"/>
              <a:ea typeface="Times New Roman" panose="02020603050405020304"/>
            </a:endParaRPr>
          </a:p>
        </p:txBody>
      </p:sp>
      <p:sp>
        <p:nvSpPr>
          <p:cNvPr id="13" name="Rectangle 12"/>
          <p:cNvSpPr/>
          <p:nvPr/>
        </p:nvSpPr>
        <p:spPr>
          <a:xfrm>
            <a:off x="5105400" y="1581150"/>
            <a:ext cx="3526200" cy="1332481"/>
          </a:xfrm>
          <a:prstGeom prst="rect">
            <a:avLst/>
          </a:prstGeom>
        </p:spPr>
        <p:txBody>
          <a:bodyPr wrap="square">
            <a:spAutoFit/>
          </a:bodyPr>
          <a:lstStyle/>
          <a:p>
            <a:pPr lvl="0" algn="just">
              <a:lnSpc>
                <a:spcPct val="115000"/>
              </a:lnSpc>
            </a:pPr>
            <a:r>
              <a:rPr lang="vi-VN" sz="2400" dirty="0" smtClean="0">
                <a:latin typeface="Times New Roman" panose="02020603050405020304"/>
                <a:ea typeface="Calibri" panose="020F0502020204030204"/>
              </a:rPr>
              <a:t>b</a:t>
            </a:r>
            <a:r>
              <a:rPr lang="vi-VN" sz="2400" dirty="0">
                <a:latin typeface="Times New Roman" panose="02020603050405020304"/>
                <a:ea typeface="Calibri" panose="020F0502020204030204"/>
              </a:rPr>
              <a:t>, Quan hệ giữa đối tượng này với đối tượng khác có liên quan.</a:t>
            </a:r>
            <a:endParaRPr lang="en-US" sz="2400" dirty="0">
              <a:latin typeface="Times New Roman" panose="02020603050405020304"/>
              <a:ea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1549;p31"/>
          <p:cNvGrpSpPr/>
          <p:nvPr/>
        </p:nvGrpSpPr>
        <p:grpSpPr>
          <a:xfrm>
            <a:off x="1966944" y="49159"/>
            <a:ext cx="5930106" cy="1251496"/>
            <a:chOff x="1966944" y="49159"/>
            <a:chExt cx="5930106" cy="1251496"/>
          </a:xfrm>
        </p:grpSpPr>
        <p:sp>
          <p:nvSpPr>
            <p:cNvPr id="7" name="Google Shape;1550;p31"/>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endParaRPr dirty="0">
                <a:latin typeface="Times New Roman" panose="02020603050405020304" pitchFamily="18" charset="0"/>
                <a:cs typeface="Times New Roman" panose="02020603050405020304" pitchFamily="18" charset="0"/>
              </a:endParaRPr>
            </a:p>
          </p:txBody>
        </p:sp>
        <p:sp>
          <p:nvSpPr>
            <p:cNvPr id="8" name="Google Shape;1551;p31"/>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sp>
          <p:nvSpPr>
            <p:cNvPr id="9" name="Google Shape;1552;p31"/>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grpSp>
      <p:sp>
        <p:nvSpPr>
          <p:cNvPr id="10" name="Google Shape;1553;p31"/>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rgbClr val="FFFBEF"/>
                </a:solidFill>
                <a:latin typeface="Times New Roman" panose="02020603050405020304" pitchFamily="18" charset="0"/>
                <a:cs typeface="Times New Roman" panose="02020603050405020304" pitchFamily="18" charset="0"/>
              </a:rPr>
              <a:t>B</a:t>
            </a:r>
            <a:r>
              <a:rPr lang="en-GB" b="1" dirty="0" smtClean="0">
                <a:solidFill>
                  <a:srgbClr val="FFFBEF"/>
                </a:solidFill>
                <a:latin typeface="Times New Roman" panose="02020603050405020304" pitchFamily="18" charset="0"/>
                <a:cs typeface="Times New Roman" panose="02020603050405020304" pitchFamily="18" charset="0"/>
              </a:rPr>
              <a:t>ài 2</a:t>
            </a:r>
            <a:endParaRPr b="1" dirty="0">
              <a:solidFill>
                <a:srgbClr val="FFFBE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2000" y="1047750"/>
            <a:ext cx="8153400" cy="3847207"/>
          </a:xfrm>
          <a:prstGeom prst="rect">
            <a:avLst/>
          </a:prstGeom>
        </p:spPr>
        <p:txBody>
          <a:bodyPr wrap="square">
            <a:spAutoFit/>
          </a:bodyPr>
          <a:lstStyle/>
          <a:p>
            <a:pPr algn="just">
              <a:lnSpc>
                <a:spcPct val="115000"/>
              </a:lnSpc>
            </a:pPr>
            <a:r>
              <a:rPr lang="en-US" sz="2000" i="1" dirty="0" err="1" smtClean="0">
                <a:latin typeface="Times New Roman" panose="02020603050405020304"/>
                <a:ea typeface="Calibri" panose="020F0502020204030204"/>
              </a:rPr>
              <a:t>Gợi</a:t>
            </a:r>
            <a:r>
              <a:rPr lang="en-US" sz="2000" i="1" dirty="0" smtClean="0">
                <a:latin typeface="Times New Roman" panose="02020603050405020304"/>
                <a:ea typeface="Calibri" panose="020F0502020204030204"/>
              </a:rPr>
              <a:t> ý:</a:t>
            </a:r>
            <a:endParaRPr lang="en-US" sz="2000" i="1" dirty="0" smtClean="0">
              <a:latin typeface="Times New Roman" panose="02020603050405020304"/>
              <a:ea typeface="Calibri" panose="020F0502020204030204"/>
            </a:endParaRPr>
          </a:p>
          <a:p>
            <a:pPr algn="just">
              <a:lnSpc>
                <a:spcPct val="115000"/>
              </a:lnSpc>
            </a:pPr>
            <a:r>
              <a:rPr lang="vi-VN" sz="2000" b="1" i="1" dirty="0" smtClean="0">
                <a:solidFill>
                  <a:schemeClr val="accent1">
                    <a:lumMod val="75000"/>
                  </a:schemeClr>
                </a:solidFill>
                <a:latin typeface="Times New Roman" panose="02020603050405020304"/>
                <a:ea typeface="Calibri" panose="020F0502020204030204"/>
              </a:rPr>
              <a:t>* </a:t>
            </a:r>
            <a:r>
              <a:rPr lang="vi-VN" sz="2000" b="1" i="1" dirty="0">
                <a:solidFill>
                  <a:schemeClr val="accent1">
                    <a:lumMod val="75000"/>
                  </a:schemeClr>
                </a:solidFill>
                <a:latin typeface="Times New Roman" panose="02020603050405020304"/>
                <a:ea typeface="Calibri" panose="020F0502020204030204"/>
              </a:rPr>
              <a:t>Phân tích</a:t>
            </a:r>
            <a:r>
              <a:rPr lang="en-US" sz="2000" b="1" i="1" dirty="0">
                <a:solidFill>
                  <a:schemeClr val="accent1">
                    <a:lumMod val="75000"/>
                  </a:schemeClr>
                </a:solidFill>
                <a:latin typeface="Times New Roman" panose="02020603050405020304"/>
                <a:ea typeface="Calibri" panose="020F0502020204030204"/>
              </a:rPr>
              <a:t>:</a:t>
            </a:r>
            <a:endParaRPr lang="en-US" sz="2000" b="1" dirty="0">
              <a:solidFill>
                <a:schemeClr val="accent1">
                  <a:lumMod val="75000"/>
                </a:schemeClr>
              </a:solidFill>
              <a:latin typeface="Times New Roman" panose="02020603050405020304"/>
              <a:ea typeface="Times New Roman" panose="02020603050405020304"/>
            </a:endParaRPr>
          </a:p>
          <a:p>
            <a:pPr marL="342900" indent="-342900" algn="just">
              <a:lnSpc>
                <a:spcPct val="115000"/>
              </a:lnSpc>
              <a:buFontTx/>
              <a:buChar char="-"/>
            </a:pPr>
            <a:r>
              <a:rPr lang="vi-VN" sz="2000" dirty="0" smtClean="0">
                <a:latin typeface="Times New Roman" panose="02020603050405020304"/>
                <a:ea typeface="Calibri" panose="020F0502020204030204"/>
              </a:rPr>
              <a:t>Chủ </a:t>
            </a:r>
            <a:r>
              <a:rPr lang="vi-VN" sz="2000" dirty="0">
                <a:latin typeface="Times New Roman" panose="02020603050405020304"/>
                <a:ea typeface="Calibri" panose="020F0502020204030204"/>
              </a:rPr>
              <a:t>yếu dùng từ thuần Việt (trừ “hồng nhan”, nhưng từ này rất quen và dễ </a:t>
            </a:r>
            <a:r>
              <a:rPr lang="vi-VN" sz="2000" dirty="0" smtClean="0">
                <a:latin typeface="Times New Roman" panose="02020603050405020304"/>
                <a:ea typeface="Calibri" panose="020F0502020204030204"/>
              </a:rPr>
              <a:t>hiểu)</a:t>
            </a:r>
            <a:r>
              <a:rPr lang="en-US" sz="2000" dirty="0" smtClean="0">
                <a:latin typeface="Times New Roman" panose="02020603050405020304"/>
                <a:ea typeface="Calibri" panose="020F0502020204030204"/>
              </a:rPr>
              <a:t>.</a:t>
            </a:r>
            <a:endParaRPr lang="en-US" sz="2000" dirty="0" smtClean="0">
              <a:latin typeface="Times New Roman" panose="02020603050405020304"/>
              <a:ea typeface="Calibri" panose="020F0502020204030204"/>
            </a:endParaRPr>
          </a:p>
          <a:p>
            <a:pPr marL="342900" indent="-342900" algn="just">
              <a:lnSpc>
                <a:spcPct val="115000"/>
              </a:lnSpc>
              <a:buFontTx/>
              <a:buChar char="-"/>
            </a:pPr>
            <a:r>
              <a:rPr lang="vi-VN" sz="2000" dirty="0" smtClean="0">
                <a:latin typeface="Times New Roman" panose="02020603050405020304"/>
                <a:ea typeface="Calibri" panose="020F0502020204030204"/>
              </a:rPr>
              <a:t>Ngôn </a:t>
            </a:r>
            <a:r>
              <a:rPr lang="vi-VN" sz="2000" dirty="0">
                <a:latin typeface="Times New Roman" panose="02020603050405020304"/>
                <a:ea typeface="Calibri" panose="020F0502020204030204"/>
              </a:rPr>
              <a:t>ngữ có sức gợi tả và hàm chứa ý nghĩa: trơ cái hồng nhan, xiên ngang mặt đất</a:t>
            </a:r>
            <a:r>
              <a:rPr lang="vi-VN" sz="2000" dirty="0" smtClean="0">
                <a:latin typeface="Times New Roman" panose="02020603050405020304"/>
                <a:ea typeface="Calibri" panose="020F0502020204030204"/>
              </a:rPr>
              <a:t>,...</a:t>
            </a:r>
            <a:endParaRPr lang="en-US" sz="2000" dirty="0" smtClean="0">
              <a:latin typeface="Times New Roman" panose="02020603050405020304"/>
              <a:ea typeface="Calibri" panose="020F0502020204030204"/>
            </a:endParaRPr>
          </a:p>
          <a:p>
            <a:pPr marL="342900" indent="-342900" algn="just">
              <a:lnSpc>
                <a:spcPct val="115000"/>
              </a:lnSpc>
              <a:buFontTx/>
              <a:buChar char="-"/>
            </a:pPr>
            <a:r>
              <a:rPr lang="vi-VN" sz="2000" dirty="0" smtClean="0">
                <a:latin typeface="Times New Roman" panose="02020603050405020304"/>
                <a:ea typeface="Calibri" panose="020F0502020204030204"/>
              </a:rPr>
              <a:t>Dùng </a:t>
            </a:r>
            <a:r>
              <a:rPr lang="vi-VN" sz="2000" dirty="0">
                <a:latin typeface="Times New Roman" panose="02020603050405020304"/>
                <a:ea typeface="Calibri" panose="020F0502020204030204"/>
              </a:rPr>
              <a:t>từ nhiều nghĩa: xuân, lại</a:t>
            </a:r>
            <a:r>
              <a:rPr lang="vi-VN" sz="2000" dirty="0" smtClean="0">
                <a:latin typeface="Times New Roman" panose="02020603050405020304"/>
                <a:ea typeface="Calibri" panose="020F0502020204030204"/>
              </a:rPr>
              <a:t>,...</a:t>
            </a:r>
            <a:endParaRPr lang="en-US" sz="2000" dirty="0" smtClean="0">
              <a:latin typeface="Times New Roman" panose="02020603050405020304"/>
              <a:ea typeface="Calibri" panose="020F0502020204030204"/>
            </a:endParaRPr>
          </a:p>
          <a:p>
            <a:pPr marL="342900" indent="-342900" algn="just">
              <a:lnSpc>
                <a:spcPct val="115000"/>
              </a:lnSpc>
              <a:buFontTx/>
              <a:buChar char="-"/>
            </a:pPr>
            <a:r>
              <a:rPr lang="vi-VN" sz="2000" dirty="0" smtClean="0">
                <a:latin typeface="Times New Roman" panose="02020603050405020304"/>
                <a:ea typeface="Calibri" panose="020F0502020204030204"/>
              </a:rPr>
              <a:t>Dùng </a:t>
            </a:r>
            <a:r>
              <a:rPr lang="vi-VN" sz="2000" dirty="0">
                <a:latin typeface="Times New Roman" panose="02020603050405020304"/>
                <a:ea typeface="Calibri" panose="020F0502020204030204"/>
              </a:rPr>
              <a:t>từ láy gợi cảm: văng vẳng, san sẻ, con con.</a:t>
            </a:r>
            <a:endParaRPr lang="en-US" sz="2000" dirty="0">
              <a:latin typeface="Times New Roman" panose="02020603050405020304"/>
              <a:ea typeface="Times New Roman" panose="02020603050405020304"/>
            </a:endParaRPr>
          </a:p>
          <a:p>
            <a:pPr algn="just"/>
            <a:r>
              <a:rPr lang="vi-VN" sz="2000" b="1" i="1" dirty="0" smtClean="0">
                <a:solidFill>
                  <a:schemeClr val="accent1">
                    <a:lumMod val="75000"/>
                  </a:schemeClr>
                </a:solidFill>
                <a:latin typeface="Times New Roman" panose="02020603050405020304"/>
                <a:ea typeface="Calibri" panose="020F0502020204030204"/>
              </a:rPr>
              <a:t>* Tổng </a:t>
            </a:r>
            <a:r>
              <a:rPr lang="vi-VN" sz="2000" b="1" i="1" dirty="0">
                <a:solidFill>
                  <a:schemeClr val="accent1">
                    <a:lumMod val="75000"/>
                  </a:schemeClr>
                </a:solidFill>
                <a:latin typeface="Times New Roman" panose="02020603050405020304"/>
                <a:ea typeface="Calibri" panose="020F0502020204030204"/>
              </a:rPr>
              <a:t>hợp</a:t>
            </a:r>
            <a:r>
              <a:rPr lang="en-US" sz="2000" b="1" i="1" dirty="0">
                <a:solidFill>
                  <a:schemeClr val="accent1">
                    <a:lumMod val="75000"/>
                  </a:schemeClr>
                </a:solidFill>
                <a:latin typeface="Times New Roman" panose="02020603050405020304"/>
                <a:ea typeface="Calibri" panose="020F0502020204030204"/>
              </a:rPr>
              <a:t>:</a:t>
            </a:r>
            <a:r>
              <a:rPr lang="en-US" sz="2000" b="1" dirty="0">
                <a:solidFill>
                  <a:schemeClr val="accent1">
                    <a:lumMod val="75000"/>
                  </a:schemeClr>
                </a:solidFill>
                <a:latin typeface="Times New Roman" panose="02020603050405020304"/>
                <a:ea typeface="Calibri" panose="020F0502020204030204"/>
              </a:rPr>
              <a:t> </a:t>
            </a:r>
            <a:endParaRPr lang="en-US" sz="2000" b="1" dirty="0" smtClean="0">
              <a:solidFill>
                <a:schemeClr val="accent1">
                  <a:lumMod val="75000"/>
                </a:schemeClr>
              </a:solidFill>
              <a:latin typeface="Times New Roman" panose="02020603050405020304"/>
              <a:ea typeface="Calibri" panose="020F0502020204030204"/>
            </a:endParaRPr>
          </a:p>
          <a:p>
            <a:pPr algn="just"/>
            <a:r>
              <a:rPr lang="en-US" sz="2000" dirty="0" smtClean="0">
                <a:latin typeface="Times New Roman" panose="02020603050405020304"/>
                <a:ea typeface="Calibri" panose="020F0502020204030204"/>
              </a:rPr>
              <a:t>- </a:t>
            </a:r>
            <a:r>
              <a:rPr lang="vi-VN" sz="2000" dirty="0" smtClean="0">
                <a:latin typeface="Times New Roman" panose="02020603050405020304"/>
                <a:ea typeface="Calibri" panose="020F0502020204030204"/>
              </a:rPr>
              <a:t>Các </a:t>
            </a:r>
            <a:r>
              <a:rPr lang="vi-VN" sz="2000" dirty="0">
                <a:latin typeface="Times New Roman" panose="02020603050405020304"/>
                <a:ea typeface="Calibri" panose="020F0502020204030204"/>
              </a:rPr>
              <a:t>mặt này kết hợp, gắn bó hài hòa với nhau tạo nên một chỉnh thể ngôn ngữ mang vẻ đẹp riêng của thơ HXH: bình dị mà độc đáo, điêu luyện.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560"/>
        <p:cNvGrpSpPr/>
        <p:nvPr/>
      </p:nvGrpSpPr>
      <p:grpSpPr>
        <a:xfrm>
          <a:off x="0" y="0"/>
          <a:ext cx="0" cy="0"/>
          <a:chOff x="0" y="0"/>
          <a:chExt cx="0" cy="0"/>
        </a:xfrm>
      </p:grpSpPr>
      <p:sp>
        <p:nvSpPr>
          <p:cNvPr id="561" name="Google Shape;561;p23"/>
          <p:cNvSpPr/>
          <p:nvPr/>
        </p:nvSpPr>
        <p:spPr>
          <a:xfrm>
            <a:off x="1709413" y="1646111"/>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grpSp>
        <p:nvGrpSpPr>
          <p:cNvPr id="578" name="Google Shape;578;p23"/>
          <p:cNvGrpSpPr/>
          <p:nvPr/>
        </p:nvGrpSpPr>
        <p:grpSpPr>
          <a:xfrm rot="889286">
            <a:off x="6674770" y="1399236"/>
            <a:ext cx="1912774" cy="1010181"/>
            <a:chOff x="5862862" y="867279"/>
            <a:chExt cx="1912829" cy="1010210"/>
          </a:xfrm>
        </p:grpSpPr>
        <p:sp>
          <p:nvSpPr>
            <p:cNvPr id="579" name="Google Shape;579;p23"/>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p:txBody>
        </p:sp>
        <p:sp>
          <p:nvSpPr>
            <p:cNvPr id="580" name="Google Shape;580;p23"/>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8DB13E"/>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581" name="Google Shape;581;p23"/>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p:txBody>
        </p:sp>
        <p:sp>
          <p:nvSpPr>
            <p:cNvPr id="582" name="Google Shape;582;p23"/>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583" name="Google Shape;583;p23"/>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p:txBody>
        </p:sp>
        <p:sp>
          <p:nvSpPr>
            <p:cNvPr id="584" name="Google Shape;584;p23"/>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585" name="Google Shape;585;p23"/>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p:txBody>
        </p:sp>
        <p:sp>
          <p:nvSpPr>
            <p:cNvPr id="586" name="Google Shape;586;p23"/>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p:txBody>
        </p:sp>
      </p:grpSp>
      <p:sp>
        <p:nvSpPr>
          <p:cNvPr id="587" name="Google Shape;587;p23"/>
          <p:cNvSpPr/>
          <p:nvPr/>
        </p:nvSpPr>
        <p:spPr>
          <a:xfrm rot="-8665993">
            <a:off x="1398878" y="2968513"/>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p:txBody>
      </p:sp>
      <p:grpSp>
        <p:nvGrpSpPr>
          <p:cNvPr id="588" name="Google Shape;588;p23"/>
          <p:cNvGrpSpPr/>
          <p:nvPr/>
        </p:nvGrpSpPr>
        <p:grpSpPr>
          <a:xfrm>
            <a:off x="2042372" y="930248"/>
            <a:ext cx="1067745" cy="1060949"/>
            <a:chOff x="1327725" y="574025"/>
            <a:chExt cx="2215064" cy="1893151"/>
          </a:xfrm>
        </p:grpSpPr>
        <p:sp>
          <p:nvSpPr>
            <p:cNvPr id="589" name="Google Shape;589;p23"/>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590" name="Google Shape;590;p23"/>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91425" tIns="91425" rIns="91425" bIns="91425" anchor="ctr" anchorCtr="0">
              <a:noAutofit/>
            </a:bodyPr>
            <a:lstStyle/>
            <a:p/>
          </p:txBody>
        </p:sp>
        <p:sp>
          <p:nvSpPr>
            <p:cNvPr id="591" name="Google Shape;591;p23"/>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91425" tIns="91425" rIns="91425" bIns="91425" anchor="ctr" anchorCtr="0">
              <a:noAutofit/>
            </a:bodyPr>
            <a:lstStyle/>
            <a:p/>
          </p:txBody>
        </p:sp>
        <p:sp>
          <p:nvSpPr>
            <p:cNvPr id="592" name="Google Shape;592;p23"/>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p:txBody>
        </p:sp>
        <p:sp>
          <p:nvSpPr>
            <p:cNvPr id="593" name="Google Shape;593;p23"/>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594" name="Google Shape;594;p23"/>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91425" tIns="91425" rIns="91425" bIns="91425" anchor="ctr" anchorCtr="0">
              <a:noAutofit/>
            </a:bodyPr>
            <a:lstStyle/>
            <a:p/>
          </p:txBody>
        </p:sp>
        <p:sp>
          <p:nvSpPr>
            <p:cNvPr id="595" name="Google Shape;595;p23"/>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596" name="Google Shape;596;p23"/>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45E5D"/>
            </a:solidFill>
            <a:ln>
              <a:noFill/>
            </a:ln>
          </p:spPr>
          <p:txBody>
            <a:bodyPr spcFirstLastPara="1" wrap="square" lIns="91425" tIns="91425" rIns="91425" bIns="91425" anchor="ctr" anchorCtr="0">
              <a:noAutofit/>
            </a:bodyPr>
            <a:lstStyle/>
            <a:p/>
          </p:txBody>
        </p:sp>
        <p:sp>
          <p:nvSpPr>
            <p:cNvPr id="597" name="Google Shape;597;p23"/>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598" name="Google Shape;598;p23"/>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p:txBody>
        </p:sp>
        <p:sp>
          <p:nvSpPr>
            <p:cNvPr id="599" name="Google Shape;599;p23"/>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600" name="Google Shape;600;p23"/>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601" name="Google Shape;601;p23"/>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02" name="Google Shape;602;p23"/>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03" name="Google Shape;603;p23"/>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04" name="Google Shape;604;p23"/>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05" name="Google Shape;605;p23"/>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06" name="Google Shape;606;p23"/>
          <p:cNvGrpSpPr/>
          <p:nvPr/>
        </p:nvGrpSpPr>
        <p:grpSpPr>
          <a:xfrm>
            <a:off x="5257800" y="239597"/>
            <a:ext cx="799069" cy="806261"/>
            <a:chOff x="6956050" y="265900"/>
            <a:chExt cx="1231801" cy="1242887"/>
          </a:xfrm>
        </p:grpSpPr>
        <p:sp>
          <p:nvSpPr>
            <p:cNvPr id="607" name="Google Shape;607;p23"/>
            <p:cNvSpPr/>
            <p:nvPr/>
          </p:nvSpPr>
          <p:spPr>
            <a:xfrm>
              <a:off x="6956050" y="265900"/>
              <a:ext cx="1231801" cy="1242887"/>
            </a:xfrm>
            <a:custGeom>
              <a:avLst/>
              <a:gdLst/>
              <a:ahLst/>
              <a:cxnLst/>
              <a:rect l="l" t="t" r="r" b="b"/>
              <a:pathLst>
                <a:path w="21445" h="21638" extrusionOk="0">
                  <a:moveTo>
                    <a:pt x="17024" y="1"/>
                  </a:moveTo>
                  <a:cubicBezTo>
                    <a:pt x="16837" y="1"/>
                    <a:pt x="16661" y="32"/>
                    <a:pt x="16493" y="94"/>
                  </a:cubicBezTo>
                  <a:cubicBezTo>
                    <a:pt x="15936" y="299"/>
                    <a:pt x="15300" y="648"/>
                    <a:pt x="14849" y="919"/>
                  </a:cubicBezTo>
                  <a:cubicBezTo>
                    <a:pt x="13808" y="552"/>
                    <a:pt x="12721" y="366"/>
                    <a:pt x="11607" y="366"/>
                  </a:cubicBezTo>
                  <a:cubicBezTo>
                    <a:pt x="9848" y="366"/>
                    <a:pt x="8124" y="840"/>
                    <a:pt x="6626" y="1735"/>
                  </a:cubicBezTo>
                  <a:cubicBezTo>
                    <a:pt x="5283" y="2534"/>
                    <a:pt x="4153" y="3644"/>
                    <a:pt x="3331" y="4963"/>
                  </a:cubicBezTo>
                  <a:cubicBezTo>
                    <a:pt x="3199" y="5003"/>
                    <a:pt x="3050" y="5046"/>
                    <a:pt x="2900" y="5089"/>
                  </a:cubicBezTo>
                  <a:cubicBezTo>
                    <a:pt x="2320" y="5254"/>
                    <a:pt x="1658" y="5444"/>
                    <a:pt x="1121" y="5765"/>
                  </a:cubicBezTo>
                  <a:cubicBezTo>
                    <a:pt x="673" y="6030"/>
                    <a:pt x="379" y="6541"/>
                    <a:pt x="193" y="7370"/>
                  </a:cubicBezTo>
                  <a:cubicBezTo>
                    <a:pt x="73" y="7910"/>
                    <a:pt x="4" y="8563"/>
                    <a:pt x="4" y="9206"/>
                  </a:cubicBezTo>
                  <a:cubicBezTo>
                    <a:pt x="1" y="9597"/>
                    <a:pt x="27" y="10174"/>
                    <a:pt x="150" y="10703"/>
                  </a:cubicBezTo>
                  <a:cubicBezTo>
                    <a:pt x="305" y="11380"/>
                    <a:pt x="587" y="11834"/>
                    <a:pt x="1015" y="12089"/>
                  </a:cubicBezTo>
                  <a:cubicBezTo>
                    <a:pt x="1465" y="12361"/>
                    <a:pt x="1910" y="12600"/>
                    <a:pt x="2224" y="12762"/>
                  </a:cubicBezTo>
                  <a:cubicBezTo>
                    <a:pt x="2470" y="13631"/>
                    <a:pt x="2831" y="14456"/>
                    <a:pt x="3308" y="15228"/>
                  </a:cubicBezTo>
                  <a:cubicBezTo>
                    <a:pt x="3782" y="15990"/>
                    <a:pt x="4352" y="16683"/>
                    <a:pt x="5015" y="17290"/>
                  </a:cubicBezTo>
                  <a:cubicBezTo>
                    <a:pt x="5015" y="17369"/>
                    <a:pt x="5019" y="17452"/>
                    <a:pt x="5019" y="17535"/>
                  </a:cubicBezTo>
                  <a:cubicBezTo>
                    <a:pt x="5032" y="18138"/>
                    <a:pt x="5045" y="18821"/>
                    <a:pt x="5214" y="19421"/>
                  </a:cubicBezTo>
                  <a:cubicBezTo>
                    <a:pt x="5357" y="19921"/>
                    <a:pt x="5774" y="20339"/>
                    <a:pt x="6527" y="20730"/>
                  </a:cubicBezTo>
                  <a:cubicBezTo>
                    <a:pt x="7017" y="20989"/>
                    <a:pt x="7630" y="21220"/>
                    <a:pt x="8250" y="21390"/>
                  </a:cubicBezTo>
                  <a:cubicBezTo>
                    <a:pt x="8628" y="21492"/>
                    <a:pt x="9195" y="21615"/>
                    <a:pt x="9735" y="21635"/>
                  </a:cubicBezTo>
                  <a:cubicBezTo>
                    <a:pt x="9781" y="21635"/>
                    <a:pt x="9825" y="21638"/>
                    <a:pt x="9871" y="21638"/>
                  </a:cubicBezTo>
                  <a:cubicBezTo>
                    <a:pt x="10497" y="21638"/>
                    <a:pt x="10968" y="21479"/>
                    <a:pt x="11300" y="21157"/>
                  </a:cubicBezTo>
                  <a:lnTo>
                    <a:pt x="11303" y="21154"/>
                  </a:lnTo>
                  <a:cubicBezTo>
                    <a:pt x="11704" y="20763"/>
                    <a:pt x="12105" y="20243"/>
                    <a:pt x="12406" y="19825"/>
                  </a:cubicBezTo>
                  <a:cubicBezTo>
                    <a:pt x="13338" y="19749"/>
                    <a:pt x="14240" y="19547"/>
                    <a:pt x="15104" y="19212"/>
                  </a:cubicBezTo>
                  <a:cubicBezTo>
                    <a:pt x="15135" y="19225"/>
                    <a:pt x="15167" y="19242"/>
                    <a:pt x="15197" y="19259"/>
                  </a:cubicBezTo>
                  <a:cubicBezTo>
                    <a:pt x="15737" y="19524"/>
                    <a:pt x="16351" y="19828"/>
                    <a:pt x="16957" y="19955"/>
                  </a:cubicBezTo>
                  <a:lnTo>
                    <a:pt x="16960" y="19955"/>
                  </a:lnTo>
                  <a:cubicBezTo>
                    <a:pt x="17054" y="19974"/>
                    <a:pt x="17149" y="19984"/>
                    <a:pt x="17247" y="19984"/>
                  </a:cubicBezTo>
                  <a:cubicBezTo>
                    <a:pt x="17680" y="19984"/>
                    <a:pt x="18159" y="19792"/>
                    <a:pt x="18727" y="19394"/>
                  </a:cubicBezTo>
                  <a:cubicBezTo>
                    <a:pt x="19181" y="19080"/>
                    <a:pt x="19672" y="18642"/>
                    <a:pt x="20106" y="18168"/>
                  </a:cubicBezTo>
                  <a:cubicBezTo>
                    <a:pt x="20371" y="17879"/>
                    <a:pt x="20743" y="17435"/>
                    <a:pt x="21007" y="16965"/>
                  </a:cubicBezTo>
                  <a:cubicBezTo>
                    <a:pt x="21349" y="16358"/>
                    <a:pt x="21445" y="15831"/>
                    <a:pt x="21306" y="15357"/>
                  </a:cubicBezTo>
                  <a:lnTo>
                    <a:pt x="21306" y="15354"/>
                  </a:lnTo>
                  <a:cubicBezTo>
                    <a:pt x="21150" y="14844"/>
                    <a:pt x="20888" y="14263"/>
                    <a:pt x="20639" y="13773"/>
                  </a:cubicBezTo>
                  <a:cubicBezTo>
                    <a:pt x="21113" y="12613"/>
                    <a:pt x="21352" y="11384"/>
                    <a:pt x="21352" y="10111"/>
                  </a:cubicBezTo>
                  <a:cubicBezTo>
                    <a:pt x="21352" y="9941"/>
                    <a:pt x="21346" y="9766"/>
                    <a:pt x="21335" y="9563"/>
                  </a:cubicBezTo>
                  <a:lnTo>
                    <a:pt x="21335" y="9560"/>
                  </a:lnTo>
                  <a:cubicBezTo>
                    <a:pt x="21272" y="8443"/>
                    <a:pt x="21024" y="7366"/>
                    <a:pt x="20596" y="6352"/>
                  </a:cubicBezTo>
                  <a:cubicBezTo>
                    <a:pt x="20646" y="6226"/>
                    <a:pt x="20706" y="6087"/>
                    <a:pt x="20762" y="5950"/>
                  </a:cubicBezTo>
                  <a:cubicBezTo>
                    <a:pt x="20997" y="5398"/>
                    <a:pt x="21263" y="4764"/>
                    <a:pt x="21352" y="4148"/>
                  </a:cubicBezTo>
                  <a:cubicBezTo>
                    <a:pt x="21425" y="3634"/>
                    <a:pt x="21213" y="3084"/>
                    <a:pt x="20683" y="2418"/>
                  </a:cubicBezTo>
                  <a:cubicBezTo>
                    <a:pt x="20338" y="1983"/>
                    <a:pt x="19871" y="1520"/>
                    <a:pt x="19370" y="1115"/>
                  </a:cubicBezTo>
                  <a:cubicBezTo>
                    <a:pt x="19065" y="870"/>
                    <a:pt x="18601" y="525"/>
                    <a:pt x="18114" y="290"/>
                  </a:cubicBezTo>
                  <a:cubicBezTo>
                    <a:pt x="17714" y="98"/>
                    <a:pt x="17353" y="1"/>
                    <a:pt x="17024" y="1"/>
                  </a:cubicBezTo>
                  <a:close/>
                </a:path>
              </a:pathLst>
            </a:custGeom>
            <a:solidFill>
              <a:schemeClr val="l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608" name="Google Shape;608;p23"/>
            <p:cNvSpPr/>
            <p:nvPr/>
          </p:nvSpPr>
          <p:spPr>
            <a:xfrm>
              <a:off x="7122624" y="342467"/>
              <a:ext cx="1000145" cy="1000145"/>
            </a:xfrm>
            <a:custGeom>
              <a:avLst/>
              <a:gdLst/>
              <a:ahLst/>
              <a:cxnLst/>
              <a:rect l="l" t="t" r="r" b="b"/>
              <a:pathLst>
                <a:path w="17412" h="17412" extrusionOk="0">
                  <a:moveTo>
                    <a:pt x="8707" y="1"/>
                  </a:moveTo>
                  <a:cubicBezTo>
                    <a:pt x="7080" y="1"/>
                    <a:pt x="5559" y="445"/>
                    <a:pt x="4256" y="1221"/>
                  </a:cubicBezTo>
                  <a:cubicBezTo>
                    <a:pt x="2957" y="1992"/>
                    <a:pt x="1880" y="3093"/>
                    <a:pt x="1134" y="4406"/>
                  </a:cubicBezTo>
                  <a:lnTo>
                    <a:pt x="1134" y="4409"/>
                  </a:lnTo>
                  <a:cubicBezTo>
                    <a:pt x="412" y="5675"/>
                    <a:pt x="0" y="7143"/>
                    <a:pt x="0" y="8705"/>
                  </a:cubicBezTo>
                  <a:cubicBezTo>
                    <a:pt x="0" y="9367"/>
                    <a:pt x="73" y="10014"/>
                    <a:pt x="216" y="10634"/>
                  </a:cubicBezTo>
                  <a:lnTo>
                    <a:pt x="216" y="10637"/>
                  </a:lnTo>
                  <a:cubicBezTo>
                    <a:pt x="644" y="12532"/>
                    <a:pt x="1691" y="14190"/>
                    <a:pt x="3133" y="15393"/>
                  </a:cubicBezTo>
                  <a:cubicBezTo>
                    <a:pt x="4644" y="16656"/>
                    <a:pt x="6587" y="17412"/>
                    <a:pt x="8707" y="17412"/>
                  </a:cubicBezTo>
                  <a:cubicBezTo>
                    <a:pt x="8787" y="17412"/>
                    <a:pt x="8867" y="17412"/>
                    <a:pt x="8943" y="17409"/>
                  </a:cubicBezTo>
                  <a:cubicBezTo>
                    <a:pt x="10110" y="17378"/>
                    <a:pt x="11227" y="17117"/>
                    <a:pt x="12235" y="16666"/>
                  </a:cubicBezTo>
                  <a:cubicBezTo>
                    <a:pt x="14150" y="15821"/>
                    <a:pt x="15698" y="14299"/>
                    <a:pt x="16590" y="12407"/>
                  </a:cubicBezTo>
                  <a:cubicBezTo>
                    <a:pt x="17116" y="11283"/>
                    <a:pt x="17411" y="10031"/>
                    <a:pt x="17411" y="8705"/>
                  </a:cubicBezTo>
                  <a:cubicBezTo>
                    <a:pt x="17411" y="8539"/>
                    <a:pt x="17408" y="8373"/>
                    <a:pt x="17398" y="8211"/>
                  </a:cubicBezTo>
                  <a:cubicBezTo>
                    <a:pt x="17335" y="7054"/>
                    <a:pt x="17043" y="5957"/>
                    <a:pt x="16566" y="4963"/>
                  </a:cubicBezTo>
                  <a:cubicBezTo>
                    <a:pt x="15648" y="3034"/>
                    <a:pt x="14037" y="1492"/>
                    <a:pt x="12056" y="667"/>
                  </a:cubicBezTo>
                  <a:cubicBezTo>
                    <a:pt x="11025" y="236"/>
                    <a:pt x="9894" y="1"/>
                    <a:pt x="8707" y="1"/>
                  </a:cubicBezTo>
                  <a:close/>
                </a:path>
              </a:pathLst>
            </a:custGeom>
            <a:solidFill>
              <a:srgbClr val="6F3483"/>
            </a:solidFill>
            <a:ln>
              <a:noFill/>
            </a:ln>
          </p:spPr>
          <p:txBody>
            <a:bodyPr spcFirstLastPara="1" wrap="square" lIns="91425" tIns="91425" rIns="91425" bIns="91425" anchor="ctr" anchorCtr="0">
              <a:noAutofit/>
            </a:bodyPr>
            <a:lstStyle/>
            <a:p/>
          </p:txBody>
        </p:sp>
        <p:sp>
          <p:nvSpPr>
            <p:cNvPr id="609" name="Google Shape;609;p23"/>
            <p:cNvSpPr/>
            <p:nvPr/>
          </p:nvSpPr>
          <p:spPr>
            <a:xfrm>
              <a:off x="6999647" y="595488"/>
              <a:ext cx="188116" cy="357966"/>
            </a:xfrm>
            <a:custGeom>
              <a:avLst/>
              <a:gdLst/>
              <a:ahLst/>
              <a:cxnLst/>
              <a:rect l="l" t="t" r="r" b="b"/>
              <a:pathLst>
                <a:path w="3275" h="6232" extrusionOk="0">
                  <a:moveTo>
                    <a:pt x="3275" y="1"/>
                  </a:moveTo>
                  <a:cubicBezTo>
                    <a:pt x="2708" y="246"/>
                    <a:pt x="1578" y="438"/>
                    <a:pt x="896" y="846"/>
                  </a:cubicBezTo>
                  <a:cubicBezTo>
                    <a:pt x="209" y="1254"/>
                    <a:pt x="1" y="4913"/>
                    <a:pt x="789" y="5387"/>
                  </a:cubicBezTo>
                  <a:cubicBezTo>
                    <a:pt x="1578" y="5860"/>
                    <a:pt x="2357" y="6232"/>
                    <a:pt x="2357" y="6232"/>
                  </a:cubicBezTo>
                  <a:lnTo>
                    <a:pt x="2357" y="6229"/>
                  </a:lnTo>
                  <a:cubicBezTo>
                    <a:pt x="2473" y="4535"/>
                    <a:pt x="3245" y="163"/>
                    <a:pt x="3275" y="4"/>
                  </a:cubicBezTo>
                  <a:lnTo>
                    <a:pt x="3275" y="1"/>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10" name="Google Shape;610;p23"/>
            <p:cNvSpPr/>
            <p:nvPr/>
          </p:nvSpPr>
          <p:spPr>
            <a:xfrm>
              <a:off x="7301204" y="1216293"/>
              <a:ext cx="342744" cy="228554"/>
            </a:xfrm>
            <a:custGeom>
              <a:avLst/>
              <a:gdLst/>
              <a:ahLst/>
              <a:cxnLst/>
              <a:rect l="l" t="t" r="r" b="b"/>
              <a:pathLst>
                <a:path w="5967" h="3979" extrusionOk="0">
                  <a:moveTo>
                    <a:pt x="1" y="1"/>
                  </a:moveTo>
                  <a:cubicBezTo>
                    <a:pt x="10" y="57"/>
                    <a:pt x="17" y="114"/>
                    <a:pt x="24" y="180"/>
                  </a:cubicBezTo>
                  <a:cubicBezTo>
                    <a:pt x="77" y="816"/>
                    <a:pt x="7" y="1821"/>
                    <a:pt x="206" y="2520"/>
                  </a:cubicBezTo>
                  <a:cubicBezTo>
                    <a:pt x="377" y="3128"/>
                    <a:pt x="2616" y="3978"/>
                    <a:pt x="3858" y="3978"/>
                  </a:cubicBezTo>
                  <a:cubicBezTo>
                    <a:pt x="4178" y="3978"/>
                    <a:pt x="4432" y="3922"/>
                    <a:pt x="4568" y="3790"/>
                  </a:cubicBezTo>
                  <a:cubicBezTo>
                    <a:pt x="5058" y="3316"/>
                    <a:pt x="5589" y="2557"/>
                    <a:pt x="5834" y="2196"/>
                  </a:cubicBezTo>
                  <a:cubicBezTo>
                    <a:pt x="5917" y="2069"/>
                    <a:pt x="5967" y="1990"/>
                    <a:pt x="5967" y="1990"/>
                  </a:cubicBezTo>
                  <a:cubicBezTo>
                    <a:pt x="4326" y="1433"/>
                    <a:pt x="1" y="1"/>
                    <a:pt x="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11" name="Google Shape;611;p23"/>
            <p:cNvSpPr/>
            <p:nvPr/>
          </p:nvSpPr>
          <p:spPr>
            <a:xfrm>
              <a:off x="7808566" y="1041735"/>
              <a:ext cx="328787" cy="308166"/>
            </a:xfrm>
            <a:custGeom>
              <a:avLst/>
              <a:gdLst/>
              <a:ahLst/>
              <a:cxnLst/>
              <a:rect l="l" t="t" r="r" b="b"/>
              <a:pathLst>
                <a:path w="5724" h="5365" extrusionOk="0">
                  <a:moveTo>
                    <a:pt x="4518" y="0"/>
                  </a:moveTo>
                  <a:cubicBezTo>
                    <a:pt x="3265" y="1198"/>
                    <a:pt x="1" y="4375"/>
                    <a:pt x="1" y="4375"/>
                  </a:cubicBezTo>
                  <a:cubicBezTo>
                    <a:pt x="90" y="4406"/>
                    <a:pt x="186" y="4445"/>
                    <a:pt x="293" y="4492"/>
                  </a:cubicBezTo>
                  <a:cubicBezTo>
                    <a:pt x="876" y="4753"/>
                    <a:pt x="1668" y="5218"/>
                    <a:pt x="2327" y="5357"/>
                  </a:cubicBezTo>
                  <a:cubicBezTo>
                    <a:pt x="2351" y="5362"/>
                    <a:pt x="2376" y="5364"/>
                    <a:pt x="2402" y="5364"/>
                  </a:cubicBezTo>
                  <a:cubicBezTo>
                    <a:pt x="3264" y="5364"/>
                    <a:pt x="5723" y="2928"/>
                    <a:pt x="5469" y="2073"/>
                  </a:cubicBezTo>
                  <a:cubicBezTo>
                    <a:pt x="5274" y="1429"/>
                    <a:pt x="4856" y="621"/>
                    <a:pt x="4648" y="233"/>
                  </a:cubicBezTo>
                  <a:cubicBezTo>
                    <a:pt x="4568" y="90"/>
                    <a:pt x="4518" y="0"/>
                    <a:pt x="4518"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12" name="Google Shape;612;p23"/>
            <p:cNvSpPr/>
            <p:nvPr/>
          </p:nvSpPr>
          <p:spPr>
            <a:xfrm>
              <a:off x="7808566" y="321444"/>
              <a:ext cx="320860" cy="307074"/>
            </a:xfrm>
            <a:custGeom>
              <a:avLst/>
              <a:gdLst/>
              <a:ahLst/>
              <a:cxnLst/>
              <a:rect l="l" t="t" r="r" b="b"/>
              <a:pathLst>
                <a:path w="5586" h="5346" extrusionOk="0">
                  <a:moveTo>
                    <a:pt x="2184" y="0"/>
                  </a:moveTo>
                  <a:cubicBezTo>
                    <a:pt x="2120" y="0"/>
                    <a:pt x="2061" y="9"/>
                    <a:pt x="2009" y="29"/>
                  </a:cubicBezTo>
                  <a:cubicBezTo>
                    <a:pt x="1144" y="347"/>
                    <a:pt x="1" y="1106"/>
                    <a:pt x="1" y="1106"/>
                  </a:cubicBezTo>
                  <a:cubicBezTo>
                    <a:pt x="1273" y="2279"/>
                    <a:pt x="4644" y="5345"/>
                    <a:pt x="4644" y="5345"/>
                  </a:cubicBezTo>
                  <a:cubicBezTo>
                    <a:pt x="4810" y="4749"/>
                    <a:pt x="5370" y="3751"/>
                    <a:pt x="5479" y="2962"/>
                  </a:cubicBezTo>
                  <a:cubicBezTo>
                    <a:pt x="5585" y="2221"/>
                    <a:pt x="3190" y="0"/>
                    <a:pt x="2184" y="0"/>
                  </a:cubicBezTo>
                  <a:close/>
                </a:path>
              </a:pathLst>
            </a:custGeom>
            <a:solidFill>
              <a:srgbClr val="6F3483"/>
            </a:solidFill>
            <a:ln>
              <a:noFill/>
            </a:ln>
          </p:spPr>
          <p:txBody>
            <a:bodyPr spcFirstLastPara="1" wrap="square" lIns="91425" tIns="91425" rIns="91425" bIns="91425" anchor="ctr" anchorCtr="0">
              <a:noAutofit/>
            </a:bodyPr>
            <a:lstStyle/>
            <a:p/>
          </p:txBody>
        </p:sp>
        <p:sp>
          <p:nvSpPr>
            <p:cNvPr id="613" name="Google Shape;613;p23"/>
            <p:cNvSpPr/>
            <p:nvPr/>
          </p:nvSpPr>
          <p:spPr>
            <a:xfrm>
              <a:off x="7463240" y="709333"/>
              <a:ext cx="334760" cy="334760"/>
            </a:xfrm>
            <a:custGeom>
              <a:avLst/>
              <a:gdLst/>
              <a:ahLst/>
              <a:cxnLst/>
              <a:rect l="l" t="t" r="r" b="b"/>
              <a:pathLst>
                <a:path w="5828" h="5828" extrusionOk="0">
                  <a:moveTo>
                    <a:pt x="2913" y="0"/>
                  </a:moveTo>
                  <a:cubicBezTo>
                    <a:pt x="1306" y="0"/>
                    <a:pt x="0" y="1307"/>
                    <a:pt x="0" y="2914"/>
                  </a:cubicBezTo>
                  <a:cubicBezTo>
                    <a:pt x="0" y="4525"/>
                    <a:pt x="1306" y="5827"/>
                    <a:pt x="2913" y="5827"/>
                  </a:cubicBezTo>
                  <a:cubicBezTo>
                    <a:pt x="4524" y="5827"/>
                    <a:pt x="5827" y="4525"/>
                    <a:pt x="5827" y="2914"/>
                  </a:cubicBezTo>
                  <a:cubicBezTo>
                    <a:pt x="5827" y="1307"/>
                    <a:pt x="4524" y="0"/>
                    <a:pt x="2913"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4" name="Google Shape;614;p23"/>
            <p:cNvSpPr/>
            <p:nvPr/>
          </p:nvSpPr>
          <p:spPr>
            <a:xfrm>
              <a:off x="7253200" y="532477"/>
              <a:ext cx="249462" cy="206439"/>
            </a:xfrm>
            <a:custGeom>
              <a:avLst/>
              <a:gdLst/>
              <a:ahLst/>
              <a:cxnLst/>
              <a:rect l="l" t="t" r="r" b="b"/>
              <a:pathLst>
                <a:path w="4343" h="3594" extrusionOk="0">
                  <a:moveTo>
                    <a:pt x="2095" y="1"/>
                  </a:moveTo>
                  <a:cubicBezTo>
                    <a:pt x="1442" y="1"/>
                    <a:pt x="746" y="485"/>
                    <a:pt x="302" y="1118"/>
                  </a:cubicBezTo>
                  <a:cubicBezTo>
                    <a:pt x="129" y="1718"/>
                    <a:pt x="13" y="2377"/>
                    <a:pt x="0" y="3079"/>
                  </a:cubicBezTo>
                  <a:lnTo>
                    <a:pt x="0" y="3083"/>
                  </a:lnTo>
                  <a:cubicBezTo>
                    <a:pt x="60" y="3183"/>
                    <a:pt x="132" y="3275"/>
                    <a:pt x="222" y="3362"/>
                  </a:cubicBezTo>
                  <a:cubicBezTo>
                    <a:pt x="391" y="3521"/>
                    <a:pt x="594" y="3593"/>
                    <a:pt x="816" y="3593"/>
                  </a:cubicBezTo>
                  <a:cubicBezTo>
                    <a:pt x="2228" y="3593"/>
                    <a:pt x="4342" y="680"/>
                    <a:pt x="2479" y="61"/>
                  </a:cubicBezTo>
                  <a:cubicBezTo>
                    <a:pt x="2357" y="21"/>
                    <a:pt x="2228" y="1"/>
                    <a:pt x="2095"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5" name="Google Shape;615;p23"/>
            <p:cNvSpPr/>
            <p:nvPr/>
          </p:nvSpPr>
          <p:spPr>
            <a:xfrm>
              <a:off x="7339631" y="963330"/>
              <a:ext cx="150493" cy="130848"/>
            </a:xfrm>
            <a:custGeom>
              <a:avLst/>
              <a:gdLst/>
              <a:ahLst/>
              <a:cxnLst/>
              <a:rect l="l" t="t" r="r" b="b"/>
              <a:pathLst>
                <a:path w="2620" h="2278" extrusionOk="0">
                  <a:moveTo>
                    <a:pt x="1" y="0"/>
                  </a:moveTo>
                  <a:lnTo>
                    <a:pt x="1" y="0"/>
                  </a:lnTo>
                  <a:cubicBezTo>
                    <a:pt x="150" y="199"/>
                    <a:pt x="309" y="398"/>
                    <a:pt x="485" y="597"/>
                  </a:cubicBezTo>
                  <a:cubicBezTo>
                    <a:pt x="1118" y="1319"/>
                    <a:pt x="1844" y="1876"/>
                    <a:pt x="2619" y="2277"/>
                  </a:cubicBezTo>
                  <a:cubicBezTo>
                    <a:pt x="2099" y="1260"/>
                    <a:pt x="969" y="209"/>
                    <a:pt x="1"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6" name="Google Shape;616;p23"/>
            <p:cNvSpPr/>
            <p:nvPr/>
          </p:nvSpPr>
          <p:spPr>
            <a:xfrm>
              <a:off x="7763649" y="945853"/>
              <a:ext cx="234240" cy="181453"/>
            </a:xfrm>
            <a:custGeom>
              <a:avLst/>
              <a:gdLst/>
              <a:ahLst/>
              <a:cxnLst/>
              <a:rect l="l" t="t" r="r" b="b"/>
              <a:pathLst>
                <a:path w="4078" h="3159" extrusionOk="0">
                  <a:moveTo>
                    <a:pt x="2980" y="0"/>
                  </a:moveTo>
                  <a:cubicBezTo>
                    <a:pt x="1701" y="0"/>
                    <a:pt x="1" y="2291"/>
                    <a:pt x="911" y="3136"/>
                  </a:cubicBezTo>
                  <a:cubicBezTo>
                    <a:pt x="922" y="3146"/>
                    <a:pt x="928" y="3152"/>
                    <a:pt x="938" y="3159"/>
                  </a:cubicBezTo>
                  <a:cubicBezTo>
                    <a:pt x="1933" y="2900"/>
                    <a:pt x="2860" y="2473"/>
                    <a:pt x="3660" y="1900"/>
                  </a:cubicBezTo>
                  <a:cubicBezTo>
                    <a:pt x="3994" y="1336"/>
                    <a:pt x="4077" y="726"/>
                    <a:pt x="3656" y="289"/>
                  </a:cubicBezTo>
                  <a:cubicBezTo>
                    <a:pt x="3461" y="87"/>
                    <a:pt x="3229" y="0"/>
                    <a:pt x="2980"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7" name="Google Shape;617;p23"/>
            <p:cNvSpPr/>
            <p:nvPr/>
          </p:nvSpPr>
          <p:spPr>
            <a:xfrm>
              <a:off x="7660472" y="533583"/>
              <a:ext cx="141877" cy="112927"/>
            </a:xfrm>
            <a:custGeom>
              <a:avLst/>
              <a:gdLst/>
              <a:ahLst/>
              <a:cxnLst/>
              <a:rect l="l" t="t" r="r" b="b"/>
              <a:pathLst>
                <a:path w="2470" h="1966" extrusionOk="0">
                  <a:moveTo>
                    <a:pt x="362" y="1"/>
                  </a:moveTo>
                  <a:lnTo>
                    <a:pt x="362" y="1"/>
                  </a:lnTo>
                  <a:cubicBezTo>
                    <a:pt x="1" y="829"/>
                    <a:pt x="667" y="1966"/>
                    <a:pt x="1453" y="1966"/>
                  </a:cubicBezTo>
                  <a:cubicBezTo>
                    <a:pt x="1608" y="1966"/>
                    <a:pt x="1768" y="1923"/>
                    <a:pt x="1923" y="1823"/>
                  </a:cubicBezTo>
                  <a:cubicBezTo>
                    <a:pt x="2387" y="1532"/>
                    <a:pt x="2470" y="988"/>
                    <a:pt x="2338" y="481"/>
                  </a:cubicBezTo>
                  <a:cubicBezTo>
                    <a:pt x="2258" y="434"/>
                    <a:pt x="2172" y="388"/>
                    <a:pt x="2086" y="348"/>
                  </a:cubicBezTo>
                  <a:cubicBezTo>
                    <a:pt x="1549" y="96"/>
                    <a:pt x="959" y="40"/>
                    <a:pt x="362"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8" name="Google Shape;618;p23"/>
            <p:cNvSpPr/>
            <p:nvPr/>
          </p:nvSpPr>
          <p:spPr>
            <a:xfrm>
              <a:off x="7925456" y="337355"/>
              <a:ext cx="187542" cy="150033"/>
            </a:xfrm>
            <a:custGeom>
              <a:avLst/>
              <a:gdLst/>
              <a:ahLst/>
              <a:cxnLst/>
              <a:rect l="l" t="t" r="r" b="b"/>
              <a:pathLst>
                <a:path w="3265" h="2612" extrusionOk="0">
                  <a:moveTo>
                    <a:pt x="236" y="0"/>
                  </a:moveTo>
                  <a:cubicBezTo>
                    <a:pt x="176" y="0"/>
                    <a:pt x="133" y="24"/>
                    <a:pt x="123" y="73"/>
                  </a:cubicBezTo>
                  <a:cubicBezTo>
                    <a:pt x="0" y="530"/>
                    <a:pt x="2619" y="2612"/>
                    <a:pt x="3116" y="2612"/>
                  </a:cubicBezTo>
                  <a:cubicBezTo>
                    <a:pt x="3166" y="2612"/>
                    <a:pt x="3193" y="2592"/>
                    <a:pt x="3196" y="2552"/>
                  </a:cubicBezTo>
                  <a:cubicBezTo>
                    <a:pt x="3265" y="1936"/>
                    <a:pt x="813" y="0"/>
                    <a:pt x="236"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9" name="Google Shape;619;p23"/>
            <p:cNvSpPr/>
            <p:nvPr/>
          </p:nvSpPr>
          <p:spPr>
            <a:xfrm>
              <a:off x="7585989" y="429717"/>
              <a:ext cx="444586" cy="364170"/>
            </a:xfrm>
            <a:custGeom>
              <a:avLst/>
              <a:gdLst/>
              <a:ahLst/>
              <a:cxnLst/>
              <a:rect l="l" t="t" r="r" b="b"/>
              <a:pathLst>
                <a:path w="7740" h="6340" extrusionOk="0">
                  <a:moveTo>
                    <a:pt x="2464" y="0"/>
                  </a:moveTo>
                  <a:cubicBezTo>
                    <a:pt x="1645" y="0"/>
                    <a:pt x="833" y="209"/>
                    <a:pt x="279" y="689"/>
                  </a:cubicBezTo>
                  <a:cubicBezTo>
                    <a:pt x="131" y="819"/>
                    <a:pt x="1" y="998"/>
                    <a:pt x="11" y="1193"/>
                  </a:cubicBezTo>
                  <a:cubicBezTo>
                    <a:pt x="27" y="1574"/>
                    <a:pt x="498" y="1733"/>
                    <a:pt x="876" y="1773"/>
                  </a:cubicBezTo>
                  <a:cubicBezTo>
                    <a:pt x="1128" y="1796"/>
                    <a:pt x="1383" y="1813"/>
                    <a:pt x="1638" y="1830"/>
                  </a:cubicBezTo>
                  <a:cubicBezTo>
                    <a:pt x="1728" y="1621"/>
                    <a:pt x="1881" y="1435"/>
                    <a:pt x="2115" y="1289"/>
                  </a:cubicBezTo>
                  <a:cubicBezTo>
                    <a:pt x="2242" y="1209"/>
                    <a:pt x="2371" y="1173"/>
                    <a:pt x="2497" y="1173"/>
                  </a:cubicBezTo>
                  <a:cubicBezTo>
                    <a:pt x="2994" y="1173"/>
                    <a:pt x="3455" y="1714"/>
                    <a:pt x="3614" y="2310"/>
                  </a:cubicBezTo>
                  <a:cubicBezTo>
                    <a:pt x="4777" y="3013"/>
                    <a:pt x="5284" y="4478"/>
                    <a:pt x="5997" y="5668"/>
                  </a:cubicBezTo>
                  <a:cubicBezTo>
                    <a:pt x="6176" y="5966"/>
                    <a:pt x="6411" y="6277"/>
                    <a:pt x="6753" y="6334"/>
                  </a:cubicBezTo>
                  <a:cubicBezTo>
                    <a:pt x="6785" y="6340"/>
                    <a:pt x="6822" y="6340"/>
                    <a:pt x="6855" y="6340"/>
                  </a:cubicBezTo>
                  <a:cubicBezTo>
                    <a:pt x="7163" y="6340"/>
                    <a:pt x="7455" y="6115"/>
                    <a:pt x="7591" y="5830"/>
                  </a:cubicBezTo>
                  <a:cubicBezTo>
                    <a:pt x="7740" y="5515"/>
                    <a:pt x="7730" y="5147"/>
                    <a:pt x="7671" y="4802"/>
                  </a:cubicBezTo>
                  <a:cubicBezTo>
                    <a:pt x="7524" y="3993"/>
                    <a:pt x="7114" y="3254"/>
                    <a:pt x="6646" y="2575"/>
                  </a:cubicBezTo>
                  <a:cubicBezTo>
                    <a:pt x="6132" y="1826"/>
                    <a:pt x="5536" y="1120"/>
                    <a:pt x="4777" y="620"/>
                  </a:cubicBezTo>
                  <a:cubicBezTo>
                    <a:pt x="4183" y="228"/>
                    <a:pt x="3319" y="0"/>
                    <a:pt x="2464"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20" name="Google Shape;620;p23"/>
            <p:cNvSpPr/>
            <p:nvPr/>
          </p:nvSpPr>
          <p:spPr>
            <a:xfrm>
              <a:off x="7680017" y="497094"/>
              <a:ext cx="113559" cy="65367"/>
            </a:xfrm>
            <a:custGeom>
              <a:avLst/>
              <a:gdLst/>
              <a:ahLst/>
              <a:cxnLst/>
              <a:rect l="l" t="t" r="r" b="b"/>
              <a:pathLst>
                <a:path w="1977" h="1138" extrusionOk="0">
                  <a:moveTo>
                    <a:pt x="860" y="0"/>
                  </a:moveTo>
                  <a:cubicBezTo>
                    <a:pt x="734" y="0"/>
                    <a:pt x="605" y="36"/>
                    <a:pt x="478" y="116"/>
                  </a:cubicBezTo>
                  <a:cubicBezTo>
                    <a:pt x="244" y="262"/>
                    <a:pt x="91" y="448"/>
                    <a:pt x="1" y="657"/>
                  </a:cubicBezTo>
                  <a:cubicBezTo>
                    <a:pt x="598" y="696"/>
                    <a:pt x="1188" y="752"/>
                    <a:pt x="1725" y="1004"/>
                  </a:cubicBezTo>
                  <a:cubicBezTo>
                    <a:pt x="1811" y="1044"/>
                    <a:pt x="1897" y="1090"/>
                    <a:pt x="1977" y="1137"/>
                  </a:cubicBezTo>
                  <a:cubicBezTo>
                    <a:pt x="1818" y="541"/>
                    <a:pt x="1357" y="0"/>
                    <a:pt x="860"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21" name="Google Shape;621;p23"/>
            <p:cNvSpPr/>
            <p:nvPr/>
          </p:nvSpPr>
          <p:spPr>
            <a:xfrm>
              <a:off x="7134974" y="412543"/>
              <a:ext cx="987796" cy="929896"/>
            </a:xfrm>
            <a:custGeom>
              <a:avLst/>
              <a:gdLst/>
              <a:ahLst/>
              <a:cxnLst/>
              <a:rect l="l" t="t" r="r" b="b"/>
              <a:pathLst>
                <a:path w="17197" h="16189" extrusionOk="0">
                  <a:moveTo>
                    <a:pt x="4041" y="1"/>
                  </a:moveTo>
                  <a:lnTo>
                    <a:pt x="4041" y="1"/>
                  </a:lnTo>
                  <a:cubicBezTo>
                    <a:pt x="2742" y="772"/>
                    <a:pt x="1665" y="1873"/>
                    <a:pt x="919" y="3186"/>
                  </a:cubicBezTo>
                  <a:lnTo>
                    <a:pt x="919" y="3189"/>
                  </a:lnTo>
                  <a:cubicBezTo>
                    <a:pt x="889" y="3348"/>
                    <a:pt x="117" y="7720"/>
                    <a:pt x="1" y="9414"/>
                  </a:cubicBezTo>
                  <a:lnTo>
                    <a:pt x="1" y="9417"/>
                  </a:lnTo>
                  <a:cubicBezTo>
                    <a:pt x="429" y="11312"/>
                    <a:pt x="1476" y="12970"/>
                    <a:pt x="2918" y="14173"/>
                  </a:cubicBezTo>
                  <a:cubicBezTo>
                    <a:pt x="2911" y="14107"/>
                    <a:pt x="2904" y="14050"/>
                    <a:pt x="2895" y="13994"/>
                  </a:cubicBezTo>
                  <a:lnTo>
                    <a:pt x="2895" y="13994"/>
                  </a:lnTo>
                  <a:cubicBezTo>
                    <a:pt x="2895" y="13994"/>
                    <a:pt x="7220" y="15426"/>
                    <a:pt x="8861" y="15983"/>
                  </a:cubicBezTo>
                  <a:cubicBezTo>
                    <a:pt x="8861" y="15983"/>
                    <a:pt x="8811" y="16062"/>
                    <a:pt x="8728" y="16189"/>
                  </a:cubicBezTo>
                  <a:cubicBezTo>
                    <a:pt x="9895" y="16158"/>
                    <a:pt x="11012" y="15897"/>
                    <a:pt x="12020" y="15446"/>
                  </a:cubicBezTo>
                  <a:cubicBezTo>
                    <a:pt x="11913" y="15399"/>
                    <a:pt x="11817" y="15360"/>
                    <a:pt x="11728" y="15329"/>
                  </a:cubicBezTo>
                  <a:cubicBezTo>
                    <a:pt x="11728" y="15329"/>
                    <a:pt x="14992" y="12152"/>
                    <a:pt x="16245" y="10954"/>
                  </a:cubicBezTo>
                  <a:cubicBezTo>
                    <a:pt x="16245" y="10954"/>
                    <a:pt x="16295" y="11044"/>
                    <a:pt x="16375" y="11187"/>
                  </a:cubicBezTo>
                  <a:cubicBezTo>
                    <a:pt x="16901" y="10063"/>
                    <a:pt x="17196" y="8811"/>
                    <a:pt x="17196" y="7485"/>
                  </a:cubicBezTo>
                  <a:cubicBezTo>
                    <a:pt x="17196" y="7319"/>
                    <a:pt x="17193" y="7153"/>
                    <a:pt x="17183" y="6991"/>
                  </a:cubicBezTo>
                  <a:cubicBezTo>
                    <a:pt x="17007" y="8704"/>
                    <a:pt x="16013" y="10149"/>
                    <a:pt x="14611" y="11160"/>
                  </a:cubicBezTo>
                  <a:cubicBezTo>
                    <a:pt x="14608" y="11160"/>
                    <a:pt x="14605" y="11164"/>
                    <a:pt x="14605" y="11164"/>
                  </a:cubicBezTo>
                  <a:cubicBezTo>
                    <a:pt x="14143" y="11942"/>
                    <a:pt x="13206" y="12629"/>
                    <a:pt x="12473" y="12629"/>
                  </a:cubicBezTo>
                  <a:cubicBezTo>
                    <a:pt x="12251" y="12629"/>
                    <a:pt x="12049" y="12565"/>
                    <a:pt x="11883" y="12423"/>
                  </a:cubicBezTo>
                  <a:cubicBezTo>
                    <a:pt x="11184" y="12609"/>
                    <a:pt x="10452" y="12704"/>
                    <a:pt x="9719" y="12704"/>
                  </a:cubicBezTo>
                  <a:cubicBezTo>
                    <a:pt x="8509" y="12704"/>
                    <a:pt x="7293" y="12443"/>
                    <a:pt x="6182" y="11866"/>
                  </a:cubicBezTo>
                  <a:lnTo>
                    <a:pt x="6182" y="11866"/>
                  </a:lnTo>
                  <a:cubicBezTo>
                    <a:pt x="6531" y="12545"/>
                    <a:pt x="6606" y="13209"/>
                    <a:pt x="6176" y="13593"/>
                  </a:cubicBezTo>
                  <a:cubicBezTo>
                    <a:pt x="5994" y="13755"/>
                    <a:pt x="5768" y="13825"/>
                    <a:pt x="5520" y="13825"/>
                  </a:cubicBezTo>
                  <a:cubicBezTo>
                    <a:pt x="3912" y="13825"/>
                    <a:pt x="1247" y="10895"/>
                    <a:pt x="2523" y="9801"/>
                  </a:cubicBezTo>
                  <a:cubicBezTo>
                    <a:pt x="2725" y="9629"/>
                    <a:pt x="2967" y="9553"/>
                    <a:pt x="3230" y="9553"/>
                  </a:cubicBezTo>
                  <a:cubicBezTo>
                    <a:pt x="3339" y="9553"/>
                    <a:pt x="3452" y="9566"/>
                    <a:pt x="3564" y="9589"/>
                  </a:cubicBezTo>
                  <a:cubicBezTo>
                    <a:pt x="2424" y="8055"/>
                    <a:pt x="2052" y="6536"/>
                    <a:pt x="2079" y="5171"/>
                  </a:cubicBezTo>
                  <a:cubicBezTo>
                    <a:pt x="1744" y="4595"/>
                    <a:pt x="1940" y="3829"/>
                    <a:pt x="2381" y="3206"/>
                  </a:cubicBezTo>
                  <a:lnTo>
                    <a:pt x="2381" y="3203"/>
                  </a:lnTo>
                  <a:cubicBezTo>
                    <a:pt x="2915" y="1363"/>
                    <a:pt x="3958" y="103"/>
                    <a:pt x="404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22" name="Google Shape;622;p23"/>
            <p:cNvSpPr/>
            <p:nvPr/>
          </p:nvSpPr>
          <p:spPr>
            <a:xfrm>
              <a:off x="7015844" y="595488"/>
              <a:ext cx="171918" cy="357966"/>
            </a:xfrm>
            <a:custGeom>
              <a:avLst/>
              <a:gdLst/>
              <a:ahLst/>
              <a:cxnLst/>
              <a:rect l="l" t="t" r="r" b="b"/>
              <a:pathLst>
                <a:path w="2993" h="6232" extrusionOk="0">
                  <a:moveTo>
                    <a:pt x="703" y="1111"/>
                  </a:moveTo>
                  <a:cubicBezTo>
                    <a:pt x="1071" y="1111"/>
                    <a:pt x="1123" y="4870"/>
                    <a:pt x="666" y="5072"/>
                  </a:cubicBezTo>
                  <a:cubicBezTo>
                    <a:pt x="653" y="5078"/>
                    <a:pt x="640" y="5082"/>
                    <a:pt x="626" y="5082"/>
                  </a:cubicBezTo>
                  <a:cubicBezTo>
                    <a:pt x="186" y="5082"/>
                    <a:pt x="103" y="1482"/>
                    <a:pt x="666" y="1124"/>
                  </a:cubicBezTo>
                  <a:cubicBezTo>
                    <a:pt x="676" y="1115"/>
                    <a:pt x="690" y="1111"/>
                    <a:pt x="703" y="1111"/>
                  </a:cubicBezTo>
                  <a:close/>
                  <a:moveTo>
                    <a:pt x="2993" y="1"/>
                  </a:moveTo>
                  <a:cubicBezTo>
                    <a:pt x="2426" y="246"/>
                    <a:pt x="1296" y="438"/>
                    <a:pt x="614" y="846"/>
                  </a:cubicBezTo>
                  <a:cubicBezTo>
                    <a:pt x="236" y="1072"/>
                    <a:pt x="0" y="2291"/>
                    <a:pt x="0" y="3414"/>
                  </a:cubicBezTo>
                  <a:cubicBezTo>
                    <a:pt x="0" y="4326"/>
                    <a:pt x="156" y="5175"/>
                    <a:pt x="507" y="5387"/>
                  </a:cubicBezTo>
                  <a:cubicBezTo>
                    <a:pt x="1296" y="5860"/>
                    <a:pt x="2075" y="6232"/>
                    <a:pt x="2075" y="6232"/>
                  </a:cubicBezTo>
                  <a:lnTo>
                    <a:pt x="2075" y="6229"/>
                  </a:lnTo>
                  <a:cubicBezTo>
                    <a:pt x="2191" y="4535"/>
                    <a:pt x="2963" y="163"/>
                    <a:pt x="2993" y="4"/>
                  </a:cubicBezTo>
                  <a:lnTo>
                    <a:pt x="2993" y="1"/>
                  </a:lnTo>
                  <a:close/>
                </a:path>
              </a:pathLst>
            </a:custGeom>
            <a:solidFill>
              <a:srgbClr val="6F3483"/>
            </a:solidFill>
            <a:ln>
              <a:noFill/>
            </a:ln>
          </p:spPr>
          <p:txBody>
            <a:bodyPr spcFirstLastPara="1" wrap="square" lIns="91425" tIns="91425" rIns="91425" bIns="91425" anchor="ctr" anchorCtr="0">
              <a:noAutofit/>
            </a:bodyPr>
            <a:lstStyle/>
            <a:p/>
          </p:txBody>
        </p:sp>
        <p:sp>
          <p:nvSpPr>
            <p:cNvPr id="623" name="Google Shape;623;p23"/>
            <p:cNvSpPr/>
            <p:nvPr/>
          </p:nvSpPr>
          <p:spPr>
            <a:xfrm>
              <a:off x="7301204" y="1216293"/>
              <a:ext cx="342744" cy="228554"/>
            </a:xfrm>
            <a:custGeom>
              <a:avLst/>
              <a:gdLst/>
              <a:ahLst/>
              <a:cxnLst/>
              <a:rect l="l" t="t" r="r" b="b"/>
              <a:pathLst>
                <a:path w="5967" h="3979" extrusionOk="0">
                  <a:moveTo>
                    <a:pt x="763" y="2421"/>
                  </a:moveTo>
                  <a:cubicBezTo>
                    <a:pt x="1631" y="2421"/>
                    <a:pt x="4237" y="3137"/>
                    <a:pt x="4303" y="3554"/>
                  </a:cubicBezTo>
                  <a:cubicBezTo>
                    <a:pt x="4319" y="3663"/>
                    <a:pt x="4170" y="3710"/>
                    <a:pt x="3922" y="3710"/>
                  </a:cubicBezTo>
                  <a:cubicBezTo>
                    <a:pt x="2987" y="3710"/>
                    <a:pt x="650" y="3057"/>
                    <a:pt x="488" y="2540"/>
                  </a:cubicBezTo>
                  <a:cubicBezTo>
                    <a:pt x="461" y="2457"/>
                    <a:pt x="567" y="2421"/>
                    <a:pt x="763" y="2421"/>
                  </a:cubicBezTo>
                  <a:close/>
                  <a:moveTo>
                    <a:pt x="1" y="1"/>
                  </a:moveTo>
                  <a:cubicBezTo>
                    <a:pt x="10" y="57"/>
                    <a:pt x="17" y="114"/>
                    <a:pt x="24" y="180"/>
                  </a:cubicBezTo>
                  <a:cubicBezTo>
                    <a:pt x="77" y="816"/>
                    <a:pt x="7" y="1821"/>
                    <a:pt x="206" y="2520"/>
                  </a:cubicBezTo>
                  <a:cubicBezTo>
                    <a:pt x="379" y="3126"/>
                    <a:pt x="2619" y="3978"/>
                    <a:pt x="3862" y="3978"/>
                  </a:cubicBezTo>
                  <a:cubicBezTo>
                    <a:pt x="4180" y="3978"/>
                    <a:pt x="4435" y="3922"/>
                    <a:pt x="4568" y="3790"/>
                  </a:cubicBezTo>
                  <a:cubicBezTo>
                    <a:pt x="5058" y="3316"/>
                    <a:pt x="5589" y="2557"/>
                    <a:pt x="5834" y="2196"/>
                  </a:cubicBezTo>
                  <a:cubicBezTo>
                    <a:pt x="5917" y="2069"/>
                    <a:pt x="5967" y="1990"/>
                    <a:pt x="5967" y="1990"/>
                  </a:cubicBezTo>
                  <a:cubicBezTo>
                    <a:pt x="4326" y="1433"/>
                    <a:pt x="1" y="1"/>
                    <a:pt x="1" y="1"/>
                  </a:cubicBezTo>
                  <a:close/>
                </a:path>
              </a:pathLst>
            </a:custGeom>
            <a:solidFill>
              <a:srgbClr val="6F3483"/>
            </a:solidFill>
            <a:ln>
              <a:noFill/>
            </a:ln>
          </p:spPr>
          <p:txBody>
            <a:bodyPr spcFirstLastPara="1" wrap="square" lIns="91425" tIns="91425" rIns="91425" bIns="91425" anchor="ctr" anchorCtr="0">
              <a:noAutofit/>
            </a:bodyPr>
            <a:lstStyle/>
            <a:p/>
          </p:txBody>
        </p:sp>
        <p:sp>
          <p:nvSpPr>
            <p:cNvPr id="624" name="Google Shape;624;p23"/>
            <p:cNvSpPr/>
            <p:nvPr/>
          </p:nvSpPr>
          <p:spPr>
            <a:xfrm>
              <a:off x="7808566" y="1041735"/>
              <a:ext cx="322985" cy="308108"/>
            </a:xfrm>
            <a:custGeom>
              <a:avLst/>
              <a:gdLst/>
              <a:ahLst/>
              <a:cxnLst/>
              <a:rect l="l" t="t" r="r" b="b"/>
              <a:pathLst>
                <a:path w="5623" h="5364" extrusionOk="0">
                  <a:moveTo>
                    <a:pt x="5095" y="2192"/>
                  </a:moveTo>
                  <a:cubicBezTo>
                    <a:pt x="5111" y="2192"/>
                    <a:pt x="5125" y="2195"/>
                    <a:pt x="5138" y="2198"/>
                  </a:cubicBezTo>
                  <a:cubicBezTo>
                    <a:pt x="5622" y="2361"/>
                    <a:pt x="3252" y="5118"/>
                    <a:pt x="2520" y="5118"/>
                  </a:cubicBezTo>
                  <a:cubicBezTo>
                    <a:pt x="2503" y="5118"/>
                    <a:pt x="2490" y="5118"/>
                    <a:pt x="2476" y="5115"/>
                  </a:cubicBezTo>
                  <a:cubicBezTo>
                    <a:pt x="2023" y="5036"/>
                    <a:pt x="4508" y="2192"/>
                    <a:pt x="5095" y="2192"/>
                  </a:cubicBezTo>
                  <a:close/>
                  <a:moveTo>
                    <a:pt x="4518" y="0"/>
                  </a:moveTo>
                  <a:cubicBezTo>
                    <a:pt x="3265" y="1198"/>
                    <a:pt x="1" y="4375"/>
                    <a:pt x="1" y="4375"/>
                  </a:cubicBezTo>
                  <a:cubicBezTo>
                    <a:pt x="90" y="4406"/>
                    <a:pt x="186" y="4445"/>
                    <a:pt x="293" y="4492"/>
                  </a:cubicBezTo>
                  <a:cubicBezTo>
                    <a:pt x="876" y="4753"/>
                    <a:pt x="1668" y="5218"/>
                    <a:pt x="2327" y="5357"/>
                  </a:cubicBezTo>
                  <a:cubicBezTo>
                    <a:pt x="2350" y="5360"/>
                    <a:pt x="2377" y="5363"/>
                    <a:pt x="2404" y="5363"/>
                  </a:cubicBezTo>
                  <a:cubicBezTo>
                    <a:pt x="3222" y="5363"/>
                    <a:pt x="5486" y="3159"/>
                    <a:pt x="5486" y="2208"/>
                  </a:cubicBezTo>
                  <a:cubicBezTo>
                    <a:pt x="5486" y="2159"/>
                    <a:pt x="5479" y="2116"/>
                    <a:pt x="5469" y="2073"/>
                  </a:cubicBezTo>
                  <a:cubicBezTo>
                    <a:pt x="5274" y="1429"/>
                    <a:pt x="4856" y="621"/>
                    <a:pt x="4648" y="233"/>
                  </a:cubicBezTo>
                  <a:cubicBezTo>
                    <a:pt x="4568" y="90"/>
                    <a:pt x="4518" y="0"/>
                    <a:pt x="4518" y="0"/>
                  </a:cubicBezTo>
                  <a:close/>
                </a:path>
              </a:pathLst>
            </a:custGeom>
            <a:solidFill>
              <a:srgbClr val="6F3483"/>
            </a:solidFill>
            <a:ln>
              <a:noFill/>
            </a:ln>
          </p:spPr>
          <p:txBody>
            <a:bodyPr spcFirstLastPara="1" wrap="square" lIns="91425" tIns="91425" rIns="91425" bIns="91425" anchor="ctr" anchorCtr="0">
              <a:noAutofit/>
            </a:bodyPr>
            <a:lstStyle/>
            <a:p/>
          </p:txBody>
        </p:sp>
        <p:sp>
          <p:nvSpPr>
            <p:cNvPr id="625" name="Google Shape;625;p23"/>
            <p:cNvSpPr/>
            <p:nvPr/>
          </p:nvSpPr>
          <p:spPr>
            <a:xfrm>
              <a:off x="7235148" y="596636"/>
              <a:ext cx="36589" cy="112984"/>
            </a:xfrm>
            <a:custGeom>
              <a:avLst/>
              <a:gdLst/>
              <a:ahLst/>
              <a:cxnLst/>
              <a:rect l="l" t="t" r="r" b="b"/>
              <a:pathLst>
                <a:path w="637" h="1967" extrusionOk="0">
                  <a:moveTo>
                    <a:pt x="637" y="1"/>
                  </a:moveTo>
                  <a:lnTo>
                    <a:pt x="637" y="1"/>
                  </a:lnTo>
                  <a:cubicBezTo>
                    <a:pt x="196" y="624"/>
                    <a:pt x="0" y="1390"/>
                    <a:pt x="335" y="1966"/>
                  </a:cubicBezTo>
                  <a:lnTo>
                    <a:pt x="335" y="1962"/>
                  </a:lnTo>
                  <a:cubicBezTo>
                    <a:pt x="348" y="1260"/>
                    <a:pt x="464" y="601"/>
                    <a:pt x="637"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26" name="Google Shape;626;p23"/>
            <p:cNvSpPr/>
            <p:nvPr/>
          </p:nvSpPr>
          <p:spPr>
            <a:xfrm>
              <a:off x="7207792" y="960014"/>
              <a:ext cx="307878" cy="245499"/>
            </a:xfrm>
            <a:custGeom>
              <a:avLst/>
              <a:gdLst/>
              <a:ahLst/>
              <a:cxnLst/>
              <a:rect l="l" t="t" r="r" b="b"/>
              <a:pathLst>
                <a:path w="5360" h="4274" extrusionOk="0">
                  <a:moveTo>
                    <a:pt x="1983" y="1"/>
                  </a:moveTo>
                  <a:cubicBezTo>
                    <a:pt x="1720" y="1"/>
                    <a:pt x="1478" y="77"/>
                    <a:pt x="1276" y="249"/>
                  </a:cubicBezTo>
                  <a:cubicBezTo>
                    <a:pt x="0" y="1343"/>
                    <a:pt x="2665" y="4273"/>
                    <a:pt x="4273" y="4273"/>
                  </a:cubicBezTo>
                  <a:cubicBezTo>
                    <a:pt x="4521" y="4273"/>
                    <a:pt x="4747" y="4203"/>
                    <a:pt x="4929" y="4041"/>
                  </a:cubicBezTo>
                  <a:cubicBezTo>
                    <a:pt x="5359" y="3657"/>
                    <a:pt x="5284" y="2993"/>
                    <a:pt x="4935" y="2314"/>
                  </a:cubicBezTo>
                  <a:cubicBezTo>
                    <a:pt x="4160" y="1913"/>
                    <a:pt x="3434" y="1356"/>
                    <a:pt x="2801" y="634"/>
                  </a:cubicBezTo>
                  <a:cubicBezTo>
                    <a:pt x="2625" y="435"/>
                    <a:pt x="2466" y="236"/>
                    <a:pt x="2317" y="37"/>
                  </a:cubicBezTo>
                  <a:cubicBezTo>
                    <a:pt x="2205" y="14"/>
                    <a:pt x="2092" y="1"/>
                    <a:pt x="1983"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27" name="Google Shape;627;p23"/>
            <p:cNvSpPr/>
            <p:nvPr/>
          </p:nvSpPr>
          <p:spPr>
            <a:xfrm>
              <a:off x="7817527" y="1053740"/>
              <a:ext cx="156352" cy="84207"/>
            </a:xfrm>
            <a:custGeom>
              <a:avLst/>
              <a:gdLst/>
              <a:ahLst/>
              <a:cxnLst/>
              <a:rect l="l" t="t" r="r" b="b"/>
              <a:pathLst>
                <a:path w="2722" h="1466" extrusionOk="0">
                  <a:moveTo>
                    <a:pt x="2722" y="1"/>
                  </a:moveTo>
                  <a:lnTo>
                    <a:pt x="2722" y="1"/>
                  </a:lnTo>
                  <a:cubicBezTo>
                    <a:pt x="1922" y="574"/>
                    <a:pt x="995" y="1001"/>
                    <a:pt x="0" y="1260"/>
                  </a:cubicBezTo>
                  <a:cubicBezTo>
                    <a:pt x="166" y="1402"/>
                    <a:pt x="368" y="1466"/>
                    <a:pt x="590" y="1466"/>
                  </a:cubicBezTo>
                  <a:cubicBezTo>
                    <a:pt x="1323" y="1466"/>
                    <a:pt x="2260" y="779"/>
                    <a:pt x="2722"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28" name="Google Shape;628;p23"/>
            <p:cNvSpPr/>
            <p:nvPr/>
          </p:nvSpPr>
          <p:spPr>
            <a:xfrm>
              <a:off x="7018575" y="647150"/>
              <a:ext cx="64951" cy="252397"/>
            </a:xfrm>
            <a:custGeom>
              <a:avLst/>
              <a:gdLst/>
              <a:ahLst/>
              <a:cxnLst/>
              <a:rect l="l" t="t" r="r" b="b"/>
              <a:pathLst>
                <a:path w="1022" h="3971" extrusionOk="0">
                  <a:moveTo>
                    <a:pt x="601" y="0"/>
                  </a:moveTo>
                  <a:cubicBezTo>
                    <a:pt x="588" y="0"/>
                    <a:pt x="574" y="4"/>
                    <a:pt x="564" y="13"/>
                  </a:cubicBezTo>
                  <a:cubicBezTo>
                    <a:pt x="1" y="371"/>
                    <a:pt x="84" y="3971"/>
                    <a:pt x="524" y="3971"/>
                  </a:cubicBezTo>
                  <a:cubicBezTo>
                    <a:pt x="538" y="3971"/>
                    <a:pt x="551" y="3967"/>
                    <a:pt x="564" y="3961"/>
                  </a:cubicBezTo>
                  <a:cubicBezTo>
                    <a:pt x="1021" y="3759"/>
                    <a:pt x="969" y="0"/>
                    <a:pt x="601"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29" name="Google Shape;629;p23"/>
            <p:cNvSpPr/>
            <p:nvPr/>
          </p:nvSpPr>
          <p:spPr>
            <a:xfrm>
              <a:off x="7323275" y="1353825"/>
              <a:ext cx="230479" cy="77099"/>
            </a:xfrm>
            <a:custGeom>
              <a:avLst/>
              <a:gdLst/>
              <a:ahLst/>
              <a:cxnLst/>
              <a:rect l="l" t="t" r="r" b="b"/>
              <a:pathLst>
                <a:path w="3859" h="1291" extrusionOk="0">
                  <a:moveTo>
                    <a:pt x="302" y="1"/>
                  </a:moveTo>
                  <a:cubicBezTo>
                    <a:pt x="106" y="1"/>
                    <a:pt x="0" y="37"/>
                    <a:pt x="27" y="120"/>
                  </a:cubicBezTo>
                  <a:cubicBezTo>
                    <a:pt x="189" y="637"/>
                    <a:pt x="2526" y="1290"/>
                    <a:pt x="3461" y="1290"/>
                  </a:cubicBezTo>
                  <a:cubicBezTo>
                    <a:pt x="3709" y="1290"/>
                    <a:pt x="3858" y="1243"/>
                    <a:pt x="3842" y="1134"/>
                  </a:cubicBezTo>
                  <a:cubicBezTo>
                    <a:pt x="3776" y="717"/>
                    <a:pt x="1170" y="1"/>
                    <a:pt x="302"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30" name="Google Shape;630;p23"/>
            <p:cNvSpPr/>
            <p:nvPr/>
          </p:nvSpPr>
          <p:spPr>
            <a:xfrm>
              <a:off x="7917287" y="1161571"/>
              <a:ext cx="221678" cy="180233"/>
            </a:xfrm>
            <a:custGeom>
              <a:avLst/>
              <a:gdLst/>
              <a:ahLst/>
              <a:cxnLst/>
              <a:rect l="l" t="t" r="r" b="b"/>
              <a:pathLst>
                <a:path w="3601" h="2928" extrusionOk="0">
                  <a:moveTo>
                    <a:pt x="3073" y="1"/>
                  </a:moveTo>
                  <a:cubicBezTo>
                    <a:pt x="2486" y="1"/>
                    <a:pt x="1" y="2845"/>
                    <a:pt x="454" y="2924"/>
                  </a:cubicBezTo>
                  <a:cubicBezTo>
                    <a:pt x="468" y="2927"/>
                    <a:pt x="481" y="2927"/>
                    <a:pt x="498" y="2927"/>
                  </a:cubicBezTo>
                  <a:cubicBezTo>
                    <a:pt x="1230" y="2927"/>
                    <a:pt x="3600" y="170"/>
                    <a:pt x="3116" y="7"/>
                  </a:cubicBezTo>
                  <a:cubicBezTo>
                    <a:pt x="3103" y="4"/>
                    <a:pt x="3089" y="1"/>
                    <a:pt x="3073" y="1"/>
                  </a:cubicBezTo>
                  <a:close/>
                </a:path>
              </a:pathLst>
            </a:custGeom>
            <a:solidFill>
              <a:srgbClr val="5A216D"/>
            </a:solidFill>
            <a:ln>
              <a:noFill/>
            </a:ln>
          </p:spPr>
          <p:txBody>
            <a:bodyPr spcFirstLastPara="1" wrap="square" lIns="91425" tIns="91425" rIns="91425" bIns="91425" anchor="ctr" anchorCtr="0">
              <a:noAutofit/>
            </a:bodyPr>
            <a:lstStyle/>
            <a:p/>
          </p:txBody>
        </p:sp>
      </p:grpSp>
      <p:grpSp>
        <p:nvGrpSpPr>
          <p:cNvPr id="631" name="Google Shape;631;p23"/>
          <p:cNvGrpSpPr/>
          <p:nvPr/>
        </p:nvGrpSpPr>
        <p:grpSpPr>
          <a:xfrm>
            <a:off x="1588046" y="2799412"/>
            <a:ext cx="1762332" cy="1404699"/>
            <a:chOff x="1292108" y="3397926"/>
            <a:chExt cx="1762332" cy="1404699"/>
          </a:xfrm>
        </p:grpSpPr>
        <p:sp>
          <p:nvSpPr>
            <p:cNvPr id="632" name="Google Shape;632;p23"/>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F3483"/>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p:txBody>
        </p:sp>
        <p:grpSp>
          <p:nvGrpSpPr>
            <p:cNvPr id="633" name="Google Shape;633;p23"/>
            <p:cNvGrpSpPr/>
            <p:nvPr/>
          </p:nvGrpSpPr>
          <p:grpSpPr>
            <a:xfrm rot="-7563">
              <a:off x="1959985" y="3986887"/>
              <a:ext cx="853625" cy="661631"/>
              <a:chOff x="1959411" y="3975074"/>
              <a:chExt cx="853623" cy="661629"/>
            </a:xfrm>
          </p:grpSpPr>
          <p:grpSp>
            <p:nvGrpSpPr>
              <p:cNvPr id="634" name="Google Shape;634;p23"/>
              <p:cNvGrpSpPr/>
              <p:nvPr/>
            </p:nvGrpSpPr>
            <p:grpSpPr>
              <a:xfrm rot="7493799">
                <a:off x="2664833" y="4448105"/>
                <a:ext cx="87059" cy="194512"/>
                <a:chOff x="3197462" y="129838"/>
                <a:chExt cx="465478" cy="1040001"/>
              </a:xfrm>
            </p:grpSpPr>
            <p:sp>
              <p:nvSpPr>
                <p:cNvPr id="635" name="Google Shape;635;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36" name="Google Shape;636;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37" name="Google Shape;637;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38" name="Google Shape;638;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39" name="Google Shape;639;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40" name="Google Shape;640;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41" name="Google Shape;641;p23"/>
              <p:cNvGrpSpPr/>
              <p:nvPr/>
            </p:nvGrpSpPr>
            <p:grpSpPr>
              <a:xfrm rot="7493799">
                <a:off x="2342693" y="4223260"/>
                <a:ext cx="87059" cy="194512"/>
                <a:chOff x="3197462" y="129838"/>
                <a:chExt cx="465478" cy="1040001"/>
              </a:xfrm>
            </p:grpSpPr>
            <p:sp>
              <p:nvSpPr>
                <p:cNvPr id="642" name="Google Shape;642;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43" name="Google Shape;643;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44" name="Google Shape;644;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45" name="Google Shape;645;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46" name="Google Shape;646;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47" name="Google Shape;647;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48" name="Google Shape;648;p23"/>
              <p:cNvGrpSpPr/>
              <p:nvPr/>
            </p:nvGrpSpPr>
            <p:grpSpPr>
              <a:xfrm rot="7493799">
                <a:off x="2020553" y="3998415"/>
                <a:ext cx="87059" cy="194512"/>
                <a:chOff x="3197462" y="129838"/>
                <a:chExt cx="465478" cy="1040001"/>
              </a:xfrm>
            </p:grpSpPr>
            <p:sp>
              <p:nvSpPr>
                <p:cNvPr id="649" name="Google Shape;649;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50" name="Google Shape;650;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51" name="Google Shape;651;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52" name="Google Shape;652;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53" name="Google Shape;653;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54" name="Google Shape;654;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55" name="Google Shape;655;p23"/>
              <p:cNvGrpSpPr/>
              <p:nvPr/>
            </p:nvGrpSpPr>
            <p:grpSpPr>
              <a:xfrm rot="7493799">
                <a:off x="2577693" y="4194005"/>
                <a:ext cx="87059" cy="194512"/>
                <a:chOff x="3197462" y="129838"/>
                <a:chExt cx="465478" cy="1040001"/>
              </a:xfrm>
            </p:grpSpPr>
            <p:sp>
              <p:nvSpPr>
                <p:cNvPr id="656" name="Google Shape;656;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57" name="Google Shape;657;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58" name="Google Shape;658;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59" name="Google Shape;659;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60" name="Google Shape;660;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61" name="Google Shape;661;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62" name="Google Shape;662;p23"/>
              <p:cNvGrpSpPr/>
              <p:nvPr/>
            </p:nvGrpSpPr>
            <p:grpSpPr>
              <a:xfrm rot="7493799">
                <a:off x="2255553" y="3969160"/>
                <a:ext cx="87059" cy="194512"/>
                <a:chOff x="3197462" y="129838"/>
                <a:chExt cx="465478" cy="1040001"/>
              </a:xfrm>
            </p:grpSpPr>
            <p:sp>
              <p:nvSpPr>
                <p:cNvPr id="663" name="Google Shape;663;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64" name="Google Shape;664;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65" name="Google Shape;665;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66" name="Google Shape;666;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67" name="Google Shape;667;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68" name="Google Shape;668;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grpSp>
          <p:nvGrpSpPr>
            <p:cNvPr id="669" name="Google Shape;669;p23"/>
            <p:cNvGrpSpPr/>
            <p:nvPr/>
          </p:nvGrpSpPr>
          <p:grpSpPr>
            <a:xfrm rot="7487173">
              <a:off x="1699197" y="3786819"/>
              <a:ext cx="87055" cy="194505"/>
              <a:chOff x="3197462" y="129838"/>
              <a:chExt cx="465478" cy="1040001"/>
            </a:xfrm>
          </p:grpSpPr>
          <p:sp>
            <p:nvSpPr>
              <p:cNvPr id="670" name="Google Shape;670;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71" name="Google Shape;671;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72" name="Google Shape;672;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73" name="Google Shape;673;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74" name="Google Shape;674;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75" name="Google Shape;675;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76" name="Google Shape;676;p23"/>
            <p:cNvGrpSpPr/>
            <p:nvPr/>
          </p:nvGrpSpPr>
          <p:grpSpPr>
            <a:xfrm rot="7487173">
              <a:off x="1934133" y="3757053"/>
              <a:ext cx="87055" cy="194505"/>
              <a:chOff x="3197462" y="129838"/>
              <a:chExt cx="465478" cy="1040001"/>
            </a:xfrm>
          </p:grpSpPr>
          <p:sp>
            <p:nvSpPr>
              <p:cNvPr id="677" name="Google Shape;677;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78" name="Google Shape;678;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79" name="Google Shape;679;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80" name="Google Shape;680;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81" name="Google Shape;681;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82" name="Google Shape;682;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83" name="Google Shape;683;p23"/>
            <p:cNvGrpSpPr/>
            <p:nvPr/>
          </p:nvGrpSpPr>
          <p:grpSpPr>
            <a:xfrm rot="7487173">
              <a:off x="1611504" y="3532909"/>
              <a:ext cx="87055" cy="194505"/>
              <a:chOff x="3197462" y="129838"/>
              <a:chExt cx="465478" cy="1040001"/>
            </a:xfrm>
          </p:grpSpPr>
          <p:sp>
            <p:nvSpPr>
              <p:cNvPr id="684" name="Google Shape;684;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85" name="Google Shape;685;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86" name="Google Shape;686;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87" name="Google Shape;687;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88" name="Google Shape;688;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89" name="Google Shape;689;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sp>
        <p:nvSpPr>
          <p:cNvPr id="133" name="Rectangle 132"/>
          <p:cNvSpPr/>
          <p:nvPr/>
        </p:nvSpPr>
        <p:spPr>
          <a:xfrm>
            <a:off x="2438400" y="1962150"/>
            <a:ext cx="5274141" cy="905056"/>
          </a:xfrm>
          <a:prstGeom prst="rect">
            <a:avLst/>
          </a:prstGeom>
        </p:spPr>
        <p:txBody>
          <a:bodyPr wrap="square">
            <a:spAutoFit/>
          </a:bodyPr>
          <a:lstStyle/>
          <a:p>
            <a:pPr algn="ctr">
              <a:lnSpc>
                <a:spcPct val="150000"/>
              </a:lnSpc>
              <a:buClr>
                <a:srgbClr val="FFFBEF"/>
              </a:buClr>
            </a:pPr>
            <a:r>
              <a:rPr lang="en-US" sz="4000" b="1" dirty="0" smtClean="0">
                <a:solidFill>
                  <a:srgbClr val="FFFFFF"/>
                </a:solidFill>
                <a:latin typeface="Times New Roman" panose="02020603050405020304" pitchFamily="18" charset="0"/>
                <a:cs typeface="Times New Roman" panose="02020603050405020304" pitchFamily="18" charset="0"/>
              </a:rPr>
              <a:t>IV. </a:t>
            </a:r>
            <a:r>
              <a:rPr lang="en-US" sz="4000" b="1" dirty="0" err="1" smtClean="0">
                <a:solidFill>
                  <a:srgbClr val="FFFFFF"/>
                </a:solidFill>
                <a:latin typeface="Times New Roman" panose="02020603050405020304" pitchFamily="18" charset="0"/>
                <a:cs typeface="Times New Roman" panose="02020603050405020304" pitchFamily="18" charset="0"/>
              </a:rPr>
              <a:t>Vận</a:t>
            </a:r>
            <a:r>
              <a:rPr lang="en-US" sz="4000" b="1" dirty="0" smtClean="0">
                <a:solidFill>
                  <a:srgbClr val="FFFFFF"/>
                </a:solidFill>
                <a:latin typeface="Times New Roman" panose="02020603050405020304" pitchFamily="18" charset="0"/>
                <a:cs typeface="Times New Roman" panose="02020603050405020304" pitchFamily="18" charset="0"/>
              </a:rPr>
              <a:t> </a:t>
            </a:r>
            <a:r>
              <a:rPr lang="en-US" sz="4000" b="1" dirty="0" err="1" smtClean="0">
                <a:solidFill>
                  <a:srgbClr val="FFFFFF"/>
                </a:solidFill>
                <a:latin typeface="Times New Roman" panose="02020603050405020304" pitchFamily="18" charset="0"/>
                <a:cs typeface="Times New Roman" panose="02020603050405020304" pitchFamily="18" charset="0"/>
              </a:rPr>
              <a:t>dụng</a:t>
            </a:r>
            <a:endParaRPr lang="en-US" sz="40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circle(in)">
                                      <p:cBhvr>
                                        <p:cTn id="7" dur="2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971550"/>
            <a:ext cx="7239000" cy="2795958"/>
          </a:xfrm>
          <a:prstGeom prst="rect">
            <a:avLst/>
          </a:prstGeom>
        </p:spPr>
        <p:txBody>
          <a:bodyPr wrap="square">
            <a:spAutoFit/>
          </a:bodyPr>
          <a:lstStyle/>
          <a:p>
            <a:pPr indent="457200" algn="just">
              <a:lnSpc>
                <a:spcPct val="150000"/>
              </a:lnSpc>
            </a:pPr>
            <a:r>
              <a:rPr lang="en-US" sz="2400" b="1" i="1" dirty="0" err="1" smtClean="0">
                <a:latin typeface="Times New Roman" panose="02020603050405020304"/>
                <a:ea typeface="Times New Roman" panose="02020603050405020304"/>
              </a:rPr>
              <a:t>Câu</a:t>
            </a:r>
            <a:r>
              <a:rPr lang="en-US" sz="2400" b="1" i="1" dirty="0" smtClean="0">
                <a:latin typeface="Times New Roman" panose="02020603050405020304"/>
                <a:ea typeface="Times New Roman" panose="02020603050405020304"/>
              </a:rPr>
              <a:t> </a:t>
            </a:r>
            <a:r>
              <a:rPr lang="en-US" sz="2400" b="1" i="1" dirty="0" err="1" smtClean="0">
                <a:latin typeface="Times New Roman" panose="02020603050405020304"/>
                <a:ea typeface="Times New Roman" panose="02020603050405020304"/>
              </a:rPr>
              <a:t>hỏi</a:t>
            </a:r>
            <a:r>
              <a:rPr lang="en-US" sz="2400" b="1" i="1" dirty="0" smtClean="0">
                <a:latin typeface="Times New Roman" panose="02020603050405020304"/>
                <a:ea typeface="Times New Roman" panose="02020603050405020304"/>
              </a:rPr>
              <a:t>: </a:t>
            </a:r>
            <a:r>
              <a:rPr lang="en-US" sz="2400" dirty="0" err="1" smtClean="0">
                <a:latin typeface="Times New Roman" panose="02020603050405020304"/>
                <a:ea typeface="Times New Roman" panose="02020603050405020304"/>
              </a:rPr>
              <a:t>Phân</a:t>
            </a:r>
            <a:r>
              <a:rPr lang="en-US" sz="2400" dirty="0" smtClean="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tích</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tác</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dụng</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của</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biện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pháp</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đảo</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ngữ</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và</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các</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động</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từ</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được</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sử</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dụng</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trong</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hai</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câu</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thơ</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sau</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của</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nhà</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thơ</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Hồ</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Xuân</a:t>
            </a:r>
            <a:r>
              <a:rPr lang="en-US" sz="2400" dirty="0">
                <a:latin typeface="Times New Roman" panose="02020603050405020304"/>
                <a:ea typeface="Times New Roman" panose="02020603050405020304"/>
              </a:rPr>
              <a:t> </a:t>
            </a:r>
            <a:r>
              <a:rPr lang="en-US" sz="2400" dirty="0" err="1" smtClean="0">
                <a:latin typeface="Times New Roman" panose="02020603050405020304"/>
                <a:ea typeface="Times New Roman" panose="02020603050405020304"/>
              </a:rPr>
              <a:t>Hương</a:t>
            </a:r>
            <a:r>
              <a:rPr lang="en-US" sz="2400" dirty="0" smtClean="0">
                <a:latin typeface="Times New Roman" panose="02020603050405020304"/>
                <a:ea typeface="Times New Roman" panose="02020603050405020304"/>
              </a:rPr>
              <a:t> - </a:t>
            </a:r>
            <a:r>
              <a:rPr lang="en-US" sz="2400" dirty="0" err="1" smtClean="0">
                <a:latin typeface="Times New Roman" panose="02020603050405020304"/>
                <a:ea typeface="Times New Roman" panose="02020603050405020304"/>
              </a:rPr>
              <a:t>bài</a:t>
            </a:r>
            <a:r>
              <a:rPr lang="en-US" sz="2400" dirty="0" smtClean="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Tự</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tình</a:t>
            </a:r>
            <a:r>
              <a:rPr lang="en-US" sz="2400" dirty="0">
                <a:latin typeface="Times New Roman" panose="02020603050405020304"/>
                <a:ea typeface="Times New Roman" panose="02020603050405020304"/>
              </a:rPr>
              <a:t> II:</a:t>
            </a:r>
            <a:endParaRPr lang="en-US" sz="2400" dirty="0">
              <a:latin typeface="Times New Roman" panose="02020603050405020304"/>
              <a:ea typeface="Times New Roman" panose="02020603050405020304"/>
            </a:endParaRPr>
          </a:p>
          <a:p>
            <a:pPr indent="457200" algn="ctr">
              <a:lnSpc>
                <a:spcPct val="150000"/>
              </a:lnSpc>
            </a:pPr>
            <a:r>
              <a:rPr lang="en-US" sz="2400" dirty="0">
                <a:latin typeface="Times New Roman" panose="02020603050405020304"/>
                <a:ea typeface="Times New Roman" panose="02020603050405020304"/>
              </a:rPr>
              <a:t>  </a:t>
            </a:r>
            <a:r>
              <a:rPr lang="en-US" sz="2400" dirty="0" smtClean="0">
                <a:latin typeface="Times New Roman" panose="02020603050405020304"/>
                <a:ea typeface="Times New Roman" panose="02020603050405020304"/>
              </a:rPr>
              <a:t>“</a:t>
            </a:r>
            <a:r>
              <a:rPr lang="en-US" sz="2400" i="1" dirty="0" err="1" smtClean="0">
                <a:latin typeface="Times New Roman" panose="02020603050405020304"/>
                <a:ea typeface="Times New Roman" panose="02020603050405020304"/>
              </a:rPr>
              <a:t>Xiên</a:t>
            </a:r>
            <a:r>
              <a:rPr lang="en-US" sz="2400" i="1" dirty="0" smtClean="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ngang</a:t>
            </a: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mặt</a:t>
            </a: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đất</a:t>
            </a: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rêu</a:t>
            </a: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từng</a:t>
            </a: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đám</a:t>
            </a:r>
            <a:endParaRPr lang="en-US" sz="2400" dirty="0">
              <a:latin typeface="Times New Roman" panose="02020603050405020304"/>
              <a:ea typeface="Times New Roman" panose="02020603050405020304"/>
            </a:endParaRPr>
          </a:p>
          <a:p>
            <a:pPr indent="457200" algn="ctr">
              <a:lnSpc>
                <a:spcPct val="150000"/>
              </a:lnSpc>
            </a:pP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Đâm</a:t>
            </a: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toạc</a:t>
            </a: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chân</a:t>
            </a: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mây</a:t>
            </a: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đá</a:t>
            </a:r>
            <a:r>
              <a:rPr lang="en-US" sz="2400" i="1" dirty="0">
                <a:latin typeface="Times New Roman" panose="02020603050405020304"/>
                <a:ea typeface="Times New Roman" panose="02020603050405020304"/>
              </a:rPr>
              <a:t> </a:t>
            </a:r>
            <a:r>
              <a:rPr lang="en-US" sz="2400" i="1" dirty="0" err="1">
                <a:latin typeface="Times New Roman" panose="02020603050405020304"/>
                <a:ea typeface="Times New Roman" panose="02020603050405020304"/>
              </a:rPr>
              <a:t>mấy</a:t>
            </a:r>
            <a:r>
              <a:rPr lang="en-US" sz="2400" i="1" dirty="0">
                <a:latin typeface="Times New Roman" panose="02020603050405020304"/>
                <a:ea typeface="Times New Roman" panose="02020603050405020304"/>
              </a:rPr>
              <a:t> </a:t>
            </a:r>
            <a:r>
              <a:rPr lang="en-US" sz="2400" i="1" dirty="0" err="1" smtClean="0">
                <a:latin typeface="Times New Roman" panose="02020603050405020304"/>
                <a:ea typeface="Times New Roman" panose="02020603050405020304"/>
              </a:rPr>
              <a:t>hòn</a:t>
            </a:r>
            <a:r>
              <a:rPr lang="en-US" sz="2400" i="1" dirty="0" smtClean="0">
                <a:latin typeface="Times New Roman" panose="02020603050405020304"/>
                <a:ea typeface="Times New Roman" panose="02020603050405020304"/>
              </a:rPr>
              <a:t>”</a:t>
            </a:r>
            <a:endParaRPr lang="en-US" sz="2400" dirty="0">
              <a:latin typeface="Times New Roman" panose="02020603050405020304"/>
              <a:ea typeface="Times New Roman" panose="02020603050405020304"/>
            </a:endParaRPr>
          </a:p>
        </p:txBody>
      </p:sp>
      <p:grpSp>
        <p:nvGrpSpPr>
          <p:cNvPr id="6" name="Google Shape;3840;p50"/>
          <p:cNvGrpSpPr/>
          <p:nvPr/>
        </p:nvGrpSpPr>
        <p:grpSpPr>
          <a:xfrm>
            <a:off x="7480829" y="2913869"/>
            <a:ext cx="1387637" cy="1848250"/>
            <a:chOff x="2984675" y="2521225"/>
            <a:chExt cx="685675" cy="986875"/>
          </a:xfrm>
        </p:grpSpPr>
        <p:sp>
          <p:nvSpPr>
            <p:cNvPr id="7" name="Google Shape;3841;p50"/>
            <p:cNvSpPr/>
            <p:nvPr/>
          </p:nvSpPr>
          <p:spPr>
            <a:xfrm>
              <a:off x="2984675" y="2521225"/>
              <a:ext cx="685675" cy="986875"/>
            </a:xfrm>
            <a:custGeom>
              <a:avLst/>
              <a:gdLst/>
              <a:ahLst/>
              <a:cxnLst/>
              <a:rect l="l" t="t" r="r" b="b"/>
              <a:pathLst>
                <a:path w="27427" h="39475" extrusionOk="0">
                  <a:moveTo>
                    <a:pt x="15276" y="0"/>
                  </a:moveTo>
                  <a:cubicBezTo>
                    <a:pt x="8694" y="0"/>
                    <a:pt x="4733" y="9500"/>
                    <a:pt x="4562" y="9793"/>
                  </a:cubicBezTo>
                  <a:cubicBezTo>
                    <a:pt x="4521" y="9862"/>
                    <a:pt x="4378" y="9882"/>
                    <a:pt x="4168" y="9882"/>
                  </a:cubicBezTo>
                  <a:cubicBezTo>
                    <a:pt x="4031" y="9882"/>
                    <a:pt x="3867" y="9874"/>
                    <a:pt x="3683" y="9866"/>
                  </a:cubicBezTo>
                  <a:cubicBezTo>
                    <a:pt x="3500" y="9857"/>
                    <a:pt x="3298" y="9849"/>
                    <a:pt x="3087" y="9849"/>
                  </a:cubicBezTo>
                  <a:cubicBezTo>
                    <a:pt x="2065" y="9849"/>
                    <a:pt x="840" y="10042"/>
                    <a:pt x="530" y="11355"/>
                  </a:cubicBezTo>
                  <a:cubicBezTo>
                    <a:pt x="0" y="13626"/>
                    <a:pt x="3344" y="15429"/>
                    <a:pt x="3558" y="15752"/>
                  </a:cubicBezTo>
                  <a:cubicBezTo>
                    <a:pt x="3774" y="16077"/>
                    <a:pt x="398" y="18888"/>
                    <a:pt x="2633" y="22355"/>
                  </a:cubicBezTo>
                  <a:cubicBezTo>
                    <a:pt x="3689" y="23996"/>
                    <a:pt x="5213" y="24430"/>
                    <a:pt x="6555" y="24430"/>
                  </a:cubicBezTo>
                  <a:cubicBezTo>
                    <a:pt x="8047" y="24430"/>
                    <a:pt x="9315" y="23894"/>
                    <a:pt x="9465" y="23886"/>
                  </a:cubicBezTo>
                  <a:cubicBezTo>
                    <a:pt x="9465" y="23886"/>
                    <a:pt x="9465" y="23886"/>
                    <a:pt x="9466" y="23886"/>
                  </a:cubicBezTo>
                  <a:cubicBezTo>
                    <a:pt x="9534" y="23886"/>
                    <a:pt x="8730" y="27336"/>
                    <a:pt x="8730" y="27336"/>
                  </a:cubicBezTo>
                  <a:lnTo>
                    <a:pt x="6501" y="37938"/>
                  </a:lnTo>
                  <a:cubicBezTo>
                    <a:pt x="6410" y="38385"/>
                    <a:pt x="6696" y="38821"/>
                    <a:pt x="7139" y="38911"/>
                  </a:cubicBezTo>
                  <a:lnTo>
                    <a:pt x="8252" y="39138"/>
                  </a:lnTo>
                  <a:cubicBezTo>
                    <a:pt x="8566" y="39202"/>
                    <a:pt x="9603" y="39475"/>
                    <a:pt x="10221" y="39475"/>
                  </a:cubicBezTo>
                  <a:cubicBezTo>
                    <a:pt x="10481" y="39475"/>
                    <a:pt x="10666" y="39427"/>
                    <a:pt x="10693" y="39294"/>
                  </a:cubicBezTo>
                  <a:lnTo>
                    <a:pt x="12601" y="30275"/>
                  </a:lnTo>
                  <a:lnTo>
                    <a:pt x="12978" y="28420"/>
                  </a:lnTo>
                  <a:cubicBezTo>
                    <a:pt x="13680" y="28824"/>
                    <a:pt x="14733" y="29003"/>
                    <a:pt x="15734" y="29003"/>
                  </a:cubicBezTo>
                  <a:cubicBezTo>
                    <a:pt x="16600" y="29003"/>
                    <a:pt x="17426" y="28869"/>
                    <a:pt x="17951" y="28630"/>
                  </a:cubicBezTo>
                  <a:cubicBezTo>
                    <a:pt x="19101" y="28103"/>
                    <a:pt x="20110" y="27646"/>
                    <a:pt x="20898" y="27011"/>
                  </a:cubicBezTo>
                  <a:cubicBezTo>
                    <a:pt x="24818" y="23848"/>
                    <a:pt x="24299" y="18738"/>
                    <a:pt x="24354" y="18167"/>
                  </a:cubicBezTo>
                  <a:cubicBezTo>
                    <a:pt x="24424" y="17483"/>
                    <a:pt x="26765" y="17329"/>
                    <a:pt x="27095" y="15366"/>
                  </a:cubicBezTo>
                  <a:cubicBezTo>
                    <a:pt x="27427" y="13402"/>
                    <a:pt x="24672" y="12488"/>
                    <a:pt x="24173" y="12178"/>
                  </a:cubicBezTo>
                  <a:cubicBezTo>
                    <a:pt x="23678" y="11868"/>
                    <a:pt x="26412" y="3950"/>
                    <a:pt x="18132" y="581"/>
                  </a:cubicBezTo>
                  <a:cubicBezTo>
                    <a:pt x="17417" y="292"/>
                    <a:pt x="16727" y="117"/>
                    <a:pt x="16057" y="44"/>
                  </a:cubicBezTo>
                  <a:cubicBezTo>
                    <a:pt x="15793" y="14"/>
                    <a:pt x="15532" y="0"/>
                    <a:pt x="15276" y="0"/>
                  </a:cubicBezTo>
                  <a:close/>
                </a:path>
              </a:pathLst>
            </a:custGeom>
            <a:solidFill>
              <a:srgbClr val="FFFFFF"/>
            </a:solidFill>
            <a:ln>
              <a:noFill/>
            </a:ln>
            <a:effectLst>
              <a:outerShdw blurRad="28575" dist="19050" dir="19260000" algn="bl" rotWithShape="0">
                <a:srgbClr val="000000">
                  <a:alpha val="21000"/>
                </a:srgbClr>
              </a:outerShdw>
            </a:effectLst>
          </p:spPr>
          <p:txBody>
            <a:bodyPr spcFirstLastPara="1" wrap="square" lIns="91425" tIns="91425" rIns="91425" bIns="91425" anchor="ctr" anchorCtr="0">
              <a:noAutofit/>
            </a:bodyPr>
            <a:lstStyle/>
            <a:p/>
          </p:txBody>
        </p:sp>
        <p:sp>
          <p:nvSpPr>
            <p:cNvPr id="8" name="Google Shape;3842;p50"/>
            <p:cNvSpPr/>
            <p:nvPr/>
          </p:nvSpPr>
          <p:spPr>
            <a:xfrm>
              <a:off x="3181550" y="3069850"/>
              <a:ext cx="120700" cy="396950"/>
            </a:xfrm>
            <a:custGeom>
              <a:avLst/>
              <a:gdLst/>
              <a:ahLst/>
              <a:cxnLst/>
              <a:rect l="l" t="t" r="r" b="b"/>
              <a:pathLst>
                <a:path w="4828" h="15878" extrusionOk="0">
                  <a:moveTo>
                    <a:pt x="3703" y="1"/>
                  </a:moveTo>
                  <a:cubicBezTo>
                    <a:pt x="3373" y="1"/>
                    <a:pt x="3077" y="235"/>
                    <a:pt x="3010" y="571"/>
                  </a:cubicBezTo>
                  <a:lnTo>
                    <a:pt x="80" y="14954"/>
                  </a:lnTo>
                  <a:cubicBezTo>
                    <a:pt x="0" y="15337"/>
                    <a:pt x="248" y="15714"/>
                    <a:pt x="631" y="15794"/>
                  </a:cubicBezTo>
                  <a:lnTo>
                    <a:pt x="980" y="15864"/>
                  </a:lnTo>
                  <a:cubicBezTo>
                    <a:pt x="1027" y="15873"/>
                    <a:pt x="1074" y="15878"/>
                    <a:pt x="1121" y="15878"/>
                  </a:cubicBezTo>
                  <a:cubicBezTo>
                    <a:pt x="1452" y="15878"/>
                    <a:pt x="1750" y="15646"/>
                    <a:pt x="1821" y="15310"/>
                  </a:cubicBezTo>
                  <a:lnTo>
                    <a:pt x="4750" y="922"/>
                  </a:lnTo>
                  <a:cubicBezTo>
                    <a:pt x="4827" y="539"/>
                    <a:pt x="4579" y="166"/>
                    <a:pt x="4195" y="85"/>
                  </a:cubicBezTo>
                  <a:lnTo>
                    <a:pt x="3847" y="16"/>
                  </a:lnTo>
                  <a:cubicBezTo>
                    <a:pt x="3799" y="6"/>
                    <a:pt x="3750" y="1"/>
                    <a:pt x="3703" y="1"/>
                  </a:cubicBezTo>
                  <a:close/>
                </a:path>
              </a:pathLst>
            </a:custGeom>
            <a:solidFill>
              <a:schemeClr val="lt2"/>
            </a:solidFill>
            <a:ln>
              <a:noFill/>
            </a:ln>
          </p:spPr>
          <p:txBody>
            <a:bodyPr spcFirstLastPara="1" wrap="square" lIns="91425" tIns="91425" rIns="91425" bIns="91425" anchor="ctr" anchorCtr="0">
              <a:noAutofit/>
            </a:bodyPr>
            <a:lstStyle/>
            <a:p/>
          </p:txBody>
        </p:sp>
        <p:sp>
          <p:nvSpPr>
            <p:cNvPr id="9" name="Google Shape;3843;p50"/>
            <p:cNvSpPr/>
            <p:nvPr/>
          </p:nvSpPr>
          <p:spPr>
            <a:xfrm>
              <a:off x="3241775" y="3104925"/>
              <a:ext cx="44775" cy="95600"/>
            </a:xfrm>
            <a:custGeom>
              <a:avLst/>
              <a:gdLst/>
              <a:ahLst/>
              <a:cxnLst/>
              <a:rect l="l" t="t" r="r" b="b"/>
              <a:pathLst>
                <a:path w="1791" h="3824" extrusionOk="0">
                  <a:moveTo>
                    <a:pt x="1790" y="2226"/>
                  </a:moveTo>
                  <a:lnTo>
                    <a:pt x="1466" y="3823"/>
                  </a:lnTo>
                  <a:lnTo>
                    <a:pt x="1466" y="3823"/>
                  </a:lnTo>
                  <a:lnTo>
                    <a:pt x="1790" y="2226"/>
                  </a:lnTo>
                  <a:lnTo>
                    <a:pt x="1790" y="2226"/>
                  </a:lnTo>
                  <a:close/>
                  <a:moveTo>
                    <a:pt x="430" y="1"/>
                  </a:moveTo>
                  <a:lnTo>
                    <a:pt x="1" y="2108"/>
                  </a:lnTo>
                  <a:lnTo>
                    <a:pt x="1" y="2108"/>
                  </a:lnTo>
                  <a:lnTo>
                    <a:pt x="430" y="1"/>
                  </a:lnTo>
                  <a:close/>
                </a:path>
              </a:pathLst>
            </a:custGeom>
            <a:solidFill>
              <a:srgbClr val="DDBCCC"/>
            </a:solidFill>
            <a:ln>
              <a:noFill/>
            </a:ln>
          </p:spPr>
          <p:txBody>
            <a:bodyPr spcFirstLastPara="1" wrap="square" lIns="91425" tIns="91425" rIns="91425" bIns="91425" anchor="ctr" anchorCtr="0">
              <a:noAutofit/>
            </a:bodyPr>
            <a:lstStyle/>
            <a:p/>
          </p:txBody>
        </p:sp>
        <p:sp>
          <p:nvSpPr>
            <p:cNvPr id="10" name="Google Shape;3844;p50"/>
            <p:cNvSpPr/>
            <p:nvPr/>
          </p:nvSpPr>
          <p:spPr>
            <a:xfrm>
              <a:off x="3241775" y="3104925"/>
              <a:ext cx="44775" cy="95600"/>
            </a:xfrm>
            <a:custGeom>
              <a:avLst/>
              <a:gdLst/>
              <a:ahLst/>
              <a:cxnLst/>
              <a:rect l="l" t="t" r="r" b="b"/>
              <a:pathLst>
                <a:path w="1791" h="3824" extrusionOk="0">
                  <a:moveTo>
                    <a:pt x="430" y="1"/>
                  </a:moveTo>
                  <a:lnTo>
                    <a:pt x="1" y="2108"/>
                  </a:lnTo>
                  <a:cubicBezTo>
                    <a:pt x="357" y="2750"/>
                    <a:pt x="838" y="3395"/>
                    <a:pt x="1466" y="3823"/>
                  </a:cubicBezTo>
                  <a:lnTo>
                    <a:pt x="1790" y="2226"/>
                  </a:lnTo>
                  <a:cubicBezTo>
                    <a:pt x="1508" y="1930"/>
                    <a:pt x="1267" y="1605"/>
                    <a:pt x="1068" y="1285"/>
                  </a:cubicBezTo>
                  <a:cubicBezTo>
                    <a:pt x="789" y="831"/>
                    <a:pt x="583" y="382"/>
                    <a:pt x="430"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1" name="Google Shape;3845;p50"/>
            <p:cNvSpPr/>
            <p:nvPr/>
          </p:nvSpPr>
          <p:spPr>
            <a:xfrm>
              <a:off x="3038275" y="2564875"/>
              <a:ext cx="591550" cy="629075"/>
            </a:xfrm>
            <a:custGeom>
              <a:avLst/>
              <a:gdLst/>
              <a:ahLst/>
              <a:cxnLst/>
              <a:rect l="l" t="t" r="r" b="b"/>
              <a:pathLst>
                <a:path w="23662" h="25163" extrusionOk="0">
                  <a:moveTo>
                    <a:pt x="13181" y="1"/>
                  </a:moveTo>
                  <a:cubicBezTo>
                    <a:pt x="7500" y="1"/>
                    <a:pt x="4082" y="8196"/>
                    <a:pt x="3935" y="8451"/>
                  </a:cubicBezTo>
                  <a:cubicBezTo>
                    <a:pt x="3901" y="8511"/>
                    <a:pt x="3776" y="8527"/>
                    <a:pt x="3593" y="8527"/>
                  </a:cubicBezTo>
                  <a:cubicBezTo>
                    <a:pt x="3475" y="8527"/>
                    <a:pt x="3334" y="8521"/>
                    <a:pt x="3178" y="8514"/>
                  </a:cubicBezTo>
                  <a:cubicBezTo>
                    <a:pt x="3018" y="8507"/>
                    <a:pt x="2842" y="8499"/>
                    <a:pt x="2659" y="8499"/>
                  </a:cubicBezTo>
                  <a:cubicBezTo>
                    <a:pt x="1777" y="8499"/>
                    <a:pt x="723" y="8666"/>
                    <a:pt x="458" y="9797"/>
                  </a:cubicBezTo>
                  <a:cubicBezTo>
                    <a:pt x="1" y="11757"/>
                    <a:pt x="2885" y="13309"/>
                    <a:pt x="3070" y="13592"/>
                  </a:cubicBezTo>
                  <a:cubicBezTo>
                    <a:pt x="3255" y="13871"/>
                    <a:pt x="342" y="16295"/>
                    <a:pt x="2272" y="19287"/>
                  </a:cubicBezTo>
                  <a:cubicBezTo>
                    <a:pt x="3184" y="20704"/>
                    <a:pt x="4499" y="21078"/>
                    <a:pt x="5656" y="21078"/>
                  </a:cubicBezTo>
                  <a:cubicBezTo>
                    <a:pt x="6944" y="21078"/>
                    <a:pt x="8037" y="20614"/>
                    <a:pt x="8165" y="20609"/>
                  </a:cubicBezTo>
                  <a:cubicBezTo>
                    <a:pt x="8165" y="20609"/>
                    <a:pt x="8165" y="20609"/>
                    <a:pt x="8166" y="20609"/>
                  </a:cubicBezTo>
                  <a:cubicBezTo>
                    <a:pt x="8270" y="20609"/>
                    <a:pt x="8501" y="21747"/>
                    <a:pt x="9208" y="22887"/>
                  </a:cubicBezTo>
                  <a:cubicBezTo>
                    <a:pt x="9914" y="24024"/>
                    <a:pt x="11090" y="25163"/>
                    <a:pt x="13083" y="25163"/>
                  </a:cubicBezTo>
                  <a:cubicBezTo>
                    <a:pt x="13779" y="25163"/>
                    <a:pt x="14575" y="25024"/>
                    <a:pt x="15486" y="24696"/>
                  </a:cubicBezTo>
                  <a:cubicBezTo>
                    <a:pt x="16515" y="24331"/>
                    <a:pt x="17348" y="23849"/>
                    <a:pt x="18029" y="23302"/>
                  </a:cubicBezTo>
                  <a:cubicBezTo>
                    <a:pt x="21411" y="20574"/>
                    <a:pt x="20962" y="16169"/>
                    <a:pt x="21010" y="15674"/>
                  </a:cubicBezTo>
                  <a:cubicBezTo>
                    <a:pt x="21070" y="15081"/>
                    <a:pt x="23089" y="14952"/>
                    <a:pt x="23375" y="13257"/>
                  </a:cubicBezTo>
                  <a:cubicBezTo>
                    <a:pt x="23661" y="11562"/>
                    <a:pt x="21286" y="10774"/>
                    <a:pt x="20854" y="10505"/>
                  </a:cubicBezTo>
                  <a:cubicBezTo>
                    <a:pt x="20428" y="10240"/>
                    <a:pt x="22786" y="3411"/>
                    <a:pt x="15643" y="506"/>
                  </a:cubicBezTo>
                  <a:cubicBezTo>
                    <a:pt x="15026" y="251"/>
                    <a:pt x="14430" y="105"/>
                    <a:pt x="13854" y="39"/>
                  </a:cubicBezTo>
                  <a:cubicBezTo>
                    <a:pt x="13626" y="13"/>
                    <a:pt x="13402" y="1"/>
                    <a:pt x="13181"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12" name="Google Shape;3846;p50"/>
            <p:cNvSpPr/>
            <p:nvPr/>
          </p:nvSpPr>
          <p:spPr>
            <a:xfrm>
              <a:off x="3048500" y="2564875"/>
              <a:ext cx="440500" cy="629125"/>
            </a:xfrm>
            <a:custGeom>
              <a:avLst/>
              <a:gdLst/>
              <a:ahLst/>
              <a:cxnLst/>
              <a:rect l="l" t="t" r="r" b="b"/>
              <a:pathLst>
                <a:path w="17620" h="25165" extrusionOk="0">
                  <a:moveTo>
                    <a:pt x="12772" y="0"/>
                  </a:moveTo>
                  <a:cubicBezTo>
                    <a:pt x="7094" y="0"/>
                    <a:pt x="3672" y="8197"/>
                    <a:pt x="3526" y="8451"/>
                  </a:cubicBezTo>
                  <a:cubicBezTo>
                    <a:pt x="3495" y="8510"/>
                    <a:pt x="3369" y="8528"/>
                    <a:pt x="3188" y="8528"/>
                  </a:cubicBezTo>
                  <a:cubicBezTo>
                    <a:pt x="3069" y="8528"/>
                    <a:pt x="2926" y="8520"/>
                    <a:pt x="2769" y="8514"/>
                  </a:cubicBezTo>
                  <a:cubicBezTo>
                    <a:pt x="2608" y="8507"/>
                    <a:pt x="2434" y="8500"/>
                    <a:pt x="2253" y="8500"/>
                  </a:cubicBezTo>
                  <a:cubicBezTo>
                    <a:pt x="1374" y="8500"/>
                    <a:pt x="317" y="8664"/>
                    <a:pt x="49" y="9797"/>
                  </a:cubicBezTo>
                  <a:cubicBezTo>
                    <a:pt x="17" y="9940"/>
                    <a:pt x="0" y="10083"/>
                    <a:pt x="0" y="10219"/>
                  </a:cubicBezTo>
                  <a:cubicBezTo>
                    <a:pt x="0" y="11977"/>
                    <a:pt x="2490" y="13330"/>
                    <a:pt x="2661" y="13592"/>
                  </a:cubicBezTo>
                  <a:cubicBezTo>
                    <a:pt x="2668" y="13599"/>
                    <a:pt x="2668" y="13609"/>
                    <a:pt x="2668" y="13623"/>
                  </a:cubicBezTo>
                  <a:cubicBezTo>
                    <a:pt x="2668" y="13919"/>
                    <a:pt x="1200" y="15297"/>
                    <a:pt x="1200" y="17171"/>
                  </a:cubicBezTo>
                  <a:cubicBezTo>
                    <a:pt x="1200" y="17826"/>
                    <a:pt x="1381" y="18537"/>
                    <a:pt x="1863" y="19287"/>
                  </a:cubicBezTo>
                  <a:cubicBezTo>
                    <a:pt x="2776" y="20703"/>
                    <a:pt x="4087" y="21076"/>
                    <a:pt x="5245" y="21076"/>
                  </a:cubicBezTo>
                  <a:cubicBezTo>
                    <a:pt x="6536" y="21076"/>
                    <a:pt x="7627" y="20612"/>
                    <a:pt x="7756" y="20609"/>
                  </a:cubicBezTo>
                  <a:cubicBezTo>
                    <a:pt x="7861" y="20609"/>
                    <a:pt x="8094" y="21746"/>
                    <a:pt x="8799" y="22887"/>
                  </a:cubicBezTo>
                  <a:cubicBezTo>
                    <a:pt x="9504" y="24023"/>
                    <a:pt x="10682" y="25164"/>
                    <a:pt x="12677" y="25164"/>
                  </a:cubicBezTo>
                  <a:cubicBezTo>
                    <a:pt x="13372" y="25164"/>
                    <a:pt x="14170" y="25025"/>
                    <a:pt x="15077" y="24696"/>
                  </a:cubicBezTo>
                  <a:cubicBezTo>
                    <a:pt x="16106" y="24331"/>
                    <a:pt x="16939" y="23849"/>
                    <a:pt x="17620" y="23302"/>
                  </a:cubicBezTo>
                  <a:lnTo>
                    <a:pt x="17620" y="23302"/>
                  </a:lnTo>
                  <a:cubicBezTo>
                    <a:pt x="17511" y="23305"/>
                    <a:pt x="17406" y="23305"/>
                    <a:pt x="17302" y="23305"/>
                  </a:cubicBezTo>
                  <a:cubicBezTo>
                    <a:pt x="11150" y="23305"/>
                    <a:pt x="9319" y="19106"/>
                    <a:pt x="8844" y="18628"/>
                  </a:cubicBezTo>
                  <a:cubicBezTo>
                    <a:pt x="8782" y="18565"/>
                    <a:pt x="8701" y="18537"/>
                    <a:pt x="8601" y="18537"/>
                  </a:cubicBezTo>
                  <a:cubicBezTo>
                    <a:pt x="8335" y="18537"/>
                    <a:pt x="7941" y="18722"/>
                    <a:pt x="7467" y="18907"/>
                  </a:cubicBezTo>
                  <a:cubicBezTo>
                    <a:pt x="6993" y="19092"/>
                    <a:pt x="6438" y="19277"/>
                    <a:pt x="5849" y="19277"/>
                  </a:cubicBezTo>
                  <a:cubicBezTo>
                    <a:pt x="5378" y="19277"/>
                    <a:pt x="4886" y="19159"/>
                    <a:pt x="4395" y="18834"/>
                  </a:cubicBezTo>
                  <a:cubicBezTo>
                    <a:pt x="3156" y="18722"/>
                    <a:pt x="2186" y="17407"/>
                    <a:pt x="2755" y="16030"/>
                  </a:cubicBezTo>
                  <a:cubicBezTo>
                    <a:pt x="2828" y="15852"/>
                    <a:pt x="2964" y="15779"/>
                    <a:pt x="3107" y="15779"/>
                  </a:cubicBezTo>
                  <a:cubicBezTo>
                    <a:pt x="3239" y="15779"/>
                    <a:pt x="3379" y="15845"/>
                    <a:pt x="3477" y="15949"/>
                  </a:cubicBezTo>
                  <a:cubicBezTo>
                    <a:pt x="3850" y="14505"/>
                    <a:pt x="4886" y="13100"/>
                    <a:pt x="5005" y="12730"/>
                  </a:cubicBezTo>
                  <a:cubicBezTo>
                    <a:pt x="5203" y="12113"/>
                    <a:pt x="2354" y="12483"/>
                    <a:pt x="2402" y="10449"/>
                  </a:cubicBezTo>
                  <a:cubicBezTo>
                    <a:pt x="2452" y="8412"/>
                    <a:pt x="6082" y="9954"/>
                    <a:pt x="8458" y="5473"/>
                  </a:cubicBezTo>
                  <a:cubicBezTo>
                    <a:pt x="9961" y="2630"/>
                    <a:pt x="12088" y="914"/>
                    <a:pt x="13445" y="39"/>
                  </a:cubicBezTo>
                  <a:cubicBezTo>
                    <a:pt x="13218" y="14"/>
                    <a:pt x="12991" y="0"/>
                    <a:pt x="12772"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3" name="Google Shape;3847;p50"/>
            <p:cNvSpPr/>
            <p:nvPr/>
          </p:nvSpPr>
          <p:spPr>
            <a:xfrm>
              <a:off x="3223775" y="2712625"/>
              <a:ext cx="89750" cy="70950"/>
            </a:xfrm>
            <a:custGeom>
              <a:avLst/>
              <a:gdLst/>
              <a:ahLst/>
              <a:cxnLst/>
              <a:rect l="l" t="t" r="r" b="b"/>
              <a:pathLst>
                <a:path w="3590" h="2838" extrusionOk="0">
                  <a:moveTo>
                    <a:pt x="1425" y="1"/>
                  </a:moveTo>
                  <a:cubicBezTo>
                    <a:pt x="1062" y="1"/>
                    <a:pt x="1" y="2724"/>
                    <a:pt x="1708" y="2834"/>
                  </a:cubicBezTo>
                  <a:cubicBezTo>
                    <a:pt x="1744" y="2836"/>
                    <a:pt x="1780" y="2837"/>
                    <a:pt x="1816" y="2837"/>
                  </a:cubicBezTo>
                  <a:cubicBezTo>
                    <a:pt x="3444" y="2837"/>
                    <a:pt x="3590" y="377"/>
                    <a:pt x="3190" y="299"/>
                  </a:cubicBezTo>
                  <a:cubicBezTo>
                    <a:pt x="3183" y="297"/>
                    <a:pt x="3177" y="296"/>
                    <a:pt x="3170" y="296"/>
                  </a:cubicBezTo>
                  <a:cubicBezTo>
                    <a:pt x="2806" y="296"/>
                    <a:pt x="2868" y="2444"/>
                    <a:pt x="1929" y="2444"/>
                  </a:cubicBezTo>
                  <a:cubicBezTo>
                    <a:pt x="1886" y="2444"/>
                    <a:pt x="1840" y="2439"/>
                    <a:pt x="1791" y="2430"/>
                  </a:cubicBezTo>
                  <a:cubicBezTo>
                    <a:pt x="690" y="2203"/>
                    <a:pt x="1904" y="96"/>
                    <a:pt x="1439" y="2"/>
                  </a:cubicBezTo>
                  <a:cubicBezTo>
                    <a:pt x="1435" y="1"/>
                    <a:pt x="1430" y="1"/>
                    <a:pt x="1425"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4" name="Google Shape;3848;p50"/>
            <p:cNvSpPr/>
            <p:nvPr/>
          </p:nvSpPr>
          <p:spPr>
            <a:xfrm>
              <a:off x="3376325" y="2743675"/>
              <a:ext cx="89700" cy="70925"/>
            </a:xfrm>
            <a:custGeom>
              <a:avLst/>
              <a:gdLst/>
              <a:ahLst/>
              <a:cxnLst/>
              <a:rect l="l" t="t" r="r" b="b"/>
              <a:pathLst>
                <a:path w="3588" h="2837" extrusionOk="0">
                  <a:moveTo>
                    <a:pt x="1428" y="0"/>
                  </a:moveTo>
                  <a:cubicBezTo>
                    <a:pt x="1065" y="0"/>
                    <a:pt x="1" y="2727"/>
                    <a:pt x="1709" y="2833"/>
                  </a:cubicBezTo>
                  <a:cubicBezTo>
                    <a:pt x="1746" y="2836"/>
                    <a:pt x="1783" y="2837"/>
                    <a:pt x="1818" y="2837"/>
                  </a:cubicBezTo>
                  <a:cubicBezTo>
                    <a:pt x="3442" y="2837"/>
                    <a:pt x="3588" y="380"/>
                    <a:pt x="3192" y="298"/>
                  </a:cubicBezTo>
                  <a:cubicBezTo>
                    <a:pt x="3185" y="296"/>
                    <a:pt x="3178" y="296"/>
                    <a:pt x="3172" y="296"/>
                  </a:cubicBezTo>
                  <a:cubicBezTo>
                    <a:pt x="2807" y="296"/>
                    <a:pt x="2866" y="2443"/>
                    <a:pt x="1928" y="2443"/>
                  </a:cubicBezTo>
                  <a:cubicBezTo>
                    <a:pt x="1884" y="2443"/>
                    <a:pt x="1838" y="2439"/>
                    <a:pt x="1790" y="2429"/>
                  </a:cubicBezTo>
                  <a:cubicBezTo>
                    <a:pt x="687" y="2206"/>
                    <a:pt x="1905" y="95"/>
                    <a:pt x="1441" y="2"/>
                  </a:cubicBezTo>
                  <a:cubicBezTo>
                    <a:pt x="1437" y="1"/>
                    <a:pt x="1432" y="0"/>
                    <a:pt x="1428"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5" name="Google Shape;3849;p50"/>
            <p:cNvSpPr/>
            <p:nvPr/>
          </p:nvSpPr>
          <p:spPr>
            <a:xfrm>
              <a:off x="3278850" y="2787550"/>
              <a:ext cx="95675" cy="123525"/>
            </a:xfrm>
            <a:custGeom>
              <a:avLst/>
              <a:gdLst/>
              <a:ahLst/>
              <a:cxnLst/>
              <a:rect l="l" t="t" r="r" b="b"/>
              <a:pathLst>
                <a:path w="3827" h="4941" extrusionOk="0">
                  <a:moveTo>
                    <a:pt x="1095" y="1"/>
                  </a:moveTo>
                  <a:cubicBezTo>
                    <a:pt x="963" y="1"/>
                    <a:pt x="840" y="87"/>
                    <a:pt x="802" y="220"/>
                  </a:cubicBezTo>
                  <a:cubicBezTo>
                    <a:pt x="718" y="521"/>
                    <a:pt x="0" y="3192"/>
                    <a:pt x="718" y="4367"/>
                  </a:cubicBezTo>
                  <a:cubicBezTo>
                    <a:pt x="900" y="4664"/>
                    <a:pt x="1158" y="4848"/>
                    <a:pt x="1479" y="4915"/>
                  </a:cubicBezTo>
                  <a:cubicBezTo>
                    <a:pt x="1561" y="4932"/>
                    <a:pt x="1641" y="4940"/>
                    <a:pt x="1721" y="4940"/>
                  </a:cubicBezTo>
                  <a:cubicBezTo>
                    <a:pt x="1976" y="4940"/>
                    <a:pt x="2220" y="4856"/>
                    <a:pt x="2438" y="4688"/>
                  </a:cubicBezTo>
                  <a:cubicBezTo>
                    <a:pt x="3568" y="3827"/>
                    <a:pt x="3795" y="904"/>
                    <a:pt x="3816" y="573"/>
                  </a:cubicBezTo>
                  <a:cubicBezTo>
                    <a:pt x="3826" y="405"/>
                    <a:pt x="3701" y="262"/>
                    <a:pt x="3537" y="252"/>
                  </a:cubicBezTo>
                  <a:cubicBezTo>
                    <a:pt x="3530" y="252"/>
                    <a:pt x="3523" y="251"/>
                    <a:pt x="3517" y="251"/>
                  </a:cubicBezTo>
                  <a:cubicBezTo>
                    <a:pt x="3358" y="251"/>
                    <a:pt x="3226" y="373"/>
                    <a:pt x="3216" y="531"/>
                  </a:cubicBezTo>
                  <a:cubicBezTo>
                    <a:pt x="3160" y="1354"/>
                    <a:pt x="2846" y="3621"/>
                    <a:pt x="2072" y="4211"/>
                  </a:cubicBezTo>
                  <a:cubicBezTo>
                    <a:pt x="1959" y="4297"/>
                    <a:pt x="1846" y="4338"/>
                    <a:pt x="1724" y="4338"/>
                  </a:cubicBezTo>
                  <a:cubicBezTo>
                    <a:pt x="1684" y="4338"/>
                    <a:pt x="1643" y="4334"/>
                    <a:pt x="1601" y="4325"/>
                  </a:cubicBezTo>
                  <a:cubicBezTo>
                    <a:pt x="1444" y="4294"/>
                    <a:pt x="1325" y="4207"/>
                    <a:pt x="1232" y="4053"/>
                  </a:cubicBezTo>
                  <a:cubicBezTo>
                    <a:pt x="739" y="3248"/>
                    <a:pt x="1172" y="1131"/>
                    <a:pt x="1381" y="381"/>
                  </a:cubicBezTo>
                  <a:cubicBezTo>
                    <a:pt x="1427" y="220"/>
                    <a:pt x="1333" y="56"/>
                    <a:pt x="1172" y="11"/>
                  </a:cubicBezTo>
                  <a:cubicBezTo>
                    <a:pt x="1146" y="4"/>
                    <a:pt x="1120" y="1"/>
                    <a:pt x="1095"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6" name="Google Shape;3850;p50"/>
            <p:cNvSpPr/>
            <p:nvPr/>
          </p:nvSpPr>
          <p:spPr>
            <a:xfrm>
              <a:off x="3427150" y="2826400"/>
              <a:ext cx="109275" cy="100250"/>
            </a:xfrm>
            <a:custGeom>
              <a:avLst/>
              <a:gdLst/>
              <a:ahLst/>
              <a:cxnLst/>
              <a:rect l="l" t="t" r="r" b="b"/>
              <a:pathLst>
                <a:path w="4371" h="4010" extrusionOk="0">
                  <a:moveTo>
                    <a:pt x="2185" y="0"/>
                  </a:moveTo>
                  <a:cubicBezTo>
                    <a:pt x="1250" y="0"/>
                    <a:pt x="413" y="656"/>
                    <a:pt x="221" y="1607"/>
                  </a:cubicBezTo>
                  <a:cubicBezTo>
                    <a:pt x="0" y="2692"/>
                    <a:pt x="699" y="3748"/>
                    <a:pt x="1783" y="3968"/>
                  </a:cubicBezTo>
                  <a:cubicBezTo>
                    <a:pt x="1919" y="3996"/>
                    <a:pt x="2054" y="4009"/>
                    <a:pt x="2188" y="4009"/>
                  </a:cubicBezTo>
                  <a:cubicBezTo>
                    <a:pt x="3120" y="4009"/>
                    <a:pt x="3955" y="3354"/>
                    <a:pt x="4148" y="2405"/>
                  </a:cubicBezTo>
                  <a:cubicBezTo>
                    <a:pt x="4371" y="1321"/>
                    <a:pt x="3670" y="264"/>
                    <a:pt x="2585" y="41"/>
                  </a:cubicBezTo>
                  <a:cubicBezTo>
                    <a:pt x="2451" y="13"/>
                    <a:pt x="2317" y="0"/>
                    <a:pt x="2185"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7" name="Google Shape;3851;p50"/>
            <p:cNvSpPr/>
            <p:nvPr/>
          </p:nvSpPr>
          <p:spPr>
            <a:xfrm>
              <a:off x="3130800" y="2766050"/>
              <a:ext cx="109275" cy="100225"/>
            </a:xfrm>
            <a:custGeom>
              <a:avLst/>
              <a:gdLst/>
              <a:ahLst/>
              <a:cxnLst/>
              <a:rect l="l" t="t" r="r" b="b"/>
              <a:pathLst>
                <a:path w="4371" h="4009" extrusionOk="0">
                  <a:moveTo>
                    <a:pt x="2179" y="0"/>
                  </a:moveTo>
                  <a:cubicBezTo>
                    <a:pt x="1248" y="0"/>
                    <a:pt x="415" y="655"/>
                    <a:pt x="224" y="1603"/>
                  </a:cubicBezTo>
                  <a:cubicBezTo>
                    <a:pt x="0" y="2688"/>
                    <a:pt x="701" y="3749"/>
                    <a:pt x="1786" y="3968"/>
                  </a:cubicBezTo>
                  <a:cubicBezTo>
                    <a:pt x="1921" y="3996"/>
                    <a:pt x="2055" y="4009"/>
                    <a:pt x="2187" y="4009"/>
                  </a:cubicBezTo>
                  <a:cubicBezTo>
                    <a:pt x="3120" y="4009"/>
                    <a:pt x="3955" y="3355"/>
                    <a:pt x="4150" y="2406"/>
                  </a:cubicBezTo>
                  <a:cubicBezTo>
                    <a:pt x="4370" y="1321"/>
                    <a:pt x="3669" y="261"/>
                    <a:pt x="2584" y="42"/>
                  </a:cubicBezTo>
                  <a:cubicBezTo>
                    <a:pt x="2448" y="13"/>
                    <a:pt x="2312" y="0"/>
                    <a:pt x="217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8" name="Google Shape;3852;p50"/>
            <p:cNvSpPr/>
            <p:nvPr/>
          </p:nvSpPr>
          <p:spPr>
            <a:xfrm>
              <a:off x="3453150" y="2620075"/>
              <a:ext cx="53650" cy="62000"/>
            </a:xfrm>
            <a:custGeom>
              <a:avLst/>
              <a:gdLst/>
              <a:ahLst/>
              <a:cxnLst/>
              <a:rect l="l" t="t" r="r" b="b"/>
              <a:pathLst>
                <a:path w="2146" h="2480" extrusionOk="0">
                  <a:moveTo>
                    <a:pt x="684" y="0"/>
                  </a:moveTo>
                  <a:cubicBezTo>
                    <a:pt x="311" y="0"/>
                    <a:pt x="0" y="488"/>
                    <a:pt x="362" y="778"/>
                  </a:cubicBezTo>
                  <a:cubicBezTo>
                    <a:pt x="816" y="1140"/>
                    <a:pt x="1106" y="1612"/>
                    <a:pt x="1235" y="2177"/>
                  </a:cubicBezTo>
                  <a:cubicBezTo>
                    <a:pt x="1280" y="2368"/>
                    <a:pt x="1482" y="2480"/>
                    <a:pt x="1671" y="2480"/>
                  </a:cubicBezTo>
                  <a:cubicBezTo>
                    <a:pt x="1719" y="2480"/>
                    <a:pt x="1765" y="2473"/>
                    <a:pt x="1806" y="2459"/>
                  </a:cubicBezTo>
                  <a:cubicBezTo>
                    <a:pt x="2057" y="2375"/>
                    <a:pt x="2145" y="2124"/>
                    <a:pt x="2089" y="1887"/>
                  </a:cubicBezTo>
                  <a:cubicBezTo>
                    <a:pt x="1929" y="1186"/>
                    <a:pt x="1524" y="551"/>
                    <a:pt x="963" y="105"/>
                  </a:cubicBezTo>
                  <a:cubicBezTo>
                    <a:pt x="872" y="31"/>
                    <a:pt x="774" y="0"/>
                    <a:pt x="684"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9" name="Google Shape;3853;p50"/>
            <p:cNvSpPr/>
            <p:nvPr/>
          </p:nvSpPr>
          <p:spPr>
            <a:xfrm>
              <a:off x="3486700" y="2701400"/>
              <a:ext cx="31250" cy="22625"/>
            </a:xfrm>
            <a:custGeom>
              <a:avLst/>
              <a:gdLst/>
              <a:ahLst/>
              <a:cxnLst/>
              <a:rect l="l" t="t" r="r" b="b"/>
              <a:pathLst>
                <a:path w="1250" h="905" extrusionOk="0">
                  <a:moveTo>
                    <a:pt x="615" y="1"/>
                  </a:moveTo>
                  <a:cubicBezTo>
                    <a:pt x="130" y="1"/>
                    <a:pt x="1" y="786"/>
                    <a:pt x="538" y="894"/>
                  </a:cubicBezTo>
                  <a:cubicBezTo>
                    <a:pt x="573" y="901"/>
                    <a:pt x="604" y="904"/>
                    <a:pt x="636" y="904"/>
                  </a:cubicBezTo>
                  <a:cubicBezTo>
                    <a:pt x="1124" y="904"/>
                    <a:pt x="1250" y="120"/>
                    <a:pt x="715" y="12"/>
                  </a:cubicBezTo>
                  <a:cubicBezTo>
                    <a:pt x="681" y="4"/>
                    <a:pt x="649" y="1"/>
                    <a:pt x="615"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0" name="Google Shape;3854;p50"/>
            <p:cNvSpPr/>
            <p:nvPr/>
          </p:nvSpPr>
          <p:spPr>
            <a:xfrm>
              <a:off x="3410075" y="2980775"/>
              <a:ext cx="105425" cy="60175"/>
            </a:xfrm>
            <a:custGeom>
              <a:avLst/>
              <a:gdLst/>
              <a:ahLst/>
              <a:cxnLst/>
              <a:rect l="l" t="t" r="r" b="b"/>
              <a:pathLst>
                <a:path w="4217" h="2407" extrusionOk="0">
                  <a:moveTo>
                    <a:pt x="572" y="0"/>
                  </a:moveTo>
                  <a:cubicBezTo>
                    <a:pt x="282" y="0"/>
                    <a:pt x="0" y="237"/>
                    <a:pt x="154" y="569"/>
                  </a:cubicBezTo>
                  <a:cubicBezTo>
                    <a:pt x="524" y="1361"/>
                    <a:pt x="1148" y="2062"/>
                    <a:pt x="2013" y="2320"/>
                  </a:cubicBezTo>
                  <a:cubicBezTo>
                    <a:pt x="2204" y="2376"/>
                    <a:pt x="2404" y="2407"/>
                    <a:pt x="2595" y="2407"/>
                  </a:cubicBezTo>
                  <a:cubicBezTo>
                    <a:pt x="3199" y="2407"/>
                    <a:pt x="3760" y="2117"/>
                    <a:pt x="4046" y="1528"/>
                  </a:cubicBezTo>
                  <a:cubicBezTo>
                    <a:pt x="4217" y="1176"/>
                    <a:pt x="3910" y="876"/>
                    <a:pt x="3613" y="876"/>
                  </a:cubicBezTo>
                  <a:cubicBezTo>
                    <a:pt x="3467" y="876"/>
                    <a:pt x="3324" y="949"/>
                    <a:pt x="3244" y="1120"/>
                  </a:cubicBezTo>
                  <a:cubicBezTo>
                    <a:pt x="3090" y="1427"/>
                    <a:pt x="2874" y="1549"/>
                    <a:pt x="2634" y="1549"/>
                  </a:cubicBezTo>
                  <a:cubicBezTo>
                    <a:pt x="2009" y="1549"/>
                    <a:pt x="1224" y="740"/>
                    <a:pt x="1008" y="276"/>
                  </a:cubicBezTo>
                  <a:cubicBezTo>
                    <a:pt x="918" y="84"/>
                    <a:pt x="743" y="0"/>
                    <a:pt x="572"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1" name="Google Shape;3855;p50"/>
            <p:cNvSpPr/>
            <p:nvPr/>
          </p:nvSpPr>
          <p:spPr>
            <a:xfrm>
              <a:off x="3236375" y="2922350"/>
              <a:ext cx="66725" cy="57050"/>
            </a:xfrm>
            <a:custGeom>
              <a:avLst/>
              <a:gdLst/>
              <a:ahLst/>
              <a:cxnLst/>
              <a:rect l="l" t="t" r="r" b="b"/>
              <a:pathLst>
                <a:path w="2669" h="2282" extrusionOk="0">
                  <a:moveTo>
                    <a:pt x="537" y="0"/>
                  </a:moveTo>
                  <a:cubicBezTo>
                    <a:pt x="349" y="0"/>
                    <a:pt x="168" y="109"/>
                    <a:pt x="123" y="349"/>
                  </a:cubicBezTo>
                  <a:cubicBezTo>
                    <a:pt x="1" y="1022"/>
                    <a:pt x="210" y="1790"/>
                    <a:pt x="848" y="2132"/>
                  </a:cubicBezTo>
                  <a:cubicBezTo>
                    <a:pt x="1044" y="2233"/>
                    <a:pt x="1246" y="2281"/>
                    <a:pt x="1448" y="2281"/>
                  </a:cubicBezTo>
                  <a:cubicBezTo>
                    <a:pt x="1870" y="2281"/>
                    <a:pt x="2279" y="2065"/>
                    <a:pt x="2530" y="1695"/>
                  </a:cubicBezTo>
                  <a:cubicBezTo>
                    <a:pt x="2669" y="1494"/>
                    <a:pt x="2525" y="1190"/>
                    <a:pt x="2330" y="1089"/>
                  </a:cubicBezTo>
                  <a:cubicBezTo>
                    <a:pt x="2264" y="1054"/>
                    <a:pt x="2198" y="1037"/>
                    <a:pt x="2135" y="1037"/>
                  </a:cubicBezTo>
                  <a:cubicBezTo>
                    <a:pt x="1971" y="1037"/>
                    <a:pt x="1821" y="1141"/>
                    <a:pt x="1724" y="1288"/>
                  </a:cubicBezTo>
                  <a:cubicBezTo>
                    <a:pt x="1678" y="1357"/>
                    <a:pt x="1591" y="1386"/>
                    <a:pt x="1500" y="1386"/>
                  </a:cubicBezTo>
                  <a:cubicBezTo>
                    <a:pt x="1385" y="1386"/>
                    <a:pt x="1263" y="1340"/>
                    <a:pt x="1197" y="1284"/>
                  </a:cubicBezTo>
                  <a:cubicBezTo>
                    <a:pt x="984" y="1106"/>
                    <a:pt x="960" y="786"/>
                    <a:pt x="1009" y="531"/>
                  </a:cubicBezTo>
                  <a:cubicBezTo>
                    <a:pt x="1068" y="203"/>
                    <a:pt x="796" y="0"/>
                    <a:pt x="537"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2" name="Google Shape;3856;p50"/>
            <p:cNvSpPr/>
            <p:nvPr/>
          </p:nvSpPr>
          <p:spPr>
            <a:xfrm>
              <a:off x="3129050" y="2963600"/>
              <a:ext cx="71350" cy="72300"/>
            </a:xfrm>
            <a:custGeom>
              <a:avLst/>
              <a:gdLst/>
              <a:ahLst/>
              <a:cxnLst/>
              <a:rect l="l" t="t" r="r" b="b"/>
              <a:pathLst>
                <a:path w="2854" h="2892" extrusionOk="0">
                  <a:moveTo>
                    <a:pt x="255" y="0"/>
                  </a:moveTo>
                  <a:lnTo>
                    <a:pt x="255" y="0"/>
                  </a:lnTo>
                  <a:cubicBezTo>
                    <a:pt x="1" y="974"/>
                    <a:pt x="49" y="1964"/>
                    <a:pt x="875" y="2661"/>
                  </a:cubicBezTo>
                  <a:cubicBezTo>
                    <a:pt x="977" y="2745"/>
                    <a:pt x="1075" y="2819"/>
                    <a:pt x="1173" y="2885"/>
                  </a:cubicBezTo>
                  <a:cubicBezTo>
                    <a:pt x="1228" y="2888"/>
                    <a:pt x="1284" y="2891"/>
                    <a:pt x="1340" y="2891"/>
                  </a:cubicBezTo>
                  <a:cubicBezTo>
                    <a:pt x="1702" y="2891"/>
                    <a:pt x="2079" y="2787"/>
                    <a:pt x="2445" y="2557"/>
                  </a:cubicBezTo>
                  <a:cubicBezTo>
                    <a:pt x="2853" y="2295"/>
                    <a:pt x="2575" y="1727"/>
                    <a:pt x="2187" y="1727"/>
                  </a:cubicBezTo>
                  <a:cubicBezTo>
                    <a:pt x="2110" y="1727"/>
                    <a:pt x="2031" y="1751"/>
                    <a:pt x="1947" y="1803"/>
                  </a:cubicBezTo>
                  <a:cubicBezTo>
                    <a:pt x="1748" y="1929"/>
                    <a:pt x="1538" y="1988"/>
                    <a:pt x="1336" y="1988"/>
                  </a:cubicBezTo>
                  <a:cubicBezTo>
                    <a:pt x="621" y="1988"/>
                    <a:pt x="7" y="1284"/>
                    <a:pt x="339" y="489"/>
                  </a:cubicBezTo>
                  <a:cubicBezTo>
                    <a:pt x="415" y="301"/>
                    <a:pt x="363" y="122"/>
                    <a:pt x="255"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3" name="Google Shape;3857;p50"/>
            <p:cNvSpPr/>
            <p:nvPr/>
          </p:nvSpPr>
          <p:spPr>
            <a:xfrm>
              <a:off x="3103150" y="2959325"/>
              <a:ext cx="55225" cy="76400"/>
            </a:xfrm>
            <a:custGeom>
              <a:avLst/>
              <a:gdLst/>
              <a:ahLst/>
              <a:cxnLst/>
              <a:rect l="l" t="t" r="r" b="b"/>
              <a:pathLst>
                <a:path w="2209" h="3056" extrusionOk="0">
                  <a:moveTo>
                    <a:pt x="921" y="1"/>
                  </a:moveTo>
                  <a:cubicBezTo>
                    <a:pt x="778" y="1"/>
                    <a:pt x="642" y="74"/>
                    <a:pt x="569" y="252"/>
                  </a:cubicBezTo>
                  <a:cubicBezTo>
                    <a:pt x="0" y="1629"/>
                    <a:pt x="970" y="2944"/>
                    <a:pt x="2209" y="3056"/>
                  </a:cubicBezTo>
                  <a:cubicBezTo>
                    <a:pt x="2111" y="2990"/>
                    <a:pt x="2013" y="2916"/>
                    <a:pt x="1911" y="2832"/>
                  </a:cubicBezTo>
                  <a:cubicBezTo>
                    <a:pt x="1085" y="2135"/>
                    <a:pt x="1037" y="1145"/>
                    <a:pt x="1291" y="171"/>
                  </a:cubicBezTo>
                  <a:cubicBezTo>
                    <a:pt x="1193" y="67"/>
                    <a:pt x="1053" y="1"/>
                    <a:pt x="92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24" name="Google Shape;3858;p50"/>
            <p:cNvSpPr/>
            <p:nvPr/>
          </p:nvSpPr>
          <p:spPr>
            <a:xfrm>
              <a:off x="3295950" y="3021500"/>
              <a:ext cx="59900" cy="45700"/>
            </a:xfrm>
            <a:custGeom>
              <a:avLst/>
              <a:gdLst/>
              <a:ahLst/>
              <a:cxnLst/>
              <a:rect l="l" t="t" r="r" b="b"/>
              <a:pathLst>
                <a:path w="2396" h="1828" extrusionOk="0">
                  <a:moveTo>
                    <a:pt x="569" y="0"/>
                  </a:moveTo>
                  <a:cubicBezTo>
                    <a:pt x="282" y="0"/>
                    <a:pt x="0" y="237"/>
                    <a:pt x="147" y="572"/>
                  </a:cubicBezTo>
                  <a:cubicBezTo>
                    <a:pt x="338" y="1019"/>
                    <a:pt x="638" y="1500"/>
                    <a:pt x="1088" y="1726"/>
                  </a:cubicBezTo>
                  <a:cubicBezTo>
                    <a:pt x="1224" y="1793"/>
                    <a:pt x="1374" y="1828"/>
                    <a:pt x="1528" y="1828"/>
                  </a:cubicBezTo>
                  <a:cubicBezTo>
                    <a:pt x="1863" y="1828"/>
                    <a:pt x="2197" y="1657"/>
                    <a:pt x="2315" y="1315"/>
                  </a:cubicBezTo>
                  <a:cubicBezTo>
                    <a:pt x="2396" y="1085"/>
                    <a:pt x="2357" y="831"/>
                    <a:pt x="2117" y="709"/>
                  </a:cubicBezTo>
                  <a:cubicBezTo>
                    <a:pt x="2061" y="680"/>
                    <a:pt x="1988" y="663"/>
                    <a:pt x="1918" y="663"/>
                  </a:cubicBezTo>
                  <a:cubicBezTo>
                    <a:pt x="1747" y="663"/>
                    <a:pt x="1570" y="747"/>
                    <a:pt x="1514" y="907"/>
                  </a:cubicBezTo>
                  <a:cubicBezTo>
                    <a:pt x="1510" y="914"/>
                    <a:pt x="1507" y="921"/>
                    <a:pt x="1507" y="924"/>
                  </a:cubicBezTo>
                  <a:cubicBezTo>
                    <a:pt x="1503" y="924"/>
                    <a:pt x="1499" y="924"/>
                    <a:pt x="1496" y="921"/>
                  </a:cubicBezTo>
                  <a:cubicBezTo>
                    <a:pt x="1423" y="897"/>
                    <a:pt x="1343" y="806"/>
                    <a:pt x="1293" y="750"/>
                  </a:cubicBezTo>
                  <a:cubicBezTo>
                    <a:pt x="1172" y="614"/>
                    <a:pt x="1071" y="450"/>
                    <a:pt x="997" y="282"/>
                  </a:cubicBezTo>
                  <a:cubicBezTo>
                    <a:pt x="913" y="87"/>
                    <a:pt x="739" y="0"/>
                    <a:pt x="56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361950"/>
            <a:ext cx="7924800" cy="3970318"/>
          </a:xfrm>
          <a:prstGeom prst="rect">
            <a:avLst/>
          </a:prstGeom>
        </p:spPr>
        <p:txBody>
          <a:bodyPr wrap="square">
            <a:spAutoFit/>
          </a:bodyPr>
          <a:lstStyle/>
          <a:p>
            <a:pPr algn="just">
              <a:lnSpc>
                <a:spcPct val="150000"/>
              </a:lnSpc>
            </a:pPr>
            <a:r>
              <a:rPr lang="en-US" sz="2400" b="1" dirty="0" err="1">
                <a:latin typeface="Times New Roman" panose="02020603050405020304"/>
                <a:ea typeface="Times New Roman" panose="02020603050405020304"/>
              </a:rPr>
              <a:t>Gợi</a:t>
            </a:r>
            <a:r>
              <a:rPr lang="en-US" sz="2400" b="1" dirty="0">
                <a:latin typeface="Times New Roman" panose="02020603050405020304"/>
                <a:ea typeface="Times New Roman" panose="02020603050405020304"/>
              </a:rPr>
              <a:t> </a:t>
            </a:r>
            <a:r>
              <a:rPr lang="en-US" sz="2400" b="1" dirty="0" smtClean="0">
                <a:latin typeface="Times New Roman" panose="02020603050405020304"/>
                <a:ea typeface="Times New Roman" panose="02020603050405020304"/>
              </a:rPr>
              <a:t>ý: </a:t>
            </a:r>
            <a:r>
              <a:rPr lang="en-US" sz="2400" dirty="0" err="1" smtClean="0">
                <a:latin typeface="Times New Roman" panose="02020603050405020304"/>
                <a:ea typeface="Times New Roman" panose="02020603050405020304"/>
              </a:rPr>
              <a:t>Tác</a:t>
            </a:r>
            <a:r>
              <a:rPr lang="en-US" sz="2400" dirty="0" smtClean="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dụng</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của</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biện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pháp</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đảo</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ngữ</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và</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các</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động</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từ</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được</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sử</a:t>
            </a:r>
            <a:r>
              <a:rPr lang="en-US" sz="2400" dirty="0">
                <a:latin typeface="Times New Roman" panose="02020603050405020304"/>
                <a:ea typeface="Times New Roman" panose="02020603050405020304"/>
              </a:rPr>
              <a:t> </a:t>
            </a:r>
            <a:r>
              <a:rPr lang="en-US" sz="2400" dirty="0" err="1" smtClean="0">
                <a:latin typeface="Times New Roman" panose="02020603050405020304"/>
                <a:ea typeface="Times New Roman" panose="02020603050405020304"/>
              </a:rPr>
              <a:t>dụng</a:t>
            </a:r>
            <a:r>
              <a:rPr lang="en-US" sz="2400" dirty="0" smtClean="0">
                <a:latin typeface="Times New Roman" panose="02020603050405020304"/>
                <a:ea typeface="Times New Roman" panose="02020603050405020304"/>
              </a:rPr>
              <a:t>:</a:t>
            </a:r>
            <a:endParaRPr lang="en-US" sz="2400" dirty="0" smtClean="0">
              <a:latin typeface="Times New Roman" panose="02020603050405020304"/>
              <a:ea typeface="Times New Roman" panose="02020603050405020304"/>
            </a:endParaRPr>
          </a:p>
          <a:p>
            <a:pPr marL="342900" indent="-342900" algn="just">
              <a:lnSpc>
                <a:spcPct val="150000"/>
              </a:lnSpc>
              <a:buFontTx/>
              <a:buChar char="-"/>
            </a:pPr>
            <a:r>
              <a:rPr lang="en-US" sz="2400" dirty="0" err="1" smtClean="0">
                <a:latin typeface="Times New Roman" panose="02020603050405020304"/>
                <a:ea typeface="Times New Roman" panose="02020603050405020304"/>
              </a:rPr>
              <a:t>Miêu</a:t>
            </a:r>
            <a:r>
              <a:rPr lang="en-US" sz="2400" dirty="0" smtClean="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tả</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hình</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ảnh</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thiên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nhiên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như</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muốn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vùng</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lên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phá</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ngang</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phẫn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uất</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với</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đất</a:t>
            </a:r>
            <a:r>
              <a:rPr lang="en-US" sz="2400" dirty="0">
                <a:latin typeface="Times New Roman" panose="02020603050405020304"/>
                <a:ea typeface="Times New Roman" panose="02020603050405020304"/>
              </a:rPr>
              <a:t> </a:t>
            </a:r>
            <a:r>
              <a:rPr lang="en-US" sz="2400" dirty="0" err="1" smtClean="0">
                <a:latin typeface="Times New Roman" panose="02020603050405020304"/>
                <a:ea typeface="Times New Roman" panose="02020603050405020304"/>
              </a:rPr>
              <a:t>trời</a:t>
            </a:r>
            <a:r>
              <a:rPr lang="en-US" sz="2400" dirty="0" smtClean="0">
                <a:latin typeface="Times New Roman" panose="02020603050405020304"/>
                <a:ea typeface="Times New Roman" panose="02020603050405020304"/>
              </a:rPr>
              <a:t>.</a:t>
            </a:r>
            <a:endParaRPr lang="en-US" sz="2400" dirty="0" smtClean="0">
              <a:latin typeface="Times New Roman" panose="02020603050405020304"/>
              <a:ea typeface="Times New Roman" panose="02020603050405020304"/>
            </a:endParaRPr>
          </a:p>
          <a:p>
            <a:pPr marL="342900" indent="-342900" algn="just">
              <a:lnSpc>
                <a:spcPct val="150000"/>
              </a:lnSpc>
              <a:buFontTx/>
              <a:buChar char="-"/>
            </a:pPr>
            <a:r>
              <a:rPr lang="en-US" sz="2400" dirty="0" err="1" smtClean="0">
                <a:latin typeface="Times New Roman" panose="02020603050405020304"/>
                <a:ea typeface="Times New Roman" panose="02020603050405020304"/>
              </a:rPr>
              <a:t>Đó</a:t>
            </a:r>
            <a:r>
              <a:rPr lang="en-US" sz="2400" dirty="0" smtClean="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là</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hình</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ảnh</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thiên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nhiên</a:t>
            </a:r>
            <a:r>
              <a:rPr lang="en-US" sz="2400" dirty="0">
                <a:latin typeface="Times New Roman" panose="02020603050405020304"/>
                <a:ea typeface="Times New Roman" panose="02020603050405020304"/>
              </a:rPr>
              <a:t> qua </a:t>
            </a:r>
            <a:r>
              <a:rPr lang="en-US" sz="2400" dirty="0" err="1">
                <a:latin typeface="Times New Roman" panose="02020603050405020304"/>
                <a:ea typeface="Times New Roman" panose="02020603050405020304"/>
              </a:rPr>
              <a:t>cảm</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nhận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của</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người</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mang</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sẵn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niềm</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phẫn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uất</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và</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sự</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bộc</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lộ</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cá</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tính</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bản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lĩnh</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không</a:t>
            </a:r>
            <a:r>
              <a:rPr lang="en-US" sz="2400" dirty="0">
                <a:latin typeface="Times New Roman" panose="02020603050405020304"/>
                <a:ea typeface="Times New Roman" panose="02020603050405020304"/>
              </a:rPr>
              <a:t> cam </a:t>
            </a:r>
            <a:r>
              <a:rPr lang="en-US" sz="2400" dirty="0" err="1">
                <a:latin typeface="Times New Roman" panose="02020603050405020304"/>
                <a:ea typeface="Times New Roman" panose="02020603050405020304"/>
              </a:rPr>
              <a:t>chịu</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như</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muốn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thách</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thức</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số</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phận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của</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Hồ</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Xuân</a:t>
            </a:r>
            <a:r>
              <a:rPr lang="en-US" sz="2400" dirty="0">
                <a:latin typeface="Times New Roman" panose="02020603050405020304"/>
                <a:ea typeface="Times New Roman" panose="02020603050405020304"/>
              </a:rPr>
              <a:t> </a:t>
            </a:r>
            <a:r>
              <a:rPr lang="en-US" sz="2400" dirty="0" err="1">
                <a:latin typeface="Times New Roman" panose="02020603050405020304"/>
                <a:ea typeface="Times New Roman" panose="02020603050405020304"/>
              </a:rPr>
              <a:t>Hương</a:t>
            </a:r>
            <a:r>
              <a:rPr lang="en-US" sz="2400" dirty="0">
                <a:latin typeface="Times New Roman" panose="02020603050405020304"/>
                <a:ea typeface="Times New Roman" panose="02020603050405020304"/>
              </a:rPr>
              <a:t> .</a:t>
            </a:r>
            <a:endParaRPr lang="en-US" sz="2400" dirty="0"/>
          </a:p>
        </p:txBody>
      </p:sp>
      <p:grpSp>
        <p:nvGrpSpPr>
          <p:cNvPr id="6" name="Google Shape;1726;p35"/>
          <p:cNvGrpSpPr/>
          <p:nvPr/>
        </p:nvGrpSpPr>
        <p:grpSpPr>
          <a:xfrm>
            <a:off x="8105797" y="4076242"/>
            <a:ext cx="934049" cy="1059660"/>
            <a:chOff x="6197800" y="1300650"/>
            <a:chExt cx="2889824" cy="4558714"/>
          </a:xfrm>
        </p:grpSpPr>
        <p:sp>
          <p:nvSpPr>
            <p:cNvPr id="7" name="Google Shape;1727;p35"/>
            <p:cNvSpPr/>
            <p:nvPr/>
          </p:nvSpPr>
          <p:spPr>
            <a:xfrm>
              <a:off x="6197800" y="1300650"/>
              <a:ext cx="2889824" cy="4558714"/>
            </a:xfrm>
            <a:custGeom>
              <a:avLst/>
              <a:gdLst/>
              <a:ahLst/>
              <a:cxnLst/>
              <a:rect l="l" t="t" r="r" b="b"/>
              <a:pathLst>
                <a:path w="26985" h="42569" extrusionOk="0">
                  <a:moveTo>
                    <a:pt x="13592" y="0"/>
                  </a:moveTo>
                  <a:cubicBezTo>
                    <a:pt x="12530" y="0"/>
                    <a:pt x="11496" y="152"/>
                    <a:pt x="10520" y="449"/>
                  </a:cubicBezTo>
                  <a:cubicBezTo>
                    <a:pt x="9505" y="759"/>
                    <a:pt x="8573" y="1220"/>
                    <a:pt x="7752" y="1823"/>
                  </a:cubicBezTo>
                  <a:cubicBezTo>
                    <a:pt x="6885" y="2456"/>
                    <a:pt x="6150" y="3237"/>
                    <a:pt x="5570" y="4143"/>
                  </a:cubicBezTo>
                  <a:cubicBezTo>
                    <a:pt x="4964" y="5089"/>
                    <a:pt x="4532" y="6169"/>
                    <a:pt x="4285" y="7353"/>
                  </a:cubicBezTo>
                  <a:cubicBezTo>
                    <a:pt x="4011" y="8655"/>
                    <a:pt x="3890" y="9792"/>
                    <a:pt x="3912" y="10830"/>
                  </a:cubicBezTo>
                  <a:cubicBezTo>
                    <a:pt x="3929" y="11753"/>
                    <a:pt x="4054" y="12438"/>
                    <a:pt x="4166" y="13041"/>
                  </a:cubicBezTo>
                  <a:cubicBezTo>
                    <a:pt x="4291" y="13727"/>
                    <a:pt x="4381" y="14224"/>
                    <a:pt x="4275" y="14874"/>
                  </a:cubicBezTo>
                  <a:cubicBezTo>
                    <a:pt x="4219" y="15219"/>
                    <a:pt x="4008" y="15736"/>
                    <a:pt x="3804" y="16191"/>
                  </a:cubicBezTo>
                  <a:cubicBezTo>
                    <a:pt x="3474" y="16541"/>
                    <a:pt x="3141" y="16985"/>
                    <a:pt x="2822" y="17516"/>
                  </a:cubicBezTo>
                  <a:cubicBezTo>
                    <a:pt x="2466" y="18100"/>
                    <a:pt x="2133" y="18762"/>
                    <a:pt x="1839" y="19484"/>
                  </a:cubicBezTo>
                  <a:cubicBezTo>
                    <a:pt x="1537" y="20228"/>
                    <a:pt x="1286" y="20993"/>
                    <a:pt x="1095" y="21761"/>
                  </a:cubicBezTo>
                  <a:cubicBezTo>
                    <a:pt x="897" y="22549"/>
                    <a:pt x="772" y="23317"/>
                    <a:pt x="719" y="24041"/>
                  </a:cubicBezTo>
                  <a:cubicBezTo>
                    <a:pt x="511" y="24855"/>
                    <a:pt x="337" y="25686"/>
                    <a:pt x="201" y="26513"/>
                  </a:cubicBezTo>
                  <a:cubicBezTo>
                    <a:pt x="67" y="27350"/>
                    <a:pt x="1" y="28197"/>
                    <a:pt x="11" y="29027"/>
                  </a:cubicBezTo>
                  <a:cubicBezTo>
                    <a:pt x="17" y="29881"/>
                    <a:pt x="103" y="30728"/>
                    <a:pt x="265" y="31538"/>
                  </a:cubicBezTo>
                  <a:cubicBezTo>
                    <a:pt x="429" y="32382"/>
                    <a:pt x="676" y="33196"/>
                    <a:pt x="1003" y="33958"/>
                  </a:cubicBezTo>
                  <a:cubicBezTo>
                    <a:pt x="1339" y="34755"/>
                    <a:pt x="1764" y="35503"/>
                    <a:pt x="2265" y="36182"/>
                  </a:cubicBezTo>
                  <a:cubicBezTo>
                    <a:pt x="3138" y="37372"/>
                    <a:pt x="4239" y="38357"/>
                    <a:pt x="5544" y="39108"/>
                  </a:cubicBezTo>
                  <a:cubicBezTo>
                    <a:pt x="6318" y="39557"/>
                    <a:pt x="7166" y="39922"/>
                    <a:pt x="8075" y="40203"/>
                  </a:cubicBezTo>
                  <a:cubicBezTo>
                    <a:pt x="8075" y="40232"/>
                    <a:pt x="8075" y="40262"/>
                    <a:pt x="8078" y="40288"/>
                  </a:cubicBezTo>
                  <a:cubicBezTo>
                    <a:pt x="8115" y="40757"/>
                    <a:pt x="8355" y="41165"/>
                    <a:pt x="8740" y="41416"/>
                  </a:cubicBezTo>
                  <a:cubicBezTo>
                    <a:pt x="8830" y="41472"/>
                    <a:pt x="8925" y="41521"/>
                    <a:pt x="9024" y="41557"/>
                  </a:cubicBezTo>
                  <a:cubicBezTo>
                    <a:pt x="9031" y="41577"/>
                    <a:pt x="9037" y="41597"/>
                    <a:pt x="9044" y="41620"/>
                  </a:cubicBezTo>
                  <a:cubicBezTo>
                    <a:pt x="9113" y="41821"/>
                    <a:pt x="9222" y="41998"/>
                    <a:pt x="9373" y="42147"/>
                  </a:cubicBezTo>
                  <a:cubicBezTo>
                    <a:pt x="9511" y="42286"/>
                    <a:pt x="9677" y="42394"/>
                    <a:pt x="9864" y="42467"/>
                  </a:cubicBezTo>
                  <a:cubicBezTo>
                    <a:pt x="10036" y="42532"/>
                    <a:pt x="10217" y="42569"/>
                    <a:pt x="10401" y="42569"/>
                  </a:cubicBezTo>
                  <a:cubicBezTo>
                    <a:pt x="10642" y="42569"/>
                    <a:pt x="10883" y="42509"/>
                    <a:pt x="11110" y="42398"/>
                  </a:cubicBezTo>
                  <a:cubicBezTo>
                    <a:pt x="11288" y="42480"/>
                    <a:pt x="11486" y="42526"/>
                    <a:pt x="11683" y="42526"/>
                  </a:cubicBezTo>
                  <a:cubicBezTo>
                    <a:pt x="12042" y="42526"/>
                    <a:pt x="12395" y="42388"/>
                    <a:pt x="12757" y="42108"/>
                  </a:cubicBezTo>
                  <a:cubicBezTo>
                    <a:pt x="12952" y="41959"/>
                    <a:pt x="13157" y="41761"/>
                    <a:pt x="13354" y="41541"/>
                  </a:cubicBezTo>
                  <a:cubicBezTo>
                    <a:pt x="13489" y="41382"/>
                    <a:pt x="13684" y="41145"/>
                    <a:pt x="13865" y="40856"/>
                  </a:cubicBezTo>
                  <a:cubicBezTo>
                    <a:pt x="14561" y="40829"/>
                    <a:pt x="15233" y="40766"/>
                    <a:pt x="15872" y="40678"/>
                  </a:cubicBezTo>
                  <a:cubicBezTo>
                    <a:pt x="16353" y="40608"/>
                    <a:pt x="16827" y="40523"/>
                    <a:pt x="17282" y="40417"/>
                  </a:cubicBezTo>
                  <a:cubicBezTo>
                    <a:pt x="17395" y="40588"/>
                    <a:pt x="17520" y="40757"/>
                    <a:pt x="17655" y="40918"/>
                  </a:cubicBezTo>
                  <a:cubicBezTo>
                    <a:pt x="17863" y="41165"/>
                    <a:pt x="18080" y="41385"/>
                    <a:pt x="18287" y="41554"/>
                  </a:cubicBezTo>
                  <a:cubicBezTo>
                    <a:pt x="18670" y="41864"/>
                    <a:pt x="19042" y="42012"/>
                    <a:pt x="19418" y="42012"/>
                  </a:cubicBezTo>
                  <a:cubicBezTo>
                    <a:pt x="19619" y="42012"/>
                    <a:pt x="19813" y="41969"/>
                    <a:pt x="19991" y="41884"/>
                  </a:cubicBezTo>
                  <a:cubicBezTo>
                    <a:pt x="20222" y="41998"/>
                    <a:pt x="20459" y="42055"/>
                    <a:pt x="20700" y="42055"/>
                  </a:cubicBezTo>
                  <a:cubicBezTo>
                    <a:pt x="20884" y="42055"/>
                    <a:pt x="21066" y="42022"/>
                    <a:pt x="21237" y="41956"/>
                  </a:cubicBezTo>
                  <a:cubicBezTo>
                    <a:pt x="21425" y="41884"/>
                    <a:pt x="21590" y="41775"/>
                    <a:pt x="21731" y="41636"/>
                  </a:cubicBezTo>
                  <a:cubicBezTo>
                    <a:pt x="21880" y="41484"/>
                    <a:pt x="21991" y="41306"/>
                    <a:pt x="22058" y="41106"/>
                  </a:cubicBezTo>
                  <a:cubicBezTo>
                    <a:pt x="22067" y="41086"/>
                    <a:pt x="22070" y="41066"/>
                    <a:pt x="22078" y="41046"/>
                  </a:cubicBezTo>
                  <a:cubicBezTo>
                    <a:pt x="22180" y="41007"/>
                    <a:pt x="22272" y="40961"/>
                    <a:pt x="22364" y="40901"/>
                  </a:cubicBezTo>
                  <a:cubicBezTo>
                    <a:pt x="22747" y="40654"/>
                    <a:pt x="22987" y="40243"/>
                    <a:pt x="23024" y="39778"/>
                  </a:cubicBezTo>
                  <a:cubicBezTo>
                    <a:pt x="23053" y="39399"/>
                    <a:pt x="22921" y="39026"/>
                    <a:pt x="22651" y="38730"/>
                  </a:cubicBezTo>
                  <a:cubicBezTo>
                    <a:pt x="22532" y="38597"/>
                    <a:pt x="22387" y="38479"/>
                    <a:pt x="22206" y="38364"/>
                  </a:cubicBezTo>
                  <a:cubicBezTo>
                    <a:pt x="22173" y="38344"/>
                    <a:pt x="22137" y="38321"/>
                    <a:pt x="22104" y="38301"/>
                  </a:cubicBezTo>
                  <a:cubicBezTo>
                    <a:pt x="22875" y="37741"/>
                    <a:pt x="23564" y="37088"/>
                    <a:pt x="24157" y="36357"/>
                  </a:cubicBezTo>
                  <a:cubicBezTo>
                    <a:pt x="25159" y="35131"/>
                    <a:pt x="25891" y="33681"/>
                    <a:pt x="26332" y="32053"/>
                  </a:cubicBezTo>
                  <a:cubicBezTo>
                    <a:pt x="26737" y="30563"/>
                    <a:pt x="26892" y="28952"/>
                    <a:pt x="26793" y="27264"/>
                  </a:cubicBezTo>
                  <a:cubicBezTo>
                    <a:pt x="26790" y="27195"/>
                    <a:pt x="26784" y="27126"/>
                    <a:pt x="26780" y="27054"/>
                  </a:cubicBezTo>
                  <a:cubicBezTo>
                    <a:pt x="26935" y="26154"/>
                    <a:pt x="26984" y="25188"/>
                    <a:pt x="26928" y="24173"/>
                  </a:cubicBezTo>
                  <a:cubicBezTo>
                    <a:pt x="26889" y="23458"/>
                    <a:pt x="26784" y="22697"/>
                    <a:pt x="26615" y="21913"/>
                  </a:cubicBezTo>
                  <a:cubicBezTo>
                    <a:pt x="26460" y="21188"/>
                    <a:pt x="26259" y="20459"/>
                    <a:pt x="26012" y="19750"/>
                  </a:cubicBezTo>
                  <a:cubicBezTo>
                    <a:pt x="25535" y="18383"/>
                    <a:pt x="24942" y="17210"/>
                    <a:pt x="24335" y="16422"/>
                  </a:cubicBezTo>
                  <a:cubicBezTo>
                    <a:pt x="24134" y="15842"/>
                    <a:pt x="23956" y="15324"/>
                    <a:pt x="23824" y="14874"/>
                  </a:cubicBezTo>
                  <a:lnTo>
                    <a:pt x="23818" y="14854"/>
                  </a:lnTo>
                  <a:cubicBezTo>
                    <a:pt x="23761" y="14666"/>
                    <a:pt x="23716" y="14484"/>
                    <a:pt x="23686" y="14346"/>
                  </a:cubicBezTo>
                  <a:cubicBezTo>
                    <a:pt x="23488" y="13509"/>
                    <a:pt x="23534" y="12721"/>
                    <a:pt x="23587" y="11805"/>
                  </a:cubicBezTo>
                  <a:cubicBezTo>
                    <a:pt x="23603" y="11541"/>
                    <a:pt x="23617" y="11271"/>
                    <a:pt x="23626" y="10988"/>
                  </a:cubicBezTo>
                  <a:cubicBezTo>
                    <a:pt x="23646" y="10437"/>
                    <a:pt x="23656" y="9699"/>
                    <a:pt x="23550" y="8839"/>
                  </a:cubicBezTo>
                  <a:cubicBezTo>
                    <a:pt x="23442" y="7966"/>
                    <a:pt x="23234" y="7103"/>
                    <a:pt x="22911" y="6203"/>
                  </a:cubicBezTo>
                  <a:cubicBezTo>
                    <a:pt x="22657" y="5488"/>
                    <a:pt x="22358" y="4832"/>
                    <a:pt x="22018" y="4251"/>
                  </a:cubicBezTo>
                  <a:cubicBezTo>
                    <a:pt x="21669" y="3655"/>
                    <a:pt x="21267" y="3115"/>
                    <a:pt x="20825" y="2650"/>
                  </a:cubicBezTo>
                  <a:cubicBezTo>
                    <a:pt x="20377" y="2182"/>
                    <a:pt x="19873" y="1773"/>
                    <a:pt x="19326" y="1434"/>
                  </a:cubicBezTo>
                  <a:cubicBezTo>
                    <a:pt x="18792" y="1101"/>
                    <a:pt x="18199" y="824"/>
                    <a:pt x="17559" y="613"/>
                  </a:cubicBezTo>
                  <a:lnTo>
                    <a:pt x="17550" y="607"/>
                  </a:lnTo>
                  <a:cubicBezTo>
                    <a:pt x="17285" y="525"/>
                    <a:pt x="17045" y="452"/>
                    <a:pt x="16811" y="396"/>
                  </a:cubicBezTo>
                  <a:cubicBezTo>
                    <a:pt x="16024" y="195"/>
                    <a:pt x="15167" y="70"/>
                    <a:pt x="14194" y="17"/>
                  </a:cubicBezTo>
                  <a:cubicBezTo>
                    <a:pt x="13994" y="7"/>
                    <a:pt x="13793" y="0"/>
                    <a:pt x="13592"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728;p35"/>
            <p:cNvSpPr/>
            <p:nvPr/>
          </p:nvSpPr>
          <p:spPr>
            <a:xfrm>
              <a:off x="7189664" y="5479717"/>
              <a:ext cx="472374" cy="248984"/>
            </a:xfrm>
            <a:custGeom>
              <a:avLst/>
              <a:gdLst/>
              <a:ahLst/>
              <a:cxnLst/>
              <a:rect l="l" t="t" r="r" b="b"/>
              <a:pathLst>
                <a:path w="4411" h="2325" extrusionOk="0">
                  <a:moveTo>
                    <a:pt x="3369" y="0"/>
                  </a:moveTo>
                  <a:cubicBezTo>
                    <a:pt x="2386" y="0"/>
                    <a:pt x="0" y="760"/>
                    <a:pt x="32" y="1172"/>
                  </a:cubicBezTo>
                  <a:cubicBezTo>
                    <a:pt x="46" y="1359"/>
                    <a:pt x="188" y="1421"/>
                    <a:pt x="375" y="1421"/>
                  </a:cubicBezTo>
                  <a:cubicBezTo>
                    <a:pt x="659" y="1421"/>
                    <a:pt x="1049" y="1277"/>
                    <a:pt x="1258" y="1205"/>
                  </a:cubicBezTo>
                  <a:cubicBezTo>
                    <a:pt x="1277" y="1198"/>
                    <a:pt x="1292" y="1195"/>
                    <a:pt x="1303" y="1195"/>
                  </a:cubicBezTo>
                  <a:cubicBezTo>
                    <a:pt x="1500" y="1195"/>
                    <a:pt x="611" y="2138"/>
                    <a:pt x="1043" y="2306"/>
                  </a:cubicBezTo>
                  <a:cubicBezTo>
                    <a:pt x="1075" y="2319"/>
                    <a:pt x="1108" y="2324"/>
                    <a:pt x="1141" y="2324"/>
                  </a:cubicBezTo>
                  <a:cubicBezTo>
                    <a:pt x="1358" y="2324"/>
                    <a:pt x="1597" y="2073"/>
                    <a:pt x="1811" y="1818"/>
                  </a:cubicBezTo>
                  <a:cubicBezTo>
                    <a:pt x="2027" y="1568"/>
                    <a:pt x="2216" y="1315"/>
                    <a:pt x="2325" y="1315"/>
                  </a:cubicBezTo>
                  <a:cubicBezTo>
                    <a:pt x="2331" y="1315"/>
                    <a:pt x="2337" y="1316"/>
                    <a:pt x="2342" y="1317"/>
                  </a:cubicBezTo>
                  <a:cubicBezTo>
                    <a:pt x="2570" y="1380"/>
                    <a:pt x="2009" y="2072"/>
                    <a:pt x="2365" y="2270"/>
                  </a:cubicBezTo>
                  <a:cubicBezTo>
                    <a:pt x="2381" y="2279"/>
                    <a:pt x="2401" y="2283"/>
                    <a:pt x="2422" y="2283"/>
                  </a:cubicBezTo>
                  <a:cubicBezTo>
                    <a:pt x="2874" y="2283"/>
                    <a:pt x="4410" y="401"/>
                    <a:pt x="3697" y="52"/>
                  </a:cubicBezTo>
                  <a:cubicBezTo>
                    <a:pt x="3625" y="16"/>
                    <a:pt x="3512" y="0"/>
                    <a:pt x="3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729;p35"/>
            <p:cNvSpPr/>
            <p:nvPr/>
          </p:nvSpPr>
          <p:spPr>
            <a:xfrm>
              <a:off x="8064159" y="5424780"/>
              <a:ext cx="472374" cy="249091"/>
            </a:xfrm>
            <a:custGeom>
              <a:avLst/>
              <a:gdLst/>
              <a:ahLst/>
              <a:cxnLst/>
              <a:rect l="l" t="t" r="r" b="b"/>
              <a:pathLst>
                <a:path w="4411" h="2326" extrusionOk="0">
                  <a:moveTo>
                    <a:pt x="1039" y="0"/>
                  </a:moveTo>
                  <a:cubicBezTo>
                    <a:pt x="898" y="0"/>
                    <a:pt x="786" y="16"/>
                    <a:pt x="715" y="51"/>
                  </a:cubicBezTo>
                  <a:cubicBezTo>
                    <a:pt x="1" y="400"/>
                    <a:pt x="1537" y="2282"/>
                    <a:pt x="1989" y="2282"/>
                  </a:cubicBezTo>
                  <a:cubicBezTo>
                    <a:pt x="2010" y="2282"/>
                    <a:pt x="2030" y="2278"/>
                    <a:pt x="2046" y="2269"/>
                  </a:cubicBezTo>
                  <a:cubicBezTo>
                    <a:pt x="2402" y="2071"/>
                    <a:pt x="1845" y="1382"/>
                    <a:pt x="2069" y="1316"/>
                  </a:cubicBezTo>
                  <a:cubicBezTo>
                    <a:pt x="2074" y="1315"/>
                    <a:pt x="2080" y="1314"/>
                    <a:pt x="2086" y="1314"/>
                  </a:cubicBezTo>
                  <a:cubicBezTo>
                    <a:pt x="2195" y="1314"/>
                    <a:pt x="2384" y="1567"/>
                    <a:pt x="2600" y="1820"/>
                  </a:cubicBezTo>
                  <a:cubicBezTo>
                    <a:pt x="2815" y="2073"/>
                    <a:pt x="3058" y="2325"/>
                    <a:pt x="3274" y="2325"/>
                  </a:cubicBezTo>
                  <a:cubicBezTo>
                    <a:pt x="3306" y="2325"/>
                    <a:pt x="3337" y="2320"/>
                    <a:pt x="3368" y="2308"/>
                  </a:cubicBezTo>
                  <a:cubicBezTo>
                    <a:pt x="3801" y="2140"/>
                    <a:pt x="2909" y="1195"/>
                    <a:pt x="3108" y="1195"/>
                  </a:cubicBezTo>
                  <a:cubicBezTo>
                    <a:pt x="3120" y="1195"/>
                    <a:pt x="3134" y="1198"/>
                    <a:pt x="3153" y="1204"/>
                  </a:cubicBezTo>
                  <a:cubicBezTo>
                    <a:pt x="3364" y="1276"/>
                    <a:pt x="3754" y="1420"/>
                    <a:pt x="4037" y="1420"/>
                  </a:cubicBezTo>
                  <a:cubicBezTo>
                    <a:pt x="4224" y="1420"/>
                    <a:pt x="4365" y="1358"/>
                    <a:pt x="4379" y="1171"/>
                  </a:cubicBezTo>
                  <a:cubicBezTo>
                    <a:pt x="4411" y="759"/>
                    <a:pt x="2019" y="0"/>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730;p35"/>
            <p:cNvSpPr/>
            <p:nvPr/>
          </p:nvSpPr>
          <p:spPr>
            <a:xfrm>
              <a:off x="6242242" y="1431406"/>
              <a:ext cx="2713446" cy="4116004"/>
            </a:xfrm>
            <a:custGeom>
              <a:avLst/>
              <a:gdLst/>
              <a:ahLst/>
              <a:cxnLst/>
              <a:rect l="l" t="t" r="r" b="b"/>
              <a:pathLst>
                <a:path w="25338" h="38435" extrusionOk="0">
                  <a:moveTo>
                    <a:pt x="13174" y="1"/>
                  </a:moveTo>
                  <a:cubicBezTo>
                    <a:pt x="9442" y="1"/>
                    <a:pt x="5959" y="2100"/>
                    <a:pt x="5063" y="6382"/>
                  </a:cubicBezTo>
                  <a:cubicBezTo>
                    <a:pt x="4124" y="10874"/>
                    <a:pt x="5415" y="11675"/>
                    <a:pt x="5063" y="13850"/>
                  </a:cubicBezTo>
                  <a:cubicBezTo>
                    <a:pt x="4749" y="15778"/>
                    <a:pt x="1985" y="19380"/>
                    <a:pt x="989" y="25486"/>
                  </a:cubicBezTo>
                  <a:cubicBezTo>
                    <a:pt x="1" y="31596"/>
                    <a:pt x="3073" y="38424"/>
                    <a:pt x="12474" y="38435"/>
                  </a:cubicBezTo>
                  <a:cubicBezTo>
                    <a:pt x="12482" y="38435"/>
                    <a:pt x="12489" y="38435"/>
                    <a:pt x="12496" y="38435"/>
                  </a:cubicBezTo>
                  <a:cubicBezTo>
                    <a:pt x="15864" y="38435"/>
                    <a:pt x="18464" y="37700"/>
                    <a:pt x="20407" y="36474"/>
                  </a:cubicBezTo>
                  <a:cubicBezTo>
                    <a:pt x="21356" y="35881"/>
                    <a:pt x="22147" y="35166"/>
                    <a:pt x="22796" y="34368"/>
                  </a:cubicBezTo>
                  <a:cubicBezTo>
                    <a:pt x="24651" y="32094"/>
                    <a:pt x="25337" y="29115"/>
                    <a:pt x="25162" y="26113"/>
                  </a:cubicBezTo>
                  <a:cubicBezTo>
                    <a:pt x="24823" y="20368"/>
                    <a:pt x="22964" y="16503"/>
                    <a:pt x="22239" y="13989"/>
                  </a:cubicBezTo>
                  <a:cubicBezTo>
                    <a:pt x="22177" y="13787"/>
                    <a:pt x="22127" y="13589"/>
                    <a:pt x="22081" y="13405"/>
                  </a:cubicBezTo>
                  <a:cubicBezTo>
                    <a:pt x="21784" y="12126"/>
                    <a:pt x="21949" y="11009"/>
                    <a:pt x="21996" y="9721"/>
                  </a:cubicBezTo>
                  <a:cubicBezTo>
                    <a:pt x="22038" y="8515"/>
                    <a:pt x="21982" y="7163"/>
                    <a:pt x="21349" y="5394"/>
                  </a:cubicBezTo>
                  <a:cubicBezTo>
                    <a:pt x="20426" y="2800"/>
                    <a:pt x="18943" y="1281"/>
                    <a:pt x="16759" y="546"/>
                  </a:cubicBezTo>
                  <a:cubicBezTo>
                    <a:pt x="16545" y="477"/>
                    <a:pt x="16324" y="411"/>
                    <a:pt x="16096" y="355"/>
                  </a:cubicBezTo>
                  <a:cubicBezTo>
                    <a:pt x="15375" y="170"/>
                    <a:pt x="14581" y="61"/>
                    <a:pt x="13714" y="15"/>
                  </a:cubicBezTo>
                  <a:cubicBezTo>
                    <a:pt x="13534" y="6"/>
                    <a:pt x="13354" y="1"/>
                    <a:pt x="131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731;p35"/>
            <p:cNvSpPr/>
            <p:nvPr/>
          </p:nvSpPr>
          <p:spPr>
            <a:xfrm>
              <a:off x="7948609" y="1622133"/>
              <a:ext cx="350934" cy="268046"/>
            </a:xfrm>
            <a:custGeom>
              <a:avLst/>
              <a:gdLst/>
              <a:ahLst/>
              <a:cxnLst/>
              <a:rect l="l" t="t" r="r" b="b"/>
              <a:pathLst>
                <a:path w="3277" h="2503" extrusionOk="0">
                  <a:moveTo>
                    <a:pt x="1237" y="1"/>
                  </a:moveTo>
                  <a:cubicBezTo>
                    <a:pt x="1026" y="1"/>
                    <a:pt x="822" y="83"/>
                    <a:pt x="640" y="281"/>
                  </a:cubicBezTo>
                  <a:cubicBezTo>
                    <a:pt x="1" y="986"/>
                    <a:pt x="1497" y="2502"/>
                    <a:pt x="2360" y="2502"/>
                  </a:cubicBezTo>
                  <a:cubicBezTo>
                    <a:pt x="2522" y="2502"/>
                    <a:pt x="2664" y="2449"/>
                    <a:pt x="2763" y="2327"/>
                  </a:cubicBezTo>
                  <a:cubicBezTo>
                    <a:pt x="3277" y="1695"/>
                    <a:pt x="2189" y="1"/>
                    <a:pt x="123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732;p35"/>
            <p:cNvSpPr/>
            <p:nvPr/>
          </p:nvSpPr>
          <p:spPr>
            <a:xfrm>
              <a:off x="8213977" y="1971138"/>
              <a:ext cx="197795" cy="169523"/>
            </a:xfrm>
            <a:custGeom>
              <a:avLst/>
              <a:gdLst/>
              <a:ahLst/>
              <a:cxnLst/>
              <a:rect l="l" t="t" r="r" b="b"/>
              <a:pathLst>
                <a:path w="1847" h="1583" extrusionOk="0">
                  <a:moveTo>
                    <a:pt x="828" y="1"/>
                  </a:moveTo>
                  <a:cubicBezTo>
                    <a:pt x="762" y="1"/>
                    <a:pt x="693" y="14"/>
                    <a:pt x="621" y="47"/>
                  </a:cubicBezTo>
                  <a:cubicBezTo>
                    <a:pt x="1" y="321"/>
                    <a:pt x="130" y="1583"/>
                    <a:pt x="779" y="1583"/>
                  </a:cubicBezTo>
                  <a:cubicBezTo>
                    <a:pt x="861" y="1583"/>
                    <a:pt x="954" y="1563"/>
                    <a:pt x="1056" y="1514"/>
                  </a:cubicBezTo>
                  <a:cubicBezTo>
                    <a:pt x="1847" y="1141"/>
                    <a:pt x="1431" y="1"/>
                    <a:pt x="8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733;p35"/>
            <p:cNvSpPr/>
            <p:nvPr/>
          </p:nvSpPr>
          <p:spPr>
            <a:xfrm>
              <a:off x="6329413" y="1431192"/>
              <a:ext cx="2098214" cy="4116218"/>
            </a:xfrm>
            <a:custGeom>
              <a:avLst/>
              <a:gdLst/>
              <a:ahLst/>
              <a:cxnLst/>
              <a:rect l="l" t="t" r="r" b="b"/>
              <a:pathLst>
                <a:path w="19593" h="38437" extrusionOk="0">
                  <a:moveTo>
                    <a:pt x="12363" y="1"/>
                  </a:moveTo>
                  <a:cubicBezTo>
                    <a:pt x="8629" y="1"/>
                    <a:pt x="5146" y="2100"/>
                    <a:pt x="4249" y="6384"/>
                  </a:cubicBezTo>
                  <a:cubicBezTo>
                    <a:pt x="3988" y="7630"/>
                    <a:pt x="3900" y="8593"/>
                    <a:pt x="3900" y="9376"/>
                  </a:cubicBezTo>
                  <a:cubicBezTo>
                    <a:pt x="3900" y="11067"/>
                    <a:pt x="4311" y="11947"/>
                    <a:pt x="4311" y="13084"/>
                  </a:cubicBezTo>
                  <a:cubicBezTo>
                    <a:pt x="4311" y="13325"/>
                    <a:pt x="4291" y="13579"/>
                    <a:pt x="4249" y="13852"/>
                  </a:cubicBezTo>
                  <a:cubicBezTo>
                    <a:pt x="4170" y="14343"/>
                    <a:pt x="3929" y="14946"/>
                    <a:pt x="3596" y="15675"/>
                  </a:cubicBezTo>
                  <a:cubicBezTo>
                    <a:pt x="3920" y="15368"/>
                    <a:pt x="4229" y="15197"/>
                    <a:pt x="4503" y="15197"/>
                  </a:cubicBezTo>
                  <a:cubicBezTo>
                    <a:pt x="4542" y="15197"/>
                    <a:pt x="4582" y="15200"/>
                    <a:pt x="4621" y="15206"/>
                  </a:cubicBezTo>
                  <a:cubicBezTo>
                    <a:pt x="5254" y="15328"/>
                    <a:pt x="5751" y="15694"/>
                    <a:pt x="6042" y="16379"/>
                  </a:cubicBezTo>
                  <a:lnTo>
                    <a:pt x="6045" y="16379"/>
                  </a:lnTo>
                  <a:cubicBezTo>
                    <a:pt x="6381" y="17154"/>
                    <a:pt x="6457" y="18344"/>
                    <a:pt x="6180" y="20061"/>
                  </a:cubicBezTo>
                  <a:cubicBezTo>
                    <a:pt x="6095" y="20591"/>
                    <a:pt x="6055" y="21056"/>
                    <a:pt x="6045" y="21475"/>
                  </a:cubicBezTo>
                  <a:cubicBezTo>
                    <a:pt x="6101" y="21346"/>
                    <a:pt x="6157" y="21221"/>
                    <a:pt x="6213" y="21099"/>
                  </a:cubicBezTo>
                  <a:cubicBezTo>
                    <a:pt x="7211" y="18697"/>
                    <a:pt x="8233" y="17336"/>
                    <a:pt x="8115" y="16772"/>
                  </a:cubicBezTo>
                  <a:cubicBezTo>
                    <a:pt x="8036" y="16413"/>
                    <a:pt x="5452" y="17190"/>
                    <a:pt x="4825" y="13226"/>
                  </a:cubicBezTo>
                  <a:cubicBezTo>
                    <a:pt x="4358" y="10277"/>
                    <a:pt x="5709" y="8279"/>
                    <a:pt x="7373" y="7663"/>
                  </a:cubicBezTo>
                  <a:cubicBezTo>
                    <a:pt x="7544" y="6944"/>
                    <a:pt x="7788" y="6243"/>
                    <a:pt x="8115" y="5571"/>
                  </a:cubicBezTo>
                  <a:cubicBezTo>
                    <a:pt x="9262" y="3187"/>
                    <a:pt x="11505" y="1306"/>
                    <a:pt x="14070" y="634"/>
                  </a:cubicBezTo>
                  <a:cubicBezTo>
                    <a:pt x="14485" y="528"/>
                    <a:pt x="14883" y="433"/>
                    <a:pt x="15282" y="357"/>
                  </a:cubicBezTo>
                  <a:cubicBezTo>
                    <a:pt x="14561" y="172"/>
                    <a:pt x="13767" y="63"/>
                    <a:pt x="12900" y="17"/>
                  </a:cubicBezTo>
                  <a:cubicBezTo>
                    <a:pt x="12722" y="7"/>
                    <a:pt x="12541" y="1"/>
                    <a:pt x="12363" y="1"/>
                  </a:cubicBezTo>
                  <a:close/>
                  <a:moveTo>
                    <a:pt x="700" y="23017"/>
                  </a:moveTo>
                  <a:cubicBezTo>
                    <a:pt x="499" y="23791"/>
                    <a:pt x="317" y="24615"/>
                    <a:pt x="175" y="25488"/>
                  </a:cubicBezTo>
                  <a:cubicBezTo>
                    <a:pt x="60" y="26211"/>
                    <a:pt x="1" y="26942"/>
                    <a:pt x="1" y="27674"/>
                  </a:cubicBezTo>
                  <a:cubicBezTo>
                    <a:pt x="1" y="33115"/>
                    <a:pt x="3369" y="38426"/>
                    <a:pt x="11660" y="38437"/>
                  </a:cubicBezTo>
                  <a:lnTo>
                    <a:pt x="11683" y="38437"/>
                  </a:lnTo>
                  <a:cubicBezTo>
                    <a:pt x="15048" y="38437"/>
                    <a:pt x="17649" y="37702"/>
                    <a:pt x="19593" y="36476"/>
                  </a:cubicBezTo>
                  <a:lnTo>
                    <a:pt x="19593" y="36476"/>
                  </a:lnTo>
                  <a:cubicBezTo>
                    <a:pt x="18284" y="36931"/>
                    <a:pt x="16943" y="37250"/>
                    <a:pt x="15589" y="37250"/>
                  </a:cubicBezTo>
                  <a:cubicBezTo>
                    <a:pt x="15500" y="37250"/>
                    <a:pt x="15411" y="37247"/>
                    <a:pt x="15322" y="37244"/>
                  </a:cubicBezTo>
                  <a:cubicBezTo>
                    <a:pt x="15104" y="37329"/>
                    <a:pt x="14887" y="37402"/>
                    <a:pt x="14669" y="37468"/>
                  </a:cubicBezTo>
                  <a:cubicBezTo>
                    <a:pt x="13737" y="37778"/>
                    <a:pt x="12791" y="37919"/>
                    <a:pt x="11881" y="37919"/>
                  </a:cubicBezTo>
                  <a:cubicBezTo>
                    <a:pt x="9143" y="37919"/>
                    <a:pt x="6708" y="36651"/>
                    <a:pt x="5781" y="34894"/>
                  </a:cubicBezTo>
                  <a:cubicBezTo>
                    <a:pt x="5047" y="33507"/>
                    <a:pt x="4608" y="31602"/>
                    <a:pt x="4513" y="29555"/>
                  </a:cubicBezTo>
                  <a:cubicBezTo>
                    <a:pt x="4401" y="29575"/>
                    <a:pt x="4288" y="29585"/>
                    <a:pt x="4170" y="29585"/>
                  </a:cubicBezTo>
                  <a:cubicBezTo>
                    <a:pt x="3939" y="29585"/>
                    <a:pt x="3705" y="29545"/>
                    <a:pt x="3465" y="29460"/>
                  </a:cubicBezTo>
                  <a:cubicBezTo>
                    <a:pt x="1870" y="28876"/>
                    <a:pt x="677" y="26744"/>
                    <a:pt x="677" y="23748"/>
                  </a:cubicBezTo>
                  <a:cubicBezTo>
                    <a:pt x="677" y="23511"/>
                    <a:pt x="683" y="23268"/>
                    <a:pt x="700" y="23020"/>
                  </a:cubicBezTo>
                  <a:lnTo>
                    <a:pt x="700" y="23017"/>
                  </a:lnTo>
                  <a:close/>
                </a:path>
              </a:pathLst>
            </a:custGeom>
            <a:solidFill>
              <a:srgbClr val="434343">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734;p35"/>
            <p:cNvSpPr/>
            <p:nvPr/>
          </p:nvSpPr>
          <p:spPr>
            <a:xfrm>
              <a:off x="6779083" y="2229974"/>
              <a:ext cx="1844839" cy="3253930"/>
            </a:xfrm>
            <a:custGeom>
              <a:avLst/>
              <a:gdLst/>
              <a:ahLst/>
              <a:cxnLst/>
              <a:rect l="l" t="t" r="r" b="b"/>
              <a:pathLst>
                <a:path w="17227" h="30385" extrusionOk="0">
                  <a:moveTo>
                    <a:pt x="4289" y="0"/>
                  </a:moveTo>
                  <a:cubicBezTo>
                    <a:pt x="3913" y="0"/>
                    <a:pt x="3535" y="70"/>
                    <a:pt x="3174" y="204"/>
                  </a:cubicBezTo>
                  <a:cubicBezTo>
                    <a:pt x="1510" y="820"/>
                    <a:pt x="159" y="2818"/>
                    <a:pt x="626" y="5767"/>
                  </a:cubicBezTo>
                  <a:cubicBezTo>
                    <a:pt x="1253" y="9731"/>
                    <a:pt x="3837" y="8954"/>
                    <a:pt x="3916" y="9313"/>
                  </a:cubicBezTo>
                  <a:cubicBezTo>
                    <a:pt x="4071" y="10044"/>
                    <a:pt x="2294" y="12134"/>
                    <a:pt x="1147" y="16102"/>
                  </a:cubicBezTo>
                  <a:cubicBezTo>
                    <a:pt x="1" y="20066"/>
                    <a:pt x="468" y="24871"/>
                    <a:pt x="2034" y="27583"/>
                  </a:cubicBezTo>
                  <a:cubicBezTo>
                    <a:pt x="2988" y="29235"/>
                    <a:pt x="5312" y="30385"/>
                    <a:pt x="7916" y="30385"/>
                  </a:cubicBezTo>
                  <a:cubicBezTo>
                    <a:pt x="8963" y="30385"/>
                    <a:pt x="10056" y="30199"/>
                    <a:pt x="11123" y="29785"/>
                  </a:cubicBezTo>
                  <a:cubicBezTo>
                    <a:pt x="11759" y="29537"/>
                    <a:pt x="12388" y="29208"/>
                    <a:pt x="12998" y="28786"/>
                  </a:cubicBezTo>
                  <a:cubicBezTo>
                    <a:pt x="17121" y="25916"/>
                    <a:pt x="16610" y="19605"/>
                    <a:pt x="16287" y="15578"/>
                  </a:cubicBezTo>
                  <a:cubicBezTo>
                    <a:pt x="15961" y="11550"/>
                    <a:pt x="13885" y="9260"/>
                    <a:pt x="14023" y="9052"/>
                  </a:cubicBezTo>
                  <a:cubicBezTo>
                    <a:pt x="14161" y="8845"/>
                    <a:pt x="15239" y="8634"/>
                    <a:pt x="16491" y="7734"/>
                  </a:cubicBezTo>
                  <a:cubicBezTo>
                    <a:pt x="16864" y="7474"/>
                    <a:pt x="17091" y="7036"/>
                    <a:pt x="17226" y="6532"/>
                  </a:cubicBezTo>
                  <a:cubicBezTo>
                    <a:pt x="17164" y="6330"/>
                    <a:pt x="17114" y="6132"/>
                    <a:pt x="17068" y="5948"/>
                  </a:cubicBezTo>
                  <a:cubicBezTo>
                    <a:pt x="16771" y="4669"/>
                    <a:pt x="16936" y="3552"/>
                    <a:pt x="16983" y="2264"/>
                  </a:cubicBezTo>
                  <a:cubicBezTo>
                    <a:pt x="16745" y="1307"/>
                    <a:pt x="16207" y="116"/>
                    <a:pt x="14265" y="116"/>
                  </a:cubicBezTo>
                  <a:cubicBezTo>
                    <a:pt x="14154" y="116"/>
                    <a:pt x="14038" y="120"/>
                    <a:pt x="13918" y="128"/>
                  </a:cubicBezTo>
                  <a:cubicBezTo>
                    <a:pt x="10978" y="319"/>
                    <a:pt x="10856" y="4199"/>
                    <a:pt x="10715" y="5084"/>
                  </a:cubicBezTo>
                  <a:cubicBezTo>
                    <a:pt x="10637" y="5559"/>
                    <a:pt x="10339" y="5945"/>
                    <a:pt x="10007" y="5945"/>
                  </a:cubicBezTo>
                  <a:cubicBezTo>
                    <a:pt x="9718" y="5945"/>
                    <a:pt x="9404" y="5654"/>
                    <a:pt x="9185" y="4877"/>
                  </a:cubicBezTo>
                  <a:cubicBezTo>
                    <a:pt x="8717" y="3206"/>
                    <a:pt x="7254" y="596"/>
                    <a:pt x="4957" y="75"/>
                  </a:cubicBezTo>
                  <a:cubicBezTo>
                    <a:pt x="4737" y="25"/>
                    <a:pt x="4513" y="0"/>
                    <a:pt x="4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735;p35"/>
            <p:cNvSpPr/>
            <p:nvPr/>
          </p:nvSpPr>
          <p:spPr>
            <a:xfrm>
              <a:off x="8036851" y="1489877"/>
              <a:ext cx="902876" cy="3621998"/>
            </a:xfrm>
            <a:custGeom>
              <a:avLst/>
              <a:gdLst/>
              <a:ahLst/>
              <a:cxnLst/>
              <a:rect l="l" t="t" r="r" b="b"/>
              <a:pathLst>
                <a:path w="8431" h="33822" extrusionOk="0">
                  <a:moveTo>
                    <a:pt x="1" y="0"/>
                  </a:moveTo>
                  <a:lnTo>
                    <a:pt x="1" y="0"/>
                  </a:lnTo>
                  <a:cubicBezTo>
                    <a:pt x="103" y="76"/>
                    <a:pt x="215" y="142"/>
                    <a:pt x="343" y="207"/>
                  </a:cubicBezTo>
                  <a:cubicBezTo>
                    <a:pt x="2351" y="1219"/>
                    <a:pt x="3458" y="2989"/>
                    <a:pt x="4024" y="5227"/>
                  </a:cubicBezTo>
                  <a:cubicBezTo>
                    <a:pt x="4222" y="6008"/>
                    <a:pt x="4328" y="6805"/>
                    <a:pt x="4377" y="7610"/>
                  </a:cubicBezTo>
                  <a:cubicBezTo>
                    <a:pt x="4882" y="8041"/>
                    <a:pt x="5105" y="8644"/>
                    <a:pt x="5238" y="9175"/>
                  </a:cubicBezTo>
                  <a:cubicBezTo>
                    <a:pt x="5244" y="8983"/>
                    <a:pt x="5247" y="8789"/>
                    <a:pt x="5247" y="8591"/>
                  </a:cubicBezTo>
                  <a:cubicBezTo>
                    <a:pt x="5247" y="7531"/>
                    <a:pt x="5125" y="6337"/>
                    <a:pt x="4591" y="4848"/>
                  </a:cubicBezTo>
                  <a:cubicBezTo>
                    <a:pt x="3668" y="2254"/>
                    <a:pt x="2185" y="735"/>
                    <a:pt x="1" y="0"/>
                  </a:cubicBezTo>
                  <a:close/>
                  <a:moveTo>
                    <a:pt x="5481" y="13443"/>
                  </a:moveTo>
                  <a:cubicBezTo>
                    <a:pt x="5346" y="13947"/>
                    <a:pt x="5119" y="14385"/>
                    <a:pt x="4746" y="14645"/>
                  </a:cubicBezTo>
                  <a:cubicBezTo>
                    <a:pt x="4716" y="14669"/>
                    <a:pt x="4687" y="14688"/>
                    <a:pt x="4657" y="14711"/>
                  </a:cubicBezTo>
                  <a:cubicBezTo>
                    <a:pt x="4664" y="14731"/>
                    <a:pt x="4674" y="14751"/>
                    <a:pt x="4684" y="14768"/>
                  </a:cubicBezTo>
                  <a:cubicBezTo>
                    <a:pt x="4684" y="14774"/>
                    <a:pt x="4687" y="14777"/>
                    <a:pt x="4687" y="14780"/>
                  </a:cubicBezTo>
                  <a:cubicBezTo>
                    <a:pt x="4803" y="14728"/>
                    <a:pt x="4924" y="14688"/>
                    <a:pt x="5053" y="14658"/>
                  </a:cubicBezTo>
                  <a:cubicBezTo>
                    <a:pt x="5086" y="14652"/>
                    <a:pt x="5122" y="14649"/>
                    <a:pt x="5158" y="14649"/>
                  </a:cubicBezTo>
                  <a:cubicBezTo>
                    <a:pt x="5435" y="14649"/>
                    <a:pt x="5752" y="14870"/>
                    <a:pt x="6081" y="15255"/>
                  </a:cubicBezTo>
                  <a:cubicBezTo>
                    <a:pt x="5843" y="14586"/>
                    <a:pt x="5636" y="13983"/>
                    <a:pt x="5481" y="13443"/>
                  </a:cubicBezTo>
                  <a:close/>
                  <a:moveTo>
                    <a:pt x="8381" y="25220"/>
                  </a:moveTo>
                  <a:cubicBezTo>
                    <a:pt x="8160" y="26394"/>
                    <a:pt x="7752" y="27346"/>
                    <a:pt x="7221" y="28008"/>
                  </a:cubicBezTo>
                  <a:cubicBezTo>
                    <a:pt x="7076" y="29996"/>
                    <a:pt x="6697" y="31954"/>
                    <a:pt x="6038" y="33822"/>
                  </a:cubicBezTo>
                  <a:cubicBezTo>
                    <a:pt x="7709" y="31776"/>
                    <a:pt x="8431" y="29155"/>
                    <a:pt x="8431" y="26463"/>
                  </a:cubicBezTo>
                  <a:cubicBezTo>
                    <a:pt x="8431" y="26166"/>
                    <a:pt x="8421" y="25867"/>
                    <a:pt x="8404" y="25567"/>
                  </a:cubicBezTo>
                  <a:cubicBezTo>
                    <a:pt x="8397" y="25451"/>
                    <a:pt x="8388" y="25336"/>
                    <a:pt x="8381" y="25220"/>
                  </a:cubicBezTo>
                  <a:close/>
                </a:path>
              </a:pathLst>
            </a:custGeom>
            <a:solidFill>
              <a:srgbClr val="434343">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736;p35"/>
            <p:cNvSpPr/>
            <p:nvPr/>
          </p:nvSpPr>
          <p:spPr>
            <a:xfrm>
              <a:off x="8502370" y="2304723"/>
              <a:ext cx="121547" cy="760660"/>
            </a:xfrm>
            <a:custGeom>
              <a:avLst/>
              <a:gdLst/>
              <a:ahLst/>
              <a:cxnLst/>
              <a:rect l="l" t="t" r="r" b="b"/>
              <a:pathLst>
                <a:path w="1135" h="7103" extrusionOk="0">
                  <a:moveTo>
                    <a:pt x="30" y="1"/>
                  </a:moveTo>
                  <a:lnTo>
                    <a:pt x="30" y="1"/>
                  </a:lnTo>
                  <a:cubicBezTo>
                    <a:pt x="132" y="1677"/>
                    <a:pt x="1" y="3388"/>
                    <a:pt x="13" y="5075"/>
                  </a:cubicBezTo>
                  <a:cubicBezTo>
                    <a:pt x="17" y="5764"/>
                    <a:pt x="47" y="6470"/>
                    <a:pt x="310" y="7102"/>
                  </a:cubicBezTo>
                  <a:cubicBezTo>
                    <a:pt x="340" y="7079"/>
                    <a:pt x="369" y="7060"/>
                    <a:pt x="399" y="7036"/>
                  </a:cubicBezTo>
                  <a:cubicBezTo>
                    <a:pt x="772" y="6776"/>
                    <a:pt x="999" y="6338"/>
                    <a:pt x="1134" y="5834"/>
                  </a:cubicBezTo>
                  <a:cubicBezTo>
                    <a:pt x="1072" y="5632"/>
                    <a:pt x="1022" y="5434"/>
                    <a:pt x="976" y="5250"/>
                  </a:cubicBezTo>
                  <a:cubicBezTo>
                    <a:pt x="844" y="4677"/>
                    <a:pt x="801" y="4133"/>
                    <a:pt x="801" y="3592"/>
                  </a:cubicBezTo>
                  <a:cubicBezTo>
                    <a:pt x="801" y="2933"/>
                    <a:pt x="864" y="2275"/>
                    <a:pt x="891" y="1566"/>
                  </a:cubicBezTo>
                  <a:cubicBezTo>
                    <a:pt x="758" y="1035"/>
                    <a:pt x="535" y="432"/>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37;p35"/>
            <p:cNvSpPr/>
            <p:nvPr/>
          </p:nvSpPr>
          <p:spPr>
            <a:xfrm>
              <a:off x="6812602" y="3690570"/>
              <a:ext cx="1087820" cy="1801468"/>
            </a:xfrm>
            <a:custGeom>
              <a:avLst/>
              <a:gdLst/>
              <a:ahLst/>
              <a:cxnLst/>
              <a:rect l="l" t="t" r="r" b="b"/>
              <a:pathLst>
                <a:path w="10158" h="16822" extrusionOk="0">
                  <a:moveTo>
                    <a:pt x="1701" y="1"/>
                  </a:moveTo>
                  <a:cubicBezTo>
                    <a:pt x="1645" y="123"/>
                    <a:pt x="1589" y="248"/>
                    <a:pt x="1533" y="377"/>
                  </a:cubicBezTo>
                  <a:lnTo>
                    <a:pt x="1533" y="413"/>
                  </a:lnTo>
                  <a:cubicBezTo>
                    <a:pt x="1589" y="271"/>
                    <a:pt x="1645" y="136"/>
                    <a:pt x="1701" y="1"/>
                  </a:cubicBezTo>
                  <a:close/>
                  <a:moveTo>
                    <a:pt x="241" y="8401"/>
                  </a:moveTo>
                  <a:cubicBezTo>
                    <a:pt x="162" y="8424"/>
                    <a:pt x="83" y="8444"/>
                    <a:pt x="1" y="8457"/>
                  </a:cubicBezTo>
                  <a:cubicBezTo>
                    <a:pt x="96" y="10504"/>
                    <a:pt x="535" y="12409"/>
                    <a:pt x="1269" y="13796"/>
                  </a:cubicBezTo>
                  <a:cubicBezTo>
                    <a:pt x="2196" y="15553"/>
                    <a:pt x="4631" y="16821"/>
                    <a:pt x="7369" y="16821"/>
                  </a:cubicBezTo>
                  <a:cubicBezTo>
                    <a:pt x="8279" y="16821"/>
                    <a:pt x="9225" y="16680"/>
                    <a:pt x="10157" y="16370"/>
                  </a:cubicBezTo>
                  <a:lnTo>
                    <a:pt x="10157" y="16370"/>
                  </a:lnTo>
                  <a:cubicBezTo>
                    <a:pt x="9301" y="16630"/>
                    <a:pt x="8437" y="16746"/>
                    <a:pt x="7603" y="16746"/>
                  </a:cubicBezTo>
                  <a:cubicBezTo>
                    <a:pt x="4999" y="16746"/>
                    <a:pt x="2677" y="15599"/>
                    <a:pt x="1721" y="13944"/>
                  </a:cubicBezTo>
                  <a:cubicBezTo>
                    <a:pt x="903" y="12528"/>
                    <a:pt x="386" y="10540"/>
                    <a:pt x="241" y="8401"/>
                  </a:cubicBezTo>
                  <a:close/>
                </a:path>
              </a:pathLst>
            </a:custGeom>
            <a:solidFill>
              <a:srgbClr val="1D5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738;p35"/>
            <p:cNvSpPr/>
            <p:nvPr/>
          </p:nvSpPr>
          <p:spPr>
            <a:xfrm>
              <a:off x="6790785" y="2242182"/>
              <a:ext cx="1073684" cy="3241721"/>
            </a:xfrm>
            <a:custGeom>
              <a:avLst/>
              <a:gdLst/>
              <a:ahLst/>
              <a:cxnLst/>
              <a:rect l="l" t="t" r="r" b="b"/>
              <a:pathLst>
                <a:path w="10026" h="30271" extrusionOk="0">
                  <a:moveTo>
                    <a:pt x="3184" y="1"/>
                  </a:moveTo>
                  <a:cubicBezTo>
                    <a:pt x="1496" y="555"/>
                    <a:pt x="72" y="2503"/>
                    <a:pt x="428" y="5465"/>
                  </a:cubicBezTo>
                  <a:cubicBezTo>
                    <a:pt x="910" y="9449"/>
                    <a:pt x="3520" y="8771"/>
                    <a:pt x="3586" y="9133"/>
                  </a:cubicBezTo>
                  <a:cubicBezTo>
                    <a:pt x="3684" y="9710"/>
                    <a:pt x="2571" y="11074"/>
                    <a:pt x="1460" y="13526"/>
                  </a:cubicBezTo>
                  <a:cubicBezTo>
                    <a:pt x="1404" y="13661"/>
                    <a:pt x="1348" y="13796"/>
                    <a:pt x="1292" y="13938"/>
                  </a:cubicBezTo>
                  <a:cubicBezTo>
                    <a:pt x="1259" y="16040"/>
                    <a:pt x="2054" y="16910"/>
                    <a:pt x="2054" y="18647"/>
                  </a:cubicBezTo>
                  <a:cubicBezTo>
                    <a:pt x="2054" y="19092"/>
                    <a:pt x="1981" y="19520"/>
                    <a:pt x="1852" y="19916"/>
                  </a:cubicBezTo>
                  <a:cubicBezTo>
                    <a:pt x="1523" y="20901"/>
                    <a:pt x="831" y="21672"/>
                    <a:pt x="0" y="21926"/>
                  </a:cubicBezTo>
                  <a:cubicBezTo>
                    <a:pt x="145" y="24065"/>
                    <a:pt x="662" y="26053"/>
                    <a:pt x="1480" y="27469"/>
                  </a:cubicBezTo>
                  <a:cubicBezTo>
                    <a:pt x="2436" y="29124"/>
                    <a:pt x="4758" y="30271"/>
                    <a:pt x="7362" y="30271"/>
                  </a:cubicBezTo>
                  <a:cubicBezTo>
                    <a:pt x="8196" y="30271"/>
                    <a:pt x="9060" y="30155"/>
                    <a:pt x="9916" y="29895"/>
                  </a:cubicBezTo>
                  <a:cubicBezTo>
                    <a:pt x="9952" y="29885"/>
                    <a:pt x="9989" y="29872"/>
                    <a:pt x="10025" y="29858"/>
                  </a:cubicBezTo>
                  <a:cubicBezTo>
                    <a:pt x="9755" y="29839"/>
                    <a:pt x="9488" y="29805"/>
                    <a:pt x="9221" y="29763"/>
                  </a:cubicBezTo>
                  <a:cubicBezTo>
                    <a:pt x="6506" y="29298"/>
                    <a:pt x="4126" y="27255"/>
                    <a:pt x="3253" y="24645"/>
                  </a:cubicBezTo>
                  <a:cubicBezTo>
                    <a:pt x="2716" y="23030"/>
                    <a:pt x="2732" y="21287"/>
                    <a:pt x="2837" y="19587"/>
                  </a:cubicBezTo>
                  <a:cubicBezTo>
                    <a:pt x="3015" y="16720"/>
                    <a:pt x="3441" y="13868"/>
                    <a:pt x="4096" y="11074"/>
                  </a:cubicBezTo>
                  <a:cubicBezTo>
                    <a:pt x="4258" y="10395"/>
                    <a:pt x="4426" y="9653"/>
                    <a:pt x="4130" y="9021"/>
                  </a:cubicBezTo>
                  <a:cubicBezTo>
                    <a:pt x="3829" y="8385"/>
                    <a:pt x="3572" y="7726"/>
                    <a:pt x="3368" y="7047"/>
                  </a:cubicBezTo>
                  <a:cubicBezTo>
                    <a:pt x="3216" y="7119"/>
                    <a:pt x="3032" y="7162"/>
                    <a:pt x="2837" y="7162"/>
                  </a:cubicBezTo>
                  <a:cubicBezTo>
                    <a:pt x="2317" y="7162"/>
                    <a:pt x="1895" y="6865"/>
                    <a:pt x="1895" y="6497"/>
                  </a:cubicBezTo>
                  <a:cubicBezTo>
                    <a:pt x="1895" y="6131"/>
                    <a:pt x="2317" y="5834"/>
                    <a:pt x="2837" y="5834"/>
                  </a:cubicBezTo>
                  <a:cubicBezTo>
                    <a:pt x="2913" y="5834"/>
                    <a:pt x="2989" y="5840"/>
                    <a:pt x="3062" y="5851"/>
                  </a:cubicBezTo>
                  <a:cubicBezTo>
                    <a:pt x="2653" y="3907"/>
                    <a:pt x="2663" y="1883"/>
                    <a:pt x="3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 name="Google Shape;1739;p35"/>
            <p:cNvGrpSpPr/>
            <p:nvPr/>
          </p:nvGrpSpPr>
          <p:grpSpPr>
            <a:xfrm>
              <a:off x="6993720" y="2829462"/>
              <a:ext cx="1477058" cy="179697"/>
              <a:chOff x="6993720" y="2829462"/>
              <a:chExt cx="1477058" cy="179697"/>
            </a:xfrm>
          </p:grpSpPr>
          <p:sp>
            <p:nvSpPr>
              <p:cNvPr id="28" name="Google Shape;1740;p35"/>
              <p:cNvSpPr/>
              <p:nvPr/>
            </p:nvSpPr>
            <p:spPr>
              <a:xfrm>
                <a:off x="7118587" y="2868657"/>
                <a:ext cx="76676" cy="128187"/>
              </a:xfrm>
              <a:custGeom>
                <a:avLst/>
                <a:gdLst/>
                <a:ahLst/>
                <a:cxnLst/>
                <a:rect l="l" t="t" r="r" b="b"/>
                <a:pathLst>
                  <a:path w="716" h="1197" extrusionOk="0">
                    <a:moveTo>
                      <a:pt x="1" y="1"/>
                    </a:moveTo>
                    <a:cubicBezTo>
                      <a:pt x="83" y="402"/>
                      <a:pt x="185" y="805"/>
                      <a:pt x="307" y="1197"/>
                    </a:cubicBezTo>
                    <a:cubicBezTo>
                      <a:pt x="551" y="1078"/>
                      <a:pt x="716" y="877"/>
                      <a:pt x="716" y="647"/>
                    </a:cubicBezTo>
                    <a:cubicBezTo>
                      <a:pt x="716" y="337"/>
                      <a:pt x="409" y="73"/>
                      <a:pt x="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741;p35"/>
              <p:cNvSpPr/>
              <p:nvPr/>
            </p:nvSpPr>
            <p:spPr>
              <a:xfrm>
                <a:off x="6993720" y="2866943"/>
                <a:ext cx="157851" cy="142216"/>
              </a:xfrm>
              <a:custGeom>
                <a:avLst/>
                <a:gdLst/>
                <a:ahLst/>
                <a:cxnLst/>
                <a:rect l="l" t="t" r="r" b="b"/>
                <a:pathLst>
                  <a:path w="1474" h="1328" extrusionOk="0">
                    <a:moveTo>
                      <a:pt x="942" y="0"/>
                    </a:moveTo>
                    <a:cubicBezTo>
                      <a:pt x="422" y="0"/>
                      <a:pt x="0" y="297"/>
                      <a:pt x="0" y="663"/>
                    </a:cubicBezTo>
                    <a:cubicBezTo>
                      <a:pt x="0" y="1031"/>
                      <a:pt x="422" y="1328"/>
                      <a:pt x="942" y="1328"/>
                    </a:cubicBezTo>
                    <a:cubicBezTo>
                      <a:pt x="1137" y="1328"/>
                      <a:pt x="1321" y="1285"/>
                      <a:pt x="1473" y="1213"/>
                    </a:cubicBezTo>
                    <a:cubicBezTo>
                      <a:pt x="1351" y="821"/>
                      <a:pt x="1249" y="418"/>
                      <a:pt x="1167" y="17"/>
                    </a:cubicBezTo>
                    <a:cubicBezTo>
                      <a:pt x="1094" y="6"/>
                      <a:pt x="1018" y="0"/>
                      <a:pt x="94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742;p35"/>
              <p:cNvSpPr/>
              <p:nvPr/>
            </p:nvSpPr>
            <p:spPr>
              <a:xfrm>
                <a:off x="8269450" y="2829462"/>
                <a:ext cx="201329" cy="142751"/>
              </a:xfrm>
              <a:custGeom>
                <a:avLst/>
                <a:gdLst/>
                <a:ahLst/>
                <a:cxnLst/>
                <a:rect l="l" t="t" r="r" b="b"/>
                <a:pathLst>
                  <a:path w="1880" h="1333" extrusionOk="0">
                    <a:moveTo>
                      <a:pt x="940" y="0"/>
                    </a:moveTo>
                    <a:cubicBezTo>
                      <a:pt x="422" y="0"/>
                      <a:pt x="1" y="301"/>
                      <a:pt x="1" y="666"/>
                    </a:cubicBezTo>
                    <a:cubicBezTo>
                      <a:pt x="1" y="1036"/>
                      <a:pt x="422" y="1332"/>
                      <a:pt x="940" y="1332"/>
                    </a:cubicBezTo>
                    <a:cubicBezTo>
                      <a:pt x="1457" y="1332"/>
                      <a:pt x="1879" y="1036"/>
                      <a:pt x="1879" y="666"/>
                    </a:cubicBezTo>
                    <a:cubicBezTo>
                      <a:pt x="1879" y="301"/>
                      <a:pt x="1457" y="0"/>
                      <a:pt x="94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 name="Google Shape;1743;p35"/>
            <p:cNvSpPr/>
            <p:nvPr/>
          </p:nvSpPr>
          <p:spPr>
            <a:xfrm>
              <a:off x="7687203" y="2690460"/>
              <a:ext cx="344509" cy="211503"/>
            </a:xfrm>
            <a:custGeom>
              <a:avLst/>
              <a:gdLst/>
              <a:ahLst/>
              <a:cxnLst/>
              <a:rect l="l" t="t" r="r" b="b"/>
              <a:pathLst>
                <a:path w="3217" h="1975" extrusionOk="0">
                  <a:moveTo>
                    <a:pt x="1526" y="0"/>
                  </a:moveTo>
                  <a:cubicBezTo>
                    <a:pt x="1514" y="0"/>
                    <a:pt x="1502" y="2"/>
                    <a:pt x="1489" y="4"/>
                  </a:cubicBezTo>
                  <a:cubicBezTo>
                    <a:pt x="1213" y="40"/>
                    <a:pt x="1213" y="198"/>
                    <a:pt x="863" y="472"/>
                  </a:cubicBezTo>
                  <a:cubicBezTo>
                    <a:pt x="773" y="541"/>
                    <a:pt x="683" y="565"/>
                    <a:pt x="597" y="565"/>
                  </a:cubicBezTo>
                  <a:cubicBezTo>
                    <a:pt x="498" y="565"/>
                    <a:pt x="403" y="533"/>
                    <a:pt x="317" y="501"/>
                  </a:cubicBezTo>
                  <a:cubicBezTo>
                    <a:pt x="231" y="470"/>
                    <a:pt x="154" y="438"/>
                    <a:pt x="91" y="438"/>
                  </a:cubicBezTo>
                  <a:cubicBezTo>
                    <a:pt x="56" y="438"/>
                    <a:pt x="26" y="447"/>
                    <a:pt x="0" y="472"/>
                  </a:cubicBezTo>
                  <a:cubicBezTo>
                    <a:pt x="0" y="472"/>
                    <a:pt x="1034" y="1975"/>
                    <a:pt x="1717" y="1975"/>
                  </a:cubicBezTo>
                  <a:cubicBezTo>
                    <a:pt x="1719" y="1975"/>
                    <a:pt x="1721" y="1975"/>
                    <a:pt x="1724" y="1975"/>
                  </a:cubicBezTo>
                  <a:cubicBezTo>
                    <a:pt x="1835" y="1975"/>
                    <a:pt x="1951" y="1931"/>
                    <a:pt x="2066" y="1859"/>
                  </a:cubicBezTo>
                  <a:cubicBezTo>
                    <a:pt x="2662" y="1490"/>
                    <a:pt x="3216" y="334"/>
                    <a:pt x="3055" y="238"/>
                  </a:cubicBezTo>
                  <a:cubicBezTo>
                    <a:pt x="3024" y="220"/>
                    <a:pt x="2993" y="212"/>
                    <a:pt x="2961" y="212"/>
                  </a:cubicBezTo>
                  <a:cubicBezTo>
                    <a:pt x="2792" y="212"/>
                    <a:pt x="2607" y="432"/>
                    <a:pt x="2310" y="432"/>
                  </a:cubicBezTo>
                  <a:cubicBezTo>
                    <a:pt x="2060" y="432"/>
                    <a:pt x="1885" y="188"/>
                    <a:pt x="1704" y="69"/>
                  </a:cubicBezTo>
                  <a:cubicBezTo>
                    <a:pt x="1645" y="28"/>
                    <a:pt x="1588" y="0"/>
                    <a:pt x="1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744;p35"/>
            <p:cNvSpPr/>
            <p:nvPr/>
          </p:nvSpPr>
          <p:spPr>
            <a:xfrm>
              <a:off x="7687203" y="2690460"/>
              <a:ext cx="221355" cy="211824"/>
            </a:xfrm>
            <a:custGeom>
              <a:avLst/>
              <a:gdLst/>
              <a:ahLst/>
              <a:cxnLst/>
              <a:rect l="l" t="t" r="r" b="b"/>
              <a:pathLst>
                <a:path w="2067" h="1978" extrusionOk="0">
                  <a:moveTo>
                    <a:pt x="1523" y="1"/>
                  </a:moveTo>
                  <a:cubicBezTo>
                    <a:pt x="1512" y="1"/>
                    <a:pt x="1499" y="1"/>
                    <a:pt x="1489" y="4"/>
                  </a:cubicBezTo>
                  <a:cubicBezTo>
                    <a:pt x="1213" y="40"/>
                    <a:pt x="1213" y="198"/>
                    <a:pt x="863" y="472"/>
                  </a:cubicBezTo>
                  <a:cubicBezTo>
                    <a:pt x="807" y="515"/>
                    <a:pt x="755" y="541"/>
                    <a:pt x="699" y="554"/>
                  </a:cubicBezTo>
                  <a:cubicBezTo>
                    <a:pt x="665" y="561"/>
                    <a:pt x="633" y="564"/>
                    <a:pt x="597" y="564"/>
                  </a:cubicBezTo>
                  <a:cubicBezTo>
                    <a:pt x="498" y="564"/>
                    <a:pt x="402" y="534"/>
                    <a:pt x="317" y="501"/>
                  </a:cubicBezTo>
                  <a:cubicBezTo>
                    <a:pt x="230" y="468"/>
                    <a:pt x="154" y="439"/>
                    <a:pt x="92" y="439"/>
                  </a:cubicBezTo>
                  <a:cubicBezTo>
                    <a:pt x="56" y="439"/>
                    <a:pt x="26" y="448"/>
                    <a:pt x="0" y="472"/>
                  </a:cubicBezTo>
                  <a:cubicBezTo>
                    <a:pt x="0" y="472"/>
                    <a:pt x="1035" y="1978"/>
                    <a:pt x="1716" y="1978"/>
                  </a:cubicBezTo>
                  <a:cubicBezTo>
                    <a:pt x="1720" y="1978"/>
                    <a:pt x="1720" y="1978"/>
                    <a:pt x="1724" y="1975"/>
                  </a:cubicBezTo>
                  <a:cubicBezTo>
                    <a:pt x="1835" y="1975"/>
                    <a:pt x="1951" y="1931"/>
                    <a:pt x="2066" y="1859"/>
                  </a:cubicBezTo>
                  <a:cubicBezTo>
                    <a:pt x="2057" y="1820"/>
                    <a:pt x="1591" y="1391"/>
                    <a:pt x="1450" y="1157"/>
                  </a:cubicBezTo>
                  <a:cubicBezTo>
                    <a:pt x="1239" y="814"/>
                    <a:pt x="1433" y="405"/>
                    <a:pt x="1704" y="69"/>
                  </a:cubicBezTo>
                  <a:cubicBezTo>
                    <a:pt x="1648" y="30"/>
                    <a:pt x="1585" y="1"/>
                    <a:pt x="1523"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745;p35"/>
            <p:cNvSpPr/>
            <p:nvPr/>
          </p:nvSpPr>
          <p:spPr>
            <a:xfrm>
              <a:off x="6381673" y="3058420"/>
              <a:ext cx="676702" cy="1541239"/>
            </a:xfrm>
            <a:custGeom>
              <a:avLst/>
              <a:gdLst/>
              <a:ahLst/>
              <a:cxnLst/>
              <a:rect l="l" t="t" r="r" b="b"/>
              <a:pathLst>
                <a:path w="6319" h="14392" extrusionOk="0">
                  <a:moveTo>
                    <a:pt x="4015" y="0"/>
                  </a:moveTo>
                  <a:cubicBezTo>
                    <a:pt x="2652" y="0"/>
                    <a:pt x="429" y="4250"/>
                    <a:pt x="212" y="7825"/>
                  </a:cubicBezTo>
                  <a:cubicBezTo>
                    <a:pt x="1" y="11203"/>
                    <a:pt x="1257" y="13635"/>
                    <a:pt x="2977" y="14265"/>
                  </a:cubicBezTo>
                  <a:cubicBezTo>
                    <a:pt x="3215" y="14351"/>
                    <a:pt x="3452" y="14391"/>
                    <a:pt x="3682" y="14391"/>
                  </a:cubicBezTo>
                  <a:cubicBezTo>
                    <a:pt x="4764" y="14391"/>
                    <a:pt x="5713" y="13502"/>
                    <a:pt x="6117" y="12294"/>
                  </a:cubicBezTo>
                  <a:cubicBezTo>
                    <a:pt x="6246" y="11898"/>
                    <a:pt x="6319" y="11470"/>
                    <a:pt x="6319" y="11025"/>
                  </a:cubicBezTo>
                  <a:cubicBezTo>
                    <a:pt x="6319" y="8939"/>
                    <a:pt x="5172" y="8102"/>
                    <a:pt x="5692" y="4866"/>
                  </a:cubicBezTo>
                  <a:cubicBezTo>
                    <a:pt x="5969" y="3149"/>
                    <a:pt x="5893" y="1959"/>
                    <a:pt x="5557" y="1184"/>
                  </a:cubicBezTo>
                  <a:lnTo>
                    <a:pt x="5554" y="1184"/>
                  </a:lnTo>
                  <a:cubicBezTo>
                    <a:pt x="5263" y="499"/>
                    <a:pt x="4766" y="133"/>
                    <a:pt x="4133" y="11"/>
                  </a:cubicBezTo>
                  <a:cubicBezTo>
                    <a:pt x="4094" y="4"/>
                    <a:pt x="4055" y="0"/>
                    <a:pt x="4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746;p35"/>
            <p:cNvSpPr/>
            <p:nvPr/>
          </p:nvSpPr>
          <p:spPr>
            <a:xfrm>
              <a:off x="6401806" y="3058527"/>
              <a:ext cx="634937" cy="1540918"/>
            </a:xfrm>
            <a:custGeom>
              <a:avLst/>
              <a:gdLst/>
              <a:ahLst/>
              <a:cxnLst/>
              <a:rect l="l" t="t" r="r" b="b"/>
              <a:pathLst>
                <a:path w="5929" h="14389" extrusionOk="0">
                  <a:moveTo>
                    <a:pt x="3827" y="1"/>
                  </a:moveTo>
                  <a:cubicBezTo>
                    <a:pt x="2465" y="1"/>
                    <a:pt x="244" y="4248"/>
                    <a:pt x="24" y="7824"/>
                  </a:cubicBezTo>
                  <a:cubicBezTo>
                    <a:pt x="7" y="8072"/>
                    <a:pt x="1" y="8315"/>
                    <a:pt x="1" y="8552"/>
                  </a:cubicBezTo>
                  <a:cubicBezTo>
                    <a:pt x="1" y="11548"/>
                    <a:pt x="1194" y="13680"/>
                    <a:pt x="2789" y="14264"/>
                  </a:cubicBezTo>
                  <a:cubicBezTo>
                    <a:pt x="3029" y="14349"/>
                    <a:pt x="3263" y="14389"/>
                    <a:pt x="3494" y="14389"/>
                  </a:cubicBezTo>
                  <a:cubicBezTo>
                    <a:pt x="4575" y="14389"/>
                    <a:pt x="5524" y="13499"/>
                    <a:pt x="5929" y="12293"/>
                  </a:cubicBezTo>
                  <a:lnTo>
                    <a:pt x="5929" y="12293"/>
                  </a:lnTo>
                  <a:cubicBezTo>
                    <a:pt x="5676" y="12379"/>
                    <a:pt x="5438" y="12672"/>
                    <a:pt x="5174" y="12794"/>
                  </a:cubicBezTo>
                  <a:cubicBezTo>
                    <a:pt x="5069" y="12843"/>
                    <a:pt x="4964" y="12866"/>
                    <a:pt x="4858" y="12866"/>
                  </a:cubicBezTo>
                  <a:cubicBezTo>
                    <a:pt x="4371" y="12866"/>
                    <a:pt x="3899" y="12402"/>
                    <a:pt x="3603" y="11957"/>
                  </a:cubicBezTo>
                  <a:cubicBezTo>
                    <a:pt x="1922" y="9429"/>
                    <a:pt x="1319" y="6203"/>
                    <a:pt x="1974" y="3233"/>
                  </a:cubicBezTo>
                  <a:cubicBezTo>
                    <a:pt x="2162" y="2390"/>
                    <a:pt x="2726" y="857"/>
                    <a:pt x="3738" y="676"/>
                  </a:cubicBezTo>
                  <a:cubicBezTo>
                    <a:pt x="3787" y="666"/>
                    <a:pt x="3833" y="663"/>
                    <a:pt x="3883" y="663"/>
                  </a:cubicBezTo>
                  <a:cubicBezTo>
                    <a:pt x="4390" y="663"/>
                    <a:pt x="4875" y="1121"/>
                    <a:pt x="5366" y="1183"/>
                  </a:cubicBezTo>
                  <a:cubicBezTo>
                    <a:pt x="5075" y="498"/>
                    <a:pt x="4578" y="132"/>
                    <a:pt x="3945" y="10"/>
                  </a:cubicBezTo>
                  <a:cubicBezTo>
                    <a:pt x="3906" y="4"/>
                    <a:pt x="3866" y="1"/>
                    <a:pt x="3827" y="1"/>
                  </a:cubicBezTo>
                  <a:close/>
                </a:path>
              </a:pathLst>
            </a:custGeom>
            <a:solidFill>
              <a:srgbClr val="434343">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747;p35"/>
            <p:cNvSpPr/>
            <p:nvPr/>
          </p:nvSpPr>
          <p:spPr>
            <a:xfrm>
              <a:off x="8370007" y="3058420"/>
              <a:ext cx="595849" cy="1541346"/>
            </a:xfrm>
            <a:custGeom>
              <a:avLst/>
              <a:gdLst/>
              <a:ahLst/>
              <a:cxnLst/>
              <a:rect l="l" t="t" r="r" b="b"/>
              <a:pathLst>
                <a:path w="5564" h="14393" extrusionOk="0">
                  <a:moveTo>
                    <a:pt x="2047" y="0"/>
                  </a:moveTo>
                  <a:cubicBezTo>
                    <a:pt x="2011" y="0"/>
                    <a:pt x="1976" y="4"/>
                    <a:pt x="1942" y="11"/>
                  </a:cubicBezTo>
                  <a:cubicBezTo>
                    <a:pt x="746" y="272"/>
                    <a:pt x="93" y="1630"/>
                    <a:pt x="557" y="4866"/>
                  </a:cubicBezTo>
                  <a:cubicBezTo>
                    <a:pt x="1019" y="8102"/>
                    <a:pt x="1" y="8939"/>
                    <a:pt x="1" y="11025"/>
                  </a:cubicBezTo>
                  <a:cubicBezTo>
                    <a:pt x="1" y="12825"/>
                    <a:pt x="1069" y="14392"/>
                    <a:pt x="2340" y="14392"/>
                  </a:cubicBezTo>
                  <a:cubicBezTo>
                    <a:pt x="2545" y="14392"/>
                    <a:pt x="2755" y="14352"/>
                    <a:pt x="2967" y="14265"/>
                  </a:cubicBezTo>
                  <a:cubicBezTo>
                    <a:pt x="3362" y="14103"/>
                    <a:pt x="3728" y="13823"/>
                    <a:pt x="4051" y="13437"/>
                  </a:cubicBezTo>
                  <a:cubicBezTo>
                    <a:pt x="4983" y="12321"/>
                    <a:pt x="5563" y="10336"/>
                    <a:pt x="5425" y="7825"/>
                  </a:cubicBezTo>
                  <a:cubicBezTo>
                    <a:pt x="5277" y="5113"/>
                    <a:pt x="4107" y="2015"/>
                    <a:pt x="3026" y="677"/>
                  </a:cubicBezTo>
                  <a:cubicBezTo>
                    <a:pt x="2676" y="248"/>
                    <a:pt x="2340" y="0"/>
                    <a:pt x="2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748;p35"/>
            <p:cNvSpPr/>
            <p:nvPr/>
          </p:nvSpPr>
          <p:spPr>
            <a:xfrm>
              <a:off x="8370007" y="3058527"/>
              <a:ext cx="433822" cy="1540918"/>
            </a:xfrm>
            <a:custGeom>
              <a:avLst/>
              <a:gdLst/>
              <a:ahLst/>
              <a:cxnLst/>
              <a:rect l="l" t="t" r="r" b="b"/>
              <a:pathLst>
                <a:path w="4051" h="14389" extrusionOk="0">
                  <a:moveTo>
                    <a:pt x="2047" y="1"/>
                  </a:moveTo>
                  <a:cubicBezTo>
                    <a:pt x="2011" y="1"/>
                    <a:pt x="1975" y="4"/>
                    <a:pt x="1942" y="10"/>
                  </a:cubicBezTo>
                  <a:cubicBezTo>
                    <a:pt x="1009" y="214"/>
                    <a:pt x="406" y="1081"/>
                    <a:pt x="406" y="2990"/>
                  </a:cubicBezTo>
                  <a:cubicBezTo>
                    <a:pt x="406" y="3527"/>
                    <a:pt x="455" y="4149"/>
                    <a:pt x="557" y="4865"/>
                  </a:cubicBezTo>
                  <a:cubicBezTo>
                    <a:pt x="644" y="5465"/>
                    <a:pt x="676" y="5985"/>
                    <a:pt x="676" y="6443"/>
                  </a:cubicBezTo>
                  <a:cubicBezTo>
                    <a:pt x="676" y="8454"/>
                    <a:pt x="1" y="9324"/>
                    <a:pt x="1" y="11024"/>
                  </a:cubicBezTo>
                  <a:cubicBezTo>
                    <a:pt x="1" y="12823"/>
                    <a:pt x="1068" y="14389"/>
                    <a:pt x="2340" y="14389"/>
                  </a:cubicBezTo>
                  <a:cubicBezTo>
                    <a:pt x="2545" y="14389"/>
                    <a:pt x="2755" y="14349"/>
                    <a:pt x="2967" y="14264"/>
                  </a:cubicBezTo>
                  <a:cubicBezTo>
                    <a:pt x="3362" y="14102"/>
                    <a:pt x="3728" y="13822"/>
                    <a:pt x="4051" y="13436"/>
                  </a:cubicBezTo>
                  <a:lnTo>
                    <a:pt x="4051" y="13436"/>
                  </a:lnTo>
                  <a:cubicBezTo>
                    <a:pt x="3972" y="13440"/>
                    <a:pt x="3890" y="13440"/>
                    <a:pt x="3810" y="13440"/>
                  </a:cubicBezTo>
                  <a:cubicBezTo>
                    <a:pt x="3570" y="13440"/>
                    <a:pt x="3336" y="13420"/>
                    <a:pt x="3108" y="13351"/>
                  </a:cubicBezTo>
                  <a:cubicBezTo>
                    <a:pt x="2182" y="13061"/>
                    <a:pt x="1731" y="11964"/>
                    <a:pt x="1777" y="10991"/>
                  </a:cubicBezTo>
                  <a:cubicBezTo>
                    <a:pt x="1826" y="10022"/>
                    <a:pt x="2235" y="9109"/>
                    <a:pt x="2475" y="8170"/>
                  </a:cubicBezTo>
                  <a:cubicBezTo>
                    <a:pt x="2819" y="6842"/>
                    <a:pt x="2822" y="5428"/>
                    <a:pt x="2489" y="4100"/>
                  </a:cubicBezTo>
                  <a:cubicBezTo>
                    <a:pt x="2288" y="3306"/>
                    <a:pt x="1964" y="2482"/>
                    <a:pt x="2176" y="1688"/>
                  </a:cubicBezTo>
                  <a:cubicBezTo>
                    <a:pt x="2317" y="993"/>
                    <a:pt x="2627" y="719"/>
                    <a:pt x="3026" y="676"/>
                  </a:cubicBezTo>
                  <a:cubicBezTo>
                    <a:pt x="2676" y="248"/>
                    <a:pt x="2337" y="1"/>
                    <a:pt x="2047" y="1"/>
                  </a:cubicBezTo>
                  <a:close/>
                </a:path>
              </a:pathLst>
            </a:custGeom>
            <a:solidFill>
              <a:srgbClr val="434343">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749;p35"/>
            <p:cNvSpPr/>
            <p:nvPr/>
          </p:nvSpPr>
          <p:spPr>
            <a:xfrm>
              <a:off x="7220625" y="2491559"/>
              <a:ext cx="271787" cy="337893"/>
            </a:xfrm>
            <a:custGeom>
              <a:avLst/>
              <a:gdLst/>
              <a:ahLst/>
              <a:cxnLst/>
              <a:rect l="l" t="t" r="r" b="b"/>
              <a:pathLst>
                <a:path w="2097" h="2607" extrusionOk="0">
                  <a:moveTo>
                    <a:pt x="430" y="0"/>
                  </a:moveTo>
                  <a:cubicBezTo>
                    <a:pt x="352" y="0"/>
                    <a:pt x="282" y="59"/>
                    <a:pt x="271" y="141"/>
                  </a:cubicBezTo>
                  <a:cubicBezTo>
                    <a:pt x="241" y="316"/>
                    <a:pt x="1" y="1868"/>
                    <a:pt x="515" y="2409"/>
                  </a:cubicBezTo>
                  <a:cubicBezTo>
                    <a:pt x="637" y="2537"/>
                    <a:pt x="795" y="2607"/>
                    <a:pt x="973" y="2607"/>
                  </a:cubicBezTo>
                  <a:cubicBezTo>
                    <a:pt x="1000" y="2607"/>
                    <a:pt x="1026" y="2603"/>
                    <a:pt x="1055" y="2600"/>
                  </a:cubicBezTo>
                  <a:cubicBezTo>
                    <a:pt x="1296" y="2573"/>
                    <a:pt x="1497" y="2461"/>
                    <a:pt x="1645" y="2267"/>
                  </a:cubicBezTo>
                  <a:cubicBezTo>
                    <a:pt x="2097" y="1684"/>
                    <a:pt x="1932" y="527"/>
                    <a:pt x="1922" y="477"/>
                  </a:cubicBezTo>
                  <a:cubicBezTo>
                    <a:pt x="1910" y="397"/>
                    <a:pt x="1841" y="337"/>
                    <a:pt x="1759" y="337"/>
                  </a:cubicBezTo>
                  <a:cubicBezTo>
                    <a:pt x="1751" y="337"/>
                    <a:pt x="1743" y="338"/>
                    <a:pt x="1734" y="339"/>
                  </a:cubicBezTo>
                  <a:cubicBezTo>
                    <a:pt x="1645" y="352"/>
                    <a:pt x="1583" y="435"/>
                    <a:pt x="1596" y="527"/>
                  </a:cubicBezTo>
                  <a:cubicBezTo>
                    <a:pt x="1639" y="820"/>
                    <a:pt x="1685" y="1674"/>
                    <a:pt x="1385" y="2066"/>
                  </a:cubicBezTo>
                  <a:cubicBezTo>
                    <a:pt x="1289" y="2188"/>
                    <a:pt x="1170" y="2254"/>
                    <a:pt x="1019" y="2270"/>
                  </a:cubicBezTo>
                  <a:cubicBezTo>
                    <a:pt x="1003" y="2272"/>
                    <a:pt x="987" y="2273"/>
                    <a:pt x="972" y="2273"/>
                  </a:cubicBezTo>
                  <a:cubicBezTo>
                    <a:pt x="886" y="2273"/>
                    <a:pt x="818" y="2243"/>
                    <a:pt x="758" y="2181"/>
                  </a:cubicBezTo>
                  <a:cubicBezTo>
                    <a:pt x="416" y="1822"/>
                    <a:pt x="525" y="626"/>
                    <a:pt x="597" y="194"/>
                  </a:cubicBezTo>
                  <a:cubicBezTo>
                    <a:pt x="610" y="105"/>
                    <a:pt x="551" y="20"/>
                    <a:pt x="459" y="3"/>
                  </a:cubicBezTo>
                  <a:cubicBezTo>
                    <a:pt x="449" y="1"/>
                    <a:pt x="439"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750;p35"/>
            <p:cNvSpPr/>
            <p:nvPr/>
          </p:nvSpPr>
          <p:spPr>
            <a:xfrm>
              <a:off x="8110855" y="2385237"/>
              <a:ext cx="312354" cy="373018"/>
            </a:xfrm>
            <a:custGeom>
              <a:avLst/>
              <a:gdLst/>
              <a:ahLst/>
              <a:cxnLst/>
              <a:rect l="l" t="t" r="r" b="b"/>
              <a:pathLst>
                <a:path w="2410" h="2878" extrusionOk="0">
                  <a:moveTo>
                    <a:pt x="1732" y="0"/>
                  </a:moveTo>
                  <a:cubicBezTo>
                    <a:pt x="1716" y="0"/>
                    <a:pt x="1700" y="2"/>
                    <a:pt x="1684" y="7"/>
                  </a:cubicBezTo>
                  <a:cubicBezTo>
                    <a:pt x="1595" y="37"/>
                    <a:pt x="1549" y="129"/>
                    <a:pt x="1576" y="215"/>
                  </a:cubicBezTo>
                  <a:cubicBezTo>
                    <a:pt x="1707" y="633"/>
                    <a:pt x="1977" y="1826"/>
                    <a:pt x="1644" y="2324"/>
                  </a:cubicBezTo>
                  <a:cubicBezTo>
                    <a:pt x="1559" y="2455"/>
                    <a:pt x="1430" y="2528"/>
                    <a:pt x="1259" y="2545"/>
                  </a:cubicBezTo>
                  <a:cubicBezTo>
                    <a:pt x="1236" y="2547"/>
                    <a:pt x="1213" y="2548"/>
                    <a:pt x="1190" y="2548"/>
                  </a:cubicBezTo>
                  <a:cubicBezTo>
                    <a:pt x="1026" y="2548"/>
                    <a:pt x="896" y="2494"/>
                    <a:pt x="794" y="2386"/>
                  </a:cubicBezTo>
                  <a:cubicBezTo>
                    <a:pt x="429" y="1994"/>
                    <a:pt x="485" y="986"/>
                    <a:pt x="537" y="630"/>
                  </a:cubicBezTo>
                  <a:cubicBezTo>
                    <a:pt x="551" y="541"/>
                    <a:pt x="488" y="455"/>
                    <a:pt x="399" y="442"/>
                  </a:cubicBezTo>
                  <a:cubicBezTo>
                    <a:pt x="390" y="441"/>
                    <a:pt x="382" y="441"/>
                    <a:pt x="374" y="441"/>
                  </a:cubicBezTo>
                  <a:cubicBezTo>
                    <a:pt x="292" y="441"/>
                    <a:pt x="223" y="500"/>
                    <a:pt x="211" y="581"/>
                  </a:cubicBezTo>
                  <a:cubicBezTo>
                    <a:pt x="201" y="640"/>
                    <a:pt x="0" y="2024"/>
                    <a:pt x="554" y="2613"/>
                  </a:cubicBezTo>
                  <a:cubicBezTo>
                    <a:pt x="718" y="2788"/>
                    <a:pt x="933" y="2878"/>
                    <a:pt x="1186" y="2878"/>
                  </a:cubicBezTo>
                  <a:cubicBezTo>
                    <a:pt x="1220" y="2878"/>
                    <a:pt x="1252" y="2878"/>
                    <a:pt x="1285" y="2874"/>
                  </a:cubicBezTo>
                  <a:cubicBezTo>
                    <a:pt x="1562" y="2851"/>
                    <a:pt x="1776" y="2726"/>
                    <a:pt x="1921" y="2508"/>
                  </a:cubicBezTo>
                  <a:cubicBezTo>
                    <a:pt x="2409" y="1780"/>
                    <a:pt x="1915" y="185"/>
                    <a:pt x="1892" y="116"/>
                  </a:cubicBezTo>
                  <a:cubicBezTo>
                    <a:pt x="1870" y="46"/>
                    <a:pt x="1803" y="0"/>
                    <a:pt x="1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634;p49"/>
          <p:cNvGrpSpPr/>
          <p:nvPr/>
        </p:nvGrpSpPr>
        <p:grpSpPr>
          <a:xfrm>
            <a:off x="2025419" y="2114550"/>
            <a:ext cx="5813156" cy="1302796"/>
            <a:chOff x="1750219" y="431884"/>
            <a:chExt cx="5813156" cy="1302796"/>
          </a:xfrm>
        </p:grpSpPr>
        <p:sp>
          <p:nvSpPr>
            <p:cNvPr id="4" name="Google Shape;3635;p49"/>
            <p:cNvSpPr/>
            <p:nvPr/>
          </p:nvSpPr>
          <p:spPr>
            <a:xfrm>
              <a:off x="1934425" y="664874"/>
              <a:ext cx="5438514" cy="86877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5"/>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3636;p49"/>
            <p:cNvSpPr/>
            <p:nvPr/>
          </p:nvSpPr>
          <p:spPr>
            <a:xfrm rot="7791998">
              <a:off x="6724830" y="115073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3637;p49"/>
            <p:cNvSpPr/>
            <p:nvPr/>
          </p:nvSpPr>
          <p:spPr>
            <a:xfrm rot="7791998">
              <a:off x="17066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Google Shape;3638;p49"/>
          <p:cNvSpPr txBox="1"/>
          <p:nvPr/>
        </p:nvSpPr>
        <p:spPr>
          <a:xfrm>
            <a:off x="2349550" y="2163450"/>
            <a:ext cx="4995300" cy="94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2pPr>
            <a:lvl3pPr marR="0" lvl="2"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3pPr>
            <a:lvl4pPr marR="0" lvl="3"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4pPr>
            <a:lvl5pPr marR="0" lvl="4"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5pPr>
            <a:lvl6pPr marR="0" lvl="5"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6pPr>
            <a:lvl7pPr marR="0" lvl="6"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7pPr>
            <a:lvl8pPr marR="0" lvl="7"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8pPr>
            <a:lvl9pPr marR="0" lvl="8"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9pPr>
          </a:lstStyle>
          <a:p>
            <a:r>
              <a:rPr lang="en-US" sz="6600" dirty="0" smtClean="0"/>
              <a:t>THANKS!</a:t>
            </a:r>
            <a:endParaRPr lang="en-US" sz="6600" dirty="0"/>
          </a:p>
        </p:txBody>
      </p:sp>
      <p:grpSp>
        <p:nvGrpSpPr>
          <p:cNvPr id="9" name="Google Shape;3652;p49"/>
          <p:cNvGrpSpPr/>
          <p:nvPr/>
        </p:nvGrpSpPr>
        <p:grpSpPr>
          <a:xfrm>
            <a:off x="4928882" y="473787"/>
            <a:ext cx="2233918" cy="1488363"/>
            <a:chOff x="1269179" y="800254"/>
            <a:chExt cx="1204946" cy="985385"/>
          </a:xfrm>
        </p:grpSpPr>
        <p:sp>
          <p:nvSpPr>
            <p:cNvPr id="10" name="Google Shape;3653;p49"/>
            <p:cNvSpPr/>
            <p:nvPr/>
          </p:nvSpPr>
          <p:spPr>
            <a:xfrm rot="-1180437">
              <a:off x="1352547" y="955310"/>
              <a:ext cx="1038210" cy="675274"/>
            </a:xfrm>
            <a:custGeom>
              <a:avLst/>
              <a:gdLst/>
              <a:ahLst/>
              <a:cxnLst/>
              <a:rect l="l" t="t" r="r" b="b"/>
              <a:pathLst>
                <a:path w="32379" h="21060" extrusionOk="0">
                  <a:moveTo>
                    <a:pt x="16573" y="0"/>
                  </a:moveTo>
                  <a:cubicBezTo>
                    <a:pt x="15439" y="0"/>
                    <a:pt x="14316" y="186"/>
                    <a:pt x="13231" y="549"/>
                  </a:cubicBezTo>
                  <a:lnTo>
                    <a:pt x="13225" y="552"/>
                  </a:lnTo>
                  <a:cubicBezTo>
                    <a:pt x="13099" y="596"/>
                    <a:pt x="12957" y="645"/>
                    <a:pt x="12810" y="702"/>
                  </a:cubicBezTo>
                  <a:lnTo>
                    <a:pt x="12592" y="791"/>
                  </a:lnTo>
                  <a:lnTo>
                    <a:pt x="12588" y="791"/>
                  </a:lnTo>
                  <a:cubicBezTo>
                    <a:pt x="10872" y="1494"/>
                    <a:pt x="9373" y="2637"/>
                    <a:pt x="8240" y="4105"/>
                  </a:cubicBezTo>
                  <a:cubicBezTo>
                    <a:pt x="7282" y="5352"/>
                    <a:pt x="6616" y="6796"/>
                    <a:pt x="6287" y="8325"/>
                  </a:cubicBezTo>
                  <a:cubicBezTo>
                    <a:pt x="5472" y="8431"/>
                    <a:pt x="4607" y="8623"/>
                    <a:pt x="3845" y="8875"/>
                  </a:cubicBezTo>
                  <a:cubicBezTo>
                    <a:pt x="2383" y="9359"/>
                    <a:pt x="1336" y="10012"/>
                    <a:pt x="726" y="10821"/>
                  </a:cubicBezTo>
                  <a:cubicBezTo>
                    <a:pt x="179" y="11549"/>
                    <a:pt x="0" y="12385"/>
                    <a:pt x="209" y="13240"/>
                  </a:cubicBezTo>
                  <a:cubicBezTo>
                    <a:pt x="352" y="13830"/>
                    <a:pt x="647" y="14353"/>
                    <a:pt x="1084" y="14791"/>
                  </a:cubicBezTo>
                  <a:cubicBezTo>
                    <a:pt x="1515" y="15222"/>
                    <a:pt x="2085" y="15574"/>
                    <a:pt x="2784" y="15835"/>
                  </a:cubicBezTo>
                  <a:cubicBezTo>
                    <a:pt x="3992" y="16290"/>
                    <a:pt x="5632" y="16512"/>
                    <a:pt x="7782" y="16512"/>
                  </a:cubicBezTo>
                  <a:cubicBezTo>
                    <a:pt x="7827" y="16512"/>
                    <a:pt x="7872" y="16512"/>
                    <a:pt x="7918" y="16511"/>
                  </a:cubicBezTo>
                  <a:cubicBezTo>
                    <a:pt x="8465" y="17304"/>
                    <a:pt x="9115" y="18017"/>
                    <a:pt x="9861" y="18633"/>
                  </a:cubicBezTo>
                  <a:cubicBezTo>
                    <a:pt x="10765" y="19382"/>
                    <a:pt x="11783" y="19969"/>
                    <a:pt x="12880" y="20383"/>
                  </a:cubicBezTo>
                  <a:cubicBezTo>
                    <a:pt x="13991" y="20801"/>
                    <a:pt x="15151" y="21026"/>
                    <a:pt x="16330" y="21055"/>
                  </a:cubicBezTo>
                  <a:cubicBezTo>
                    <a:pt x="16417" y="21055"/>
                    <a:pt x="16500" y="21059"/>
                    <a:pt x="16582" y="21059"/>
                  </a:cubicBezTo>
                  <a:cubicBezTo>
                    <a:pt x="17719" y="21059"/>
                    <a:pt x="18846" y="20873"/>
                    <a:pt x="19933" y="20509"/>
                  </a:cubicBezTo>
                  <a:cubicBezTo>
                    <a:pt x="21727" y="19906"/>
                    <a:pt x="23327" y="18832"/>
                    <a:pt x="24554" y="17403"/>
                  </a:cubicBezTo>
                  <a:cubicBezTo>
                    <a:pt x="25605" y="16183"/>
                    <a:pt x="26360" y="14738"/>
                    <a:pt x="26768" y="13187"/>
                  </a:cubicBezTo>
                  <a:cubicBezTo>
                    <a:pt x="28548" y="12501"/>
                    <a:pt x="29913" y="11759"/>
                    <a:pt x="30831" y="10980"/>
                  </a:cubicBezTo>
                  <a:cubicBezTo>
                    <a:pt x="31315" y="10569"/>
                    <a:pt x="31690" y="10134"/>
                    <a:pt x="31941" y="9694"/>
                  </a:cubicBezTo>
                  <a:cubicBezTo>
                    <a:pt x="32243" y="9157"/>
                    <a:pt x="32379" y="8600"/>
                    <a:pt x="32339" y="8037"/>
                  </a:cubicBezTo>
                  <a:cubicBezTo>
                    <a:pt x="32282" y="7191"/>
                    <a:pt x="31898" y="6455"/>
                    <a:pt x="31228" y="5906"/>
                  </a:cubicBezTo>
                  <a:cubicBezTo>
                    <a:pt x="30344" y="5176"/>
                    <a:pt x="28946" y="4772"/>
                    <a:pt x="27076" y="4702"/>
                  </a:cubicBezTo>
                  <a:cubicBezTo>
                    <a:pt x="26869" y="4694"/>
                    <a:pt x="26669" y="4690"/>
                    <a:pt x="26477" y="4690"/>
                  </a:cubicBezTo>
                  <a:cubicBezTo>
                    <a:pt x="26052" y="4690"/>
                    <a:pt x="25670" y="4707"/>
                    <a:pt x="25362" y="4725"/>
                  </a:cubicBezTo>
                  <a:cubicBezTo>
                    <a:pt x="24176" y="2926"/>
                    <a:pt x="22443" y="1520"/>
                    <a:pt x="20414" y="728"/>
                  </a:cubicBezTo>
                  <a:cubicBezTo>
                    <a:pt x="19290" y="284"/>
                    <a:pt x="18107" y="42"/>
                    <a:pt x="16904" y="6"/>
                  </a:cubicBezTo>
                  <a:cubicBezTo>
                    <a:pt x="16793" y="2"/>
                    <a:pt x="16683" y="0"/>
                    <a:pt x="16573" y="0"/>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3654;p49"/>
            <p:cNvSpPr/>
            <p:nvPr/>
          </p:nvSpPr>
          <p:spPr>
            <a:xfrm rot="-1180437">
              <a:off x="1548247" y="994081"/>
              <a:ext cx="637791" cy="600885"/>
            </a:xfrm>
            <a:custGeom>
              <a:avLst/>
              <a:gdLst/>
              <a:ahLst/>
              <a:cxnLst/>
              <a:rect l="l" t="t" r="r" b="b"/>
              <a:pathLst>
                <a:path w="19891" h="18740" extrusionOk="0">
                  <a:moveTo>
                    <a:pt x="10486" y="1"/>
                  </a:moveTo>
                  <a:cubicBezTo>
                    <a:pt x="9498" y="1"/>
                    <a:pt x="8493" y="159"/>
                    <a:pt x="7504" y="491"/>
                  </a:cubicBezTo>
                  <a:cubicBezTo>
                    <a:pt x="7385" y="531"/>
                    <a:pt x="7263" y="570"/>
                    <a:pt x="7146" y="620"/>
                  </a:cubicBezTo>
                  <a:cubicBezTo>
                    <a:pt x="7146" y="620"/>
                    <a:pt x="7143" y="620"/>
                    <a:pt x="7140" y="623"/>
                  </a:cubicBezTo>
                  <a:cubicBezTo>
                    <a:pt x="2470" y="2406"/>
                    <a:pt x="1" y="7574"/>
                    <a:pt x="1604" y="12353"/>
                  </a:cubicBezTo>
                  <a:cubicBezTo>
                    <a:pt x="2922" y="16267"/>
                    <a:pt x="6572" y="18739"/>
                    <a:pt x="10487" y="18739"/>
                  </a:cubicBezTo>
                  <a:cubicBezTo>
                    <a:pt x="11476" y="18739"/>
                    <a:pt x="12481" y="18582"/>
                    <a:pt x="13470" y="18250"/>
                  </a:cubicBezTo>
                  <a:cubicBezTo>
                    <a:pt x="17246" y="16983"/>
                    <a:pt x="19678" y="13540"/>
                    <a:pt x="19848" y="9784"/>
                  </a:cubicBezTo>
                  <a:cubicBezTo>
                    <a:pt x="19851" y="9771"/>
                    <a:pt x="19851" y="9754"/>
                    <a:pt x="19851" y="9738"/>
                  </a:cubicBezTo>
                  <a:cubicBezTo>
                    <a:pt x="19891" y="8634"/>
                    <a:pt x="19738" y="7497"/>
                    <a:pt x="19363" y="6387"/>
                  </a:cubicBezTo>
                  <a:cubicBezTo>
                    <a:pt x="18048" y="2474"/>
                    <a:pt x="14399" y="1"/>
                    <a:pt x="10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3655;p49"/>
            <p:cNvSpPr/>
            <p:nvPr/>
          </p:nvSpPr>
          <p:spPr>
            <a:xfrm rot="-1180437">
              <a:off x="1586571" y="1008541"/>
              <a:ext cx="595274" cy="580941"/>
            </a:xfrm>
            <a:custGeom>
              <a:avLst/>
              <a:gdLst/>
              <a:ahLst/>
              <a:cxnLst/>
              <a:rect l="l" t="t" r="r" b="b"/>
              <a:pathLst>
                <a:path w="18565" h="18118" extrusionOk="0">
                  <a:moveTo>
                    <a:pt x="6023" y="1"/>
                  </a:moveTo>
                  <a:lnTo>
                    <a:pt x="6023" y="1"/>
                  </a:lnTo>
                  <a:cubicBezTo>
                    <a:pt x="2688" y="1274"/>
                    <a:pt x="478" y="4270"/>
                    <a:pt x="67" y="7617"/>
                  </a:cubicBezTo>
                  <a:lnTo>
                    <a:pt x="1" y="8788"/>
                  </a:lnTo>
                  <a:lnTo>
                    <a:pt x="1" y="8791"/>
                  </a:lnTo>
                  <a:cubicBezTo>
                    <a:pt x="4" y="9543"/>
                    <a:pt x="97" y="10309"/>
                    <a:pt x="292" y="11068"/>
                  </a:cubicBezTo>
                  <a:lnTo>
                    <a:pt x="388" y="11068"/>
                  </a:lnTo>
                  <a:cubicBezTo>
                    <a:pt x="1595" y="11068"/>
                    <a:pt x="3259" y="10942"/>
                    <a:pt x="5121" y="10723"/>
                  </a:cubicBezTo>
                  <a:cubicBezTo>
                    <a:pt x="1041" y="3498"/>
                    <a:pt x="5811" y="147"/>
                    <a:pt x="6023" y="1"/>
                  </a:cubicBezTo>
                  <a:close/>
                  <a:moveTo>
                    <a:pt x="18564" y="10538"/>
                  </a:moveTo>
                  <a:lnTo>
                    <a:pt x="18564" y="10538"/>
                  </a:lnTo>
                  <a:cubicBezTo>
                    <a:pt x="18518" y="10554"/>
                    <a:pt x="18468" y="10574"/>
                    <a:pt x="18422" y="10591"/>
                  </a:cubicBezTo>
                  <a:cubicBezTo>
                    <a:pt x="17487" y="13149"/>
                    <a:pt x="14686" y="14767"/>
                    <a:pt x="11773" y="14767"/>
                  </a:cubicBezTo>
                  <a:cubicBezTo>
                    <a:pt x="10129" y="14767"/>
                    <a:pt x="8445" y="14250"/>
                    <a:pt x="7050" y="13093"/>
                  </a:cubicBezTo>
                  <a:cubicBezTo>
                    <a:pt x="6941" y="13106"/>
                    <a:pt x="6831" y="13120"/>
                    <a:pt x="6722" y="13133"/>
                  </a:cubicBezTo>
                  <a:cubicBezTo>
                    <a:pt x="4614" y="13392"/>
                    <a:pt x="2831" y="13527"/>
                    <a:pt x="1333" y="13564"/>
                  </a:cubicBezTo>
                  <a:cubicBezTo>
                    <a:pt x="3030" y="16401"/>
                    <a:pt x="6109" y="18118"/>
                    <a:pt x="9370" y="18118"/>
                  </a:cubicBezTo>
                  <a:cubicBezTo>
                    <a:pt x="10358" y="18118"/>
                    <a:pt x="11362" y="17962"/>
                    <a:pt x="12353" y="17628"/>
                  </a:cubicBezTo>
                  <a:cubicBezTo>
                    <a:pt x="15661" y="16517"/>
                    <a:pt x="17942" y="13736"/>
                    <a:pt x="18564" y="105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656;p49"/>
            <p:cNvSpPr/>
            <p:nvPr/>
          </p:nvSpPr>
          <p:spPr>
            <a:xfrm rot="-1180437">
              <a:off x="1752752" y="1050782"/>
              <a:ext cx="282519" cy="177187"/>
            </a:xfrm>
            <a:custGeom>
              <a:avLst/>
              <a:gdLst/>
              <a:ahLst/>
              <a:cxnLst/>
              <a:rect l="l" t="t" r="r" b="b"/>
              <a:pathLst>
                <a:path w="8811" h="5526" extrusionOk="0">
                  <a:moveTo>
                    <a:pt x="2785" y="0"/>
                  </a:moveTo>
                  <a:cubicBezTo>
                    <a:pt x="2327" y="0"/>
                    <a:pt x="1936" y="123"/>
                    <a:pt x="1658" y="401"/>
                  </a:cubicBezTo>
                  <a:cubicBezTo>
                    <a:pt x="1" y="2079"/>
                    <a:pt x="4478" y="5525"/>
                    <a:pt x="6788" y="5525"/>
                  </a:cubicBezTo>
                  <a:cubicBezTo>
                    <a:pt x="7328" y="5525"/>
                    <a:pt x="7749" y="5340"/>
                    <a:pt x="7948" y="4895"/>
                  </a:cubicBezTo>
                  <a:cubicBezTo>
                    <a:pt x="8810" y="2950"/>
                    <a:pt x="5025" y="0"/>
                    <a:pt x="278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657;p49"/>
            <p:cNvSpPr/>
            <p:nvPr/>
          </p:nvSpPr>
          <p:spPr>
            <a:xfrm rot="-1180437">
              <a:off x="1378325" y="1144755"/>
              <a:ext cx="976807" cy="304739"/>
            </a:xfrm>
            <a:custGeom>
              <a:avLst/>
              <a:gdLst/>
              <a:ahLst/>
              <a:cxnLst/>
              <a:rect l="l" t="t" r="r" b="b"/>
              <a:pathLst>
                <a:path w="30464" h="9504" extrusionOk="0">
                  <a:moveTo>
                    <a:pt x="25726" y="1"/>
                  </a:moveTo>
                  <a:cubicBezTo>
                    <a:pt x="24734" y="1"/>
                    <a:pt x="23980" y="96"/>
                    <a:pt x="23980" y="96"/>
                  </a:cubicBezTo>
                  <a:lnTo>
                    <a:pt x="24587" y="1405"/>
                  </a:lnTo>
                  <a:cubicBezTo>
                    <a:pt x="24587" y="1405"/>
                    <a:pt x="24768" y="1388"/>
                    <a:pt x="25033" y="1388"/>
                  </a:cubicBezTo>
                  <a:cubicBezTo>
                    <a:pt x="25805" y="1388"/>
                    <a:pt x="27281" y="1531"/>
                    <a:pt x="27029" y="2651"/>
                  </a:cubicBezTo>
                  <a:cubicBezTo>
                    <a:pt x="26617" y="4489"/>
                    <a:pt x="12188" y="6999"/>
                    <a:pt x="6833" y="6999"/>
                  </a:cubicBezTo>
                  <a:cubicBezTo>
                    <a:pt x="5815" y="6999"/>
                    <a:pt x="5125" y="6908"/>
                    <a:pt x="4922" y="6705"/>
                  </a:cubicBezTo>
                  <a:cubicBezTo>
                    <a:pt x="4024" y="5804"/>
                    <a:pt x="5164" y="5183"/>
                    <a:pt x="5903" y="4899"/>
                  </a:cubicBezTo>
                  <a:cubicBezTo>
                    <a:pt x="6208" y="4782"/>
                    <a:pt x="6444" y="4720"/>
                    <a:pt x="6444" y="4720"/>
                  </a:cubicBezTo>
                  <a:lnTo>
                    <a:pt x="6510" y="3549"/>
                  </a:lnTo>
                  <a:lnTo>
                    <a:pt x="6510" y="3549"/>
                  </a:lnTo>
                  <a:cubicBezTo>
                    <a:pt x="4273" y="3646"/>
                    <a:pt x="0" y="4796"/>
                    <a:pt x="567" y="7116"/>
                  </a:cubicBezTo>
                  <a:cubicBezTo>
                    <a:pt x="903" y="8512"/>
                    <a:pt x="2568" y="9503"/>
                    <a:pt x="7011" y="9503"/>
                  </a:cubicBezTo>
                  <a:cubicBezTo>
                    <a:pt x="8657" y="9503"/>
                    <a:pt x="10684" y="9367"/>
                    <a:pt x="13165" y="9065"/>
                  </a:cubicBezTo>
                  <a:cubicBezTo>
                    <a:pt x="20245" y="8206"/>
                    <a:pt x="26788" y="6390"/>
                    <a:pt x="29313" y="4249"/>
                  </a:cubicBezTo>
                  <a:cubicBezTo>
                    <a:pt x="30066" y="3609"/>
                    <a:pt x="30463" y="2946"/>
                    <a:pt x="30417" y="2267"/>
                  </a:cubicBezTo>
                  <a:cubicBezTo>
                    <a:pt x="30283" y="337"/>
                    <a:pt x="27585" y="1"/>
                    <a:pt x="25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3658;p49"/>
            <p:cNvSpPr/>
            <p:nvPr/>
          </p:nvSpPr>
          <p:spPr>
            <a:xfrm rot="-1180437">
              <a:off x="2147603" y="1020873"/>
              <a:ext cx="178149" cy="128514"/>
            </a:xfrm>
            <a:custGeom>
              <a:avLst/>
              <a:gdLst/>
              <a:ahLst/>
              <a:cxnLst/>
              <a:rect l="l" t="t" r="r" b="b"/>
              <a:pathLst>
                <a:path w="5556" h="4008" extrusionOk="0">
                  <a:moveTo>
                    <a:pt x="0" y="0"/>
                  </a:moveTo>
                  <a:cubicBezTo>
                    <a:pt x="5556" y="1645"/>
                    <a:pt x="1750" y="4008"/>
                    <a:pt x="1750" y="4008"/>
                  </a:cubicBezTo>
                  <a:cubicBezTo>
                    <a:pt x="1750" y="4008"/>
                    <a:pt x="4462" y="3113"/>
                    <a:pt x="4223" y="1704"/>
                  </a:cubicBezTo>
                  <a:cubicBezTo>
                    <a:pt x="3985" y="296"/>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3659;p49"/>
            <p:cNvSpPr/>
            <p:nvPr/>
          </p:nvSpPr>
          <p:spPr>
            <a:xfrm rot="-1180437">
              <a:off x="1414569" y="1258660"/>
              <a:ext cx="923452" cy="191007"/>
            </a:xfrm>
            <a:custGeom>
              <a:avLst/>
              <a:gdLst/>
              <a:ahLst/>
              <a:cxnLst/>
              <a:rect l="l" t="t" r="r" b="b"/>
              <a:pathLst>
                <a:path w="28800" h="5957" extrusionOk="0">
                  <a:moveTo>
                    <a:pt x="5996" y="0"/>
                  </a:moveTo>
                  <a:lnTo>
                    <a:pt x="5996" y="0"/>
                  </a:lnTo>
                  <a:cubicBezTo>
                    <a:pt x="3894" y="90"/>
                    <a:pt x="0" y="1111"/>
                    <a:pt x="0" y="3156"/>
                  </a:cubicBezTo>
                  <a:cubicBezTo>
                    <a:pt x="0" y="3289"/>
                    <a:pt x="16" y="3424"/>
                    <a:pt x="53" y="3567"/>
                  </a:cubicBezTo>
                  <a:cubicBezTo>
                    <a:pt x="388" y="4963"/>
                    <a:pt x="2055" y="5957"/>
                    <a:pt x="6499" y="5957"/>
                  </a:cubicBezTo>
                  <a:cubicBezTo>
                    <a:pt x="8147" y="5957"/>
                    <a:pt x="10172" y="5818"/>
                    <a:pt x="12651" y="5516"/>
                  </a:cubicBezTo>
                  <a:cubicBezTo>
                    <a:pt x="19731" y="4657"/>
                    <a:pt x="26274" y="2841"/>
                    <a:pt x="28799" y="700"/>
                  </a:cubicBezTo>
                  <a:lnTo>
                    <a:pt x="28799" y="700"/>
                  </a:lnTo>
                  <a:cubicBezTo>
                    <a:pt x="23416" y="3517"/>
                    <a:pt x="13705" y="4995"/>
                    <a:pt x="7490" y="4995"/>
                  </a:cubicBezTo>
                  <a:cubicBezTo>
                    <a:pt x="4276" y="4995"/>
                    <a:pt x="1995" y="4601"/>
                    <a:pt x="1737" y="3789"/>
                  </a:cubicBezTo>
                  <a:cubicBezTo>
                    <a:pt x="1097" y="1790"/>
                    <a:pt x="3871" y="378"/>
                    <a:pt x="4892" y="378"/>
                  </a:cubicBezTo>
                  <a:cubicBezTo>
                    <a:pt x="5114" y="378"/>
                    <a:pt x="5253" y="448"/>
                    <a:pt x="5257" y="591"/>
                  </a:cubicBezTo>
                  <a:cubicBezTo>
                    <a:pt x="5263" y="849"/>
                    <a:pt x="5316" y="1111"/>
                    <a:pt x="5389" y="1350"/>
                  </a:cubicBezTo>
                  <a:cubicBezTo>
                    <a:pt x="5694" y="1233"/>
                    <a:pt x="5930" y="1171"/>
                    <a:pt x="5930" y="1171"/>
                  </a:cubicBezTo>
                  <a:lnTo>
                    <a:pt x="5996" y="0"/>
                  </a:ln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 name="Google Shape;3660;p49"/>
          <p:cNvGrpSpPr/>
          <p:nvPr/>
        </p:nvGrpSpPr>
        <p:grpSpPr>
          <a:xfrm flipH="1">
            <a:off x="6625500" y="4019550"/>
            <a:ext cx="815572" cy="906672"/>
            <a:chOff x="5881974" y="3343444"/>
            <a:chExt cx="480264" cy="478243"/>
          </a:xfrm>
        </p:grpSpPr>
        <p:sp>
          <p:nvSpPr>
            <p:cNvPr id="18" name="Google Shape;3661;p49"/>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662;p49"/>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 name="Google Shape;3663;p49"/>
          <p:cNvGrpSpPr/>
          <p:nvPr/>
        </p:nvGrpSpPr>
        <p:grpSpPr>
          <a:xfrm flipH="1">
            <a:off x="7344850" y="217279"/>
            <a:ext cx="682355" cy="768730"/>
            <a:chOff x="5881974" y="3343444"/>
            <a:chExt cx="480264" cy="478243"/>
          </a:xfrm>
        </p:grpSpPr>
        <p:sp>
          <p:nvSpPr>
            <p:cNvPr id="21" name="Google Shape;3664;p49"/>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665;p49"/>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 name="Google Shape;3666;p49"/>
          <p:cNvGrpSpPr/>
          <p:nvPr/>
        </p:nvGrpSpPr>
        <p:grpSpPr>
          <a:xfrm flipH="1">
            <a:off x="1219200" y="2983004"/>
            <a:ext cx="855155" cy="807946"/>
            <a:chOff x="5881974" y="3343444"/>
            <a:chExt cx="480264" cy="478243"/>
          </a:xfrm>
        </p:grpSpPr>
        <p:sp>
          <p:nvSpPr>
            <p:cNvPr id="24" name="Google Shape;3667;p49"/>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668;p49"/>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BEF">
            <a:alpha val="0"/>
          </a:srgbClr>
        </a:solidFill>
        <a:effectLst/>
      </p:bgPr>
    </p:bg>
    <p:spTree>
      <p:nvGrpSpPr>
        <p:cNvPr id="1" name=""/>
        <p:cNvGrpSpPr/>
        <p:nvPr/>
      </p:nvGrpSpPr>
      <p:grpSpPr>
        <a:xfrm>
          <a:off x="0" y="0"/>
          <a:ext cx="0" cy="0"/>
          <a:chOff x="0" y="0"/>
          <a:chExt cx="0" cy="0"/>
        </a:xfrm>
      </p:grpSpPr>
      <p:pic>
        <p:nvPicPr>
          <p:cNvPr id="1026" name="Picture 2" descr="https://static.wikia.nocookie.net/mon-hoc/images/9/91/S%C6%A1_%C4%91%E1%BB%93_thao_t%C3%A1c_l%E1%BA%ADp_lu%E1%BA%ADn.png/revision/latest/scale-to-width-down/600?cb=20180530074819&amp;path-prefix=v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2396" y="666750"/>
            <a:ext cx="7865804"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168180" y="1388590"/>
            <a:ext cx="5089340" cy="2567052"/>
          </a:xfrm>
          <a:prstGeom prst="wedgeRectCallout">
            <a:avLst>
              <a:gd name="adj1" fmla="val 33265"/>
              <a:gd name="adj2" fmla="val 61268"/>
            </a:avLst>
          </a:prstGeom>
          <a:solidFill>
            <a:srgbClr val="FFFBE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20"/>
          <p:cNvSpPr txBox="1">
            <a:spLocks noGrp="1"/>
          </p:cNvSpPr>
          <p:nvPr>
            <p:ph type="ctrTitle"/>
          </p:nvPr>
        </p:nvSpPr>
        <p:spPr>
          <a:xfrm rot="-193354">
            <a:off x="2656105" y="1951697"/>
            <a:ext cx="4082556" cy="16496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i="1" dirty="0" smtClean="0">
                <a:solidFill>
                  <a:schemeClr val="tx1">
                    <a:lumMod val="50000"/>
                  </a:schemeClr>
                </a:solidFill>
                <a:latin typeface="Times New Roman" panose="02020603050405020304" pitchFamily="18" charset="0"/>
                <a:cs typeface="Times New Roman" panose="02020603050405020304" pitchFamily="18" charset="0"/>
              </a:rPr>
              <a:t>T</a:t>
            </a:r>
            <a:r>
              <a:rPr lang="en-GB" sz="4000" b="1" i="1" dirty="0" smtClean="0">
                <a:solidFill>
                  <a:schemeClr val="tx1">
                    <a:lumMod val="50000"/>
                  </a:schemeClr>
                </a:solidFill>
                <a:latin typeface="Times New Roman" panose="02020603050405020304" pitchFamily="18" charset="0"/>
                <a:cs typeface="Times New Roman" panose="02020603050405020304" pitchFamily="18" charset="0"/>
              </a:rPr>
              <a:t>hao tác lập luận phân tích</a:t>
            </a:r>
            <a:r>
              <a:rPr lang="en-GB" b="1" i="1" dirty="0" smtClean="0">
                <a:solidFill>
                  <a:schemeClr val="tx1">
                    <a:lumMod val="50000"/>
                  </a:schemeClr>
                </a:solidFill>
                <a:latin typeface="Times New Roman" panose="02020603050405020304" pitchFamily="18" charset="0"/>
                <a:cs typeface="Times New Roman" panose="02020603050405020304" pitchFamily="18" charset="0"/>
              </a:rPr>
              <a:t> </a:t>
            </a:r>
            <a:endParaRPr b="1" i="1"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306" name="Google Shape;306;p20"/>
          <p:cNvGrpSpPr/>
          <p:nvPr/>
        </p:nvGrpSpPr>
        <p:grpSpPr>
          <a:xfrm rot="889286">
            <a:off x="6044070" y="1075988"/>
            <a:ext cx="1912774" cy="1010181"/>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F95858"/>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5" name="Google Shape;315;p20"/>
          <p:cNvGrpSpPr/>
          <p:nvPr/>
        </p:nvGrpSpPr>
        <p:grpSpPr>
          <a:xfrm>
            <a:off x="1446472" y="1020530"/>
            <a:ext cx="1320841" cy="1229757"/>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rgbClr val="FFFBEF"/>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rgbClr val="F95858">
                <a:alpha val="5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rgbClr val="F95858">
                <a:alpha val="5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2" name="Google Shape;332;p20"/>
          <p:cNvGrpSpPr/>
          <p:nvPr/>
        </p:nvGrpSpPr>
        <p:grpSpPr>
          <a:xfrm>
            <a:off x="6647805" y="2375254"/>
            <a:ext cx="1834071" cy="2711639"/>
            <a:chOff x="6557130" y="2325091"/>
            <a:chExt cx="1834071" cy="2711639"/>
          </a:xfrm>
        </p:grpSpPr>
        <p:sp>
          <p:nvSpPr>
            <p:cNvPr id="333" name="Google Shape;333;p20"/>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rgbClr val="FFFBEF"/>
            </a:solidFill>
            <a:ln>
              <a:noFill/>
            </a:ln>
            <a:effectLst>
              <a:outerShdw blurRad="28575" dist="19050" dir="1026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20"/>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20"/>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20"/>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20"/>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20"/>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20"/>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20"/>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20"/>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20"/>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20"/>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20"/>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20"/>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0"/>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20"/>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20"/>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20"/>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20"/>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20"/>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20"/>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20"/>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rgbClr val="992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20"/>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20"/>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20"/>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20"/>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20"/>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20"/>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20"/>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rgbClr val="F95858">
                <a:alpha val="5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20"/>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20"/>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rgbClr val="F95858">
                <a:alpha val="5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20"/>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rgbClr val="F95858">
                <a:alpha val="5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20"/>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20"/>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20"/>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20"/>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20"/>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20"/>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20"/>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20"/>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rgbClr val="4B8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20"/>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20"/>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20"/>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20"/>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20"/>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20"/>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20"/>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20"/>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20"/>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rgbClr val="407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20"/>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rgbClr val="407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20"/>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20"/>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20"/>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20"/>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20"/>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20"/>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20"/>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20"/>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rgbClr val="407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20"/>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rgbClr val="407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20"/>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20"/>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20"/>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20"/>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rgbClr val="407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20"/>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20"/>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7" name="Google Shape;397;p20"/>
          <p:cNvSpPr/>
          <p:nvPr/>
        </p:nvSpPr>
        <p:spPr>
          <a:xfrm rot="-1657558">
            <a:off x="1958675" y="1637598"/>
            <a:ext cx="36231" cy="59047"/>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20"/>
          <p:cNvSpPr/>
          <p:nvPr/>
        </p:nvSpPr>
        <p:spPr>
          <a:xfrm rot="-1657558">
            <a:off x="2158250" y="1528748"/>
            <a:ext cx="36231" cy="59047"/>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9" name="Google Shape;399;p20"/>
          <p:cNvGrpSpPr/>
          <p:nvPr/>
        </p:nvGrpSpPr>
        <p:grpSpPr>
          <a:xfrm>
            <a:off x="1619858" y="3028726"/>
            <a:ext cx="1762332" cy="1404699"/>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2" name="Google Shape;422;p20"/>
          <p:cNvGrpSpPr/>
          <p:nvPr/>
        </p:nvGrpSpPr>
        <p:grpSpPr>
          <a:xfrm>
            <a:off x="4828650" y="213925"/>
            <a:ext cx="496378" cy="634217"/>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30" name="Google Shape;430;p20"/>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20"/>
          <p:cNvSpPr/>
          <p:nvPr/>
        </p:nvSpPr>
        <p:spPr>
          <a:xfrm>
            <a:off x="845350" y="-16850"/>
            <a:ext cx="138300" cy="5160300"/>
          </a:xfrm>
          <a:prstGeom prst="rect">
            <a:avLst/>
          </a:pr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20"/>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20"/>
          <p:cNvSpPr/>
          <p:nvPr/>
        </p:nvSpPr>
        <p:spPr>
          <a:xfrm>
            <a:off x="-9000" y="-16525"/>
            <a:ext cx="707700" cy="5160600"/>
          </a:xfrm>
          <a:prstGeom prst="rect">
            <a:avLst/>
          </a:prstGeom>
          <a:solidFill>
            <a:srgbClr val="FFFBEF"/>
          </a:solidFill>
          <a:ln>
            <a:noFill/>
          </a:ln>
          <a:effectLst>
            <a:outerShdw blurRad="28575" dist="38100" dir="204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20"/>
          <p:cNvSpPr/>
          <p:nvPr/>
        </p:nvSpPr>
        <p:spPr>
          <a:xfrm>
            <a:off x="0" y="-16850"/>
            <a:ext cx="716700" cy="5160300"/>
          </a:xfrm>
          <a:prstGeom prst="rect">
            <a:avLst/>
          </a:prstGeom>
          <a:solidFill>
            <a:srgbClr val="F95858"/>
          </a:solidFill>
          <a:ln>
            <a:noFill/>
          </a:ln>
          <a:effectLst>
            <a:outerShdw blurRad="28575" dist="19050" dir="1950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2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2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20"/>
          <p:cNvSpPr/>
          <p:nvPr/>
        </p:nvSpPr>
        <p:spPr>
          <a:xfrm>
            <a:off x="3568325" y="1056100"/>
            <a:ext cx="2242425" cy="786566"/>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4241475" y="3778938"/>
            <a:ext cx="733700" cy="712450"/>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rgbClr val="FFFBE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down)">
                                      <p:cBhvr>
                                        <p:cTn id="7"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458;p21"/>
          <p:cNvGrpSpPr/>
          <p:nvPr/>
        </p:nvGrpSpPr>
        <p:grpSpPr>
          <a:xfrm>
            <a:off x="2006019" y="177254"/>
            <a:ext cx="5930106" cy="1251496"/>
            <a:chOff x="2006019" y="49159"/>
            <a:chExt cx="5930106" cy="1251496"/>
          </a:xfrm>
        </p:grpSpPr>
        <p:sp>
          <p:nvSpPr>
            <p:cNvPr id="5" name="Google Shape;459;p21"/>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460;p21"/>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461;p21"/>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Google Shape;462;p21"/>
          <p:cNvSpPr txBox="1"/>
          <p:nvPr/>
        </p:nvSpPr>
        <p:spPr>
          <a:xfrm>
            <a:off x="1435800" y="475050"/>
            <a:ext cx="6992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000"/>
              <a:buFont typeface="Odibee Sans"/>
              <a:buNone/>
              <a:defRPr sz="30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3000"/>
              <a:buFont typeface="Odibee Sans"/>
              <a:buNone/>
              <a:defRPr sz="30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3000"/>
              <a:buFont typeface="Odibee Sans"/>
              <a:buNone/>
              <a:defRPr sz="30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3000"/>
              <a:buFont typeface="Odibee Sans"/>
              <a:buNone/>
              <a:defRPr sz="30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3000"/>
              <a:buFont typeface="Odibee Sans"/>
              <a:buNone/>
              <a:defRPr sz="30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3000"/>
              <a:buFont typeface="Odibee Sans"/>
              <a:buNone/>
              <a:defRPr sz="30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3000"/>
              <a:buFont typeface="Odibee Sans"/>
              <a:buNone/>
              <a:defRPr sz="30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3000"/>
              <a:buFont typeface="Odibee Sans"/>
              <a:buNone/>
              <a:defRPr sz="30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3000"/>
              <a:buFont typeface="Odibee Sans"/>
              <a:buNone/>
              <a:defRPr sz="3000" b="0" i="0" u="none" strike="noStrike" cap="none">
                <a:solidFill>
                  <a:srgbClr val="434343"/>
                </a:solidFill>
                <a:latin typeface="Odibee Sans"/>
                <a:ea typeface="Odibee Sans"/>
                <a:cs typeface="Odibee Sans"/>
                <a:sym typeface="Odibee Sans"/>
              </a:defRPr>
            </a:lvl9pPr>
          </a:lstStyle>
          <a:p>
            <a:r>
              <a:rPr lang="en-US" b="1" dirty="0" smtClean="0">
                <a:solidFill>
                  <a:schemeClr val="lt1"/>
                </a:solidFill>
                <a:latin typeface="Times New Roman" panose="02020603050405020304" pitchFamily="18" charset="0"/>
                <a:cs typeface="Times New Roman" panose="02020603050405020304" pitchFamily="18" charset="0"/>
              </a:rPr>
              <a:t>NỘI DUNG BÀI HỌC</a:t>
            </a:r>
            <a:endParaRPr lang="en-US" b="1" dirty="0">
              <a:solidFill>
                <a:schemeClr val="lt1"/>
              </a:solidFill>
              <a:latin typeface="Times New Roman" panose="02020603050405020304" pitchFamily="18" charset="0"/>
              <a:cs typeface="Times New Roman" panose="02020603050405020304" pitchFamily="18" charset="0"/>
            </a:endParaRPr>
          </a:p>
        </p:txBody>
      </p:sp>
      <p:sp>
        <p:nvSpPr>
          <p:cNvPr id="9" name="Google Shape;552;p22"/>
          <p:cNvSpPr txBox="1"/>
          <p:nvPr/>
        </p:nvSpPr>
        <p:spPr>
          <a:xfrm>
            <a:off x="1258874" y="1530405"/>
            <a:ext cx="7275525" cy="226054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400050" indent="-400050" algn="just">
              <a:lnSpc>
                <a:spcPct val="150000"/>
              </a:lnSpc>
              <a:buAutoNum type="romanUcPeriod"/>
            </a:pPr>
            <a:r>
              <a:rPr lang="en-US" sz="2400" dirty="0" err="1" smtClean="0">
                <a:latin typeface="Bahnschrift" panose="020B0502040204020203" pitchFamily="34" charset="0"/>
                <a:cs typeface="Times New Roman" panose="02020603050405020304" pitchFamily="18" charset="0"/>
              </a:rPr>
              <a:t>Mục</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đích</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yêu</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cầu</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thao</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tác</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lập</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luận</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phân</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tích</a:t>
            </a:r>
            <a:endParaRPr lang="en-US" sz="2400" dirty="0" smtClean="0">
              <a:latin typeface="Bahnschrift" panose="020B0502040204020203" pitchFamily="34" charset="0"/>
              <a:cs typeface="Times New Roman" panose="02020603050405020304" pitchFamily="18" charset="0"/>
            </a:endParaRPr>
          </a:p>
          <a:p>
            <a:pPr marL="400050" indent="-400050" algn="just">
              <a:lnSpc>
                <a:spcPct val="150000"/>
              </a:lnSpc>
              <a:buAutoNum type="romanUcPeriod"/>
            </a:pPr>
            <a:r>
              <a:rPr lang="en-US" sz="2400" dirty="0" err="1" smtClean="0">
                <a:latin typeface="Bahnschrift" panose="020B0502040204020203" pitchFamily="34" charset="0"/>
                <a:cs typeface="Times New Roman" panose="02020603050405020304" pitchFamily="18" charset="0"/>
              </a:rPr>
              <a:t>Cách</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phân</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tích</a:t>
            </a:r>
            <a:endParaRPr lang="en-US" sz="2400" dirty="0" smtClean="0">
              <a:latin typeface="Bahnschrift" panose="020B0502040204020203" pitchFamily="34" charset="0"/>
              <a:cs typeface="Times New Roman" panose="02020603050405020304" pitchFamily="18" charset="0"/>
            </a:endParaRPr>
          </a:p>
          <a:p>
            <a:pPr marL="400050" indent="-400050" algn="just">
              <a:lnSpc>
                <a:spcPct val="150000"/>
              </a:lnSpc>
              <a:buAutoNum type="romanUcPeriod"/>
            </a:pP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Luyện</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tập</a:t>
            </a:r>
            <a:endParaRPr lang="en-US" sz="2400" dirty="0" smtClean="0">
              <a:latin typeface="Bahnschrift" panose="020B0502040204020203" pitchFamily="34" charset="0"/>
              <a:cs typeface="Times New Roman" panose="02020603050405020304" pitchFamily="18" charset="0"/>
            </a:endParaRPr>
          </a:p>
          <a:p>
            <a:pPr marL="400050" indent="-400050" algn="just">
              <a:lnSpc>
                <a:spcPct val="150000"/>
              </a:lnSpc>
              <a:buAutoNum type="romanUcPeriod"/>
            </a:pPr>
            <a:r>
              <a:rPr lang="en-US" sz="2400" dirty="0" err="1" smtClean="0">
                <a:latin typeface="Bahnschrift" panose="020B0502040204020203" pitchFamily="34" charset="0"/>
                <a:cs typeface="Times New Roman" panose="02020603050405020304" pitchFamily="18" charset="0"/>
              </a:rPr>
              <a:t>Vận</a:t>
            </a:r>
            <a:r>
              <a:rPr lang="en-US" sz="2400" dirty="0" smtClean="0">
                <a:latin typeface="Bahnschrift" panose="020B0502040204020203" pitchFamily="34" charset="0"/>
                <a:cs typeface="Times New Roman" panose="02020603050405020304" pitchFamily="18" charset="0"/>
              </a:rPr>
              <a:t> </a:t>
            </a:r>
            <a:r>
              <a:rPr lang="en-US" sz="2400" dirty="0" err="1" smtClean="0">
                <a:latin typeface="Bahnschrift" panose="020B0502040204020203" pitchFamily="34" charset="0"/>
                <a:cs typeface="Times New Roman" panose="02020603050405020304" pitchFamily="18" charset="0"/>
              </a:rPr>
              <a:t>dụng</a:t>
            </a:r>
            <a:r>
              <a:rPr lang="en-US" sz="2400" dirty="0" smtClean="0">
                <a:latin typeface="Bahnschrift" panose="020B0502040204020203" pitchFamily="34" charset="0"/>
                <a:cs typeface="Times New Roman" panose="02020603050405020304" pitchFamily="18" charset="0"/>
              </a:rPr>
              <a:t> </a:t>
            </a:r>
            <a:endParaRPr lang="en-US" sz="2400" dirty="0">
              <a:latin typeface="Bahnschrift" panose="020B0502040204020203" pitchFamily="34" charset="0"/>
              <a:cs typeface="Times New Roman" panose="02020603050405020304" pitchFamily="18" charset="0"/>
            </a:endParaRPr>
          </a:p>
        </p:txBody>
      </p:sp>
      <p:grpSp>
        <p:nvGrpSpPr>
          <p:cNvPr id="10" name="Google Shape;1163;p27"/>
          <p:cNvGrpSpPr/>
          <p:nvPr/>
        </p:nvGrpSpPr>
        <p:grpSpPr>
          <a:xfrm rot="432144">
            <a:off x="6637535" y="2878690"/>
            <a:ext cx="1439281" cy="1913063"/>
            <a:chOff x="6562276" y="1844876"/>
            <a:chExt cx="1865009" cy="2464577"/>
          </a:xfrm>
        </p:grpSpPr>
        <p:sp>
          <p:nvSpPr>
            <p:cNvPr id="11" name="Google Shape;1164;p27"/>
            <p:cNvSpPr/>
            <p:nvPr/>
          </p:nvSpPr>
          <p:spPr>
            <a:xfrm>
              <a:off x="6562276" y="1844876"/>
              <a:ext cx="1865009" cy="2464577"/>
            </a:xfrm>
            <a:custGeom>
              <a:avLst/>
              <a:gdLst/>
              <a:ahLst/>
              <a:cxnLst/>
              <a:rect l="l" t="t" r="r" b="b"/>
              <a:pathLst>
                <a:path w="56230" h="74307" extrusionOk="0">
                  <a:moveTo>
                    <a:pt x="35862" y="1"/>
                  </a:moveTo>
                  <a:cubicBezTo>
                    <a:pt x="25578" y="1"/>
                    <a:pt x="18090" y="8111"/>
                    <a:pt x="17779" y="8459"/>
                  </a:cubicBezTo>
                  <a:lnTo>
                    <a:pt x="17759" y="8476"/>
                  </a:lnTo>
                  <a:cubicBezTo>
                    <a:pt x="17556" y="8688"/>
                    <a:pt x="17361" y="8907"/>
                    <a:pt x="17169" y="9125"/>
                  </a:cubicBezTo>
                  <a:lnTo>
                    <a:pt x="15362" y="11117"/>
                  </a:lnTo>
                  <a:lnTo>
                    <a:pt x="15627" y="11180"/>
                  </a:lnTo>
                  <a:cubicBezTo>
                    <a:pt x="13755" y="14070"/>
                    <a:pt x="12728" y="17441"/>
                    <a:pt x="12684" y="20944"/>
                  </a:cubicBezTo>
                  <a:cubicBezTo>
                    <a:pt x="12604" y="27295"/>
                    <a:pt x="12740" y="33118"/>
                    <a:pt x="13092" y="38292"/>
                  </a:cubicBezTo>
                  <a:cubicBezTo>
                    <a:pt x="12067" y="37610"/>
                    <a:pt x="10868" y="37201"/>
                    <a:pt x="9586" y="37112"/>
                  </a:cubicBezTo>
                  <a:lnTo>
                    <a:pt x="9499" y="37106"/>
                  </a:lnTo>
                  <a:cubicBezTo>
                    <a:pt x="9330" y="37096"/>
                    <a:pt x="9158" y="37089"/>
                    <a:pt x="8985" y="37089"/>
                  </a:cubicBezTo>
                  <a:cubicBezTo>
                    <a:pt x="5518" y="37089"/>
                    <a:pt x="2168" y="39286"/>
                    <a:pt x="1353" y="42094"/>
                  </a:cubicBezTo>
                  <a:cubicBezTo>
                    <a:pt x="908" y="43615"/>
                    <a:pt x="991" y="44911"/>
                    <a:pt x="1316" y="45948"/>
                  </a:cubicBezTo>
                  <a:cubicBezTo>
                    <a:pt x="971" y="46333"/>
                    <a:pt x="699" y="46784"/>
                    <a:pt x="533" y="47271"/>
                  </a:cubicBezTo>
                  <a:cubicBezTo>
                    <a:pt x="0" y="48852"/>
                    <a:pt x="587" y="50486"/>
                    <a:pt x="2101" y="51643"/>
                  </a:cubicBezTo>
                  <a:cubicBezTo>
                    <a:pt x="2135" y="51666"/>
                    <a:pt x="2164" y="51689"/>
                    <a:pt x="2194" y="51712"/>
                  </a:cubicBezTo>
                  <a:cubicBezTo>
                    <a:pt x="1886" y="52638"/>
                    <a:pt x="1890" y="53724"/>
                    <a:pt x="2462" y="54908"/>
                  </a:cubicBezTo>
                  <a:cubicBezTo>
                    <a:pt x="3063" y="56147"/>
                    <a:pt x="4157" y="56989"/>
                    <a:pt x="5495" y="57284"/>
                  </a:cubicBezTo>
                  <a:lnTo>
                    <a:pt x="5893" y="58487"/>
                  </a:lnTo>
                  <a:lnTo>
                    <a:pt x="5959" y="58454"/>
                  </a:lnTo>
                  <a:cubicBezTo>
                    <a:pt x="6006" y="58573"/>
                    <a:pt x="6055" y="58686"/>
                    <a:pt x="6101" y="58795"/>
                  </a:cubicBezTo>
                  <a:cubicBezTo>
                    <a:pt x="6732" y="60257"/>
                    <a:pt x="7275" y="61036"/>
                    <a:pt x="7981" y="61483"/>
                  </a:cubicBezTo>
                  <a:cubicBezTo>
                    <a:pt x="8385" y="61742"/>
                    <a:pt x="8846" y="61878"/>
                    <a:pt x="9310" y="61878"/>
                  </a:cubicBezTo>
                  <a:cubicBezTo>
                    <a:pt x="10971" y="61878"/>
                    <a:pt x="11763" y="60274"/>
                    <a:pt x="12025" y="59747"/>
                  </a:cubicBezTo>
                  <a:lnTo>
                    <a:pt x="10620" y="59051"/>
                  </a:lnTo>
                  <a:lnTo>
                    <a:pt x="10646" y="59004"/>
                  </a:lnTo>
                  <a:lnTo>
                    <a:pt x="12052" y="59693"/>
                  </a:lnTo>
                  <a:cubicBezTo>
                    <a:pt x="12340" y="59104"/>
                    <a:pt x="12635" y="58351"/>
                    <a:pt x="12976" y="57324"/>
                  </a:cubicBezTo>
                  <a:cubicBezTo>
                    <a:pt x="13165" y="56764"/>
                    <a:pt x="13357" y="56134"/>
                    <a:pt x="13573" y="55382"/>
                  </a:cubicBezTo>
                  <a:lnTo>
                    <a:pt x="13586" y="55342"/>
                  </a:lnTo>
                  <a:lnTo>
                    <a:pt x="13606" y="55266"/>
                  </a:lnTo>
                  <a:cubicBezTo>
                    <a:pt x="13675" y="55027"/>
                    <a:pt x="13742" y="54785"/>
                    <a:pt x="13808" y="54547"/>
                  </a:cubicBezTo>
                  <a:cubicBezTo>
                    <a:pt x="13996" y="53867"/>
                    <a:pt x="14186" y="53135"/>
                    <a:pt x="14388" y="52335"/>
                  </a:cubicBezTo>
                  <a:cubicBezTo>
                    <a:pt x="14862" y="52260"/>
                    <a:pt x="15329" y="52190"/>
                    <a:pt x="15793" y="52130"/>
                  </a:cubicBezTo>
                  <a:cubicBezTo>
                    <a:pt x="16612" y="52985"/>
                    <a:pt x="17686" y="53568"/>
                    <a:pt x="18889" y="53777"/>
                  </a:cubicBezTo>
                  <a:cubicBezTo>
                    <a:pt x="20526" y="54065"/>
                    <a:pt x="22953" y="54420"/>
                    <a:pt x="25913" y="54639"/>
                  </a:cubicBezTo>
                  <a:cubicBezTo>
                    <a:pt x="25555" y="57542"/>
                    <a:pt x="25030" y="61878"/>
                    <a:pt x="24649" y="65534"/>
                  </a:cubicBezTo>
                  <a:cubicBezTo>
                    <a:pt x="24421" y="67708"/>
                    <a:pt x="25110" y="69902"/>
                    <a:pt x="26539" y="71553"/>
                  </a:cubicBezTo>
                  <a:cubicBezTo>
                    <a:pt x="27970" y="73207"/>
                    <a:pt x="30045" y="74207"/>
                    <a:pt x="32229" y="74294"/>
                  </a:cubicBezTo>
                  <a:lnTo>
                    <a:pt x="32411" y="74300"/>
                  </a:lnTo>
                  <a:cubicBezTo>
                    <a:pt x="32501" y="74304"/>
                    <a:pt x="32594" y="74307"/>
                    <a:pt x="32684" y="74307"/>
                  </a:cubicBezTo>
                  <a:cubicBezTo>
                    <a:pt x="34106" y="74307"/>
                    <a:pt x="35498" y="73926"/>
                    <a:pt x="36727" y="73200"/>
                  </a:cubicBezTo>
                  <a:cubicBezTo>
                    <a:pt x="39953" y="71861"/>
                    <a:pt x="41944" y="68550"/>
                    <a:pt x="41596" y="65076"/>
                  </a:cubicBezTo>
                  <a:cubicBezTo>
                    <a:pt x="41238" y="61550"/>
                    <a:pt x="40791" y="57192"/>
                    <a:pt x="40453" y="54258"/>
                  </a:cubicBezTo>
                  <a:cubicBezTo>
                    <a:pt x="41487" y="54122"/>
                    <a:pt x="42508" y="53963"/>
                    <a:pt x="43502" y="53781"/>
                  </a:cubicBezTo>
                  <a:cubicBezTo>
                    <a:pt x="43823" y="53721"/>
                    <a:pt x="44149" y="53632"/>
                    <a:pt x="44470" y="53509"/>
                  </a:cubicBezTo>
                  <a:cubicBezTo>
                    <a:pt x="44755" y="53409"/>
                    <a:pt x="46249" y="52883"/>
                    <a:pt x="47920" y="52054"/>
                  </a:cubicBezTo>
                  <a:lnTo>
                    <a:pt x="47920" y="52054"/>
                  </a:lnTo>
                  <a:cubicBezTo>
                    <a:pt x="47874" y="52355"/>
                    <a:pt x="47811" y="52647"/>
                    <a:pt x="47731" y="52919"/>
                  </a:cubicBezTo>
                  <a:cubicBezTo>
                    <a:pt x="46876" y="55915"/>
                    <a:pt x="46568" y="57148"/>
                    <a:pt x="46462" y="57990"/>
                  </a:cubicBezTo>
                  <a:cubicBezTo>
                    <a:pt x="46283" y="59425"/>
                    <a:pt x="46704" y="60429"/>
                    <a:pt x="47781" y="61149"/>
                  </a:cubicBezTo>
                  <a:cubicBezTo>
                    <a:pt x="48285" y="61483"/>
                    <a:pt x="48871" y="61662"/>
                    <a:pt x="49471" y="61662"/>
                  </a:cubicBezTo>
                  <a:cubicBezTo>
                    <a:pt x="50373" y="61662"/>
                    <a:pt x="51712" y="61275"/>
                    <a:pt x="52971" y="59422"/>
                  </a:cubicBezTo>
                  <a:cubicBezTo>
                    <a:pt x="55089" y="56313"/>
                    <a:pt x="56229" y="50085"/>
                    <a:pt x="53860" y="43585"/>
                  </a:cubicBezTo>
                  <a:cubicBezTo>
                    <a:pt x="54562" y="37954"/>
                    <a:pt x="55536" y="27471"/>
                    <a:pt x="54738" y="16931"/>
                  </a:cubicBezTo>
                  <a:cubicBezTo>
                    <a:pt x="54132" y="8933"/>
                    <a:pt x="48365" y="2350"/>
                    <a:pt x="40814" y="527"/>
                  </a:cubicBezTo>
                  <a:lnTo>
                    <a:pt x="41099" y="203"/>
                  </a:lnTo>
                  <a:lnTo>
                    <a:pt x="37771" y="63"/>
                  </a:lnTo>
                  <a:cubicBezTo>
                    <a:pt x="37732" y="60"/>
                    <a:pt x="37380" y="40"/>
                    <a:pt x="37241" y="33"/>
                  </a:cubicBezTo>
                  <a:cubicBezTo>
                    <a:pt x="37089" y="27"/>
                    <a:pt x="36939" y="24"/>
                    <a:pt x="36791" y="21"/>
                  </a:cubicBezTo>
                  <a:lnTo>
                    <a:pt x="36671" y="17"/>
                  </a:lnTo>
                  <a:cubicBezTo>
                    <a:pt x="36399" y="4"/>
                    <a:pt x="36130" y="1"/>
                    <a:pt x="35862" y="1"/>
                  </a:cubicBezTo>
                  <a:close/>
                </a:path>
              </a:pathLst>
            </a:custGeom>
            <a:solidFill>
              <a:srgbClr val="FDFFF9"/>
            </a:solidFill>
            <a:ln>
              <a:noFill/>
            </a:ln>
            <a:effectLst>
              <a:outerShdw blurRad="28575" dist="19050" dir="1914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165;p27"/>
            <p:cNvSpPr/>
            <p:nvPr/>
          </p:nvSpPr>
          <p:spPr>
            <a:xfrm>
              <a:off x="7470669" y="3544495"/>
              <a:ext cx="412803" cy="678441"/>
            </a:xfrm>
            <a:custGeom>
              <a:avLst/>
              <a:gdLst/>
              <a:ahLst/>
              <a:cxnLst/>
              <a:rect l="l" t="t" r="r" b="b"/>
              <a:pathLst>
                <a:path w="12446" h="20455" extrusionOk="0">
                  <a:moveTo>
                    <a:pt x="2009" y="0"/>
                  </a:moveTo>
                  <a:cubicBezTo>
                    <a:pt x="2009" y="0"/>
                    <a:pt x="988" y="7926"/>
                    <a:pt x="351" y="14025"/>
                  </a:cubicBezTo>
                  <a:cubicBezTo>
                    <a:pt x="0" y="17369"/>
                    <a:pt x="2549" y="20309"/>
                    <a:pt x="5907" y="20444"/>
                  </a:cubicBezTo>
                  <a:cubicBezTo>
                    <a:pt x="5963" y="20444"/>
                    <a:pt x="6019" y="20448"/>
                    <a:pt x="6075" y="20451"/>
                  </a:cubicBezTo>
                  <a:cubicBezTo>
                    <a:pt x="6143" y="20453"/>
                    <a:pt x="6211" y="20455"/>
                    <a:pt x="6279" y="20455"/>
                  </a:cubicBezTo>
                  <a:cubicBezTo>
                    <a:pt x="9717" y="20455"/>
                    <a:pt x="12446" y="17500"/>
                    <a:pt x="12098" y="14048"/>
                  </a:cubicBezTo>
                  <a:cubicBezTo>
                    <a:pt x="11578" y="8914"/>
                    <a:pt x="10845" y="1850"/>
                    <a:pt x="10580" y="323"/>
                  </a:cubicBezTo>
                  <a:lnTo>
                    <a:pt x="2009"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166;p27"/>
            <p:cNvSpPr/>
            <p:nvPr/>
          </p:nvSpPr>
          <p:spPr>
            <a:xfrm>
              <a:off x="7438230" y="3560681"/>
              <a:ext cx="412836" cy="678408"/>
            </a:xfrm>
            <a:custGeom>
              <a:avLst/>
              <a:gdLst/>
              <a:ahLst/>
              <a:cxnLst/>
              <a:rect l="l" t="t" r="r" b="b"/>
              <a:pathLst>
                <a:path w="12447" h="20454" extrusionOk="0">
                  <a:moveTo>
                    <a:pt x="2009" y="0"/>
                  </a:moveTo>
                  <a:cubicBezTo>
                    <a:pt x="2009" y="0"/>
                    <a:pt x="988" y="7929"/>
                    <a:pt x="348" y="14027"/>
                  </a:cubicBezTo>
                  <a:cubicBezTo>
                    <a:pt x="1" y="17371"/>
                    <a:pt x="2549" y="20311"/>
                    <a:pt x="5907" y="20444"/>
                  </a:cubicBezTo>
                  <a:cubicBezTo>
                    <a:pt x="5963" y="20447"/>
                    <a:pt x="6019" y="20450"/>
                    <a:pt x="6072" y="20450"/>
                  </a:cubicBezTo>
                  <a:cubicBezTo>
                    <a:pt x="6141" y="20452"/>
                    <a:pt x="6209" y="20453"/>
                    <a:pt x="6276" y="20453"/>
                  </a:cubicBezTo>
                  <a:cubicBezTo>
                    <a:pt x="9718" y="20453"/>
                    <a:pt x="12446" y="17502"/>
                    <a:pt x="12098" y="14050"/>
                  </a:cubicBezTo>
                  <a:cubicBezTo>
                    <a:pt x="11578" y="8913"/>
                    <a:pt x="10845" y="1853"/>
                    <a:pt x="10580" y="321"/>
                  </a:cubicBezTo>
                  <a:lnTo>
                    <a:pt x="2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167;p27"/>
            <p:cNvSpPr/>
            <p:nvPr/>
          </p:nvSpPr>
          <p:spPr>
            <a:xfrm>
              <a:off x="7204058" y="1915162"/>
              <a:ext cx="571576" cy="275556"/>
            </a:xfrm>
            <a:custGeom>
              <a:avLst/>
              <a:gdLst/>
              <a:ahLst/>
              <a:cxnLst/>
              <a:rect l="l" t="t" r="r" b="b"/>
              <a:pathLst>
                <a:path w="17233" h="8308" extrusionOk="0">
                  <a:moveTo>
                    <a:pt x="16512" y="1"/>
                  </a:moveTo>
                  <a:cubicBezTo>
                    <a:pt x="7049" y="1"/>
                    <a:pt x="1" y="7765"/>
                    <a:pt x="1" y="7765"/>
                  </a:cubicBezTo>
                  <a:cubicBezTo>
                    <a:pt x="908" y="8143"/>
                    <a:pt x="1855" y="8308"/>
                    <a:pt x="2817" y="8308"/>
                  </a:cubicBezTo>
                  <a:cubicBezTo>
                    <a:pt x="9632" y="8308"/>
                    <a:pt x="17232" y="16"/>
                    <a:pt x="17232" y="16"/>
                  </a:cubicBezTo>
                  <a:cubicBezTo>
                    <a:pt x="16991" y="6"/>
                    <a:pt x="16751" y="1"/>
                    <a:pt x="16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168;p27"/>
            <p:cNvSpPr/>
            <p:nvPr/>
          </p:nvSpPr>
          <p:spPr>
            <a:xfrm>
              <a:off x="7977157" y="3391618"/>
              <a:ext cx="269884" cy="162023"/>
            </a:xfrm>
            <a:custGeom>
              <a:avLst/>
              <a:gdLst/>
              <a:ahLst/>
              <a:cxnLst/>
              <a:rect l="l" t="t" r="r" b="b"/>
              <a:pathLst>
                <a:path w="8137" h="4885" extrusionOk="0">
                  <a:moveTo>
                    <a:pt x="3836" y="0"/>
                  </a:moveTo>
                  <a:cubicBezTo>
                    <a:pt x="3225" y="0"/>
                    <a:pt x="2637" y="76"/>
                    <a:pt x="2141" y="274"/>
                  </a:cubicBezTo>
                  <a:cubicBezTo>
                    <a:pt x="0" y="1133"/>
                    <a:pt x="1084" y="4885"/>
                    <a:pt x="1084" y="4885"/>
                  </a:cubicBezTo>
                  <a:cubicBezTo>
                    <a:pt x="1084" y="4885"/>
                    <a:pt x="6311" y="3112"/>
                    <a:pt x="8137" y="838"/>
                  </a:cubicBezTo>
                  <a:cubicBezTo>
                    <a:pt x="8137" y="838"/>
                    <a:pt x="5862" y="0"/>
                    <a:pt x="3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169;p27"/>
            <p:cNvSpPr/>
            <p:nvPr/>
          </p:nvSpPr>
          <p:spPr>
            <a:xfrm>
              <a:off x="7231124" y="1915626"/>
              <a:ext cx="1106700" cy="1584942"/>
            </a:xfrm>
            <a:custGeom>
              <a:avLst/>
              <a:gdLst/>
              <a:ahLst/>
              <a:cxnLst/>
              <a:rect l="l" t="t" r="r" b="b"/>
              <a:pathLst>
                <a:path w="33367" h="47786" extrusionOk="0">
                  <a:moveTo>
                    <a:pt x="16214" y="1"/>
                  </a:moveTo>
                  <a:cubicBezTo>
                    <a:pt x="7425" y="1"/>
                    <a:pt x="216" y="7158"/>
                    <a:pt x="103" y="16044"/>
                  </a:cubicBezTo>
                  <a:cubicBezTo>
                    <a:pt x="0" y="24241"/>
                    <a:pt x="225" y="35128"/>
                    <a:pt x="1687" y="43862"/>
                  </a:cubicBezTo>
                  <a:cubicBezTo>
                    <a:pt x="1933" y="45340"/>
                    <a:pt x="3083" y="46497"/>
                    <a:pt x="4558" y="46755"/>
                  </a:cubicBezTo>
                  <a:cubicBezTo>
                    <a:pt x="7085" y="47201"/>
                    <a:pt x="11413" y="47786"/>
                    <a:pt x="16686" y="47786"/>
                  </a:cubicBezTo>
                  <a:cubicBezTo>
                    <a:pt x="20251" y="47786"/>
                    <a:pt x="24249" y="47518"/>
                    <a:pt x="28414" y="46759"/>
                  </a:cubicBezTo>
                  <a:cubicBezTo>
                    <a:pt x="29890" y="46491"/>
                    <a:pt x="31019" y="45297"/>
                    <a:pt x="31235" y="43815"/>
                  </a:cubicBezTo>
                  <a:cubicBezTo>
                    <a:pt x="31958" y="38831"/>
                    <a:pt x="33366" y="26952"/>
                    <a:pt x="32458" y="14960"/>
                  </a:cubicBezTo>
                  <a:cubicBezTo>
                    <a:pt x="31848" y="6926"/>
                    <a:pt x="25405" y="519"/>
                    <a:pt x="17365" y="42"/>
                  </a:cubicBezTo>
                  <a:cubicBezTo>
                    <a:pt x="17235" y="32"/>
                    <a:pt x="17106" y="25"/>
                    <a:pt x="16976" y="19"/>
                  </a:cubicBezTo>
                  <a:cubicBezTo>
                    <a:pt x="16721" y="7"/>
                    <a:pt x="16467" y="1"/>
                    <a:pt x="16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170;p27"/>
            <p:cNvSpPr/>
            <p:nvPr/>
          </p:nvSpPr>
          <p:spPr>
            <a:xfrm>
              <a:off x="6802882" y="3413576"/>
              <a:ext cx="493765" cy="137446"/>
            </a:xfrm>
            <a:custGeom>
              <a:avLst/>
              <a:gdLst/>
              <a:ahLst/>
              <a:cxnLst/>
              <a:rect l="l" t="t" r="r" b="b"/>
              <a:pathLst>
                <a:path w="14887" h="4144" extrusionOk="0">
                  <a:moveTo>
                    <a:pt x="13419" y="0"/>
                  </a:moveTo>
                  <a:cubicBezTo>
                    <a:pt x="12519" y="0"/>
                    <a:pt x="4411" y="56"/>
                    <a:pt x="1" y="2042"/>
                  </a:cubicBezTo>
                  <a:lnTo>
                    <a:pt x="1111" y="4143"/>
                  </a:lnTo>
                  <a:cubicBezTo>
                    <a:pt x="1111" y="4143"/>
                    <a:pt x="7575" y="2333"/>
                    <a:pt x="13782" y="2333"/>
                  </a:cubicBezTo>
                  <a:cubicBezTo>
                    <a:pt x="14152" y="2333"/>
                    <a:pt x="14520" y="2340"/>
                    <a:pt x="14886" y="2353"/>
                  </a:cubicBezTo>
                  <a:lnTo>
                    <a:pt x="13501" y="0"/>
                  </a:lnTo>
                  <a:cubicBezTo>
                    <a:pt x="13501" y="0"/>
                    <a:pt x="13473" y="0"/>
                    <a:pt x="13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171;p27"/>
            <p:cNvSpPr/>
            <p:nvPr/>
          </p:nvSpPr>
          <p:spPr>
            <a:xfrm>
              <a:off x="7050918" y="2008533"/>
              <a:ext cx="1105506" cy="1584909"/>
            </a:xfrm>
            <a:custGeom>
              <a:avLst/>
              <a:gdLst/>
              <a:ahLst/>
              <a:cxnLst/>
              <a:rect l="l" t="t" r="r" b="b"/>
              <a:pathLst>
                <a:path w="33331" h="47785" extrusionOk="0">
                  <a:moveTo>
                    <a:pt x="16177" y="0"/>
                  </a:moveTo>
                  <a:cubicBezTo>
                    <a:pt x="7392" y="0"/>
                    <a:pt x="186" y="7156"/>
                    <a:pt x="73" y="16037"/>
                  </a:cubicBezTo>
                  <a:cubicBezTo>
                    <a:pt x="0" y="21847"/>
                    <a:pt x="93" y="29003"/>
                    <a:pt x="673" y="35784"/>
                  </a:cubicBezTo>
                  <a:cubicBezTo>
                    <a:pt x="733" y="36523"/>
                    <a:pt x="803" y="37256"/>
                    <a:pt x="875" y="37982"/>
                  </a:cubicBezTo>
                  <a:cubicBezTo>
                    <a:pt x="1085" y="40011"/>
                    <a:pt x="1346" y="41983"/>
                    <a:pt x="1658" y="43858"/>
                  </a:cubicBezTo>
                  <a:cubicBezTo>
                    <a:pt x="1903" y="45337"/>
                    <a:pt x="3053" y="46497"/>
                    <a:pt x="4525" y="46755"/>
                  </a:cubicBezTo>
                  <a:cubicBezTo>
                    <a:pt x="7055" y="47198"/>
                    <a:pt x="11389" y="47785"/>
                    <a:pt x="16667" y="47785"/>
                  </a:cubicBezTo>
                  <a:cubicBezTo>
                    <a:pt x="20231" y="47785"/>
                    <a:pt x="24226" y="47517"/>
                    <a:pt x="28389" y="46758"/>
                  </a:cubicBezTo>
                  <a:cubicBezTo>
                    <a:pt x="29860" y="46490"/>
                    <a:pt x="30991" y="45293"/>
                    <a:pt x="31206" y="43812"/>
                  </a:cubicBezTo>
                  <a:cubicBezTo>
                    <a:pt x="31929" y="38827"/>
                    <a:pt x="33330" y="26948"/>
                    <a:pt x="32429" y="14957"/>
                  </a:cubicBezTo>
                  <a:cubicBezTo>
                    <a:pt x="31816" y="6922"/>
                    <a:pt x="25376" y="516"/>
                    <a:pt x="17335" y="38"/>
                  </a:cubicBezTo>
                  <a:cubicBezTo>
                    <a:pt x="17202" y="31"/>
                    <a:pt x="17077" y="22"/>
                    <a:pt x="16944" y="18"/>
                  </a:cubicBezTo>
                  <a:cubicBezTo>
                    <a:pt x="16687" y="6"/>
                    <a:pt x="16431" y="0"/>
                    <a:pt x="16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172;p27"/>
            <p:cNvSpPr/>
            <p:nvPr/>
          </p:nvSpPr>
          <p:spPr>
            <a:xfrm>
              <a:off x="8163366" y="3253999"/>
              <a:ext cx="227496" cy="565771"/>
            </a:xfrm>
            <a:custGeom>
              <a:avLst/>
              <a:gdLst/>
              <a:ahLst/>
              <a:cxnLst/>
              <a:rect l="l" t="t" r="r" b="b"/>
              <a:pathLst>
                <a:path w="6859" h="17058" extrusionOk="0">
                  <a:moveTo>
                    <a:pt x="1968" y="0"/>
                  </a:moveTo>
                  <a:cubicBezTo>
                    <a:pt x="1796" y="0"/>
                    <a:pt x="1623" y="33"/>
                    <a:pt x="1455" y="101"/>
                  </a:cubicBezTo>
                  <a:cubicBezTo>
                    <a:pt x="796" y="373"/>
                    <a:pt x="464" y="1109"/>
                    <a:pt x="697" y="1785"/>
                  </a:cubicBezTo>
                  <a:cubicBezTo>
                    <a:pt x="1362" y="3731"/>
                    <a:pt x="2447" y="7721"/>
                    <a:pt x="1502" y="11019"/>
                  </a:cubicBezTo>
                  <a:cubicBezTo>
                    <a:pt x="0" y="16260"/>
                    <a:pt x="60" y="16482"/>
                    <a:pt x="686" y="16899"/>
                  </a:cubicBezTo>
                  <a:cubicBezTo>
                    <a:pt x="846" y="17006"/>
                    <a:pt x="1019" y="17058"/>
                    <a:pt x="1201" y="17058"/>
                  </a:cubicBezTo>
                  <a:cubicBezTo>
                    <a:pt x="3412" y="17058"/>
                    <a:pt x="6859" y="9399"/>
                    <a:pt x="3192" y="801"/>
                  </a:cubicBezTo>
                  <a:cubicBezTo>
                    <a:pt x="2978" y="298"/>
                    <a:pt x="2485"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173;p27"/>
            <p:cNvSpPr/>
            <p:nvPr/>
          </p:nvSpPr>
          <p:spPr>
            <a:xfrm>
              <a:off x="7449110" y="2228112"/>
              <a:ext cx="77214" cy="95025"/>
            </a:xfrm>
            <a:custGeom>
              <a:avLst/>
              <a:gdLst/>
              <a:ahLst/>
              <a:cxnLst/>
              <a:rect l="l" t="t" r="r" b="b"/>
              <a:pathLst>
                <a:path w="2328" h="2865" extrusionOk="0">
                  <a:moveTo>
                    <a:pt x="776" y="1"/>
                  </a:moveTo>
                  <a:cubicBezTo>
                    <a:pt x="614" y="1"/>
                    <a:pt x="448" y="57"/>
                    <a:pt x="312" y="177"/>
                  </a:cubicBezTo>
                  <a:cubicBezTo>
                    <a:pt x="66" y="391"/>
                    <a:pt x="0" y="749"/>
                    <a:pt x="156" y="1038"/>
                  </a:cubicBezTo>
                  <a:lnTo>
                    <a:pt x="935" y="2493"/>
                  </a:lnTo>
                  <a:cubicBezTo>
                    <a:pt x="1068" y="2738"/>
                    <a:pt x="1310" y="2864"/>
                    <a:pt x="1558" y="2864"/>
                  </a:cubicBezTo>
                  <a:cubicBezTo>
                    <a:pt x="1767" y="2864"/>
                    <a:pt x="1976" y="2775"/>
                    <a:pt x="2119" y="2586"/>
                  </a:cubicBezTo>
                  <a:lnTo>
                    <a:pt x="2135" y="2563"/>
                  </a:lnTo>
                  <a:cubicBezTo>
                    <a:pt x="2304" y="2340"/>
                    <a:pt x="2327" y="2039"/>
                    <a:pt x="2191" y="1794"/>
                  </a:cubicBezTo>
                  <a:lnTo>
                    <a:pt x="1393" y="362"/>
                  </a:lnTo>
                  <a:cubicBezTo>
                    <a:pt x="1260" y="126"/>
                    <a:pt x="1021" y="1"/>
                    <a:pt x="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174;p27"/>
            <p:cNvSpPr/>
            <p:nvPr/>
          </p:nvSpPr>
          <p:spPr>
            <a:xfrm>
              <a:off x="7473190" y="2838026"/>
              <a:ext cx="77214" cy="95025"/>
            </a:xfrm>
            <a:custGeom>
              <a:avLst/>
              <a:gdLst/>
              <a:ahLst/>
              <a:cxnLst/>
              <a:rect l="l" t="t" r="r" b="b"/>
              <a:pathLst>
                <a:path w="2328" h="2865" extrusionOk="0">
                  <a:moveTo>
                    <a:pt x="776" y="1"/>
                  </a:moveTo>
                  <a:cubicBezTo>
                    <a:pt x="613" y="1"/>
                    <a:pt x="448" y="57"/>
                    <a:pt x="312" y="177"/>
                  </a:cubicBezTo>
                  <a:cubicBezTo>
                    <a:pt x="67" y="392"/>
                    <a:pt x="1" y="750"/>
                    <a:pt x="156" y="1039"/>
                  </a:cubicBezTo>
                  <a:lnTo>
                    <a:pt x="935" y="2494"/>
                  </a:lnTo>
                  <a:cubicBezTo>
                    <a:pt x="1067" y="2739"/>
                    <a:pt x="1313" y="2865"/>
                    <a:pt x="1558" y="2865"/>
                  </a:cubicBezTo>
                  <a:cubicBezTo>
                    <a:pt x="1767" y="2865"/>
                    <a:pt x="1976" y="2772"/>
                    <a:pt x="2118" y="2586"/>
                  </a:cubicBezTo>
                  <a:lnTo>
                    <a:pt x="2135" y="2563"/>
                  </a:lnTo>
                  <a:cubicBezTo>
                    <a:pt x="2304" y="2338"/>
                    <a:pt x="2327" y="2036"/>
                    <a:pt x="2191" y="1795"/>
                  </a:cubicBezTo>
                  <a:lnTo>
                    <a:pt x="1393" y="363"/>
                  </a:lnTo>
                  <a:cubicBezTo>
                    <a:pt x="1260" y="127"/>
                    <a:pt x="1021" y="1"/>
                    <a:pt x="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175;p27"/>
            <p:cNvSpPr/>
            <p:nvPr/>
          </p:nvSpPr>
          <p:spPr>
            <a:xfrm>
              <a:off x="7815658" y="2270237"/>
              <a:ext cx="109917" cy="59270"/>
            </a:xfrm>
            <a:custGeom>
              <a:avLst/>
              <a:gdLst/>
              <a:ahLst/>
              <a:cxnLst/>
              <a:rect l="l" t="t" r="r" b="b"/>
              <a:pathLst>
                <a:path w="3314" h="1787" extrusionOk="0">
                  <a:moveTo>
                    <a:pt x="2423" y="0"/>
                  </a:moveTo>
                  <a:cubicBezTo>
                    <a:pt x="2370" y="0"/>
                    <a:pt x="2313" y="7"/>
                    <a:pt x="2260" y="20"/>
                  </a:cubicBezTo>
                  <a:lnTo>
                    <a:pt x="666" y="398"/>
                  </a:lnTo>
                  <a:cubicBezTo>
                    <a:pt x="228" y="501"/>
                    <a:pt x="0" y="981"/>
                    <a:pt x="192" y="1385"/>
                  </a:cubicBezTo>
                  <a:cubicBezTo>
                    <a:pt x="311" y="1634"/>
                    <a:pt x="563" y="1786"/>
                    <a:pt x="828" y="1786"/>
                  </a:cubicBezTo>
                  <a:cubicBezTo>
                    <a:pt x="878" y="1786"/>
                    <a:pt x="932" y="1783"/>
                    <a:pt x="981" y="1770"/>
                  </a:cubicBezTo>
                  <a:lnTo>
                    <a:pt x="2592" y="1416"/>
                  </a:lnTo>
                  <a:cubicBezTo>
                    <a:pt x="3092" y="1306"/>
                    <a:pt x="3314" y="712"/>
                    <a:pt x="3003" y="305"/>
                  </a:cubicBezTo>
                  <a:lnTo>
                    <a:pt x="2986" y="282"/>
                  </a:lnTo>
                  <a:cubicBezTo>
                    <a:pt x="2850" y="103"/>
                    <a:pt x="2642" y="0"/>
                    <a:pt x="2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176;p27"/>
            <p:cNvSpPr/>
            <p:nvPr/>
          </p:nvSpPr>
          <p:spPr>
            <a:xfrm>
              <a:off x="7165019" y="2287385"/>
              <a:ext cx="75688" cy="97512"/>
            </a:xfrm>
            <a:custGeom>
              <a:avLst/>
              <a:gdLst/>
              <a:ahLst/>
              <a:cxnLst/>
              <a:rect l="l" t="t" r="r" b="b"/>
              <a:pathLst>
                <a:path w="2282" h="2940" extrusionOk="0">
                  <a:moveTo>
                    <a:pt x="1409" y="0"/>
                  </a:moveTo>
                  <a:lnTo>
                    <a:pt x="1380" y="4"/>
                  </a:lnTo>
                  <a:cubicBezTo>
                    <a:pt x="1098" y="16"/>
                    <a:pt x="853" y="192"/>
                    <a:pt x="753" y="454"/>
                  </a:cubicBezTo>
                  <a:lnTo>
                    <a:pt x="164" y="1982"/>
                  </a:lnTo>
                  <a:cubicBezTo>
                    <a:pt x="1" y="2400"/>
                    <a:pt x="266" y="2860"/>
                    <a:pt x="710" y="2930"/>
                  </a:cubicBezTo>
                  <a:cubicBezTo>
                    <a:pt x="747" y="2936"/>
                    <a:pt x="783" y="2940"/>
                    <a:pt x="820" y="2940"/>
                  </a:cubicBezTo>
                  <a:cubicBezTo>
                    <a:pt x="1102" y="2940"/>
                    <a:pt x="1363" y="2768"/>
                    <a:pt x="1472" y="2499"/>
                  </a:cubicBezTo>
                  <a:lnTo>
                    <a:pt x="2093" y="971"/>
                  </a:lnTo>
                  <a:cubicBezTo>
                    <a:pt x="2281" y="504"/>
                    <a:pt x="1937" y="0"/>
                    <a:pt x="1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177;p27"/>
            <p:cNvSpPr/>
            <p:nvPr/>
          </p:nvSpPr>
          <p:spPr>
            <a:xfrm>
              <a:off x="7227144" y="2614101"/>
              <a:ext cx="91741" cy="88988"/>
            </a:xfrm>
            <a:custGeom>
              <a:avLst/>
              <a:gdLst/>
              <a:ahLst/>
              <a:cxnLst/>
              <a:rect l="l" t="t" r="r" b="b"/>
              <a:pathLst>
                <a:path w="2766" h="2683" extrusionOk="0">
                  <a:moveTo>
                    <a:pt x="1866" y="1"/>
                  </a:moveTo>
                  <a:cubicBezTo>
                    <a:pt x="1658" y="1"/>
                    <a:pt x="1456" y="94"/>
                    <a:pt x="1320" y="262"/>
                  </a:cubicBezTo>
                  <a:lnTo>
                    <a:pt x="286" y="1532"/>
                  </a:lnTo>
                  <a:cubicBezTo>
                    <a:pt x="1" y="1880"/>
                    <a:pt x="110" y="2401"/>
                    <a:pt x="511" y="2603"/>
                  </a:cubicBezTo>
                  <a:cubicBezTo>
                    <a:pt x="614" y="2655"/>
                    <a:pt x="723" y="2682"/>
                    <a:pt x="832" y="2682"/>
                  </a:cubicBezTo>
                  <a:cubicBezTo>
                    <a:pt x="1035" y="2682"/>
                    <a:pt x="1234" y="2592"/>
                    <a:pt x="1369" y="2430"/>
                  </a:cubicBezTo>
                  <a:lnTo>
                    <a:pt x="2434" y="1168"/>
                  </a:lnTo>
                  <a:cubicBezTo>
                    <a:pt x="2765" y="776"/>
                    <a:pt x="2579" y="173"/>
                    <a:pt x="2082" y="37"/>
                  </a:cubicBezTo>
                  <a:lnTo>
                    <a:pt x="2056" y="27"/>
                  </a:lnTo>
                  <a:cubicBezTo>
                    <a:pt x="1993" y="10"/>
                    <a:pt x="1930" y="1"/>
                    <a:pt x="18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178;p27"/>
            <p:cNvSpPr/>
            <p:nvPr/>
          </p:nvSpPr>
          <p:spPr>
            <a:xfrm>
              <a:off x="7923257" y="2609689"/>
              <a:ext cx="86899" cy="87993"/>
            </a:xfrm>
            <a:custGeom>
              <a:avLst/>
              <a:gdLst/>
              <a:ahLst/>
              <a:cxnLst/>
              <a:rect l="l" t="t" r="r" b="b"/>
              <a:pathLst>
                <a:path w="2620" h="2653" extrusionOk="0">
                  <a:moveTo>
                    <a:pt x="763" y="1"/>
                  </a:moveTo>
                  <a:cubicBezTo>
                    <a:pt x="547" y="1"/>
                    <a:pt x="332" y="100"/>
                    <a:pt x="193" y="293"/>
                  </a:cubicBezTo>
                  <a:cubicBezTo>
                    <a:pt x="1" y="561"/>
                    <a:pt x="17" y="923"/>
                    <a:pt x="233" y="1171"/>
                  </a:cubicBezTo>
                  <a:lnTo>
                    <a:pt x="1320" y="2410"/>
                  </a:lnTo>
                  <a:cubicBezTo>
                    <a:pt x="1462" y="2573"/>
                    <a:pt x="1658" y="2653"/>
                    <a:pt x="1850" y="2653"/>
                  </a:cubicBezTo>
                  <a:cubicBezTo>
                    <a:pt x="2112" y="2653"/>
                    <a:pt x="2374" y="2507"/>
                    <a:pt x="2493" y="2235"/>
                  </a:cubicBezTo>
                  <a:lnTo>
                    <a:pt x="2506" y="2208"/>
                  </a:lnTo>
                  <a:cubicBezTo>
                    <a:pt x="2619" y="1953"/>
                    <a:pt x="2572" y="1655"/>
                    <a:pt x="2384" y="1446"/>
                  </a:cubicBezTo>
                  <a:lnTo>
                    <a:pt x="1287" y="233"/>
                  </a:lnTo>
                  <a:cubicBezTo>
                    <a:pt x="1144" y="77"/>
                    <a:pt x="955"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179;p27"/>
            <p:cNvSpPr/>
            <p:nvPr/>
          </p:nvSpPr>
          <p:spPr>
            <a:xfrm>
              <a:off x="7598170" y="2607733"/>
              <a:ext cx="86899" cy="92604"/>
            </a:xfrm>
            <a:custGeom>
              <a:avLst/>
              <a:gdLst/>
              <a:ahLst/>
              <a:cxnLst/>
              <a:rect l="l" t="t" r="r" b="b"/>
              <a:pathLst>
                <a:path w="2620" h="2792" extrusionOk="0">
                  <a:moveTo>
                    <a:pt x="1717" y="0"/>
                  </a:moveTo>
                  <a:cubicBezTo>
                    <a:pt x="1479" y="0"/>
                    <a:pt x="1257" y="123"/>
                    <a:pt x="1125" y="326"/>
                  </a:cubicBezTo>
                  <a:lnTo>
                    <a:pt x="243" y="1704"/>
                  </a:lnTo>
                  <a:cubicBezTo>
                    <a:pt x="1" y="2082"/>
                    <a:pt x="166" y="2589"/>
                    <a:pt x="588" y="2745"/>
                  </a:cubicBezTo>
                  <a:cubicBezTo>
                    <a:pt x="667" y="2775"/>
                    <a:pt x="753" y="2791"/>
                    <a:pt x="836" y="2791"/>
                  </a:cubicBezTo>
                  <a:cubicBezTo>
                    <a:pt x="1065" y="2791"/>
                    <a:pt x="1287" y="2675"/>
                    <a:pt x="1423" y="2476"/>
                  </a:cubicBezTo>
                  <a:lnTo>
                    <a:pt x="2334" y="1101"/>
                  </a:lnTo>
                  <a:cubicBezTo>
                    <a:pt x="2619" y="673"/>
                    <a:pt x="2364" y="93"/>
                    <a:pt x="1857" y="14"/>
                  </a:cubicBezTo>
                  <a:lnTo>
                    <a:pt x="1827" y="11"/>
                  </a:lnTo>
                  <a:cubicBezTo>
                    <a:pt x="1791" y="3"/>
                    <a:pt x="1754" y="0"/>
                    <a:pt x="1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180;p27"/>
            <p:cNvSpPr/>
            <p:nvPr/>
          </p:nvSpPr>
          <p:spPr>
            <a:xfrm>
              <a:off x="7229797" y="3066096"/>
              <a:ext cx="774229" cy="192338"/>
            </a:xfrm>
            <a:custGeom>
              <a:avLst/>
              <a:gdLst/>
              <a:ahLst/>
              <a:cxnLst/>
              <a:rect l="l" t="t" r="r" b="b"/>
              <a:pathLst>
                <a:path w="23343" h="5799" extrusionOk="0">
                  <a:moveTo>
                    <a:pt x="2261" y="0"/>
                  </a:moveTo>
                  <a:cubicBezTo>
                    <a:pt x="1019" y="0"/>
                    <a:pt x="168" y="374"/>
                    <a:pt x="123" y="1517"/>
                  </a:cubicBezTo>
                  <a:cubicBezTo>
                    <a:pt x="1" y="4626"/>
                    <a:pt x="4316" y="5482"/>
                    <a:pt x="10424" y="5766"/>
                  </a:cubicBezTo>
                  <a:cubicBezTo>
                    <a:pt x="10892" y="5788"/>
                    <a:pt x="11364" y="5799"/>
                    <a:pt x="11837" y="5799"/>
                  </a:cubicBezTo>
                  <a:cubicBezTo>
                    <a:pt x="17538" y="5799"/>
                    <a:pt x="23342" y="4247"/>
                    <a:pt x="22482" y="1948"/>
                  </a:cubicBezTo>
                  <a:cubicBezTo>
                    <a:pt x="22084" y="886"/>
                    <a:pt x="21198" y="560"/>
                    <a:pt x="19944" y="560"/>
                  </a:cubicBezTo>
                  <a:cubicBezTo>
                    <a:pt x="18952" y="560"/>
                    <a:pt x="17729" y="764"/>
                    <a:pt x="16334" y="967"/>
                  </a:cubicBezTo>
                  <a:cubicBezTo>
                    <a:pt x="14934" y="1171"/>
                    <a:pt x="13363" y="1374"/>
                    <a:pt x="11677" y="1374"/>
                  </a:cubicBezTo>
                  <a:cubicBezTo>
                    <a:pt x="11139" y="1374"/>
                    <a:pt x="10589" y="1354"/>
                    <a:pt x="10030" y="1305"/>
                  </a:cubicBezTo>
                  <a:cubicBezTo>
                    <a:pt x="7682" y="1102"/>
                    <a:pt x="4394" y="0"/>
                    <a:pt x="2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181;p27"/>
            <p:cNvSpPr/>
            <p:nvPr/>
          </p:nvSpPr>
          <p:spPr>
            <a:xfrm>
              <a:off x="7225486" y="3181293"/>
              <a:ext cx="495755" cy="340100"/>
            </a:xfrm>
            <a:custGeom>
              <a:avLst/>
              <a:gdLst/>
              <a:ahLst/>
              <a:cxnLst/>
              <a:rect l="l" t="t" r="r" b="b"/>
              <a:pathLst>
                <a:path w="14947" h="10254" extrusionOk="0">
                  <a:moveTo>
                    <a:pt x="6149" y="0"/>
                  </a:moveTo>
                  <a:cubicBezTo>
                    <a:pt x="5813" y="0"/>
                    <a:pt x="5426" y="57"/>
                    <a:pt x="4983" y="196"/>
                  </a:cubicBezTo>
                  <a:cubicBezTo>
                    <a:pt x="2450" y="984"/>
                    <a:pt x="1" y="6509"/>
                    <a:pt x="882" y="8438"/>
                  </a:cubicBezTo>
                  <a:cubicBezTo>
                    <a:pt x="1395" y="9556"/>
                    <a:pt x="3026" y="10253"/>
                    <a:pt x="4637" y="10253"/>
                  </a:cubicBezTo>
                  <a:cubicBezTo>
                    <a:pt x="5806" y="10253"/>
                    <a:pt x="6965" y="9886"/>
                    <a:pt x="7677" y="9045"/>
                  </a:cubicBezTo>
                  <a:cubicBezTo>
                    <a:pt x="8754" y="7776"/>
                    <a:pt x="10273" y="5625"/>
                    <a:pt x="11399" y="4086"/>
                  </a:cubicBezTo>
                  <a:cubicBezTo>
                    <a:pt x="12218" y="2973"/>
                    <a:pt x="13435" y="2220"/>
                    <a:pt x="14800" y="1989"/>
                  </a:cubicBezTo>
                  <a:cubicBezTo>
                    <a:pt x="14826" y="2071"/>
                    <a:pt x="14850" y="2107"/>
                    <a:pt x="14863" y="2107"/>
                  </a:cubicBezTo>
                  <a:cubicBezTo>
                    <a:pt x="14947" y="2107"/>
                    <a:pt x="14623" y="653"/>
                    <a:pt x="12162" y="196"/>
                  </a:cubicBezTo>
                  <a:cubicBezTo>
                    <a:pt x="11777" y="125"/>
                    <a:pt x="11423" y="94"/>
                    <a:pt x="11098" y="94"/>
                  </a:cubicBezTo>
                  <a:cubicBezTo>
                    <a:pt x="9089" y="94"/>
                    <a:pt x="8197" y="1262"/>
                    <a:pt x="8197" y="1262"/>
                  </a:cubicBezTo>
                  <a:cubicBezTo>
                    <a:pt x="8197" y="1262"/>
                    <a:pt x="7731"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182;p27"/>
            <p:cNvSpPr/>
            <p:nvPr/>
          </p:nvSpPr>
          <p:spPr>
            <a:xfrm>
              <a:off x="7355142" y="3223152"/>
              <a:ext cx="142255" cy="220232"/>
            </a:xfrm>
            <a:custGeom>
              <a:avLst/>
              <a:gdLst/>
              <a:ahLst/>
              <a:cxnLst/>
              <a:rect l="l" t="t" r="r" b="b"/>
              <a:pathLst>
                <a:path w="4289" h="6640" extrusionOk="0">
                  <a:moveTo>
                    <a:pt x="4288" y="0"/>
                  </a:moveTo>
                  <a:cubicBezTo>
                    <a:pt x="3689" y="315"/>
                    <a:pt x="3172" y="773"/>
                    <a:pt x="2711" y="1267"/>
                  </a:cubicBezTo>
                  <a:cubicBezTo>
                    <a:pt x="2247" y="1764"/>
                    <a:pt x="1849" y="2318"/>
                    <a:pt x="1488" y="2891"/>
                  </a:cubicBezTo>
                  <a:cubicBezTo>
                    <a:pt x="1137" y="3471"/>
                    <a:pt x="838" y="4080"/>
                    <a:pt x="586" y="4707"/>
                  </a:cubicBezTo>
                  <a:cubicBezTo>
                    <a:pt x="457" y="5019"/>
                    <a:pt x="361" y="5344"/>
                    <a:pt x="251" y="5662"/>
                  </a:cubicBezTo>
                  <a:cubicBezTo>
                    <a:pt x="162" y="5990"/>
                    <a:pt x="72" y="6312"/>
                    <a:pt x="0" y="6639"/>
                  </a:cubicBezTo>
                  <a:cubicBezTo>
                    <a:pt x="149" y="6338"/>
                    <a:pt x="271" y="6026"/>
                    <a:pt x="414" y="5725"/>
                  </a:cubicBezTo>
                  <a:cubicBezTo>
                    <a:pt x="560" y="5423"/>
                    <a:pt x="689" y="5119"/>
                    <a:pt x="842" y="4820"/>
                  </a:cubicBezTo>
                  <a:cubicBezTo>
                    <a:pt x="994" y="4525"/>
                    <a:pt x="1130" y="4224"/>
                    <a:pt x="1299" y="3935"/>
                  </a:cubicBezTo>
                  <a:cubicBezTo>
                    <a:pt x="1452" y="3643"/>
                    <a:pt x="1620" y="3358"/>
                    <a:pt x="1790" y="3077"/>
                  </a:cubicBezTo>
                  <a:cubicBezTo>
                    <a:pt x="2134" y="2509"/>
                    <a:pt x="2509" y="1966"/>
                    <a:pt x="2916" y="1446"/>
                  </a:cubicBezTo>
                  <a:cubicBezTo>
                    <a:pt x="3334" y="935"/>
                    <a:pt x="3768" y="428"/>
                    <a:pt x="428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183;p27"/>
            <p:cNvSpPr/>
            <p:nvPr/>
          </p:nvSpPr>
          <p:spPr>
            <a:xfrm>
              <a:off x="7066308" y="2876999"/>
              <a:ext cx="180100" cy="217546"/>
            </a:xfrm>
            <a:custGeom>
              <a:avLst/>
              <a:gdLst/>
              <a:ahLst/>
              <a:cxnLst/>
              <a:rect l="l" t="t" r="r" b="b"/>
              <a:pathLst>
                <a:path w="5430" h="6559" extrusionOk="0">
                  <a:moveTo>
                    <a:pt x="1624" y="0"/>
                  </a:moveTo>
                  <a:cubicBezTo>
                    <a:pt x="1477" y="0"/>
                    <a:pt x="1337" y="95"/>
                    <a:pt x="1286" y="242"/>
                  </a:cubicBezTo>
                  <a:cubicBezTo>
                    <a:pt x="1154" y="643"/>
                    <a:pt x="1" y="4179"/>
                    <a:pt x="928" y="5773"/>
                  </a:cubicBezTo>
                  <a:cubicBezTo>
                    <a:pt x="1171" y="6184"/>
                    <a:pt x="1525" y="6439"/>
                    <a:pt x="1986" y="6526"/>
                  </a:cubicBezTo>
                  <a:cubicBezTo>
                    <a:pt x="2095" y="6546"/>
                    <a:pt x="2205" y="6559"/>
                    <a:pt x="2311" y="6559"/>
                  </a:cubicBezTo>
                  <a:cubicBezTo>
                    <a:pt x="2666" y="6559"/>
                    <a:pt x="3004" y="6442"/>
                    <a:pt x="3319" y="6217"/>
                  </a:cubicBezTo>
                  <a:cubicBezTo>
                    <a:pt x="4856" y="5120"/>
                    <a:pt x="5380" y="1570"/>
                    <a:pt x="5400" y="1421"/>
                  </a:cubicBezTo>
                  <a:cubicBezTo>
                    <a:pt x="5430" y="1226"/>
                    <a:pt x="5294" y="1047"/>
                    <a:pt x="5101" y="1021"/>
                  </a:cubicBezTo>
                  <a:cubicBezTo>
                    <a:pt x="5085" y="1018"/>
                    <a:pt x="5068" y="1017"/>
                    <a:pt x="5052" y="1017"/>
                  </a:cubicBezTo>
                  <a:cubicBezTo>
                    <a:pt x="4880" y="1017"/>
                    <a:pt x="4728" y="1143"/>
                    <a:pt x="4700" y="1319"/>
                  </a:cubicBezTo>
                  <a:cubicBezTo>
                    <a:pt x="4564" y="2263"/>
                    <a:pt x="3978" y="4879"/>
                    <a:pt x="2907" y="5644"/>
                  </a:cubicBezTo>
                  <a:cubicBezTo>
                    <a:pt x="2714" y="5781"/>
                    <a:pt x="2517" y="5848"/>
                    <a:pt x="2309" y="5848"/>
                  </a:cubicBezTo>
                  <a:cubicBezTo>
                    <a:pt x="2247" y="5848"/>
                    <a:pt x="2183" y="5842"/>
                    <a:pt x="2118" y="5830"/>
                  </a:cubicBezTo>
                  <a:cubicBezTo>
                    <a:pt x="1860" y="5783"/>
                    <a:pt x="1678" y="5651"/>
                    <a:pt x="1542" y="5415"/>
                  </a:cubicBezTo>
                  <a:cubicBezTo>
                    <a:pt x="889" y="4302"/>
                    <a:pt x="1621" y="1468"/>
                    <a:pt x="1956" y="470"/>
                  </a:cubicBezTo>
                  <a:cubicBezTo>
                    <a:pt x="2019" y="285"/>
                    <a:pt x="1920" y="83"/>
                    <a:pt x="1734" y="19"/>
                  </a:cubicBezTo>
                  <a:cubicBezTo>
                    <a:pt x="1698" y="6"/>
                    <a:pt x="1660" y="0"/>
                    <a:pt x="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184;p27"/>
            <p:cNvSpPr/>
            <p:nvPr/>
          </p:nvSpPr>
          <p:spPr>
            <a:xfrm>
              <a:off x="7936658" y="2887016"/>
              <a:ext cx="180100" cy="217413"/>
            </a:xfrm>
            <a:custGeom>
              <a:avLst/>
              <a:gdLst/>
              <a:ahLst/>
              <a:cxnLst/>
              <a:rect l="l" t="t" r="r" b="b"/>
              <a:pathLst>
                <a:path w="5430" h="6555" extrusionOk="0">
                  <a:moveTo>
                    <a:pt x="1623" y="0"/>
                  </a:moveTo>
                  <a:cubicBezTo>
                    <a:pt x="1475" y="0"/>
                    <a:pt x="1337" y="93"/>
                    <a:pt x="1287" y="241"/>
                  </a:cubicBezTo>
                  <a:cubicBezTo>
                    <a:pt x="1154" y="639"/>
                    <a:pt x="1" y="4179"/>
                    <a:pt x="932" y="5770"/>
                  </a:cubicBezTo>
                  <a:cubicBezTo>
                    <a:pt x="1171" y="6184"/>
                    <a:pt x="1526" y="6436"/>
                    <a:pt x="1986" y="6525"/>
                  </a:cubicBezTo>
                  <a:cubicBezTo>
                    <a:pt x="2096" y="6545"/>
                    <a:pt x="2205" y="6555"/>
                    <a:pt x="2315" y="6555"/>
                  </a:cubicBezTo>
                  <a:cubicBezTo>
                    <a:pt x="2666" y="6555"/>
                    <a:pt x="3004" y="6443"/>
                    <a:pt x="3322" y="6217"/>
                  </a:cubicBezTo>
                  <a:cubicBezTo>
                    <a:pt x="4856" y="5120"/>
                    <a:pt x="5381" y="1570"/>
                    <a:pt x="5404" y="1418"/>
                  </a:cubicBezTo>
                  <a:cubicBezTo>
                    <a:pt x="5430" y="1225"/>
                    <a:pt x="5294" y="1046"/>
                    <a:pt x="5102" y="1020"/>
                  </a:cubicBezTo>
                  <a:cubicBezTo>
                    <a:pt x="5084" y="1017"/>
                    <a:pt x="5066" y="1016"/>
                    <a:pt x="5048" y="1016"/>
                  </a:cubicBezTo>
                  <a:cubicBezTo>
                    <a:pt x="4877" y="1016"/>
                    <a:pt x="4728" y="1144"/>
                    <a:pt x="4701" y="1318"/>
                  </a:cubicBezTo>
                  <a:cubicBezTo>
                    <a:pt x="4568" y="2259"/>
                    <a:pt x="3981" y="4875"/>
                    <a:pt x="2911" y="5640"/>
                  </a:cubicBezTo>
                  <a:cubicBezTo>
                    <a:pt x="2715" y="5780"/>
                    <a:pt x="2517" y="5848"/>
                    <a:pt x="2310" y="5848"/>
                  </a:cubicBezTo>
                  <a:cubicBezTo>
                    <a:pt x="2247" y="5848"/>
                    <a:pt x="2184" y="5842"/>
                    <a:pt x="2119" y="5829"/>
                  </a:cubicBezTo>
                  <a:cubicBezTo>
                    <a:pt x="1864" y="5779"/>
                    <a:pt x="1678" y="5650"/>
                    <a:pt x="1542" y="5415"/>
                  </a:cubicBezTo>
                  <a:cubicBezTo>
                    <a:pt x="893" y="4301"/>
                    <a:pt x="1622" y="1464"/>
                    <a:pt x="1960" y="466"/>
                  </a:cubicBezTo>
                  <a:cubicBezTo>
                    <a:pt x="2020" y="281"/>
                    <a:pt x="1920" y="82"/>
                    <a:pt x="1738" y="19"/>
                  </a:cubicBezTo>
                  <a:cubicBezTo>
                    <a:pt x="1700" y="6"/>
                    <a:pt x="1661" y="0"/>
                    <a:pt x="1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185;p27"/>
            <p:cNvSpPr/>
            <p:nvPr/>
          </p:nvSpPr>
          <p:spPr>
            <a:xfrm>
              <a:off x="7881166" y="3255724"/>
              <a:ext cx="206169" cy="94859"/>
            </a:xfrm>
            <a:custGeom>
              <a:avLst/>
              <a:gdLst/>
              <a:ahLst/>
              <a:cxnLst/>
              <a:rect l="l" t="t" r="r" b="b"/>
              <a:pathLst>
                <a:path w="6216" h="2860" extrusionOk="0">
                  <a:moveTo>
                    <a:pt x="3106" y="0"/>
                  </a:moveTo>
                  <a:cubicBezTo>
                    <a:pt x="1392" y="0"/>
                    <a:pt x="0" y="640"/>
                    <a:pt x="0" y="1428"/>
                  </a:cubicBezTo>
                  <a:cubicBezTo>
                    <a:pt x="0" y="2220"/>
                    <a:pt x="1392" y="2860"/>
                    <a:pt x="3106" y="2860"/>
                  </a:cubicBezTo>
                  <a:cubicBezTo>
                    <a:pt x="4823" y="2860"/>
                    <a:pt x="6215" y="2220"/>
                    <a:pt x="6215" y="1428"/>
                  </a:cubicBezTo>
                  <a:cubicBezTo>
                    <a:pt x="6215" y="640"/>
                    <a:pt x="4823"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186;p27"/>
            <p:cNvSpPr/>
            <p:nvPr/>
          </p:nvSpPr>
          <p:spPr>
            <a:xfrm>
              <a:off x="7073241" y="3187860"/>
              <a:ext cx="146700" cy="86103"/>
            </a:xfrm>
            <a:custGeom>
              <a:avLst/>
              <a:gdLst/>
              <a:ahLst/>
              <a:cxnLst/>
              <a:rect l="l" t="t" r="r" b="b"/>
              <a:pathLst>
                <a:path w="4423" h="2596" extrusionOk="0">
                  <a:moveTo>
                    <a:pt x="1594" y="1"/>
                  </a:moveTo>
                  <a:cubicBezTo>
                    <a:pt x="1005" y="1"/>
                    <a:pt x="458" y="84"/>
                    <a:pt x="0" y="229"/>
                  </a:cubicBezTo>
                  <a:cubicBezTo>
                    <a:pt x="60" y="968"/>
                    <a:pt x="130" y="1701"/>
                    <a:pt x="202" y="2427"/>
                  </a:cubicBezTo>
                  <a:cubicBezTo>
                    <a:pt x="614" y="2533"/>
                    <a:pt x="1088" y="2596"/>
                    <a:pt x="1594" y="2596"/>
                  </a:cubicBezTo>
                  <a:cubicBezTo>
                    <a:pt x="3156" y="2596"/>
                    <a:pt x="4422" y="2016"/>
                    <a:pt x="4422" y="1297"/>
                  </a:cubicBezTo>
                  <a:cubicBezTo>
                    <a:pt x="4422" y="584"/>
                    <a:pt x="3156" y="1"/>
                    <a:pt x="1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187;p27"/>
            <p:cNvSpPr/>
            <p:nvPr/>
          </p:nvSpPr>
          <p:spPr>
            <a:xfrm>
              <a:off x="6742548" y="3444092"/>
              <a:ext cx="251443" cy="382720"/>
            </a:xfrm>
            <a:custGeom>
              <a:avLst/>
              <a:gdLst/>
              <a:ahLst/>
              <a:cxnLst/>
              <a:rect l="l" t="t" r="r" b="b"/>
              <a:pathLst>
                <a:path w="7581" h="11539" extrusionOk="0">
                  <a:moveTo>
                    <a:pt x="4219" y="0"/>
                  </a:moveTo>
                  <a:cubicBezTo>
                    <a:pt x="3037" y="0"/>
                    <a:pt x="1666" y="261"/>
                    <a:pt x="336" y="1122"/>
                  </a:cubicBezTo>
                  <a:cubicBezTo>
                    <a:pt x="328" y="1126"/>
                    <a:pt x="319" y="1135"/>
                    <a:pt x="309" y="1142"/>
                  </a:cubicBezTo>
                  <a:cubicBezTo>
                    <a:pt x="209" y="1205"/>
                    <a:pt x="103" y="1277"/>
                    <a:pt x="1" y="1354"/>
                  </a:cubicBezTo>
                  <a:cubicBezTo>
                    <a:pt x="1" y="1354"/>
                    <a:pt x="332" y="2686"/>
                    <a:pt x="819" y="4390"/>
                  </a:cubicBezTo>
                  <a:cubicBezTo>
                    <a:pt x="1078" y="5291"/>
                    <a:pt x="1379" y="6293"/>
                    <a:pt x="1697" y="7254"/>
                  </a:cubicBezTo>
                  <a:cubicBezTo>
                    <a:pt x="1993" y="8158"/>
                    <a:pt x="2308" y="9030"/>
                    <a:pt x="2615" y="9743"/>
                  </a:cubicBezTo>
                  <a:cubicBezTo>
                    <a:pt x="2993" y="10624"/>
                    <a:pt x="3362" y="11274"/>
                    <a:pt x="3683" y="11476"/>
                  </a:cubicBezTo>
                  <a:cubicBezTo>
                    <a:pt x="3749" y="11519"/>
                    <a:pt x="3813" y="11539"/>
                    <a:pt x="3875" y="11539"/>
                  </a:cubicBezTo>
                  <a:cubicBezTo>
                    <a:pt x="4124" y="11539"/>
                    <a:pt x="4402" y="11171"/>
                    <a:pt x="4697" y="10575"/>
                  </a:cubicBezTo>
                  <a:cubicBezTo>
                    <a:pt x="4969" y="10028"/>
                    <a:pt x="5248" y="9279"/>
                    <a:pt x="5529" y="8441"/>
                  </a:cubicBezTo>
                  <a:cubicBezTo>
                    <a:pt x="5728" y="7834"/>
                    <a:pt x="5927" y="7174"/>
                    <a:pt x="6119" y="6508"/>
                  </a:cubicBezTo>
                  <a:cubicBezTo>
                    <a:pt x="6189" y="6263"/>
                    <a:pt x="6262" y="6014"/>
                    <a:pt x="6328" y="5772"/>
                  </a:cubicBezTo>
                  <a:cubicBezTo>
                    <a:pt x="6689" y="4459"/>
                    <a:pt x="7004" y="3174"/>
                    <a:pt x="7229" y="2226"/>
                  </a:cubicBezTo>
                  <a:cubicBezTo>
                    <a:pt x="7448" y="1304"/>
                    <a:pt x="7581" y="701"/>
                    <a:pt x="7581" y="701"/>
                  </a:cubicBezTo>
                  <a:cubicBezTo>
                    <a:pt x="7581" y="701"/>
                    <a:pt x="6620" y="234"/>
                    <a:pt x="5225" y="61"/>
                  </a:cubicBezTo>
                  <a:cubicBezTo>
                    <a:pt x="4956" y="29"/>
                    <a:pt x="4668" y="5"/>
                    <a:pt x="4373" y="2"/>
                  </a:cubicBezTo>
                  <a:cubicBezTo>
                    <a:pt x="4322" y="1"/>
                    <a:pt x="4271" y="0"/>
                    <a:pt x="4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188;p27"/>
            <p:cNvSpPr/>
            <p:nvPr/>
          </p:nvSpPr>
          <p:spPr>
            <a:xfrm>
              <a:off x="6829417" y="3659392"/>
              <a:ext cx="116219" cy="107861"/>
            </a:xfrm>
            <a:custGeom>
              <a:avLst/>
              <a:gdLst/>
              <a:ahLst/>
              <a:cxnLst/>
              <a:rect l="l" t="t" r="r" b="b"/>
              <a:pathLst>
                <a:path w="3504" h="3252" extrusionOk="0">
                  <a:moveTo>
                    <a:pt x="3504" y="1"/>
                  </a:moveTo>
                  <a:lnTo>
                    <a:pt x="3504" y="1"/>
                  </a:lnTo>
                  <a:cubicBezTo>
                    <a:pt x="3265" y="335"/>
                    <a:pt x="3016" y="643"/>
                    <a:pt x="2751" y="939"/>
                  </a:cubicBezTo>
                  <a:cubicBezTo>
                    <a:pt x="2473" y="1223"/>
                    <a:pt x="2191" y="1499"/>
                    <a:pt x="1890" y="1757"/>
                  </a:cubicBezTo>
                  <a:cubicBezTo>
                    <a:pt x="1289" y="2281"/>
                    <a:pt x="649" y="2755"/>
                    <a:pt x="0" y="3252"/>
                  </a:cubicBezTo>
                  <a:cubicBezTo>
                    <a:pt x="394" y="3132"/>
                    <a:pt x="762" y="2950"/>
                    <a:pt x="1117" y="2741"/>
                  </a:cubicBezTo>
                  <a:cubicBezTo>
                    <a:pt x="1475" y="2536"/>
                    <a:pt x="1806" y="2291"/>
                    <a:pt x="2121" y="2025"/>
                  </a:cubicBezTo>
                  <a:cubicBezTo>
                    <a:pt x="2430" y="1751"/>
                    <a:pt x="2718" y="1448"/>
                    <a:pt x="2963" y="1114"/>
                  </a:cubicBezTo>
                  <a:cubicBezTo>
                    <a:pt x="3202" y="772"/>
                    <a:pt x="3397" y="398"/>
                    <a:pt x="350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189;p27"/>
            <p:cNvSpPr/>
            <p:nvPr/>
          </p:nvSpPr>
          <p:spPr>
            <a:xfrm>
              <a:off x="6798835" y="3517893"/>
              <a:ext cx="183516" cy="166799"/>
            </a:xfrm>
            <a:custGeom>
              <a:avLst/>
              <a:gdLst/>
              <a:ahLst/>
              <a:cxnLst/>
              <a:rect l="l" t="t" r="r" b="b"/>
              <a:pathLst>
                <a:path w="5533" h="5029" extrusionOk="0">
                  <a:moveTo>
                    <a:pt x="5532" y="1"/>
                  </a:moveTo>
                  <a:lnTo>
                    <a:pt x="5532" y="1"/>
                  </a:lnTo>
                  <a:cubicBezTo>
                    <a:pt x="5125" y="484"/>
                    <a:pt x="4684" y="919"/>
                    <a:pt x="4236" y="1350"/>
                  </a:cubicBezTo>
                  <a:cubicBezTo>
                    <a:pt x="3789" y="1781"/>
                    <a:pt x="3321" y="2191"/>
                    <a:pt x="2855" y="2599"/>
                  </a:cubicBezTo>
                  <a:cubicBezTo>
                    <a:pt x="2387" y="3010"/>
                    <a:pt x="1906" y="3408"/>
                    <a:pt x="1429" y="3813"/>
                  </a:cubicBezTo>
                  <a:cubicBezTo>
                    <a:pt x="952" y="4210"/>
                    <a:pt x="478" y="4618"/>
                    <a:pt x="0" y="5029"/>
                  </a:cubicBezTo>
                  <a:cubicBezTo>
                    <a:pt x="1108" y="4429"/>
                    <a:pt x="2128" y="3686"/>
                    <a:pt x="3086" y="2868"/>
                  </a:cubicBezTo>
                  <a:cubicBezTo>
                    <a:pt x="3557" y="2450"/>
                    <a:pt x="4021" y="2020"/>
                    <a:pt x="4435" y="1542"/>
                  </a:cubicBezTo>
                  <a:cubicBezTo>
                    <a:pt x="4856" y="1071"/>
                    <a:pt x="5241" y="561"/>
                    <a:pt x="5532"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190;p27"/>
            <p:cNvSpPr/>
            <p:nvPr/>
          </p:nvSpPr>
          <p:spPr>
            <a:xfrm>
              <a:off x="6769713" y="3446115"/>
              <a:ext cx="146136" cy="143615"/>
            </a:xfrm>
            <a:custGeom>
              <a:avLst/>
              <a:gdLst/>
              <a:ahLst/>
              <a:cxnLst/>
              <a:rect l="l" t="t" r="r" b="b"/>
              <a:pathLst>
                <a:path w="4406" h="4330" extrusionOk="0">
                  <a:moveTo>
                    <a:pt x="4406" y="0"/>
                  </a:moveTo>
                  <a:cubicBezTo>
                    <a:pt x="4110" y="431"/>
                    <a:pt x="3752" y="799"/>
                    <a:pt x="3398" y="1167"/>
                  </a:cubicBezTo>
                  <a:cubicBezTo>
                    <a:pt x="3037" y="1531"/>
                    <a:pt x="2668" y="1886"/>
                    <a:pt x="2287" y="2231"/>
                  </a:cubicBezTo>
                  <a:cubicBezTo>
                    <a:pt x="1531" y="2934"/>
                    <a:pt x="753" y="3603"/>
                    <a:pt x="0" y="4329"/>
                  </a:cubicBezTo>
                  <a:cubicBezTo>
                    <a:pt x="918" y="3829"/>
                    <a:pt x="1753" y="3196"/>
                    <a:pt x="2526" y="2493"/>
                  </a:cubicBezTo>
                  <a:cubicBezTo>
                    <a:pt x="2910" y="2138"/>
                    <a:pt x="3278" y="1764"/>
                    <a:pt x="3603" y="1352"/>
                  </a:cubicBezTo>
                  <a:cubicBezTo>
                    <a:pt x="3931" y="942"/>
                    <a:pt x="4233" y="497"/>
                    <a:pt x="440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191;p27"/>
            <p:cNvSpPr/>
            <p:nvPr/>
          </p:nvSpPr>
          <p:spPr>
            <a:xfrm>
              <a:off x="6887562" y="3444025"/>
              <a:ext cx="83350" cy="106998"/>
            </a:xfrm>
            <a:custGeom>
              <a:avLst/>
              <a:gdLst/>
              <a:ahLst/>
              <a:cxnLst/>
              <a:rect l="l" t="t" r="r" b="b"/>
              <a:pathLst>
                <a:path w="2513" h="3226" extrusionOk="0">
                  <a:moveTo>
                    <a:pt x="1" y="0"/>
                  </a:moveTo>
                  <a:lnTo>
                    <a:pt x="1" y="0"/>
                  </a:lnTo>
                  <a:cubicBezTo>
                    <a:pt x="93" y="338"/>
                    <a:pt x="236" y="657"/>
                    <a:pt x="401" y="961"/>
                  </a:cubicBezTo>
                  <a:cubicBezTo>
                    <a:pt x="564" y="1270"/>
                    <a:pt x="756" y="1558"/>
                    <a:pt x="965" y="1840"/>
                  </a:cubicBezTo>
                  <a:cubicBezTo>
                    <a:pt x="1385" y="2387"/>
                    <a:pt x="1893" y="2894"/>
                    <a:pt x="2513" y="3225"/>
                  </a:cubicBezTo>
                  <a:lnTo>
                    <a:pt x="1867" y="2427"/>
                  </a:lnTo>
                  <a:cubicBezTo>
                    <a:pt x="1658" y="2158"/>
                    <a:pt x="1445" y="1896"/>
                    <a:pt x="1246" y="1625"/>
                  </a:cubicBezTo>
                  <a:cubicBezTo>
                    <a:pt x="833" y="1088"/>
                    <a:pt x="441" y="540"/>
                    <a:pt x="1" y="0"/>
                  </a:cubicBezTo>
                  <a:close/>
                </a:path>
              </a:pathLst>
            </a:custGeom>
            <a:solidFill>
              <a:srgbClr val="B56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192;p27"/>
            <p:cNvSpPr/>
            <p:nvPr/>
          </p:nvSpPr>
          <p:spPr>
            <a:xfrm>
              <a:off x="6822916" y="3451157"/>
              <a:ext cx="129519" cy="184279"/>
            </a:xfrm>
            <a:custGeom>
              <a:avLst/>
              <a:gdLst/>
              <a:ahLst/>
              <a:cxnLst/>
              <a:rect l="l" t="t" r="r" b="b"/>
              <a:pathLst>
                <a:path w="3905" h="5556" extrusionOk="0">
                  <a:moveTo>
                    <a:pt x="1" y="1"/>
                  </a:moveTo>
                  <a:cubicBezTo>
                    <a:pt x="388" y="1081"/>
                    <a:pt x="945" y="2089"/>
                    <a:pt x="1578" y="3044"/>
                  </a:cubicBezTo>
                  <a:cubicBezTo>
                    <a:pt x="2225" y="3981"/>
                    <a:pt x="2967" y="4887"/>
                    <a:pt x="3905" y="5556"/>
                  </a:cubicBezTo>
                  <a:cubicBezTo>
                    <a:pt x="3530" y="5118"/>
                    <a:pt x="3186" y="4674"/>
                    <a:pt x="2844" y="4226"/>
                  </a:cubicBezTo>
                  <a:cubicBezTo>
                    <a:pt x="2513" y="3769"/>
                    <a:pt x="2185" y="3312"/>
                    <a:pt x="1870" y="2845"/>
                  </a:cubicBezTo>
                  <a:cubicBezTo>
                    <a:pt x="1237" y="1910"/>
                    <a:pt x="634" y="955"/>
                    <a:pt x="1" y="1"/>
                  </a:cubicBezTo>
                  <a:close/>
                </a:path>
              </a:pathLst>
            </a:custGeom>
            <a:solidFill>
              <a:srgbClr val="B56C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193;p27"/>
            <p:cNvSpPr/>
            <p:nvPr/>
          </p:nvSpPr>
          <p:spPr>
            <a:xfrm>
              <a:off x="6753560" y="3481307"/>
              <a:ext cx="172405" cy="242753"/>
            </a:xfrm>
            <a:custGeom>
              <a:avLst/>
              <a:gdLst/>
              <a:ahLst/>
              <a:cxnLst/>
              <a:rect l="l" t="t" r="r" b="b"/>
              <a:pathLst>
                <a:path w="5198" h="7319" extrusionOk="0">
                  <a:moveTo>
                    <a:pt x="0" y="0"/>
                  </a:moveTo>
                  <a:lnTo>
                    <a:pt x="0" y="0"/>
                  </a:lnTo>
                  <a:cubicBezTo>
                    <a:pt x="268" y="709"/>
                    <a:pt x="600" y="1388"/>
                    <a:pt x="951" y="2058"/>
                  </a:cubicBezTo>
                  <a:cubicBezTo>
                    <a:pt x="1303" y="2728"/>
                    <a:pt x="1691" y="3377"/>
                    <a:pt x="2112" y="4007"/>
                  </a:cubicBezTo>
                  <a:cubicBezTo>
                    <a:pt x="2542" y="4630"/>
                    <a:pt x="2983" y="5250"/>
                    <a:pt x="3500" y="5810"/>
                  </a:cubicBezTo>
                  <a:cubicBezTo>
                    <a:pt x="4010" y="6370"/>
                    <a:pt x="4561" y="6904"/>
                    <a:pt x="5197" y="7319"/>
                  </a:cubicBezTo>
                  <a:cubicBezTo>
                    <a:pt x="5064" y="7183"/>
                    <a:pt x="4932" y="7047"/>
                    <a:pt x="4799" y="6917"/>
                  </a:cubicBezTo>
                  <a:cubicBezTo>
                    <a:pt x="4667" y="6785"/>
                    <a:pt x="4547" y="6635"/>
                    <a:pt x="4425" y="6496"/>
                  </a:cubicBezTo>
                  <a:cubicBezTo>
                    <a:pt x="4169" y="6225"/>
                    <a:pt x="3938" y="5930"/>
                    <a:pt x="3709" y="5635"/>
                  </a:cubicBezTo>
                  <a:cubicBezTo>
                    <a:pt x="3251" y="5044"/>
                    <a:pt x="2824" y="4431"/>
                    <a:pt x="2407" y="3811"/>
                  </a:cubicBezTo>
                  <a:cubicBezTo>
                    <a:pt x="1982" y="3195"/>
                    <a:pt x="1591" y="2555"/>
                    <a:pt x="1186" y="1922"/>
                  </a:cubicBezTo>
                  <a:lnTo>
                    <a:pt x="0" y="0"/>
                  </a:ln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194;p27"/>
            <p:cNvSpPr/>
            <p:nvPr/>
          </p:nvSpPr>
          <p:spPr>
            <a:xfrm>
              <a:off x="6802882" y="3696774"/>
              <a:ext cx="99536" cy="100398"/>
            </a:xfrm>
            <a:custGeom>
              <a:avLst/>
              <a:gdLst/>
              <a:ahLst/>
              <a:cxnLst/>
              <a:rect l="l" t="t" r="r" b="b"/>
              <a:pathLst>
                <a:path w="3001" h="3027" extrusionOk="0">
                  <a:moveTo>
                    <a:pt x="1" y="0"/>
                  </a:moveTo>
                  <a:lnTo>
                    <a:pt x="1" y="0"/>
                  </a:lnTo>
                  <a:cubicBezTo>
                    <a:pt x="147" y="335"/>
                    <a:pt x="339" y="644"/>
                    <a:pt x="548" y="938"/>
                  </a:cubicBezTo>
                  <a:cubicBezTo>
                    <a:pt x="757" y="1233"/>
                    <a:pt x="986" y="1511"/>
                    <a:pt x="1234" y="1777"/>
                  </a:cubicBezTo>
                  <a:cubicBezTo>
                    <a:pt x="1486" y="2039"/>
                    <a:pt x="1748" y="2290"/>
                    <a:pt x="2043" y="2506"/>
                  </a:cubicBezTo>
                  <a:cubicBezTo>
                    <a:pt x="2338" y="2721"/>
                    <a:pt x="2656" y="2914"/>
                    <a:pt x="3001" y="3026"/>
                  </a:cubicBezTo>
                  <a:cubicBezTo>
                    <a:pt x="2457" y="2546"/>
                    <a:pt x="1977" y="2052"/>
                    <a:pt x="1489" y="1535"/>
                  </a:cubicBezTo>
                  <a:cubicBezTo>
                    <a:pt x="1002" y="1025"/>
                    <a:pt x="531" y="497"/>
                    <a:pt x="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195;p27"/>
            <p:cNvSpPr/>
            <p:nvPr/>
          </p:nvSpPr>
          <p:spPr>
            <a:xfrm>
              <a:off x="6879004" y="3475470"/>
              <a:ext cx="109420" cy="318375"/>
            </a:xfrm>
            <a:custGeom>
              <a:avLst/>
              <a:gdLst/>
              <a:ahLst/>
              <a:cxnLst/>
              <a:rect l="l" t="t" r="r" b="b"/>
              <a:pathLst>
                <a:path w="3299" h="9599" extrusionOk="0">
                  <a:moveTo>
                    <a:pt x="1998" y="1"/>
                  </a:moveTo>
                  <a:cubicBezTo>
                    <a:pt x="1998" y="1"/>
                    <a:pt x="1849" y="339"/>
                    <a:pt x="1528" y="706"/>
                  </a:cubicBezTo>
                  <a:cubicBezTo>
                    <a:pt x="1720" y="968"/>
                    <a:pt x="1926" y="1220"/>
                    <a:pt x="2125" y="1479"/>
                  </a:cubicBezTo>
                  <a:lnTo>
                    <a:pt x="2506" y="1949"/>
                  </a:lnTo>
                  <a:cubicBezTo>
                    <a:pt x="2714" y="1734"/>
                    <a:pt x="2920" y="1512"/>
                    <a:pt x="3115" y="1280"/>
                  </a:cubicBezTo>
                  <a:lnTo>
                    <a:pt x="3115" y="1280"/>
                  </a:lnTo>
                  <a:cubicBezTo>
                    <a:pt x="3115" y="1280"/>
                    <a:pt x="3115" y="1280"/>
                    <a:pt x="3115" y="1280"/>
                  </a:cubicBezTo>
                  <a:cubicBezTo>
                    <a:pt x="3185" y="981"/>
                    <a:pt x="3248" y="716"/>
                    <a:pt x="3298" y="495"/>
                  </a:cubicBezTo>
                  <a:cubicBezTo>
                    <a:pt x="2791" y="448"/>
                    <a:pt x="2324" y="279"/>
                    <a:pt x="1998" y="1"/>
                  </a:cubicBezTo>
                  <a:close/>
                  <a:moveTo>
                    <a:pt x="3115" y="1280"/>
                  </a:moveTo>
                  <a:cubicBezTo>
                    <a:pt x="2970" y="1561"/>
                    <a:pt x="2801" y="1827"/>
                    <a:pt x="2615" y="2085"/>
                  </a:cubicBezTo>
                  <a:lnTo>
                    <a:pt x="2771" y="2277"/>
                  </a:lnTo>
                  <a:cubicBezTo>
                    <a:pt x="2697" y="2241"/>
                    <a:pt x="2628" y="2198"/>
                    <a:pt x="2562" y="2158"/>
                  </a:cubicBezTo>
                  <a:cubicBezTo>
                    <a:pt x="2390" y="2387"/>
                    <a:pt x="2207" y="2609"/>
                    <a:pt x="2018" y="2821"/>
                  </a:cubicBezTo>
                  <a:cubicBezTo>
                    <a:pt x="1776" y="3100"/>
                    <a:pt x="1518" y="3365"/>
                    <a:pt x="1250" y="3617"/>
                  </a:cubicBezTo>
                  <a:cubicBezTo>
                    <a:pt x="1561" y="4024"/>
                    <a:pt x="1876" y="4428"/>
                    <a:pt x="2214" y="4823"/>
                  </a:cubicBezTo>
                  <a:cubicBezTo>
                    <a:pt x="1793" y="4521"/>
                    <a:pt x="1409" y="4174"/>
                    <a:pt x="1057" y="3796"/>
                  </a:cubicBezTo>
                  <a:cubicBezTo>
                    <a:pt x="928" y="3915"/>
                    <a:pt x="799" y="4030"/>
                    <a:pt x="669" y="4147"/>
                  </a:cubicBezTo>
                  <a:lnTo>
                    <a:pt x="311" y="4445"/>
                  </a:lnTo>
                  <a:cubicBezTo>
                    <a:pt x="441" y="5104"/>
                    <a:pt x="464" y="5797"/>
                    <a:pt x="427" y="6430"/>
                  </a:cubicBezTo>
                  <a:cubicBezTo>
                    <a:pt x="497" y="6513"/>
                    <a:pt x="570" y="6593"/>
                    <a:pt x="643" y="6672"/>
                  </a:cubicBezTo>
                  <a:cubicBezTo>
                    <a:pt x="709" y="6745"/>
                    <a:pt x="772" y="6825"/>
                    <a:pt x="838" y="6898"/>
                  </a:cubicBezTo>
                  <a:cubicBezTo>
                    <a:pt x="978" y="6762"/>
                    <a:pt x="1117" y="6623"/>
                    <a:pt x="1256" y="6484"/>
                  </a:cubicBezTo>
                  <a:cubicBezTo>
                    <a:pt x="1521" y="6192"/>
                    <a:pt x="1767" y="5884"/>
                    <a:pt x="2009" y="5549"/>
                  </a:cubicBezTo>
                  <a:cubicBezTo>
                    <a:pt x="2078" y="5310"/>
                    <a:pt x="2148" y="5064"/>
                    <a:pt x="2214" y="4826"/>
                  </a:cubicBezTo>
                  <a:cubicBezTo>
                    <a:pt x="2575" y="3513"/>
                    <a:pt x="2890" y="2228"/>
                    <a:pt x="3115" y="1280"/>
                  </a:cubicBezTo>
                  <a:close/>
                  <a:moveTo>
                    <a:pt x="407" y="6689"/>
                  </a:moveTo>
                  <a:cubicBezTo>
                    <a:pt x="401" y="6768"/>
                    <a:pt x="395" y="6845"/>
                    <a:pt x="384" y="6918"/>
                  </a:cubicBezTo>
                  <a:cubicBezTo>
                    <a:pt x="368" y="7067"/>
                    <a:pt x="348" y="7216"/>
                    <a:pt x="328" y="7362"/>
                  </a:cubicBezTo>
                  <a:cubicBezTo>
                    <a:pt x="351" y="7342"/>
                    <a:pt x="371" y="7322"/>
                    <a:pt x="395" y="7302"/>
                  </a:cubicBezTo>
                  <a:cubicBezTo>
                    <a:pt x="514" y="7203"/>
                    <a:pt x="629" y="7097"/>
                    <a:pt x="742" y="6990"/>
                  </a:cubicBezTo>
                  <a:cubicBezTo>
                    <a:pt x="629" y="6894"/>
                    <a:pt x="517" y="6791"/>
                    <a:pt x="407" y="6689"/>
                  </a:cubicBezTo>
                  <a:close/>
                  <a:moveTo>
                    <a:pt x="1969" y="5681"/>
                  </a:moveTo>
                  <a:cubicBezTo>
                    <a:pt x="1859" y="6029"/>
                    <a:pt x="1680" y="6357"/>
                    <a:pt x="1468" y="6659"/>
                  </a:cubicBezTo>
                  <a:cubicBezTo>
                    <a:pt x="1345" y="6828"/>
                    <a:pt x="1210" y="6987"/>
                    <a:pt x="1067" y="7140"/>
                  </a:cubicBezTo>
                  <a:cubicBezTo>
                    <a:pt x="1183" y="7256"/>
                    <a:pt x="1299" y="7375"/>
                    <a:pt x="1415" y="7495"/>
                  </a:cubicBezTo>
                  <a:cubicBezTo>
                    <a:pt x="1604" y="6924"/>
                    <a:pt x="1790" y="6308"/>
                    <a:pt x="1969" y="5681"/>
                  </a:cubicBezTo>
                  <a:close/>
                  <a:moveTo>
                    <a:pt x="1007" y="7206"/>
                  </a:moveTo>
                  <a:cubicBezTo>
                    <a:pt x="885" y="7332"/>
                    <a:pt x="759" y="7455"/>
                    <a:pt x="626" y="7570"/>
                  </a:cubicBezTo>
                  <a:cubicBezTo>
                    <a:pt x="504" y="7677"/>
                    <a:pt x="375" y="7779"/>
                    <a:pt x="245" y="7876"/>
                  </a:cubicBezTo>
                  <a:cubicBezTo>
                    <a:pt x="176" y="8266"/>
                    <a:pt x="92" y="8651"/>
                    <a:pt x="0" y="9035"/>
                  </a:cubicBezTo>
                  <a:cubicBezTo>
                    <a:pt x="192" y="9225"/>
                    <a:pt x="391" y="9413"/>
                    <a:pt x="597" y="9599"/>
                  </a:cubicBezTo>
                  <a:cubicBezTo>
                    <a:pt x="865" y="9055"/>
                    <a:pt x="1140" y="8320"/>
                    <a:pt x="1415" y="7495"/>
                  </a:cubicBezTo>
                  <a:cubicBezTo>
                    <a:pt x="1276" y="7405"/>
                    <a:pt x="1140" y="7305"/>
                    <a:pt x="1007" y="7206"/>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196;p27"/>
            <p:cNvSpPr/>
            <p:nvPr/>
          </p:nvSpPr>
          <p:spPr>
            <a:xfrm>
              <a:off x="6887131" y="3659492"/>
              <a:ext cx="58507" cy="77214"/>
            </a:xfrm>
            <a:custGeom>
              <a:avLst/>
              <a:gdLst/>
              <a:ahLst/>
              <a:cxnLst/>
              <a:rect l="l" t="t" r="r" b="b"/>
              <a:pathLst>
                <a:path w="1764" h="2328" extrusionOk="0">
                  <a:moveTo>
                    <a:pt x="1764" y="1"/>
                  </a:moveTo>
                  <a:lnTo>
                    <a:pt x="1764" y="1"/>
                  </a:lnTo>
                  <a:cubicBezTo>
                    <a:pt x="1522" y="336"/>
                    <a:pt x="1276" y="644"/>
                    <a:pt x="1011" y="936"/>
                  </a:cubicBezTo>
                  <a:cubicBezTo>
                    <a:pt x="872" y="1075"/>
                    <a:pt x="733" y="1214"/>
                    <a:pt x="593" y="1350"/>
                  </a:cubicBezTo>
                  <a:cubicBezTo>
                    <a:pt x="650" y="1416"/>
                    <a:pt x="710" y="1482"/>
                    <a:pt x="772" y="1545"/>
                  </a:cubicBezTo>
                  <a:cubicBezTo>
                    <a:pt x="789" y="1562"/>
                    <a:pt x="806" y="1575"/>
                    <a:pt x="822" y="1592"/>
                  </a:cubicBezTo>
                  <a:cubicBezTo>
                    <a:pt x="965" y="1439"/>
                    <a:pt x="1100" y="1280"/>
                    <a:pt x="1223" y="1111"/>
                  </a:cubicBezTo>
                  <a:cubicBezTo>
                    <a:pt x="1435" y="809"/>
                    <a:pt x="1614" y="481"/>
                    <a:pt x="1724" y="133"/>
                  </a:cubicBezTo>
                  <a:cubicBezTo>
                    <a:pt x="1737" y="93"/>
                    <a:pt x="1747" y="53"/>
                    <a:pt x="1760" y="14"/>
                  </a:cubicBezTo>
                  <a:cubicBezTo>
                    <a:pt x="1760" y="7"/>
                    <a:pt x="1764" y="4"/>
                    <a:pt x="1764" y="1"/>
                  </a:cubicBezTo>
                  <a:close/>
                  <a:moveTo>
                    <a:pt x="497" y="1442"/>
                  </a:moveTo>
                  <a:cubicBezTo>
                    <a:pt x="384" y="1549"/>
                    <a:pt x="269" y="1655"/>
                    <a:pt x="150" y="1754"/>
                  </a:cubicBezTo>
                  <a:cubicBezTo>
                    <a:pt x="126" y="1774"/>
                    <a:pt x="106" y="1794"/>
                    <a:pt x="83" y="1814"/>
                  </a:cubicBezTo>
                  <a:cubicBezTo>
                    <a:pt x="70" y="1903"/>
                    <a:pt x="57" y="1993"/>
                    <a:pt x="40" y="2082"/>
                  </a:cubicBezTo>
                  <a:cubicBezTo>
                    <a:pt x="26" y="2165"/>
                    <a:pt x="14" y="2245"/>
                    <a:pt x="0" y="2328"/>
                  </a:cubicBezTo>
                  <a:cubicBezTo>
                    <a:pt x="130" y="2231"/>
                    <a:pt x="259" y="2129"/>
                    <a:pt x="381" y="2022"/>
                  </a:cubicBezTo>
                  <a:cubicBezTo>
                    <a:pt x="514" y="1907"/>
                    <a:pt x="640" y="1784"/>
                    <a:pt x="762" y="1658"/>
                  </a:cubicBezTo>
                  <a:cubicBezTo>
                    <a:pt x="673" y="1589"/>
                    <a:pt x="583" y="1515"/>
                    <a:pt x="497" y="1442"/>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197;p27"/>
            <p:cNvSpPr/>
            <p:nvPr/>
          </p:nvSpPr>
          <p:spPr>
            <a:xfrm>
              <a:off x="6769813" y="3486250"/>
              <a:ext cx="188922" cy="124013"/>
            </a:xfrm>
            <a:custGeom>
              <a:avLst/>
              <a:gdLst/>
              <a:ahLst/>
              <a:cxnLst/>
              <a:rect l="l" t="t" r="r" b="b"/>
              <a:pathLst>
                <a:path w="5696" h="3739" extrusionOk="0">
                  <a:moveTo>
                    <a:pt x="398" y="0"/>
                  </a:moveTo>
                  <a:cubicBezTo>
                    <a:pt x="398" y="0"/>
                    <a:pt x="262" y="242"/>
                    <a:pt x="0" y="497"/>
                  </a:cubicBezTo>
                  <a:cubicBezTo>
                    <a:pt x="517" y="941"/>
                    <a:pt x="1177" y="1144"/>
                    <a:pt x="1793" y="1469"/>
                  </a:cubicBezTo>
                  <a:cubicBezTo>
                    <a:pt x="1877" y="1395"/>
                    <a:pt x="1960" y="1319"/>
                    <a:pt x="2042" y="1247"/>
                  </a:cubicBezTo>
                  <a:cubicBezTo>
                    <a:pt x="1804" y="1193"/>
                    <a:pt x="1598" y="1117"/>
                    <a:pt x="1423" y="1031"/>
                  </a:cubicBezTo>
                  <a:cubicBezTo>
                    <a:pt x="611" y="636"/>
                    <a:pt x="398" y="0"/>
                    <a:pt x="398" y="0"/>
                  </a:cubicBezTo>
                  <a:close/>
                  <a:moveTo>
                    <a:pt x="4571" y="636"/>
                  </a:moveTo>
                  <a:cubicBezTo>
                    <a:pt x="4230" y="948"/>
                    <a:pt x="3762" y="1233"/>
                    <a:pt x="3153" y="1313"/>
                  </a:cubicBezTo>
                  <a:cubicBezTo>
                    <a:pt x="3259" y="1472"/>
                    <a:pt x="3364" y="1628"/>
                    <a:pt x="3471" y="1787"/>
                  </a:cubicBezTo>
                  <a:cubicBezTo>
                    <a:pt x="3753" y="2204"/>
                    <a:pt x="4041" y="2612"/>
                    <a:pt x="4336" y="3020"/>
                  </a:cubicBezTo>
                  <a:cubicBezTo>
                    <a:pt x="4601" y="2784"/>
                    <a:pt x="4860" y="2549"/>
                    <a:pt x="5111" y="2304"/>
                  </a:cubicBezTo>
                  <a:cubicBezTo>
                    <a:pt x="5307" y="2114"/>
                    <a:pt x="5503" y="1923"/>
                    <a:pt x="5695" y="1730"/>
                  </a:cubicBezTo>
                  <a:cubicBezTo>
                    <a:pt x="5264" y="1432"/>
                    <a:pt x="4893" y="1048"/>
                    <a:pt x="4571" y="636"/>
                  </a:cubicBezTo>
                  <a:close/>
                  <a:moveTo>
                    <a:pt x="2483" y="1316"/>
                  </a:moveTo>
                  <a:cubicBezTo>
                    <a:pt x="2361" y="1429"/>
                    <a:pt x="2235" y="1542"/>
                    <a:pt x="2105" y="1651"/>
                  </a:cubicBezTo>
                  <a:cubicBezTo>
                    <a:pt x="2361" y="1813"/>
                    <a:pt x="2602" y="2012"/>
                    <a:pt x="2815" y="2274"/>
                  </a:cubicBezTo>
                  <a:cubicBezTo>
                    <a:pt x="3146" y="2688"/>
                    <a:pt x="3372" y="3195"/>
                    <a:pt x="3517" y="3739"/>
                  </a:cubicBezTo>
                  <a:cubicBezTo>
                    <a:pt x="3587" y="3676"/>
                    <a:pt x="3656" y="3616"/>
                    <a:pt x="3730" y="3553"/>
                  </a:cubicBezTo>
                  <a:cubicBezTo>
                    <a:pt x="3858" y="3440"/>
                    <a:pt x="3988" y="3328"/>
                    <a:pt x="4117" y="3212"/>
                  </a:cubicBezTo>
                  <a:cubicBezTo>
                    <a:pt x="3779" y="2824"/>
                    <a:pt x="3468" y="2406"/>
                    <a:pt x="3179" y="1986"/>
                  </a:cubicBezTo>
                  <a:cubicBezTo>
                    <a:pt x="3037" y="1770"/>
                    <a:pt x="2897" y="1554"/>
                    <a:pt x="2765" y="1336"/>
                  </a:cubicBezTo>
                  <a:cubicBezTo>
                    <a:pt x="2732" y="1332"/>
                    <a:pt x="2695" y="1332"/>
                    <a:pt x="2662" y="1329"/>
                  </a:cubicBezTo>
                  <a:cubicBezTo>
                    <a:pt x="2602" y="1326"/>
                    <a:pt x="2543" y="1323"/>
                    <a:pt x="2483" y="1316"/>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198;p27"/>
            <p:cNvSpPr/>
            <p:nvPr/>
          </p:nvSpPr>
          <p:spPr>
            <a:xfrm>
              <a:off x="6886467" y="3517893"/>
              <a:ext cx="95887" cy="105008"/>
            </a:xfrm>
            <a:custGeom>
              <a:avLst/>
              <a:gdLst/>
              <a:ahLst/>
              <a:cxnLst/>
              <a:rect l="l" t="t" r="r" b="b"/>
              <a:pathLst>
                <a:path w="2891" h="3166" extrusionOk="0">
                  <a:moveTo>
                    <a:pt x="2890" y="1"/>
                  </a:moveTo>
                  <a:cubicBezTo>
                    <a:pt x="2695" y="233"/>
                    <a:pt x="2489" y="455"/>
                    <a:pt x="2281" y="670"/>
                  </a:cubicBezTo>
                  <a:lnTo>
                    <a:pt x="2390" y="806"/>
                  </a:lnTo>
                  <a:cubicBezTo>
                    <a:pt x="2576" y="548"/>
                    <a:pt x="2745" y="282"/>
                    <a:pt x="2890" y="1"/>
                  </a:cubicBezTo>
                  <a:close/>
                  <a:moveTo>
                    <a:pt x="2178" y="776"/>
                  </a:moveTo>
                  <a:cubicBezTo>
                    <a:pt x="1986" y="969"/>
                    <a:pt x="1790" y="1160"/>
                    <a:pt x="1594" y="1350"/>
                  </a:cubicBezTo>
                  <a:cubicBezTo>
                    <a:pt x="1343" y="1595"/>
                    <a:pt x="1084" y="1830"/>
                    <a:pt x="819" y="2066"/>
                  </a:cubicBezTo>
                  <a:cubicBezTo>
                    <a:pt x="855" y="2115"/>
                    <a:pt x="892" y="2165"/>
                    <a:pt x="928" y="2214"/>
                  </a:cubicBezTo>
                  <a:cubicBezTo>
                    <a:pt x="961" y="2254"/>
                    <a:pt x="991" y="2298"/>
                    <a:pt x="1025" y="2338"/>
                  </a:cubicBezTo>
                  <a:cubicBezTo>
                    <a:pt x="1293" y="2086"/>
                    <a:pt x="1551" y="1821"/>
                    <a:pt x="1793" y="1542"/>
                  </a:cubicBezTo>
                  <a:cubicBezTo>
                    <a:pt x="1982" y="1330"/>
                    <a:pt x="2165" y="1108"/>
                    <a:pt x="2337" y="879"/>
                  </a:cubicBezTo>
                  <a:cubicBezTo>
                    <a:pt x="2284" y="846"/>
                    <a:pt x="2231" y="810"/>
                    <a:pt x="2178" y="776"/>
                  </a:cubicBezTo>
                  <a:close/>
                  <a:moveTo>
                    <a:pt x="600" y="2258"/>
                  </a:moveTo>
                  <a:cubicBezTo>
                    <a:pt x="471" y="2374"/>
                    <a:pt x="341" y="2486"/>
                    <a:pt x="213" y="2599"/>
                  </a:cubicBezTo>
                  <a:cubicBezTo>
                    <a:pt x="139" y="2662"/>
                    <a:pt x="70" y="2722"/>
                    <a:pt x="0" y="2785"/>
                  </a:cubicBezTo>
                  <a:cubicBezTo>
                    <a:pt x="17" y="2848"/>
                    <a:pt x="30" y="2910"/>
                    <a:pt x="46" y="2977"/>
                  </a:cubicBezTo>
                  <a:cubicBezTo>
                    <a:pt x="60" y="3040"/>
                    <a:pt x="73" y="3103"/>
                    <a:pt x="86" y="3166"/>
                  </a:cubicBezTo>
                  <a:lnTo>
                    <a:pt x="444" y="2868"/>
                  </a:lnTo>
                  <a:cubicBezTo>
                    <a:pt x="574" y="2751"/>
                    <a:pt x="703" y="2636"/>
                    <a:pt x="832" y="2517"/>
                  </a:cubicBezTo>
                  <a:cubicBezTo>
                    <a:pt x="753" y="2430"/>
                    <a:pt x="676" y="2347"/>
                    <a:pt x="600" y="2258"/>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199;p27"/>
            <p:cNvSpPr/>
            <p:nvPr/>
          </p:nvSpPr>
          <p:spPr>
            <a:xfrm>
              <a:off x="6829284" y="3527578"/>
              <a:ext cx="22919" cy="13433"/>
            </a:xfrm>
            <a:custGeom>
              <a:avLst/>
              <a:gdLst/>
              <a:ahLst/>
              <a:cxnLst/>
              <a:rect l="l" t="t" r="r" b="b"/>
              <a:pathLst>
                <a:path w="691" h="405" extrusionOk="0">
                  <a:moveTo>
                    <a:pt x="249" y="1"/>
                  </a:moveTo>
                  <a:cubicBezTo>
                    <a:pt x="167" y="73"/>
                    <a:pt x="84" y="149"/>
                    <a:pt x="0" y="223"/>
                  </a:cubicBezTo>
                  <a:cubicBezTo>
                    <a:pt x="54" y="252"/>
                    <a:pt x="107" y="282"/>
                    <a:pt x="159" y="312"/>
                  </a:cubicBezTo>
                  <a:cubicBezTo>
                    <a:pt x="213" y="342"/>
                    <a:pt x="263" y="371"/>
                    <a:pt x="312" y="405"/>
                  </a:cubicBezTo>
                  <a:cubicBezTo>
                    <a:pt x="442" y="296"/>
                    <a:pt x="568" y="183"/>
                    <a:pt x="690" y="70"/>
                  </a:cubicBezTo>
                  <a:cubicBezTo>
                    <a:pt x="531" y="57"/>
                    <a:pt x="385" y="30"/>
                    <a:pt x="24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200;p27"/>
            <p:cNvSpPr/>
            <p:nvPr/>
          </p:nvSpPr>
          <p:spPr>
            <a:xfrm>
              <a:off x="6921427" y="3498887"/>
              <a:ext cx="49486" cy="52139"/>
            </a:xfrm>
            <a:custGeom>
              <a:avLst/>
              <a:gdLst/>
              <a:ahLst/>
              <a:cxnLst/>
              <a:rect l="l" t="t" r="r" b="b"/>
              <a:pathLst>
                <a:path w="1492" h="1572" extrusionOk="0">
                  <a:moveTo>
                    <a:pt x="249" y="0"/>
                  </a:moveTo>
                  <a:cubicBezTo>
                    <a:pt x="173" y="87"/>
                    <a:pt x="90" y="173"/>
                    <a:pt x="0" y="255"/>
                  </a:cubicBezTo>
                  <a:cubicBezTo>
                    <a:pt x="322" y="667"/>
                    <a:pt x="693" y="1051"/>
                    <a:pt x="1124" y="1349"/>
                  </a:cubicBezTo>
                  <a:cubicBezTo>
                    <a:pt x="1177" y="1383"/>
                    <a:pt x="1230" y="1419"/>
                    <a:pt x="1283" y="1452"/>
                  </a:cubicBezTo>
                  <a:cubicBezTo>
                    <a:pt x="1349" y="1492"/>
                    <a:pt x="1418" y="1535"/>
                    <a:pt x="1492" y="1571"/>
                  </a:cubicBezTo>
                  <a:lnTo>
                    <a:pt x="1336" y="1379"/>
                  </a:lnTo>
                  <a:lnTo>
                    <a:pt x="1227" y="1243"/>
                  </a:lnTo>
                  <a:lnTo>
                    <a:pt x="846" y="773"/>
                  </a:lnTo>
                  <a:cubicBezTo>
                    <a:pt x="647" y="514"/>
                    <a:pt x="441" y="262"/>
                    <a:pt x="24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201;p27"/>
            <p:cNvSpPr/>
            <p:nvPr/>
          </p:nvSpPr>
          <p:spPr>
            <a:xfrm>
              <a:off x="6864675" y="3784075"/>
              <a:ext cx="33367" cy="42753"/>
            </a:xfrm>
            <a:custGeom>
              <a:avLst/>
              <a:gdLst/>
              <a:ahLst/>
              <a:cxnLst/>
              <a:rect l="l" t="t" r="r" b="b"/>
              <a:pathLst>
                <a:path w="1006" h="1289" extrusionOk="0">
                  <a:moveTo>
                    <a:pt x="362" y="0"/>
                  </a:moveTo>
                  <a:cubicBezTo>
                    <a:pt x="253" y="411"/>
                    <a:pt x="131" y="819"/>
                    <a:pt x="1" y="1226"/>
                  </a:cubicBezTo>
                  <a:cubicBezTo>
                    <a:pt x="67" y="1269"/>
                    <a:pt x="131" y="1289"/>
                    <a:pt x="193" y="1289"/>
                  </a:cubicBezTo>
                  <a:cubicBezTo>
                    <a:pt x="438" y="1289"/>
                    <a:pt x="714" y="931"/>
                    <a:pt x="1006" y="345"/>
                  </a:cubicBezTo>
                  <a:cubicBezTo>
                    <a:pt x="776" y="255"/>
                    <a:pt x="564" y="136"/>
                    <a:pt x="362" y="0"/>
                  </a:cubicBezTo>
                  <a:close/>
                </a:path>
              </a:pathLst>
            </a:custGeom>
            <a:solidFill>
              <a:srgbClr val="EF8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202;p27"/>
            <p:cNvSpPr/>
            <p:nvPr/>
          </p:nvSpPr>
          <p:spPr>
            <a:xfrm>
              <a:off x="6861491" y="3529767"/>
              <a:ext cx="90945" cy="105672"/>
            </a:xfrm>
            <a:custGeom>
              <a:avLst/>
              <a:gdLst/>
              <a:ahLst/>
              <a:cxnLst/>
              <a:rect l="l" t="t" r="r" b="b"/>
              <a:pathLst>
                <a:path w="2742" h="3186" extrusionOk="0">
                  <a:moveTo>
                    <a:pt x="389" y="1"/>
                  </a:moveTo>
                  <a:cubicBezTo>
                    <a:pt x="282" y="14"/>
                    <a:pt x="170" y="24"/>
                    <a:pt x="54" y="24"/>
                  </a:cubicBezTo>
                  <a:lnTo>
                    <a:pt x="1" y="24"/>
                  </a:lnTo>
                  <a:cubicBezTo>
                    <a:pt x="133" y="242"/>
                    <a:pt x="273" y="458"/>
                    <a:pt x="415" y="674"/>
                  </a:cubicBezTo>
                  <a:cubicBezTo>
                    <a:pt x="704" y="1094"/>
                    <a:pt x="1015" y="1512"/>
                    <a:pt x="1353" y="1900"/>
                  </a:cubicBezTo>
                  <a:cubicBezTo>
                    <a:pt x="1429" y="1989"/>
                    <a:pt x="1506" y="2072"/>
                    <a:pt x="1585" y="2159"/>
                  </a:cubicBezTo>
                  <a:cubicBezTo>
                    <a:pt x="1937" y="2537"/>
                    <a:pt x="2321" y="2884"/>
                    <a:pt x="2742" y="3186"/>
                  </a:cubicBezTo>
                  <a:cubicBezTo>
                    <a:pt x="2404" y="2791"/>
                    <a:pt x="2089" y="2387"/>
                    <a:pt x="1778" y="1980"/>
                  </a:cubicBezTo>
                  <a:cubicBezTo>
                    <a:pt x="1744" y="1940"/>
                    <a:pt x="1714" y="1896"/>
                    <a:pt x="1681" y="1856"/>
                  </a:cubicBezTo>
                  <a:cubicBezTo>
                    <a:pt x="1645" y="1807"/>
                    <a:pt x="1608" y="1757"/>
                    <a:pt x="1572" y="1708"/>
                  </a:cubicBezTo>
                  <a:cubicBezTo>
                    <a:pt x="1277" y="1300"/>
                    <a:pt x="989" y="892"/>
                    <a:pt x="707" y="475"/>
                  </a:cubicBezTo>
                  <a:cubicBezTo>
                    <a:pt x="600" y="316"/>
                    <a:pt x="495" y="160"/>
                    <a:pt x="3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203;p27"/>
            <p:cNvSpPr/>
            <p:nvPr/>
          </p:nvSpPr>
          <p:spPr>
            <a:xfrm>
              <a:off x="6892504" y="3688747"/>
              <a:ext cx="33466" cy="35323"/>
            </a:xfrm>
            <a:custGeom>
              <a:avLst/>
              <a:gdLst/>
              <a:ahLst/>
              <a:cxnLst/>
              <a:rect l="l" t="t" r="r" b="b"/>
              <a:pathLst>
                <a:path w="1009" h="1065" extrusionOk="0">
                  <a:moveTo>
                    <a:pt x="20" y="0"/>
                  </a:moveTo>
                  <a:cubicBezTo>
                    <a:pt x="17" y="46"/>
                    <a:pt x="14" y="93"/>
                    <a:pt x="11" y="139"/>
                  </a:cubicBezTo>
                  <a:cubicBezTo>
                    <a:pt x="7" y="179"/>
                    <a:pt x="4" y="219"/>
                    <a:pt x="0" y="259"/>
                  </a:cubicBezTo>
                  <a:cubicBezTo>
                    <a:pt x="110" y="361"/>
                    <a:pt x="222" y="464"/>
                    <a:pt x="335" y="560"/>
                  </a:cubicBezTo>
                  <a:cubicBezTo>
                    <a:pt x="421" y="633"/>
                    <a:pt x="511" y="707"/>
                    <a:pt x="600" y="776"/>
                  </a:cubicBezTo>
                  <a:cubicBezTo>
                    <a:pt x="733" y="875"/>
                    <a:pt x="869" y="975"/>
                    <a:pt x="1008" y="1065"/>
                  </a:cubicBezTo>
                  <a:cubicBezTo>
                    <a:pt x="892" y="945"/>
                    <a:pt x="776" y="826"/>
                    <a:pt x="660" y="710"/>
                  </a:cubicBezTo>
                  <a:cubicBezTo>
                    <a:pt x="644" y="693"/>
                    <a:pt x="627" y="680"/>
                    <a:pt x="610" y="663"/>
                  </a:cubicBezTo>
                  <a:cubicBezTo>
                    <a:pt x="548" y="600"/>
                    <a:pt x="488" y="534"/>
                    <a:pt x="431" y="468"/>
                  </a:cubicBezTo>
                  <a:cubicBezTo>
                    <a:pt x="365" y="395"/>
                    <a:pt x="302" y="315"/>
                    <a:pt x="236" y="242"/>
                  </a:cubicBezTo>
                  <a:cubicBezTo>
                    <a:pt x="163" y="163"/>
                    <a:pt x="90" y="83"/>
                    <a:pt x="2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204;p27"/>
            <p:cNvSpPr/>
            <p:nvPr/>
          </p:nvSpPr>
          <p:spPr>
            <a:xfrm>
              <a:off x="6876683" y="3775153"/>
              <a:ext cx="22123" cy="20365"/>
            </a:xfrm>
            <a:custGeom>
              <a:avLst/>
              <a:gdLst/>
              <a:ahLst/>
              <a:cxnLst/>
              <a:rect l="l" t="t" r="r" b="b"/>
              <a:pathLst>
                <a:path w="667" h="614" extrusionOk="0">
                  <a:moveTo>
                    <a:pt x="70" y="0"/>
                  </a:moveTo>
                  <a:cubicBezTo>
                    <a:pt x="57" y="47"/>
                    <a:pt x="47" y="94"/>
                    <a:pt x="33" y="140"/>
                  </a:cubicBezTo>
                  <a:cubicBezTo>
                    <a:pt x="23" y="183"/>
                    <a:pt x="10" y="226"/>
                    <a:pt x="0" y="269"/>
                  </a:cubicBezTo>
                  <a:cubicBezTo>
                    <a:pt x="202" y="405"/>
                    <a:pt x="414" y="524"/>
                    <a:pt x="644" y="614"/>
                  </a:cubicBezTo>
                  <a:cubicBezTo>
                    <a:pt x="647" y="607"/>
                    <a:pt x="650" y="600"/>
                    <a:pt x="653" y="594"/>
                  </a:cubicBezTo>
                  <a:cubicBezTo>
                    <a:pt x="656" y="584"/>
                    <a:pt x="663" y="574"/>
                    <a:pt x="667" y="564"/>
                  </a:cubicBezTo>
                  <a:cubicBezTo>
                    <a:pt x="461" y="378"/>
                    <a:pt x="262" y="190"/>
                    <a:pt x="7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205;p27"/>
            <p:cNvSpPr/>
            <p:nvPr/>
          </p:nvSpPr>
          <p:spPr>
            <a:xfrm>
              <a:off x="6610105" y="3145437"/>
              <a:ext cx="483814" cy="385042"/>
            </a:xfrm>
            <a:custGeom>
              <a:avLst/>
              <a:gdLst/>
              <a:ahLst/>
              <a:cxnLst/>
              <a:rect l="l" t="t" r="r" b="b"/>
              <a:pathLst>
                <a:path w="14587" h="11609" extrusionOk="0">
                  <a:moveTo>
                    <a:pt x="7540" y="0"/>
                  </a:moveTo>
                  <a:cubicBezTo>
                    <a:pt x="5025" y="0"/>
                    <a:pt x="2506" y="1556"/>
                    <a:pt x="1949" y="3477"/>
                  </a:cubicBezTo>
                  <a:cubicBezTo>
                    <a:pt x="1127" y="6301"/>
                    <a:pt x="2850" y="7587"/>
                    <a:pt x="2850" y="7587"/>
                  </a:cubicBezTo>
                  <a:cubicBezTo>
                    <a:pt x="2774" y="7562"/>
                    <a:pt x="2692" y="7550"/>
                    <a:pt x="2607" y="7550"/>
                  </a:cubicBezTo>
                  <a:cubicBezTo>
                    <a:pt x="1582" y="7550"/>
                    <a:pt x="1" y="9257"/>
                    <a:pt x="1949" y="10746"/>
                  </a:cubicBezTo>
                  <a:cubicBezTo>
                    <a:pt x="2537" y="11195"/>
                    <a:pt x="3052" y="11357"/>
                    <a:pt x="3488" y="11357"/>
                  </a:cubicBezTo>
                  <a:cubicBezTo>
                    <a:pt x="4613" y="11357"/>
                    <a:pt x="5213" y="10275"/>
                    <a:pt x="5213" y="10275"/>
                  </a:cubicBezTo>
                  <a:cubicBezTo>
                    <a:pt x="5213" y="10275"/>
                    <a:pt x="5426" y="10911"/>
                    <a:pt x="6238" y="11306"/>
                  </a:cubicBezTo>
                  <a:cubicBezTo>
                    <a:pt x="6553" y="11462"/>
                    <a:pt x="6960" y="11578"/>
                    <a:pt x="7477" y="11604"/>
                  </a:cubicBezTo>
                  <a:cubicBezTo>
                    <a:pt x="7530" y="11607"/>
                    <a:pt x="7581" y="11609"/>
                    <a:pt x="7632" y="11609"/>
                  </a:cubicBezTo>
                  <a:cubicBezTo>
                    <a:pt x="9373" y="11609"/>
                    <a:pt x="10105" y="9951"/>
                    <a:pt x="10105" y="9951"/>
                  </a:cubicBezTo>
                  <a:cubicBezTo>
                    <a:pt x="10498" y="10289"/>
                    <a:pt x="11097" y="10461"/>
                    <a:pt x="11722" y="10461"/>
                  </a:cubicBezTo>
                  <a:cubicBezTo>
                    <a:pt x="12905" y="10461"/>
                    <a:pt x="14183" y="9844"/>
                    <a:pt x="14341" y="8565"/>
                  </a:cubicBezTo>
                  <a:cubicBezTo>
                    <a:pt x="14587" y="6606"/>
                    <a:pt x="12141" y="6606"/>
                    <a:pt x="12141" y="6606"/>
                  </a:cubicBezTo>
                  <a:cubicBezTo>
                    <a:pt x="12141" y="6606"/>
                    <a:pt x="13937" y="3676"/>
                    <a:pt x="10874" y="1147"/>
                  </a:cubicBezTo>
                  <a:cubicBezTo>
                    <a:pt x="10023" y="442"/>
                    <a:pt x="9019" y="93"/>
                    <a:pt x="7991" y="17"/>
                  </a:cubicBezTo>
                  <a:lnTo>
                    <a:pt x="7985" y="17"/>
                  </a:lnTo>
                  <a:cubicBezTo>
                    <a:pt x="7837" y="6"/>
                    <a:pt x="7688" y="0"/>
                    <a:pt x="7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206;p27"/>
            <p:cNvSpPr/>
            <p:nvPr/>
          </p:nvSpPr>
          <p:spPr>
            <a:xfrm>
              <a:off x="6816979" y="3145968"/>
              <a:ext cx="269353" cy="384577"/>
            </a:xfrm>
            <a:custGeom>
              <a:avLst/>
              <a:gdLst/>
              <a:ahLst/>
              <a:cxnLst/>
              <a:rect l="l" t="t" r="r" b="b"/>
              <a:pathLst>
                <a:path w="8121" h="11595" extrusionOk="0">
                  <a:moveTo>
                    <a:pt x="1754" y="1"/>
                  </a:moveTo>
                  <a:cubicBezTo>
                    <a:pt x="2702" y="1105"/>
                    <a:pt x="3663" y="2159"/>
                    <a:pt x="3245" y="4253"/>
                  </a:cubicBezTo>
                  <a:cubicBezTo>
                    <a:pt x="3136" y="4816"/>
                    <a:pt x="2934" y="5370"/>
                    <a:pt x="2977" y="5944"/>
                  </a:cubicBezTo>
                  <a:cubicBezTo>
                    <a:pt x="3027" y="6640"/>
                    <a:pt x="3438" y="7282"/>
                    <a:pt x="3464" y="7982"/>
                  </a:cubicBezTo>
                  <a:cubicBezTo>
                    <a:pt x="3490" y="8559"/>
                    <a:pt x="3007" y="9205"/>
                    <a:pt x="2499" y="9205"/>
                  </a:cubicBezTo>
                  <a:cubicBezTo>
                    <a:pt x="2393" y="9205"/>
                    <a:pt x="2288" y="9179"/>
                    <a:pt x="2185" y="9112"/>
                  </a:cubicBezTo>
                  <a:lnTo>
                    <a:pt x="2185" y="9112"/>
                  </a:lnTo>
                  <a:cubicBezTo>
                    <a:pt x="2513" y="9762"/>
                    <a:pt x="1996" y="10557"/>
                    <a:pt x="1346" y="10886"/>
                  </a:cubicBezTo>
                  <a:cubicBezTo>
                    <a:pt x="928" y="11097"/>
                    <a:pt x="464" y="11191"/>
                    <a:pt x="1" y="11290"/>
                  </a:cubicBezTo>
                  <a:cubicBezTo>
                    <a:pt x="316" y="11446"/>
                    <a:pt x="723" y="11562"/>
                    <a:pt x="1240" y="11588"/>
                  </a:cubicBezTo>
                  <a:cubicBezTo>
                    <a:pt x="1293" y="11591"/>
                    <a:pt x="1343" y="11595"/>
                    <a:pt x="1396" y="11595"/>
                  </a:cubicBezTo>
                  <a:cubicBezTo>
                    <a:pt x="3136" y="11595"/>
                    <a:pt x="3868" y="9935"/>
                    <a:pt x="3868" y="9935"/>
                  </a:cubicBezTo>
                  <a:cubicBezTo>
                    <a:pt x="4263" y="10273"/>
                    <a:pt x="4859" y="10444"/>
                    <a:pt x="5486" y="10444"/>
                  </a:cubicBezTo>
                  <a:cubicBezTo>
                    <a:pt x="6669" y="10444"/>
                    <a:pt x="7945" y="9828"/>
                    <a:pt x="8104" y="8549"/>
                  </a:cubicBezTo>
                  <a:cubicBezTo>
                    <a:pt x="8118" y="8453"/>
                    <a:pt x="8121" y="8367"/>
                    <a:pt x="8121" y="8281"/>
                  </a:cubicBezTo>
                  <a:cubicBezTo>
                    <a:pt x="8121" y="6590"/>
                    <a:pt x="5904" y="6590"/>
                    <a:pt x="5904" y="6590"/>
                  </a:cubicBezTo>
                  <a:cubicBezTo>
                    <a:pt x="5904" y="6590"/>
                    <a:pt x="6427" y="5738"/>
                    <a:pt x="6427" y="4555"/>
                  </a:cubicBezTo>
                  <a:cubicBezTo>
                    <a:pt x="6427" y="3544"/>
                    <a:pt x="6046" y="2295"/>
                    <a:pt x="4637" y="1131"/>
                  </a:cubicBezTo>
                  <a:cubicBezTo>
                    <a:pt x="3786" y="426"/>
                    <a:pt x="2782" y="77"/>
                    <a:pt x="175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207;p27"/>
            <p:cNvSpPr/>
            <p:nvPr/>
          </p:nvSpPr>
          <p:spPr>
            <a:xfrm>
              <a:off x="6864808" y="3318513"/>
              <a:ext cx="92537" cy="95058"/>
            </a:xfrm>
            <a:custGeom>
              <a:avLst/>
              <a:gdLst/>
              <a:ahLst/>
              <a:cxnLst/>
              <a:rect l="l" t="t" r="r" b="b"/>
              <a:pathLst>
                <a:path w="2790" h="2866" extrusionOk="0">
                  <a:moveTo>
                    <a:pt x="1223" y="0"/>
                  </a:moveTo>
                  <a:cubicBezTo>
                    <a:pt x="1193" y="0"/>
                    <a:pt x="1164" y="1"/>
                    <a:pt x="1134" y="3"/>
                  </a:cubicBezTo>
                  <a:cubicBezTo>
                    <a:pt x="262" y="56"/>
                    <a:pt x="0" y="1265"/>
                    <a:pt x="329" y="2091"/>
                  </a:cubicBezTo>
                  <a:cubicBezTo>
                    <a:pt x="495" y="2532"/>
                    <a:pt x="833" y="2866"/>
                    <a:pt x="1330" y="2866"/>
                  </a:cubicBezTo>
                  <a:cubicBezTo>
                    <a:pt x="1368" y="2866"/>
                    <a:pt x="1406" y="2864"/>
                    <a:pt x="1445" y="2860"/>
                  </a:cubicBezTo>
                  <a:cubicBezTo>
                    <a:pt x="1863" y="2816"/>
                    <a:pt x="2155" y="2582"/>
                    <a:pt x="2327" y="2263"/>
                  </a:cubicBezTo>
                  <a:cubicBezTo>
                    <a:pt x="2789" y="1422"/>
                    <a:pt x="2406" y="0"/>
                    <a:pt x="122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208;p27"/>
            <p:cNvSpPr/>
            <p:nvPr/>
          </p:nvSpPr>
          <p:spPr>
            <a:xfrm>
              <a:off x="6875687" y="3379611"/>
              <a:ext cx="66302" cy="33964"/>
            </a:xfrm>
            <a:custGeom>
              <a:avLst/>
              <a:gdLst/>
              <a:ahLst/>
              <a:cxnLst/>
              <a:rect l="l" t="t" r="r" b="b"/>
              <a:pathLst>
                <a:path w="1999" h="1024" extrusionOk="0">
                  <a:moveTo>
                    <a:pt x="878" y="1"/>
                  </a:moveTo>
                  <a:cubicBezTo>
                    <a:pt x="538" y="1"/>
                    <a:pt x="236" y="110"/>
                    <a:pt x="1" y="249"/>
                  </a:cubicBezTo>
                  <a:cubicBezTo>
                    <a:pt x="167" y="690"/>
                    <a:pt x="505" y="1024"/>
                    <a:pt x="1002" y="1024"/>
                  </a:cubicBezTo>
                  <a:cubicBezTo>
                    <a:pt x="1040" y="1024"/>
                    <a:pt x="1078" y="1022"/>
                    <a:pt x="1117" y="1018"/>
                  </a:cubicBezTo>
                  <a:cubicBezTo>
                    <a:pt x="1535" y="974"/>
                    <a:pt x="1827" y="740"/>
                    <a:pt x="1999" y="421"/>
                  </a:cubicBezTo>
                  <a:cubicBezTo>
                    <a:pt x="1606" y="113"/>
                    <a:pt x="1222" y="1"/>
                    <a:pt x="87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209;p27"/>
            <p:cNvSpPr/>
            <p:nvPr/>
          </p:nvSpPr>
          <p:spPr>
            <a:xfrm>
              <a:off x="6782350" y="3310188"/>
              <a:ext cx="34428" cy="56153"/>
            </a:xfrm>
            <a:custGeom>
              <a:avLst/>
              <a:gdLst/>
              <a:ahLst/>
              <a:cxnLst/>
              <a:rect l="l" t="t" r="r" b="b"/>
              <a:pathLst>
                <a:path w="1038" h="1693" extrusionOk="0">
                  <a:moveTo>
                    <a:pt x="475" y="1"/>
                  </a:moveTo>
                  <a:cubicBezTo>
                    <a:pt x="468" y="1"/>
                    <a:pt x="461" y="1"/>
                    <a:pt x="454" y="2"/>
                  </a:cubicBezTo>
                  <a:cubicBezTo>
                    <a:pt x="186" y="25"/>
                    <a:pt x="0" y="419"/>
                    <a:pt x="40" y="884"/>
                  </a:cubicBezTo>
                  <a:cubicBezTo>
                    <a:pt x="76" y="1338"/>
                    <a:pt x="309" y="1693"/>
                    <a:pt x="566" y="1693"/>
                  </a:cubicBezTo>
                  <a:cubicBezTo>
                    <a:pt x="573" y="1693"/>
                    <a:pt x="580" y="1692"/>
                    <a:pt x="587" y="1692"/>
                  </a:cubicBezTo>
                  <a:cubicBezTo>
                    <a:pt x="852" y="1669"/>
                    <a:pt x="1038" y="1274"/>
                    <a:pt x="1002" y="807"/>
                  </a:cubicBezTo>
                  <a:cubicBezTo>
                    <a:pt x="966" y="355"/>
                    <a:pt x="732"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210;p27"/>
            <p:cNvSpPr/>
            <p:nvPr/>
          </p:nvSpPr>
          <p:spPr>
            <a:xfrm>
              <a:off x="6964746" y="3290519"/>
              <a:ext cx="34428" cy="56053"/>
            </a:xfrm>
            <a:custGeom>
              <a:avLst/>
              <a:gdLst/>
              <a:ahLst/>
              <a:cxnLst/>
              <a:rect l="l" t="t" r="r" b="b"/>
              <a:pathLst>
                <a:path w="1038" h="1690" extrusionOk="0">
                  <a:moveTo>
                    <a:pt x="479" y="0"/>
                  </a:moveTo>
                  <a:cubicBezTo>
                    <a:pt x="471" y="0"/>
                    <a:pt x="463" y="0"/>
                    <a:pt x="455" y="1"/>
                  </a:cubicBezTo>
                  <a:cubicBezTo>
                    <a:pt x="186" y="21"/>
                    <a:pt x="0" y="416"/>
                    <a:pt x="40" y="883"/>
                  </a:cubicBezTo>
                  <a:cubicBezTo>
                    <a:pt x="76" y="1335"/>
                    <a:pt x="309" y="1689"/>
                    <a:pt x="566" y="1689"/>
                  </a:cubicBezTo>
                  <a:cubicBezTo>
                    <a:pt x="573" y="1689"/>
                    <a:pt x="580" y="1689"/>
                    <a:pt x="587" y="1688"/>
                  </a:cubicBezTo>
                  <a:cubicBezTo>
                    <a:pt x="852" y="1668"/>
                    <a:pt x="1038" y="1271"/>
                    <a:pt x="1001" y="807"/>
                  </a:cubicBezTo>
                  <a:cubicBezTo>
                    <a:pt x="966" y="353"/>
                    <a:pt x="734"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211;p27"/>
            <p:cNvSpPr/>
            <p:nvPr/>
          </p:nvSpPr>
          <p:spPr>
            <a:xfrm>
              <a:off x="6742448" y="3388965"/>
              <a:ext cx="75788" cy="45970"/>
            </a:xfrm>
            <a:custGeom>
              <a:avLst/>
              <a:gdLst/>
              <a:ahLst/>
              <a:cxnLst/>
              <a:rect l="l" t="t" r="r" b="b"/>
              <a:pathLst>
                <a:path w="2285" h="1386" extrusionOk="0">
                  <a:moveTo>
                    <a:pt x="1140" y="0"/>
                  </a:moveTo>
                  <a:cubicBezTo>
                    <a:pt x="510" y="0"/>
                    <a:pt x="1" y="311"/>
                    <a:pt x="1" y="692"/>
                  </a:cubicBezTo>
                  <a:cubicBezTo>
                    <a:pt x="1" y="1074"/>
                    <a:pt x="510" y="1385"/>
                    <a:pt x="1140" y="1385"/>
                  </a:cubicBezTo>
                  <a:cubicBezTo>
                    <a:pt x="1774" y="1385"/>
                    <a:pt x="2284" y="1074"/>
                    <a:pt x="2284" y="692"/>
                  </a:cubicBezTo>
                  <a:cubicBezTo>
                    <a:pt x="2284" y="311"/>
                    <a:pt x="1774" y="0"/>
                    <a:pt x="114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212;p27"/>
            <p:cNvSpPr/>
            <p:nvPr/>
          </p:nvSpPr>
          <p:spPr>
            <a:xfrm>
              <a:off x="6981993" y="3352777"/>
              <a:ext cx="72139" cy="43781"/>
            </a:xfrm>
            <a:custGeom>
              <a:avLst/>
              <a:gdLst/>
              <a:ahLst/>
              <a:cxnLst/>
              <a:rect l="l" t="t" r="r" b="b"/>
              <a:pathLst>
                <a:path w="2175" h="1320" extrusionOk="0">
                  <a:moveTo>
                    <a:pt x="1088" y="1"/>
                  </a:moveTo>
                  <a:cubicBezTo>
                    <a:pt x="487" y="1"/>
                    <a:pt x="1" y="296"/>
                    <a:pt x="1" y="660"/>
                  </a:cubicBezTo>
                  <a:cubicBezTo>
                    <a:pt x="1" y="1024"/>
                    <a:pt x="487" y="1319"/>
                    <a:pt x="1088" y="1319"/>
                  </a:cubicBezTo>
                  <a:cubicBezTo>
                    <a:pt x="1688" y="1319"/>
                    <a:pt x="2175" y="1024"/>
                    <a:pt x="2175" y="660"/>
                  </a:cubicBezTo>
                  <a:cubicBezTo>
                    <a:pt x="2175" y="296"/>
                    <a:pt x="1688" y="1"/>
                    <a:pt x="108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213;p27"/>
            <p:cNvSpPr/>
            <p:nvPr/>
          </p:nvSpPr>
          <p:spPr>
            <a:xfrm>
              <a:off x="6745964" y="3268362"/>
              <a:ext cx="52902" cy="43748"/>
            </a:xfrm>
            <a:custGeom>
              <a:avLst/>
              <a:gdLst/>
              <a:ahLst/>
              <a:cxnLst/>
              <a:rect l="l" t="t" r="r" b="b"/>
              <a:pathLst>
                <a:path w="1595" h="1319" extrusionOk="0">
                  <a:moveTo>
                    <a:pt x="1359" y="1"/>
                  </a:moveTo>
                  <a:cubicBezTo>
                    <a:pt x="1343" y="1"/>
                    <a:pt x="1326" y="3"/>
                    <a:pt x="1310" y="6"/>
                  </a:cubicBezTo>
                  <a:cubicBezTo>
                    <a:pt x="219" y="282"/>
                    <a:pt x="34" y="1031"/>
                    <a:pt x="27" y="1060"/>
                  </a:cubicBezTo>
                  <a:cubicBezTo>
                    <a:pt x="0" y="1173"/>
                    <a:pt x="66" y="1286"/>
                    <a:pt x="179" y="1313"/>
                  </a:cubicBezTo>
                  <a:cubicBezTo>
                    <a:pt x="196" y="1316"/>
                    <a:pt x="213" y="1319"/>
                    <a:pt x="229" y="1319"/>
                  </a:cubicBezTo>
                  <a:cubicBezTo>
                    <a:pt x="325" y="1319"/>
                    <a:pt x="412" y="1256"/>
                    <a:pt x="435" y="1160"/>
                  </a:cubicBezTo>
                  <a:cubicBezTo>
                    <a:pt x="441" y="1137"/>
                    <a:pt x="583" y="623"/>
                    <a:pt x="1412" y="418"/>
                  </a:cubicBezTo>
                  <a:cubicBezTo>
                    <a:pt x="1525" y="387"/>
                    <a:pt x="1594" y="275"/>
                    <a:pt x="1568" y="162"/>
                  </a:cubicBezTo>
                  <a:cubicBezTo>
                    <a:pt x="1542" y="66"/>
                    <a:pt x="1456"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214;p27"/>
            <p:cNvSpPr/>
            <p:nvPr/>
          </p:nvSpPr>
          <p:spPr>
            <a:xfrm>
              <a:off x="6974630" y="3253834"/>
              <a:ext cx="38043" cy="43449"/>
            </a:xfrm>
            <a:custGeom>
              <a:avLst/>
              <a:gdLst/>
              <a:ahLst/>
              <a:cxnLst/>
              <a:rect l="l" t="t" r="r" b="b"/>
              <a:pathLst>
                <a:path w="1147" h="1310" extrusionOk="0">
                  <a:moveTo>
                    <a:pt x="234" y="1"/>
                  </a:moveTo>
                  <a:cubicBezTo>
                    <a:pt x="181" y="1"/>
                    <a:pt x="127" y="21"/>
                    <a:pt x="87" y="60"/>
                  </a:cubicBezTo>
                  <a:cubicBezTo>
                    <a:pt x="1" y="143"/>
                    <a:pt x="1" y="276"/>
                    <a:pt x="83" y="359"/>
                  </a:cubicBezTo>
                  <a:cubicBezTo>
                    <a:pt x="87" y="362"/>
                    <a:pt x="495" y="783"/>
                    <a:pt x="723" y="1200"/>
                  </a:cubicBezTo>
                  <a:cubicBezTo>
                    <a:pt x="759" y="1270"/>
                    <a:pt x="833" y="1310"/>
                    <a:pt x="908" y="1310"/>
                  </a:cubicBezTo>
                  <a:cubicBezTo>
                    <a:pt x="942" y="1310"/>
                    <a:pt x="975" y="1303"/>
                    <a:pt x="1008" y="1283"/>
                  </a:cubicBezTo>
                  <a:cubicBezTo>
                    <a:pt x="1111" y="1226"/>
                    <a:pt x="1147" y="1101"/>
                    <a:pt x="1091" y="998"/>
                  </a:cubicBezTo>
                  <a:cubicBezTo>
                    <a:pt x="836" y="530"/>
                    <a:pt x="402" y="83"/>
                    <a:pt x="382" y="63"/>
                  </a:cubicBezTo>
                  <a:cubicBezTo>
                    <a:pt x="341" y="22"/>
                    <a:pt x="28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215;p27"/>
            <p:cNvSpPr/>
            <p:nvPr/>
          </p:nvSpPr>
          <p:spPr>
            <a:xfrm>
              <a:off x="6674817" y="3530331"/>
              <a:ext cx="180829" cy="148093"/>
            </a:xfrm>
            <a:custGeom>
              <a:avLst/>
              <a:gdLst/>
              <a:ahLst/>
              <a:cxnLst/>
              <a:rect l="l" t="t" r="r" b="b"/>
              <a:pathLst>
                <a:path w="5452" h="4465" extrusionOk="0">
                  <a:moveTo>
                    <a:pt x="2202" y="0"/>
                  </a:moveTo>
                  <a:cubicBezTo>
                    <a:pt x="2202" y="0"/>
                    <a:pt x="1" y="1147"/>
                    <a:pt x="982" y="3169"/>
                  </a:cubicBezTo>
                  <a:cubicBezTo>
                    <a:pt x="1422" y="4080"/>
                    <a:pt x="2315" y="4465"/>
                    <a:pt x="3182" y="4465"/>
                  </a:cubicBezTo>
                  <a:cubicBezTo>
                    <a:pt x="4242" y="4465"/>
                    <a:pt x="5262" y="3888"/>
                    <a:pt x="5364" y="2993"/>
                  </a:cubicBezTo>
                  <a:cubicBezTo>
                    <a:pt x="5452" y="2203"/>
                    <a:pt x="4887" y="2000"/>
                    <a:pt x="4280" y="2000"/>
                  </a:cubicBezTo>
                  <a:cubicBezTo>
                    <a:pt x="3634" y="2000"/>
                    <a:pt x="2941" y="2231"/>
                    <a:pt x="2941" y="2231"/>
                  </a:cubicBezTo>
                  <a:lnTo>
                    <a:pt x="22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560"/>
        <p:cNvGrpSpPr/>
        <p:nvPr/>
      </p:nvGrpSpPr>
      <p:grpSpPr>
        <a:xfrm>
          <a:off x="0" y="0"/>
          <a:ext cx="0" cy="0"/>
          <a:chOff x="0" y="0"/>
          <a:chExt cx="0" cy="0"/>
        </a:xfrm>
      </p:grpSpPr>
      <p:sp>
        <p:nvSpPr>
          <p:cNvPr id="561" name="Google Shape;561;p23"/>
          <p:cNvSpPr/>
          <p:nvPr/>
        </p:nvSpPr>
        <p:spPr>
          <a:xfrm>
            <a:off x="1709413" y="1646111"/>
            <a:ext cx="6445165" cy="2090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grpSp>
        <p:nvGrpSpPr>
          <p:cNvPr id="578" name="Google Shape;578;p23"/>
          <p:cNvGrpSpPr/>
          <p:nvPr/>
        </p:nvGrpSpPr>
        <p:grpSpPr>
          <a:xfrm rot="889286">
            <a:off x="6674770" y="1399236"/>
            <a:ext cx="1912774" cy="1010181"/>
            <a:chOff x="5862862" y="867279"/>
            <a:chExt cx="1912829" cy="1010210"/>
          </a:xfrm>
        </p:grpSpPr>
        <p:sp>
          <p:nvSpPr>
            <p:cNvPr id="579" name="Google Shape;579;p23"/>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p:txBody>
        </p:sp>
        <p:sp>
          <p:nvSpPr>
            <p:cNvPr id="580" name="Google Shape;580;p23"/>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8DB13E"/>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581" name="Google Shape;581;p23"/>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p:txBody>
        </p:sp>
        <p:sp>
          <p:nvSpPr>
            <p:cNvPr id="582" name="Google Shape;582;p23"/>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583" name="Google Shape;583;p23"/>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p:txBody>
        </p:sp>
        <p:sp>
          <p:nvSpPr>
            <p:cNvPr id="584" name="Google Shape;584;p23"/>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585" name="Google Shape;585;p23"/>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p:txBody>
        </p:sp>
        <p:sp>
          <p:nvSpPr>
            <p:cNvPr id="586" name="Google Shape;586;p23"/>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p:txBody>
        </p:sp>
      </p:grpSp>
      <p:sp>
        <p:nvSpPr>
          <p:cNvPr id="587" name="Google Shape;587;p23"/>
          <p:cNvSpPr/>
          <p:nvPr/>
        </p:nvSpPr>
        <p:spPr>
          <a:xfrm rot="-8665993">
            <a:off x="1398878" y="2968513"/>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p:txBody>
      </p:sp>
      <p:grpSp>
        <p:nvGrpSpPr>
          <p:cNvPr id="588" name="Google Shape;588;p23"/>
          <p:cNvGrpSpPr/>
          <p:nvPr/>
        </p:nvGrpSpPr>
        <p:grpSpPr>
          <a:xfrm>
            <a:off x="2042373" y="1261577"/>
            <a:ext cx="853686" cy="729620"/>
            <a:chOff x="1327725" y="574025"/>
            <a:chExt cx="2215064" cy="1893151"/>
          </a:xfrm>
        </p:grpSpPr>
        <p:sp>
          <p:nvSpPr>
            <p:cNvPr id="589" name="Google Shape;589;p23"/>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590" name="Google Shape;590;p23"/>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91425" tIns="91425" rIns="91425" bIns="91425" anchor="ctr" anchorCtr="0">
              <a:noAutofit/>
            </a:bodyPr>
            <a:lstStyle/>
            <a:p/>
          </p:txBody>
        </p:sp>
        <p:sp>
          <p:nvSpPr>
            <p:cNvPr id="591" name="Google Shape;591;p23"/>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91425" tIns="91425" rIns="91425" bIns="91425" anchor="ctr" anchorCtr="0">
              <a:noAutofit/>
            </a:bodyPr>
            <a:lstStyle/>
            <a:p/>
          </p:txBody>
        </p:sp>
        <p:sp>
          <p:nvSpPr>
            <p:cNvPr id="592" name="Google Shape;592;p23"/>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p:txBody>
        </p:sp>
        <p:sp>
          <p:nvSpPr>
            <p:cNvPr id="593" name="Google Shape;593;p23"/>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594" name="Google Shape;594;p23"/>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91425" tIns="91425" rIns="91425" bIns="91425" anchor="ctr" anchorCtr="0">
              <a:noAutofit/>
            </a:bodyPr>
            <a:lstStyle/>
            <a:p/>
          </p:txBody>
        </p:sp>
        <p:sp>
          <p:nvSpPr>
            <p:cNvPr id="595" name="Google Shape;595;p23"/>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596" name="Google Shape;596;p23"/>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45E5D"/>
            </a:solidFill>
            <a:ln>
              <a:noFill/>
            </a:ln>
          </p:spPr>
          <p:txBody>
            <a:bodyPr spcFirstLastPara="1" wrap="square" lIns="91425" tIns="91425" rIns="91425" bIns="91425" anchor="ctr" anchorCtr="0">
              <a:noAutofit/>
            </a:bodyPr>
            <a:lstStyle/>
            <a:p/>
          </p:txBody>
        </p:sp>
        <p:sp>
          <p:nvSpPr>
            <p:cNvPr id="597" name="Google Shape;597;p23"/>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598" name="Google Shape;598;p23"/>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p:txBody>
        </p:sp>
        <p:sp>
          <p:nvSpPr>
            <p:cNvPr id="599" name="Google Shape;599;p23"/>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91425" tIns="91425" rIns="91425" bIns="91425" anchor="ctr" anchorCtr="0">
              <a:noAutofit/>
            </a:bodyPr>
            <a:lstStyle/>
            <a:p/>
          </p:txBody>
        </p:sp>
        <p:sp>
          <p:nvSpPr>
            <p:cNvPr id="600" name="Google Shape;600;p23"/>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91425" tIns="91425" rIns="91425" bIns="91425" anchor="ctr" anchorCtr="0">
              <a:noAutofit/>
            </a:bodyPr>
            <a:lstStyle/>
            <a:p/>
          </p:txBody>
        </p:sp>
        <p:sp>
          <p:nvSpPr>
            <p:cNvPr id="601" name="Google Shape;601;p23"/>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02" name="Google Shape;602;p23"/>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03" name="Google Shape;603;p23"/>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04" name="Google Shape;604;p23"/>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05" name="Google Shape;605;p23"/>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06" name="Google Shape;606;p23"/>
          <p:cNvGrpSpPr/>
          <p:nvPr/>
        </p:nvGrpSpPr>
        <p:grpSpPr>
          <a:xfrm>
            <a:off x="5257800" y="239597"/>
            <a:ext cx="799069" cy="806261"/>
            <a:chOff x="6956050" y="265900"/>
            <a:chExt cx="1231801" cy="1242887"/>
          </a:xfrm>
        </p:grpSpPr>
        <p:sp>
          <p:nvSpPr>
            <p:cNvPr id="607" name="Google Shape;607;p23"/>
            <p:cNvSpPr/>
            <p:nvPr/>
          </p:nvSpPr>
          <p:spPr>
            <a:xfrm>
              <a:off x="6956050" y="265900"/>
              <a:ext cx="1231801" cy="1242887"/>
            </a:xfrm>
            <a:custGeom>
              <a:avLst/>
              <a:gdLst/>
              <a:ahLst/>
              <a:cxnLst/>
              <a:rect l="l" t="t" r="r" b="b"/>
              <a:pathLst>
                <a:path w="21445" h="21638" extrusionOk="0">
                  <a:moveTo>
                    <a:pt x="17024" y="1"/>
                  </a:moveTo>
                  <a:cubicBezTo>
                    <a:pt x="16837" y="1"/>
                    <a:pt x="16661" y="32"/>
                    <a:pt x="16493" y="94"/>
                  </a:cubicBezTo>
                  <a:cubicBezTo>
                    <a:pt x="15936" y="299"/>
                    <a:pt x="15300" y="648"/>
                    <a:pt x="14849" y="919"/>
                  </a:cubicBezTo>
                  <a:cubicBezTo>
                    <a:pt x="13808" y="552"/>
                    <a:pt x="12721" y="366"/>
                    <a:pt x="11607" y="366"/>
                  </a:cubicBezTo>
                  <a:cubicBezTo>
                    <a:pt x="9848" y="366"/>
                    <a:pt x="8124" y="840"/>
                    <a:pt x="6626" y="1735"/>
                  </a:cubicBezTo>
                  <a:cubicBezTo>
                    <a:pt x="5283" y="2534"/>
                    <a:pt x="4153" y="3644"/>
                    <a:pt x="3331" y="4963"/>
                  </a:cubicBezTo>
                  <a:cubicBezTo>
                    <a:pt x="3199" y="5003"/>
                    <a:pt x="3050" y="5046"/>
                    <a:pt x="2900" y="5089"/>
                  </a:cubicBezTo>
                  <a:cubicBezTo>
                    <a:pt x="2320" y="5254"/>
                    <a:pt x="1658" y="5444"/>
                    <a:pt x="1121" y="5765"/>
                  </a:cubicBezTo>
                  <a:cubicBezTo>
                    <a:pt x="673" y="6030"/>
                    <a:pt x="379" y="6541"/>
                    <a:pt x="193" y="7370"/>
                  </a:cubicBezTo>
                  <a:cubicBezTo>
                    <a:pt x="73" y="7910"/>
                    <a:pt x="4" y="8563"/>
                    <a:pt x="4" y="9206"/>
                  </a:cubicBezTo>
                  <a:cubicBezTo>
                    <a:pt x="1" y="9597"/>
                    <a:pt x="27" y="10174"/>
                    <a:pt x="150" y="10703"/>
                  </a:cubicBezTo>
                  <a:cubicBezTo>
                    <a:pt x="305" y="11380"/>
                    <a:pt x="587" y="11834"/>
                    <a:pt x="1015" y="12089"/>
                  </a:cubicBezTo>
                  <a:cubicBezTo>
                    <a:pt x="1465" y="12361"/>
                    <a:pt x="1910" y="12600"/>
                    <a:pt x="2224" y="12762"/>
                  </a:cubicBezTo>
                  <a:cubicBezTo>
                    <a:pt x="2470" y="13631"/>
                    <a:pt x="2831" y="14456"/>
                    <a:pt x="3308" y="15228"/>
                  </a:cubicBezTo>
                  <a:cubicBezTo>
                    <a:pt x="3782" y="15990"/>
                    <a:pt x="4352" y="16683"/>
                    <a:pt x="5015" y="17290"/>
                  </a:cubicBezTo>
                  <a:cubicBezTo>
                    <a:pt x="5015" y="17369"/>
                    <a:pt x="5019" y="17452"/>
                    <a:pt x="5019" y="17535"/>
                  </a:cubicBezTo>
                  <a:cubicBezTo>
                    <a:pt x="5032" y="18138"/>
                    <a:pt x="5045" y="18821"/>
                    <a:pt x="5214" y="19421"/>
                  </a:cubicBezTo>
                  <a:cubicBezTo>
                    <a:pt x="5357" y="19921"/>
                    <a:pt x="5774" y="20339"/>
                    <a:pt x="6527" y="20730"/>
                  </a:cubicBezTo>
                  <a:cubicBezTo>
                    <a:pt x="7017" y="20989"/>
                    <a:pt x="7630" y="21220"/>
                    <a:pt x="8250" y="21390"/>
                  </a:cubicBezTo>
                  <a:cubicBezTo>
                    <a:pt x="8628" y="21492"/>
                    <a:pt x="9195" y="21615"/>
                    <a:pt x="9735" y="21635"/>
                  </a:cubicBezTo>
                  <a:cubicBezTo>
                    <a:pt x="9781" y="21635"/>
                    <a:pt x="9825" y="21638"/>
                    <a:pt x="9871" y="21638"/>
                  </a:cubicBezTo>
                  <a:cubicBezTo>
                    <a:pt x="10497" y="21638"/>
                    <a:pt x="10968" y="21479"/>
                    <a:pt x="11300" y="21157"/>
                  </a:cubicBezTo>
                  <a:lnTo>
                    <a:pt x="11303" y="21154"/>
                  </a:lnTo>
                  <a:cubicBezTo>
                    <a:pt x="11704" y="20763"/>
                    <a:pt x="12105" y="20243"/>
                    <a:pt x="12406" y="19825"/>
                  </a:cubicBezTo>
                  <a:cubicBezTo>
                    <a:pt x="13338" y="19749"/>
                    <a:pt x="14240" y="19547"/>
                    <a:pt x="15104" y="19212"/>
                  </a:cubicBezTo>
                  <a:cubicBezTo>
                    <a:pt x="15135" y="19225"/>
                    <a:pt x="15167" y="19242"/>
                    <a:pt x="15197" y="19259"/>
                  </a:cubicBezTo>
                  <a:cubicBezTo>
                    <a:pt x="15737" y="19524"/>
                    <a:pt x="16351" y="19828"/>
                    <a:pt x="16957" y="19955"/>
                  </a:cubicBezTo>
                  <a:lnTo>
                    <a:pt x="16960" y="19955"/>
                  </a:lnTo>
                  <a:cubicBezTo>
                    <a:pt x="17054" y="19974"/>
                    <a:pt x="17149" y="19984"/>
                    <a:pt x="17247" y="19984"/>
                  </a:cubicBezTo>
                  <a:cubicBezTo>
                    <a:pt x="17680" y="19984"/>
                    <a:pt x="18159" y="19792"/>
                    <a:pt x="18727" y="19394"/>
                  </a:cubicBezTo>
                  <a:cubicBezTo>
                    <a:pt x="19181" y="19080"/>
                    <a:pt x="19672" y="18642"/>
                    <a:pt x="20106" y="18168"/>
                  </a:cubicBezTo>
                  <a:cubicBezTo>
                    <a:pt x="20371" y="17879"/>
                    <a:pt x="20743" y="17435"/>
                    <a:pt x="21007" y="16965"/>
                  </a:cubicBezTo>
                  <a:cubicBezTo>
                    <a:pt x="21349" y="16358"/>
                    <a:pt x="21445" y="15831"/>
                    <a:pt x="21306" y="15357"/>
                  </a:cubicBezTo>
                  <a:lnTo>
                    <a:pt x="21306" y="15354"/>
                  </a:lnTo>
                  <a:cubicBezTo>
                    <a:pt x="21150" y="14844"/>
                    <a:pt x="20888" y="14263"/>
                    <a:pt x="20639" y="13773"/>
                  </a:cubicBezTo>
                  <a:cubicBezTo>
                    <a:pt x="21113" y="12613"/>
                    <a:pt x="21352" y="11384"/>
                    <a:pt x="21352" y="10111"/>
                  </a:cubicBezTo>
                  <a:cubicBezTo>
                    <a:pt x="21352" y="9941"/>
                    <a:pt x="21346" y="9766"/>
                    <a:pt x="21335" y="9563"/>
                  </a:cubicBezTo>
                  <a:lnTo>
                    <a:pt x="21335" y="9560"/>
                  </a:lnTo>
                  <a:cubicBezTo>
                    <a:pt x="21272" y="8443"/>
                    <a:pt x="21024" y="7366"/>
                    <a:pt x="20596" y="6352"/>
                  </a:cubicBezTo>
                  <a:cubicBezTo>
                    <a:pt x="20646" y="6226"/>
                    <a:pt x="20706" y="6087"/>
                    <a:pt x="20762" y="5950"/>
                  </a:cubicBezTo>
                  <a:cubicBezTo>
                    <a:pt x="20997" y="5398"/>
                    <a:pt x="21263" y="4764"/>
                    <a:pt x="21352" y="4148"/>
                  </a:cubicBezTo>
                  <a:cubicBezTo>
                    <a:pt x="21425" y="3634"/>
                    <a:pt x="21213" y="3084"/>
                    <a:pt x="20683" y="2418"/>
                  </a:cubicBezTo>
                  <a:cubicBezTo>
                    <a:pt x="20338" y="1983"/>
                    <a:pt x="19871" y="1520"/>
                    <a:pt x="19370" y="1115"/>
                  </a:cubicBezTo>
                  <a:cubicBezTo>
                    <a:pt x="19065" y="870"/>
                    <a:pt x="18601" y="525"/>
                    <a:pt x="18114" y="290"/>
                  </a:cubicBezTo>
                  <a:cubicBezTo>
                    <a:pt x="17714" y="98"/>
                    <a:pt x="17353" y="1"/>
                    <a:pt x="17024" y="1"/>
                  </a:cubicBezTo>
                  <a:close/>
                </a:path>
              </a:pathLst>
            </a:custGeom>
            <a:solidFill>
              <a:schemeClr val="l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p:txBody>
        </p:sp>
        <p:sp>
          <p:nvSpPr>
            <p:cNvPr id="608" name="Google Shape;608;p23"/>
            <p:cNvSpPr/>
            <p:nvPr/>
          </p:nvSpPr>
          <p:spPr>
            <a:xfrm>
              <a:off x="7122624" y="342467"/>
              <a:ext cx="1000145" cy="1000145"/>
            </a:xfrm>
            <a:custGeom>
              <a:avLst/>
              <a:gdLst/>
              <a:ahLst/>
              <a:cxnLst/>
              <a:rect l="l" t="t" r="r" b="b"/>
              <a:pathLst>
                <a:path w="17412" h="17412" extrusionOk="0">
                  <a:moveTo>
                    <a:pt x="8707" y="1"/>
                  </a:moveTo>
                  <a:cubicBezTo>
                    <a:pt x="7080" y="1"/>
                    <a:pt x="5559" y="445"/>
                    <a:pt x="4256" y="1221"/>
                  </a:cubicBezTo>
                  <a:cubicBezTo>
                    <a:pt x="2957" y="1992"/>
                    <a:pt x="1880" y="3093"/>
                    <a:pt x="1134" y="4406"/>
                  </a:cubicBezTo>
                  <a:lnTo>
                    <a:pt x="1134" y="4409"/>
                  </a:lnTo>
                  <a:cubicBezTo>
                    <a:pt x="412" y="5675"/>
                    <a:pt x="0" y="7143"/>
                    <a:pt x="0" y="8705"/>
                  </a:cubicBezTo>
                  <a:cubicBezTo>
                    <a:pt x="0" y="9367"/>
                    <a:pt x="73" y="10014"/>
                    <a:pt x="216" y="10634"/>
                  </a:cubicBezTo>
                  <a:lnTo>
                    <a:pt x="216" y="10637"/>
                  </a:lnTo>
                  <a:cubicBezTo>
                    <a:pt x="644" y="12532"/>
                    <a:pt x="1691" y="14190"/>
                    <a:pt x="3133" y="15393"/>
                  </a:cubicBezTo>
                  <a:cubicBezTo>
                    <a:pt x="4644" y="16656"/>
                    <a:pt x="6587" y="17412"/>
                    <a:pt x="8707" y="17412"/>
                  </a:cubicBezTo>
                  <a:cubicBezTo>
                    <a:pt x="8787" y="17412"/>
                    <a:pt x="8867" y="17412"/>
                    <a:pt x="8943" y="17409"/>
                  </a:cubicBezTo>
                  <a:cubicBezTo>
                    <a:pt x="10110" y="17378"/>
                    <a:pt x="11227" y="17117"/>
                    <a:pt x="12235" y="16666"/>
                  </a:cubicBezTo>
                  <a:cubicBezTo>
                    <a:pt x="14150" y="15821"/>
                    <a:pt x="15698" y="14299"/>
                    <a:pt x="16590" y="12407"/>
                  </a:cubicBezTo>
                  <a:cubicBezTo>
                    <a:pt x="17116" y="11283"/>
                    <a:pt x="17411" y="10031"/>
                    <a:pt x="17411" y="8705"/>
                  </a:cubicBezTo>
                  <a:cubicBezTo>
                    <a:pt x="17411" y="8539"/>
                    <a:pt x="17408" y="8373"/>
                    <a:pt x="17398" y="8211"/>
                  </a:cubicBezTo>
                  <a:cubicBezTo>
                    <a:pt x="17335" y="7054"/>
                    <a:pt x="17043" y="5957"/>
                    <a:pt x="16566" y="4963"/>
                  </a:cubicBezTo>
                  <a:cubicBezTo>
                    <a:pt x="15648" y="3034"/>
                    <a:pt x="14037" y="1492"/>
                    <a:pt x="12056" y="667"/>
                  </a:cubicBezTo>
                  <a:cubicBezTo>
                    <a:pt x="11025" y="236"/>
                    <a:pt x="9894" y="1"/>
                    <a:pt x="8707" y="1"/>
                  </a:cubicBezTo>
                  <a:close/>
                </a:path>
              </a:pathLst>
            </a:custGeom>
            <a:solidFill>
              <a:srgbClr val="6F3483"/>
            </a:solidFill>
            <a:ln>
              <a:noFill/>
            </a:ln>
          </p:spPr>
          <p:txBody>
            <a:bodyPr spcFirstLastPara="1" wrap="square" lIns="91425" tIns="91425" rIns="91425" bIns="91425" anchor="ctr" anchorCtr="0">
              <a:noAutofit/>
            </a:bodyPr>
            <a:lstStyle/>
            <a:p/>
          </p:txBody>
        </p:sp>
        <p:sp>
          <p:nvSpPr>
            <p:cNvPr id="609" name="Google Shape;609;p23"/>
            <p:cNvSpPr/>
            <p:nvPr/>
          </p:nvSpPr>
          <p:spPr>
            <a:xfrm>
              <a:off x="6999647" y="595488"/>
              <a:ext cx="188116" cy="357966"/>
            </a:xfrm>
            <a:custGeom>
              <a:avLst/>
              <a:gdLst/>
              <a:ahLst/>
              <a:cxnLst/>
              <a:rect l="l" t="t" r="r" b="b"/>
              <a:pathLst>
                <a:path w="3275" h="6232" extrusionOk="0">
                  <a:moveTo>
                    <a:pt x="3275" y="1"/>
                  </a:moveTo>
                  <a:cubicBezTo>
                    <a:pt x="2708" y="246"/>
                    <a:pt x="1578" y="438"/>
                    <a:pt x="896" y="846"/>
                  </a:cubicBezTo>
                  <a:cubicBezTo>
                    <a:pt x="209" y="1254"/>
                    <a:pt x="1" y="4913"/>
                    <a:pt x="789" y="5387"/>
                  </a:cubicBezTo>
                  <a:cubicBezTo>
                    <a:pt x="1578" y="5860"/>
                    <a:pt x="2357" y="6232"/>
                    <a:pt x="2357" y="6232"/>
                  </a:cubicBezTo>
                  <a:lnTo>
                    <a:pt x="2357" y="6229"/>
                  </a:lnTo>
                  <a:cubicBezTo>
                    <a:pt x="2473" y="4535"/>
                    <a:pt x="3245" y="163"/>
                    <a:pt x="3275" y="4"/>
                  </a:cubicBezTo>
                  <a:lnTo>
                    <a:pt x="3275" y="1"/>
                  </a:ln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10" name="Google Shape;610;p23"/>
            <p:cNvSpPr/>
            <p:nvPr/>
          </p:nvSpPr>
          <p:spPr>
            <a:xfrm>
              <a:off x="7301204" y="1216293"/>
              <a:ext cx="342744" cy="228554"/>
            </a:xfrm>
            <a:custGeom>
              <a:avLst/>
              <a:gdLst/>
              <a:ahLst/>
              <a:cxnLst/>
              <a:rect l="l" t="t" r="r" b="b"/>
              <a:pathLst>
                <a:path w="5967" h="3979" extrusionOk="0">
                  <a:moveTo>
                    <a:pt x="1" y="1"/>
                  </a:moveTo>
                  <a:cubicBezTo>
                    <a:pt x="10" y="57"/>
                    <a:pt x="17" y="114"/>
                    <a:pt x="24" y="180"/>
                  </a:cubicBezTo>
                  <a:cubicBezTo>
                    <a:pt x="77" y="816"/>
                    <a:pt x="7" y="1821"/>
                    <a:pt x="206" y="2520"/>
                  </a:cubicBezTo>
                  <a:cubicBezTo>
                    <a:pt x="377" y="3128"/>
                    <a:pt x="2616" y="3978"/>
                    <a:pt x="3858" y="3978"/>
                  </a:cubicBezTo>
                  <a:cubicBezTo>
                    <a:pt x="4178" y="3978"/>
                    <a:pt x="4432" y="3922"/>
                    <a:pt x="4568" y="3790"/>
                  </a:cubicBezTo>
                  <a:cubicBezTo>
                    <a:pt x="5058" y="3316"/>
                    <a:pt x="5589" y="2557"/>
                    <a:pt x="5834" y="2196"/>
                  </a:cubicBezTo>
                  <a:cubicBezTo>
                    <a:pt x="5917" y="2069"/>
                    <a:pt x="5967" y="1990"/>
                    <a:pt x="5967" y="1990"/>
                  </a:cubicBezTo>
                  <a:cubicBezTo>
                    <a:pt x="4326" y="1433"/>
                    <a:pt x="1" y="1"/>
                    <a:pt x="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11" name="Google Shape;611;p23"/>
            <p:cNvSpPr/>
            <p:nvPr/>
          </p:nvSpPr>
          <p:spPr>
            <a:xfrm>
              <a:off x="7808566" y="1041735"/>
              <a:ext cx="328787" cy="308166"/>
            </a:xfrm>
            <a:custGeom>
              <a:avLst/>
              <a:gdLst/>
              <a:ahLst/>
              <a:cxnLst/>
              <a:rect l="l" t="t" r="r" b="b"/>
              <a:pathLst>
                <a:path w="5724" h="5365" extrusionOk="0">
                  <a:moveTo>
                    <a:pt x="4518" y="0"/>
                  </a:moveTo>
                  <a:cubicBezTo>
                    <a:pt x="3265" y="1198"/>
                    <a:pt x="1" y="4375"/>
                    <a:pt x="1" y="4375"/>
                  </a:cubicBezTo>
                  <a:cubicBezTo>
                    <a:pt x="90" y="4406"/>
                    <a:pt x="186" y="4445"/>
                    <a:pt x="293" y="4492"/>
                  </a:cubicBezTo>
                  <a:cubicBezTo>
                    <a:pt x="876" y="4753"/>
                    <a:pt x="1668" y="5218"/>
                    <a:pt x="2327" y="5357"/>
                  </a:cubicBezTo>
                  <a:cubicBezTo>
                    <a:pt x="2351" y="5362"/>
                    <a:pt x="2376" y="5364"/>
                    <a:pt x="2402" y="5364"/>
                  </a:cubicBezTo>
                  <a:cubicBezTo>
                    <a:pt x="3264" y="5364"/>
                    <a:pt x="5723" y="2928"/>
                    <a:pt x="5469" y="2073"/>
                  </a:cubicBezTo>
                  <a:cubicBezTo>
                    <a:pt x="5274" y="1429"/>
                    <a:pt x="4856" y="621"/>
                    <a:pt x="4648" y="233"/>
                  </a:cubicBezTo>
                  <a:cubicBezTo>
                    <a:pt x="4568" y="90"/>
                    <a:pt x="4518" y="0"/>
                    <a:pt x="4518"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12" name="Google Shape;612;p23"/>
            <p:cNvSpPr/>
            <p:nvPr/>
          </p:nvSpPr>
          <p:spPr>
            <a:xfrm>
              <a:off x="7808566" y="321444"/>
              <a:ext cx="320860" cy="307074"/>
            </a:xfrm>
            <a:custGeom>
              <a:avLst/>
              <a:gdLst/>
              <a:ahLst/>
              <a:cxnLst/>
              <a:rect l="l" t="t" r="r" b="b"/>
              <a:pathLst>
                <a:path w="5586" h="5346" extrusionOk="0">
                  <a:moveTo>
                    <a:pt x="2184" y="0"/>
                  </a:moveTo>
                  <a:cubicBezTo>
                    <a:pt x="2120" y="0"/>
                    <a:pt x="2061" y="9"/>
                    <a:pt x="2009" y="29"/>
                  </a:cubicBezTo>
                  <a:cubicBezTo>
                    <a:pt x="1144" y="347"/>
                    <a:pt x="1" y="1106"/>
                    <a:pt x="1" y="1106"/>
                  </a:cubicBezTo>
                  <a:cubicBezTo>
                    <a:pt x="1273" y="2279"/>
                    <a:pt x="4644" y="5345"/>
                    <a:pt x="4644" y="5345"/>
                  </a:cubicBezTo>
                  <a:cubicBezTo>
                    <a:pt x="4810" y="4749"/>
                    <a:pt x="5370" y="3751"/>
                    <a:pt x="5479" y="2962"/>
                  </a:cubicBezTo>
                  <a:cubicBezTo>
                    <a:pt x="5585" y="2221"/>
                    <a:pt x="3190" y="0"/>
                    <a:pt x="2184" y="0"/>
                  </a:cubicBezTo>
                  <a:close/>
                </a:path>
              </a:pathLst>
            </a:custGeom>
            <a:solidFill>
              <a:srgbClr val="6F3483"/>
            </a:solidFill>
            <a:ln>
              <a:noFill/>
            </a:ln>
          </p:spPr>
          <p:txBody>
            <a:bodyPr spcFirstLastPara="1" wrap="square" lIns="91425" tIns="91425" rIns="91425" bIns="91425" anchor="ctr" anchorCtr="0">
              <a:noAutofit/>
            </a:bodyPr>
            <a:lstStyle/>
            <a:p/>
          </p:txBody>
        </p:sp>
        <p:sp>
          <p:nvSpPr>
            <p:cNvPr id="613" name="Google Shape;613;p23"/>
            <p:cNvSpPr/>
            <p:nvPr/>
          </p:nvSpPr>
          <p:spPr>
            <a:xfrm>
              <a:off x="7463240" y="709333"/>
              <a:ext cx="334760" cy="334760"/>
            </a:xfrm>
            <a:custGeom>
              <a:avLst/>
              <a:gdLst/>
              <a:ahLst/>
              <a:cxnLst/>
              <a:rect l="l" t="t" r="r" b="b"/>
              <a:pathLst>
                <a:path w="5828" h="5828" extrusionOk="0">
                  <a:moveTo>
                    <a:pt x="2913" y="0"/>
                  </a:moveTo>
                  <a:cubicBezTo>
                    <a:pt x="1306" y="0"/>
                    <a:pt x="0" y="1307"/>
                    <a:pt x="0" y="2914"/>
                  </a:cubicBezTo>
                  <a:cubicBezTo>
                    <a:pt x="0" y="4525"/>
                    <a:pt x="1306" y="5827"/>
                    <a:pt x="2913" y="5827"/>
                  </a:cubicBezTo>
                  <a:cubicBezTo>
                    <a:pt x="4524" y="5827"/>
                    <a:pt x="5827" y="4525"/>
                    <a:pt x="5827" y="2914"/>
                  </a:cubicBezTo>
                  <a:cubicBezTo>
                    <a:pt x="5827" y="1307"/>
                    <a:pt x="4524" y="0"/>
                    <a:pt x="2913"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4" name="Google Shape;614;p23"/>
            <p:cNvSpPr/>
            <p:nvPr/>
          </p:nvSpPr>
          <p:spPr>
            <a:xfrm>
              <a:off x="7253200" y="532477"/>
              <a:ext cx="249462" cy="206439"/>
            </a:xfrm>
            <a:custGeom>
              <a:avLst/>
              <a:gdLst/>
              <a:ahLst/>
              <a:cxnLst/>
              <a:rect l="l" t="t" r="r" b="b"/>
              <a:pathLst>
                <a:path w="4343" h="3594" extrusionOk="0">
                  <a:moveTo>
                    <a:pt x="2095" y="1"/>
                  </a:moveTo>
                  <a:cubicBezTo>
                    <a:pt x="1442" y="1"/>
                    <a:pt x="746" y="485"/>
                    <a:pt x="302" y="1118"/>
                  </a:cubicBezTo>
                  <a:cubicBezTo>
                    <a:pt x="129" y="1718"/>
                    <a:pt x="13" y="2377"/>
                    <a:pt x="0" y="3079"/>
                  </a:cubicBezTo>
                  <a:lnTo>
                    <a:pt x="0" y="3083"/>
                  </a:lnTo>
                  <a:cubicBezTo>
                    <a:pt x="60" y="3183"/>
                    <a:pt x="132" y="3275"/>
                    <a:pt x="222" y="3362"/>
                  </a:cubicBezTo>
                  <a:cubicBezTo>
                    <a:pt x="391" y="3521"/>
                    <a:pt x="594" y="3593"/>
                    <a:pt x="816" y="3593"/>
                  </a:cubicBezTo>
                  <a:cubicBezTo>
                    <a:pt x="2228" y="3593"/>
                    <a:pt x="4342" y="680"/>
                    <a:pt x="2479" y="61"/>
                  </a:cubicBezTo>
                  <a:cubicBezTo>
                    <a:pt x="2357" y="21"/>
                    <a:pt x="2228" y="1"/>
                    <a:pt x="2095"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5" name="Google Shape;615;p23"/>
            <p:cNvSpPr/>
            <p:nvPr/>
          </p:nvSpPr>
          <p:spPr>
            <a:xfrm>
              <a:off x="7339631" y="963330"/>
              <a:ext cx="150493" cy="130848"/>
            </a:xfrm>
            <a:custGeom>
              <a:avLst/>
              <a:gdLst/>
              <a:ahLst/>
              <a:cxnLst/>
              <a:rect l="l" t="t" r="r" b="b"/>
              <a:pathLst>
                <a:path w="2620" h="2278" extrusionOk="0">
                  <a:moveTo>
                    <a:pt x="1" y="0"/>
                  </a:moveTo>
                  <a:lnTo>
                    <a:pt x="1" y="0"/>
                  </a:lnTo>
                  <a:cubicBezTo>
                    <a:pt x="150" y="199"/>
                    <a:pt x="309" y="398"/>
                    <a:pt x="485" y="597"/>
                  </a:cubicBezTo>
                  <a:cubicBezTo>
                    <a:pt x="1118" y="1319"/>
                    <a:pt x="1844" y="1876"/>
                    <a:pt x="2619" y="2277"/>
                  </a:cubicBezTo>
                  <a:cubicBezTo>
                    <a:pt x="2099" y="1260"/>
                    <a:pt x="969" y="209"/>
                    <a:pt x="1"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6" name="Google Shape;616;p23"/>
            <p:cNvSpPr/>
            <p:nvPr/>
          </p:nvSpPr>
          <p:spPr>
            <a:xfrm>
              <a:off x="7763649" y="945853"/>
              <a:ext cx="234240" cy="181453"/>
            </a:xfrm>
            <a:custGeom>
              <a:avLst/>
              <a:gdLst/>
              <a:ahLst/>
              <a:cxnLst/>
              <a:rect l="l" t="t" r="r" b="b"/>
              <a:pathLst>
                <a:path w="4078" h="3159" extrusionOk="0">
                  <a:moveTo>
                    <a:pt x="2980" y="0"/>
                  </a:moveTo>
                  <a:cubicBezTo>
                    <a:pt x="1701" y="0"/>
                    <a:pt x="1" y="2291"/>
                    <a:pt x="911" y="3136"/>
                  </a:cubicBezTo>
                  <a:cubicBezTo>
                    <a:pt x="922" y="3146"/>
                    <a:pt x="928" y="3152"/>
                    <a:pt x="938" y="3159"/>
                  </a:cubicBezTo>
                  <a:cubicBezTo>
                    <a:pt x="1933" y="2900"/>
                    <a:pt x="2860" y="2473"/>
                    <a:pt x="3660" y="1900"/>
                  </a:cubicBezTo>
                  <a:cubicBezTo>
                    <a:pt x="3994" y="1336"/>
                    <a:pt x="4077" y="726"/>
                    <a:pt x="3656" y="289"/>
                  </a:cubicBezTo>
                  <a:cubicBezTo>
                    <a:pt x="3461" y="87"/>
                    <a:pt x="3229" y="0"/>
                    <a:pt x="2980"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7" name="Google Shape;617;p23"/>
            <p:cNvSpPr/>
            <p:nvPr/>
          </p:nvSpPr>
          <p:spPr>
            <a:xfrm>
              <a:off x="7660472" y="533583"/>
              <a:ext cx="141877" cy="112927"/>
            </a:xfrm>
            <a:custGeom>
              <a:avLst/>
              <a:gdLst/>
              <a:ahLst/>
              <a:cxnLst/>
              <a:rect l="l" t="t" r="r" b="b"/>
              <a:pathLst>
                <a:path w="2470" h="1966" extrusionOk="0">
                  <a:moveTo>
                    <a:pt x="362" y="1"/>
                  </a:moveTo>
                  <a:lnTo>
                    <a:pt x="362" y="1"/>
                  </a:lnTo>
                  <a:cubicBezTo>
                    <a:pt x="1" y="829"/>
                    <a:pt x="667" y="1966"/>
                    <a:pt x="1453" y="1966"/>
                  </a:cubicBezTo>
                  <a:cubicBezTo>
                    <a:pt x="1608" y="1966"/>
                    <a:pt x="1768" y="1923"/>
                    <a:pt x="1923" y="1823"/>
                  </a:cubicBezTo>
                  <a:cubicBezTo>
                    <a:pt x="2387" y="1532"/>
                    <a:pt x="2470" y="988"/>
                    <a:pt x="2338" y="481"/>
                  </a:cubicBezTo>
                  <a:cubicBezTo>
                    <a:pt x="2258" y="434"/>
                    <a:pt x="2172" y="388"/>
                    <a:pt x="2086" y="348"/>
                  </a:cubicBezTo>
                  <a:cubicBezTo>
                    <a:pt x="1549" y="96"/>
                    <a:pt x="959" y="40"/>
                    <a:pt x="362"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8" name="Google Shape;618;p23"/>
            <p:cNvSpPr/>
            <p:nvPr/>
          </p:nvSpPr>
          <p:spPr>
            <a:xfrm>
              <a:off x="7925456" y="337355"/>
              <a:ext cx="187542" cy="150033"/>
            </a:xfrm>
            <a:custGeom>
              <a:avLst/>
              <a:gdLst/>
              <a:ahLst/>
              <a:cxnLst/>
              <a:rect l="l" t="t" r="r" b="b"/>
              <a:pathLst>
                <a:path w="3265" h="2612" extrusionOk="0">
                  <a:moveTo>
                    <a:pt x="236" y="0"/>
                  </a:moveTo>
                  <a:cubicBezTo>
                    <a:pt x="176" y="0"/>
                    <a:pt x="133" y="24"/>
                    <a:pt x="123" y="73"/>
                  </a:cubicBezTo>
                  <a:cubicBezTo>
                    <a:pt x="0" y="530"/>
                    <a:pt x="2619" y="2612"/>
                    <a:pt x="3116" y="2612"/>
                  </a:cubicBezTo>
                  <a:cubicBezTo>
                    <a:pt x="3166" y="2612"/>
                    <a:pt x="3193" y="2592"/>
                    <a:pt x="3196" y="2552"/>
                  </a:cubicBezTo>
                  <a:cubicBezTo>
                    <a:pt x="3265" y="1936"/>
                    <a:pt x="813" y="0"/>
                    <a:pt x="236"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19" name="Google Shape;619;p23"/>
            <p:cNvSpPr/>
            <p:nvPr/>
          </p:nvSpPr>
          <p:spPr>
            <a:xfrm>
              <a:off x="7585989" y="429717"/>
              <a:ext cx="444586" cy="364170"/>
            </a:xfrm>
            <a:custGeom>
              <a:avLst/>
              <a:gdLst/>
              <a:ahLst/>
              <a:cxnLst/>
              <a:rect l="l" t="t" r="r" b="b"/>
              <a:pathLst>
                <a:path w="7740" h="6340" extrusionOk="0">
                  <a:moveTo>
                    <a:pt x="2464" y="0"/>
                  </a:moveTo>
                  <a:cubicBezTo>
                    <a:pt x="1645" y="0"/>
                    <a:pt x="833" y="209"/>
                    <a:pt x="279" y="689"/>
                  </a:cubicBezTo>
                  <a:cubicBezTo>
                    <a:pt x="131" y="819"/>
                    <a:pt x="1" y="998"/>
                    <a:pt x="11" y="1193"/>
                  </a:cubicBezTo>
                  <a:cubicBezTo>
                    <a:pt x="27" y="1574"/>
                    <a:pt x="498" y="1733"/>
                    <a:pt x="876" y="1773"/>
                  </a:cubicBezTo>
                  <a:cubicBezTo>
                    <a:pt x="1128" y="1796"/>
                    <a:pt x="1383" y="1813"/>
                    <a:pt x="1638" y="1830"/>
                  </a:cubicBezTo>
                  <a:cubicBezTo>
                    <a:pt x="1728" y="1621"/>
                    <a:pt x="1881" y="1435"/>
                    <a:pt x="2115" y="1289"/>
                  </a:cubicBezTo>
                  <a:cubicBezTo>
                    <a:pt x="2242" y="1209"/>
                    <a:pt x="2371" y="1173"/>
                    <a:pt x="2497" y="1173"/>
                  </a:cubicBezTo>
                  <a:cubicBezTo>
                    <a:pt x="2994" y="1173"/>
                    <a:pt x="3455" y="1714"/>
                    <a:pt x="3614" y="2310"/>
                  </a:cubicBezTo>
                  <a:cubicBezTo>
                    <a:pt x="4777" y="3013"/>
                    <a:pt x="5284" y="4478"/>
                    <a:pt x="5997" y="5668"/>
                  </a:cubicBezTo>
                  <a:cubicBezTo>
                    <a:pt x="6176" y="5966"/>
                    <a:pt x="6411" y="6277"/>
                    <a:pt x="6753" y="6334"/>
                  </a:cubicBezTo>
                  <a:cubicBezTo>
                    <a:pt x="6785" y="6340"/>
                    <a:pt x="6822" y="6340"/>
                    <a:pt x="6855" y="6340"/>
                  </a:cubicBezTo>
                  <a:cubicBezTo>
                    <a:pt x="7163" y="6340"/>
                    <a:pt x="7455" y="6115"/>
                    <a:pt x="7591" y="5830"/>
                  </a:cubicBezTo>
                  <a:cubicBezTo>
                    <a:pt x="7740" y="5515"/>
                    <a:pt x="7730" y="5147"/>
                    <a:pt x="7671" y="4802"/>
                  </a:cubicBezTo>
                  <a:cubicBezTo>
                    <a:pt x="7524" y="3993"/>
                    <a:pt x="7114" y="3254"/>
                    <a:pt x="6646" y="2575"/>
                  </a:cubicBezTo>
                  <a:cubicBezTo>
                    <a:pt x="6132" y="1826"/>
                    <a:pt x="5536" y="1120"/>
                    <a:pt x="4777" y="620"/>
                  </a:cubicBezTo>
                  <a:cubicBezTo>
                    <a:pt x="4183" y="228"/>
                    <a:pt x="3319" y="0"/>
                    <a:pt x="2464"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20" name="Google Shape;620;p23"/>
            <p:cNvSpPr/>
            <p:nvPr/>
          </p:nvSpPr>
          <p:spPr>
            <a:xfrm>
              <a:off x="7680017" y="497094"/>
              <a:ext cx="113559" cy="65367"/>
            </a:xfrm>
            <a:custGeom>
              <a:avLst/>
              <a:gdLst/>
              <a:ahLst/>
              <a:cxnLst/>
              <a:rect l="l" t="t" r="r" b="b"/>
              <a:pathLst>
                <a:path w="1977" h="1138" extrusionOk="0">
                  <a:moveTo>
                    <a:pt x="860" y="0"/>
                  </a:moveTo>
                  <a:cubicBezTo>
                    <a:pt x="734" y="0"/>
                    <a:pt x="605" y="36"/>
                    <a:pt x="478" y="116"/>
                  </a:cubicBezTo>
                  <a:cubicBezTo>
                    <a:pt x="244" y="262"/>
                    <a:pt x="91" y="448"/>
                    <a:pt x="1" y="657"/>
                  </a:cubicBezTo>
                  <a:cubicBezTo>
                    <a:pt x="598" y="696"/>
                    <a:pt x="1188" y="752"/>
                    <a:pt x="1725" y="1004"/>
                  </a:cubicBezTo>
                  <a:cubicBezTo>
                    <a:pt x="1811" y="1044"/>
                    <a:pt x="1897" y="1090"/>
                    <a:pt x="1977" y="1137"/>
                  </a:cubicBezTo>
                  <a:cubicBezTo>
                    <a:pt x="1818" y="541"/>
                    <a:pt x="1357" y="0"/>
                    <a:pt x="860"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21" name="Google Shape;621;p23"/>
            <p:cNvSpPr/>
            <p:nvPr/>
          </p:nvSpPr>
          <p:spPr>
            <a:xfrm>
              <a:off x="7134974" y="412543"/>
              <a:ext cx="987796" cy="929896"/>
            </a:xfrm>
            <a:custGeom>
              <a:avLst/>
              <a:gdLst/>
              <a:ahLst/>
              <a:cxnLst/>
              <a:rect l="l" t="t" r="r" b="b"/>
              <a:pathLst>
                <a:path w="17197" h="16189" extrusionOk="0">
                  <a:moveTo>
                    <a:pt x="4041" y="1"/>
                  </a:moveTo>
                  <a:lnTo>
                    <a:pt x="4041" y="1"/>
                  </a:lnTo>
                  <a:cubicBezTo>
                    <a:pt x="2742" y="772"/>
                    <a:pt x="1665" y="1873"/>
                    <a:pt x="919" y="3186"/>
                  </a:cubicBezTo>
                  <a:lnTo>
                    <a:pt x="919" y="3189"/>
                  </a:lnTo>
                  <a:cubicBezTo>
                    <a:pt x="889" y="3348"/>
                    <a:pt x="117" y="7720"/>
                    <a:pt x="1" y="9414"/>
                  </a:cubicBezTo>
                  <a:lnTo>
                    <a:pt x="1" y="9417"/>
                  </a:lnTo>
                  <a:cubicBezTo>
                    <a:pt x="429" y="11312"/>
                    <a:pt x="1476" y="12970"/>
                    <a:pt x="2918" y="14173"/>
                  </a:cubicBezTo>
                  <a:cubicBezTo>
                    <a:pt x="2911" y="14107"/>
                    <a:pt x="2904" y="14050"/>
                    <a:pt x="2895" y="13994"/>
                  </a:cubicBezTo>
                  <a:lnTo>
                    <a:pt x="2895" y="13994"/>
                  </a:lnTo>
                  <a:cubicBezTo>
                    <a:pt x="2895" y="13994"/>
                    <a:pt x="7220" y="15426"/>
                    <a:pt x="8861" y="15983"/>
                  </a:cubicBezTo>
                  <a:cubicBezTo>
                    <a:pt x="8861" y="15983"/>
                    <a:pt x="8811" y="16062"/>
                    <a:pt x="8728" y="16189"/>
                  </a:cubicBezTo>
                  <a:cubicBezTo>
                    <a:pt x="9895" y="16158"/>
                    <a:pt x="11012" y="15897"/>
                    <a:pt x="12020" y="15446"/>
                  </a:cubicBezTo>
                  <a:cubicBezTo>
                    <a:pt x="11913" y="15399"/>
                    <a:pt x="11817" y="15360"/>
                    <a:pt x="11728" y="15329"/>
                  </a:cubicBezTo>
                  <a:cubicBezTo>
                    <a:pt x="11728" y="15329"/>
                    <a:pt x="14992" y="12152"/>
                    <a:pt x="16245" y="10954"/>
                  </a:cubicBezTo>
                  <a:cubicBezTo>
                    <a:pt x="16245" y="10954"/>
                    <a:pt x="16295" y="11044"/>
                    <a:pt x="16375" y="11187"/>
                  </a:cubicBezTo>
                  <a:cubicBezTo>
                    <a:pt x="16901" y="10063"/>
                    <a:pt x="17196" y="8811"/>
                    <a:pt x="17196" y="7485"/>
                  </a:cubicBezTo>
                  <a:cubicBezTo>
                    <a:pt x="17196" y="7319"/>
                    <a:pt x="17193" y="7153"/>
                    <a:pt x="17183" y="6991"/>
                  </a:cubicBezTo>
                  <a:cubicBezTo>
                    <a:pt x="17007" y="8704"/>
                    <a:pt x="16013" y="10149"/>
                    <a:pt x="14611" y="11160"/>
                  </a:cubicBezTo>
                  <a:cubicBezTo>
                    <a:pt x="14608" y="11160"/>
                    <a:pt x="14605" y="11164"/>
                    <a:pt x="14605" y="11164"/>
                  </a:cubicBezTo>
                  <a:cubicBezTo>
                    <a:pt x="14143" y="11942"/>
                    <a:pt x="13206" y="12629"/>
                    <a:pt x="12473" y="12629"/>
                  </a:cubicBezTo>
                  <a:cubicBezTo>
                    <a:pt x="12251" y="12629"/>
                    <a:pt x="12049" y="12565"/>
                    <a:pt x="11883" y="12423"/>
                  </a:cubicBezTo>
                  <a:cubicBezTo>
                    <a:pt x="11184" y="12609"/>
                    <a:pt x="10452" y="12704"/>
                    <a:pt x="9719" y="12704"/>
                  </a:cubicBezTo>
                  <a:cubicBezTo>
                    <a:pt x="8509" y="12704"/>
                    <a:pt x="7293" y="12443"/>
                    <a:pt x="6182" y="11866"/>
                  </a:cubicBezTo>
                  <a:lnTo>
                    <a:pt x="6182" y="11866"/>
                  </a:lnTo>
                  <a:cubicBezTo>
                    <a:pt x="6531" y="12545"/>
                    <a:pt x="6606" y="13209"/>
                    <a:pt x="6176" y="13593"/>
                  </a:cubicBezTo>
                  <a:cubicBezTo>
                    <a:pt x="5994" y="13755"/>
                    <a:pt x="5768" y="13825"/>
                    <a:pt x="5520" y="13825"/>
                  </a:cubicBezTo>
                  <a:cubicBezTo>
                    <a:pt x="3912" y="13825"/>
                    <a:pt x="1247" y="10895"/>
                    <a:pt x="2523" y="9801"/>
                  </a:cubicBezTo>
                  <a:cubicBezTo>
                    <a:pt x="2725" y="9629"/>
                    <a:pt x="2967" y="9553"/>
                    <a:pt x="3230" y="9553"/>
                  </a:cubicBezTo>
                  <a:cubicBezTo>
                    <a:pt x="3339" y="9553"/>
                    <a:pt x="3452" y="9566"/>
                    <a:pt x="3564" y="9589"/>
                  </a:cubicBezTo>
                  <a:cubicBezTo>
                    <a:pt x="2424" y="8055"/>
                    <a:pt x="2052" y="6536"/>
                    <a:pt x="2079" y="5171"/>
                  </a:cubicBezTo>
                  <a:cubicBezTo>
                    <a:pt x="1744" y="4595"/>
                    <a:pt x="1940" y="3829"/>
                    <a:pt x="2381" y="3206"/>
                  </a:cubicBezTo>
                  <a:lnTo>
                    <a:pt x="2381" y="3203"/>
                  </a:lnTo>
                  <a:cubicBezTo>
                    <a:pt x="2915" y="1363"/>
                    <a:pt x="3958" y="103"/>
                    <a:pt x="404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22" name="Google Shape;622;p23"/>
            <p:cNvSpPr/>
            <p:nvPr/>
          </p:nvSpPr>
          <p:spPr>
            <a:xfrm>
              <a:off x="7015844" y="595488"/>
              <a:ext cx="171918" cy="357966"/>
            </a:xfrm>
            <a:custGeom>
              <a:avLst/>
              <a:gdLst/>
              <a:ahLst/>
              <a:cxnLst/>
              <a:rect l="l" t="t" r="r" b="b"/>
              <a:pathLst>
                <a:path w="2993" h="6232" extrusionOk="0">
                  <a:moveTo>
                    <a:pt x="703" y="1111"/>
                  </a:moveTo>
                  <a:cubicBezTo>
                    <a:pt x="1071" y="1111"/>
                    <a:pt x="1123" y="4870"/>
                    <a:pt x="666" y="5072"/>
                  </a:cubicBezTo>
                  <a:cubicBezTo>
                    <a:pt x="653" y="5078"/>
                    <a:pt x="640" y="5082"/>
                    <a:pt x="626" y="5082"/>
                  </a:cubicBezTo>
                  <a:cubicBezTo>
                    <a:pt x="186" y="5082"/>
                    <a:pt x="103" y="1482"/>
                    <a:pt x="666" y="1124"/>
                  </a:cubicBezTo>
                  <a:cubicBezTo>
                    <a:pt x="676" y="1115"/>
                    <a:pt x="690" y="1111"/>
                    <a:pt x="703" y="1111"/>
                  </a:cubicBezTo>
                  <a:close/>
                  <a:moveTo>
                    <a:pt x="2993" y="1"/>
                  </a:moveTo>
                  <a:cubicBezTo>
                    <a:pt x="2426" y="246"/>
                    <a:pt x="1296" y="438"/>
                    <a:pt x="614" y="846"/>
                  </a:cubicBezTo>
                  <a:cubicBezTo>
                    <a:pt x="236" y="1072"/>
                    <a:pt x="0" y="2291"/>
                    <a:pt x="0" y="3414"/>
                  </a:cubicBezTo>
                  <a:cubicBezTo>
                    <a:pt x="0" y="4326"/>
                    <a:pt x="156" y="5175"/>
                    <a:pt x="507" y="5387"/>
                  </a:cubicBezTo>
                  <a:cubicBezTo>
                    <a:pt x="1296" y="5860"/>
                    <a:pt x="2075" y="6232"/>
                    <a:pt x="2075" y="6232"/>
                  </a:cubicBezTo>
                  <a:lnTo>
                    <a:pt x="2075" y="6229"/>
                  </a:lnTo>
                  <a:cubicBezTo>
                    <a:pt x="2191" y="4535"/>
                    <a:pt x="2963" y="163"/>
                    <a:pt x="2993" y="4"/>
                  </a:cubicBezTo>
                  <a:lnTo>
                    <a:pt x="2993" y="1"/>
                  </a:lnTo>
                  <a:close/>
                </a:path>
              </a:pathLst>
            </a:custGeom>
            <a:solidFill>
              <a:srgbClr val="6F3483"/>
            </a:solidFill>
            <a:ln>
              <a:noFill/>
            </a:ln>
          </p:spPr>
          <p:txBody>
            <a:bodyPr spcFirstLastPara="1" wrap="square" lIns="91425" tIns="91425" rIns="91425" bIns="91425" anchor="ctr" anchorCtr="0">
              <a:noAutofit/>
            </a:bodyPr>
            <a:lstStyle/>
            <a:p/>
          </p:txBody>
        </p:sp>
        <p:sp>
          <p:nvSpPr>
            <p:cNvPr id="623" name="Google Shape;623;p23"/>
            <p:cNvSpPr/>
            <p:nvPr/>
          </p:nvSpPr>
          <p:spPr>
            <a:xfrm>
              <a:off x="7301204" y="1216293"/>
              <a:ext cx="342744" cy="228554"/>
            </a:xfrm>
            <a:custGeom>
              <a:avLst/>
              <a:gdLst/>
              <a:ahLst/>
              <a:cxnLst/>
              <a:rect l="l" t="t" r="r" b="b"/>
              <a:pathLst>
                <a:path w="5967" h="3979" extrusionOk="0">
                  <a:moveTo>
                    <a:pt x="763" y="2421"/>
                  </a:moveTo>
                  <a:cubicBezTo>
                    <a:pt x="1631" y="2421"/>
                    <a:pt x="4237" y="3137"/>
                    <a:pt x="4303" y="3554"/>
                  </a:cubicBezTo>
                  <a:cubicBezTo>
                    <a:pt x="4319" y="3663"/>
                    <a:pt x="4170" y="3710"/>
                    <a:pt x="3922" y="3710"/>
                  </a:cubicBezTo>
                  <a:cubicBezTo>
                    <a:pt x="2987" y="3710"/>
                    <a:pt x="650" y="3057"/>
                    <a:pt x="488" y="2540"/>
                  </a:cubicBezTo>
                  <a:cubicBezTo>
                    <a:pt x="461" y="2457"/>
                    <a:pt x="567" y="2421"/>
                    <a:pt x="763" y="2421"/>
                  </a:cubicBezTo>
                  <a:close/>
                  <a:moveTo>
                    <a:pt x="1" y="1"/>
                  </a:moveTo>
                  <a:cubicBezTo>
                    <a:pt x="10" y="57"/>
                    <a:pt x="17" y="114"/>
                    <a:pt x="24" y="180"/>
                  </a:cubicBezTo>
                  <a:cubicBezTo>
                    <a:pt x="77" y="816"/>
                    <a:pt x="7" y="1821"/>
                    <a:pt x="206" y="2520"/>
                  </a:cubicBezTo>
                  <a:cubicBezTo>
                    <a:pt x="379" y="3126"/>
                    <a:pt x="2619" y="3978"/>
                    <a:pt x="3862" y="3978"/>
                  </a:cubicBezTo>
                  <a:cubicBezTo>
                    <a:pt x="4180" y="3978"/>
                    <a:pt x="4435" y="3922"/>
                    <a:pt x="4568" y="3790"/>
                  </a:cubicBezTo>
                  <a:cubicBezTo>
                    <a:pt x="5058" y="3316"/>
                    <a:pt x="5589" y="2557"/>
                    <a:pt x="5834" y="2196"/>
                  </a:cubicBezTo>
                  <a:cubicBezTo>
                    <a:pt x="5917" y="2069"/>
                    <a:pt x="5967" y="1990"/>
                    <a:pt x="5967" y="1990"/>
                  </a:cubicBezTo>
                  <a:cubicBezTo>
                    <a:pt x="4326" y="1433"/>
                    <a:pt x="1" y="1"/>
                    <a:pt x="1" y="1"/>
                  </a:cubicBezTo>
                  <a:close/>
                </a:path>
              </a:pathLst>
            </a:custGeom>
            <a:solidFill>
              <a:srgbClr val="6F3483"/>
            </a:solidFill>
            <a:ln>
              <a:noFill/>
            </a:ln>
          </p:spPr>
          <p:txBody>
            <a:bodyPr spcFirstLastPara="1" wrap="square" lIns="91425" tIns="91425" rIns="91425" bIns="91425" anchor="ctr" anchorCtr="0">
              <a:noAutofit/>
            </a:bodyPr>
            <a:lstStyle/>
            <a:p/>
          </p:txBody>
        </p:sp>
        <p:sp>
          <p:nvSpPr>
            <p:cNvPr id="624" name="Google Shape;624;p23"/>
            <p:cNvSpPr/>
            <p:nvPr/>
          </p:nvSpPr>
          <p:spPr>
            <a:xfrm>
              <a:off x="7808566" y="1041735"/>
              <a:ext cx="322985" cy="308108"/>
            </a:xfrm>
            <a:custGeom>
              <a:avLst/>
              <a:gdLst/>
              <a:ahLst/>
              <a:cxnLst/>
              <a:rect l="l" t="t" r="r" b="b"/>
              <a:pathLst>
                <a:path w="5623" h="5364" extrusionOk="0">
                  <a:moveTo>
                    <a:pt x="5095" y="2192"/>
                  </a:moveTo>
                  <a:cubicBezTo>
                    <a:pt x="5111" y="2192"/>
                    <a:pt x="5125" y="2195"/>
                    <a:pt x="5138" y="2198"/>
                  </a:cubicBezTo>
                  <a:cubicBezTo>
                    <a:pt x="5622" y="2361"/>
                    <a:pt x="3252" y="5118"/>
                    <a:pt x="2520" y="5118"/>
                  </a:cubicBezTo>
                  <a:cubicBezTo>
                    <a:pt x="2503" y="5118"/>
                    <a:pt x="2490" y="5118"/>
                    <a:pt x="2476" y="5115"/>
                  </a:cubicBezTo>
                  <a:cubicBezTo>
                    <a:pt x="2023" y="5036"/>
                    <a:pt x="4508" y="2192"/>
                    <a:pt x="5095" y="2192"/>
                  </a:cubicBezTo>
                  <a:close/>
                  <a:moveTo>
                    <a:pt x="4518" y="0"/>
                  </a:moveTo>
                  <a:cubicBezTo>
                    <a:pt x="3265" y="1198"/>
                    <a:pt x="1" y="4375"/>
                    <a:pt x="1" y="4375"/>
                  </a:cubicBezTo>
                  <a:cubicBezTo>
                    <a:pt x="90" y="4406"/>
                    <a:pt x="186" y="4445"/>
                    <a:pt x="293" y="4492"/>
                  </a:cubicBezTo>
                  <a:cubicBezTo>
                    <a:pt x="876" y="4753"/>
                    <a:pt x="1668" y="5218"/>
                    <a:pt x="2327" y="5357"/>
                  </a:cubicBezTo>
                  <a:cubicBezTo>
                    <a:pt x="2350" y="5360"/>
                    <a:pt x="2377" y="5363"/>
                    <a:pt x="2404" y="5363"/>
                  </a:cubicBezTo>
                  <a:cubicBezTo>
                    <a:pt x="3222" y="5363"/>
                    <a:pt x="5486" y="3159"/>
                    <a:pt x="5486" y="2208"/>
                  </a:cubicBezTo>
                  <a:cubicBezTo>
                    <a:pt x="5486" y="2159"/>
                    <a:pt x="5479" y="2116"/>
                    <a:pt x="5469" y="2073"/>
                  </a:cubicBezTo>
                  <a:cubicBezTo>
                    <a:pt x="5274" y="1429"/>
                    <a:pt x="4856" y="621"/>
                    <a:pt x="4648" y="233"/>
                  </a:cubicBezTo>
                  <a:cubicBezTo>
                    <a:pt x="4568" y="90"/>
                    <a:pt x="4518" y="0"/>
                    <a:pt x="4518" y="0"/>
                  </a:cubicBezTo>
                  <a:close/>
                </a:path>
              </a:pathLst>
            </a:custGeom>
            <a:solidFill>
              <a:srgbClr val="6F3483"/>
            </a:solidFill>
            <a:ln>
              <a:noFill/>
            </a:ln>
          </p:spPr>
          <p:txBody>
            <a:bodyPr spcFirstLastPara="1" wrap="square" lIns="91425" tIns="91425" rIns="91425" bIns="91425" anchor="ctr" anchorCtr="0">
              <a:noAutofit/>
            </a:bodyPr>
            <a:lstStyle/>
            <a:p/>
          </p:txBody>
        </p:sp>
        <p:sp>
          <p:nvSpPr>
            <p:cNvPr id="625" name="Google Shape;625;p23"/>
            <p:cNvSpPr/>
            <p:nvPr/>
          </p:nvSpPr>
          <p:spPr>
            <a:xfrm>
              <a:off x="7235148" y="596636"/>
              <a:ext cx="36589" cy="112984"/>
            </a:xfrm>
            <a:custGeom>
              <a:avLst/>
              <a:gdLst/>
              <a:ahLst/>
              <a:cxnLst/>
              <a:rect l="l" t="t" r="r" b="b"/>
              <a:pathLst>
                <a:path w="637" h="1967" extrusionOk="0">
                  <a:moveTo>
                    <a:pt x="637" y="1"/>
                  </a:moveTo>
                  <a:lnTo>
                    <a:pt x="637" y="1"/>
                  </a:lnTo>
                  <a:cubicBezTo>
                    <a:pt x="196" y="624"/>
                    <a:pt x="0" y="1390"/>
                    <a:pt x="335" y="1966"/>
                  </a:cubicBezTo>
                  <a:lnTo>
                    <a:pt x="335" y="1962"/>
                  </a:lnTo>
                  <a:cubicBezTo>
                    <a:pt x="348" y="1260"/>
                    <a:pt x="464" y="601"/>
                    <a:pt x="637"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26" name="Google Shape;626;p23"/>
            <p:cNvSpPr/>
            <p:nvPr/>
          </p:nvSpPr>
          <p:spPr>
            <a:xfrm>
              <a:off x="7207792" y="960014"/>
              <a:ext cx="307878" cy="245499"/>
            </a:xfrm>
            <a:custGeom>
              <a:avLst/>
              <a:gdLst/>
              <a:ahLst/>
              <a:cxnLst/>
              <a:rect l="l" t="t" r="r" b="b"/>
              <a:pathLst>
                <a:path w="5360" h="4274" extrusionOk="0">
                  <a:moveTo>
                    <a:pt x="1983" y="1"/>
                  </a:moveTo>
                  <a:cubicBezTo>
                    <a:pt x="1720" y="1"/>
                    <a:pt x="1478" y="77"/>
                    <a:pt x="1276" y="249"/>
                  </a:cubicBezTo>
                  <a:cubicBezTo>
                    <a:pt x="0" y="1343"/>
                    <a:pt x="2665" y="4273"/>
                    <a:pt x="4273" y="4273"/>
                  </a:cubicBezTo>
                  <a:cubicBezTo>
                    <a:pt x="4521" y="4273"/>
                    <a:pt x="4747" y="4203"/>
                    <a:pt x="4929" y="4041"/>
                  </a:cubicBezTo>
                  <a:cubicBezTo>
                    <a:pt x="5359" y="3657"/>
                    <a:pt x="5284" y="2993"/>
                    <a:pt x="4935" y="2314"/>
                  </a:cubicBezTo>
                  <a:cubicBezTo>
                    <a:pt x="4160" y="1913"/>
                    <a:pt x="3434" y="1356"/>
                    <a:pt x="2801" y="634"/>
                  </a:cubicBezTo>
                  <a:cubicBezTo>
                    <a:pt x="2625" y="435"/>
                    <a:pt x="2466" y="236"/>
                    <a:pt x="2317" y="37"/>
                  </a:cubicBezTo>
                  <a:cubicBezTo>
                    <a:pt x="2205" y="14"/>
                    <a:pt x="2092" y="1"/>
                    <a:pt x="1983"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27" name="Google Shape;627;p23"/>
            <p:cNvSpPr/>
            <p:nvPr/>
          </p:nvSpPr>
          <p:spPr>
            <a:xfrm>
              <a:off x="7817527" y="1053740"/>
              <a:ext cx="156352" cy="84207"/>
            </a:xfrm>
            <a:custGeom>
              <a:avLst/>
              <a:gdLst/>
              <a:ahLst/>
              <a:cxnLst/>
              <a:rect l="l" t="t" r="r" b="b"/>
              <a:pathLst>
                <a:path w="2722" h="1466" extrusionOk="0">
                  <a:moveTo>
                    <a:pt x="2722" y="1"/>
                  </a:moveTo>
                  <a:lnTo>
                    <a:pt x="2722" y="1"/>
                  </a:lnTo>
                  <a:cubicBezTo>
                    <a:pt x="1922" y="574"/>
                    <a:pt x="995" y="1001"/>
                    <a:pt x="0" y="1260"/>
                  </a:cubicBezTo>
                  <a:cubicBezTo>
                    <a:pt x="166" y="1402"/>
                    <a:pt x="368" y="1466"/>
                    <a:pt x="590" y="1466"/>
                  </a:cubicBezTo>
                  <a:cubicBezTo>
                    <a:pt x="1323" y="1466"/>
                    <a:pt x="2260" y="779"/>
                    <a:pt x="2722"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28" name="Google Shape;628;p23"/>
            <p:cNvSpPr/>
            <p:nvPr/>
          </p:nvSpPr>
          <p:spPr>
            <a:xfrm>
              <a:off x="7018575" y="647150"/>
              <a:ext cx="64951" cy="252397"/>
            </a:xfrm>
            <a:custGeom>
              <a:avLst/>
              <a:gdLst/>
              <a:ahLst/>
              <a:cxnLst/>
              <a:rect l="l" t="t" r="r" b="b"/>
              <a:pathLst>
                <a:path w="1022" h="3971" extrusionOk="0">
                  <a:moveTo>
                    <a:pt x="601" y="0"/>
                  </a:moveTo>
                  <a:cubicBezTo>
                    <a:pt x="588" y="0"/>
                    <a:pt x="574" y="4"/>
                    <a:pt x="564" y="13"/>
                  </a:cubicBezTo>
                  <a:cubicBezTo>
                    <a:pt x="1" y="371"/>
                    <a:pt x="84" y="3971"/>
                    <a:pt x="524" y="3971"/>
                  </a:cubicBezTo>
                  <a:cubicBezTo>
                    <a:pt x="538" y="3971"/>
                    <a:pt x="551" y="3967"/>
                    <a:pt x="564" y="3961"/>
                  </a:cubicBezTo>
                  <a:cubicBezTo>
                    <a:pt x="1021" y="3759"/>
                    <a:pt x="969" y="0"/>
                    <a:pt x="601" y="0"/>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29" name="Google Shape;629;p23"/>
            <p:cNvSpPr/>
            <p:nvPr/>
          </p:nvSpPr>
          <p:spPr>
            <a:xfrm>
              <a:off x="7323275" y="1353825"/>
              <a:ext cx="230479" cy="77099"/>
            </a:xfrm>
            <a:custGeom>
              <a:avLst/>
              <a:gdLst/>
              <a:ahLst/>
              <a:cxnLst/>
              <a:rect l="l" t="t" r="r" b="b"/>
              <a:pathLst>
                <a:path w="3859" h="1291" extrusionOk="0">
                  <a:moveTo>
                    <a:pt x="302" y="1"/>
                  </a:moveTo>
                  <a:cubicBezTo>
                    <a:pt x="106" y="1"/>
                    <a:pt x="0" y="37"/>
                    <a:pt x="27" y="120"/>
                  </a:cubicBezTo>
                  <a:cubicBezTo>
                    <a:pt x="189" y="637"/>
                    <a:pt x="2526" y="1290"/>
                    <a:pt x="3461" y="1290"/>
                  </a:cubicBezTo>
                  <a:cubicBezTo>
                    <a:pt x="3709" y="1290"/>
                    <a:pt x="3858" y="1243"/>
                    <a:pt x="3842" y="1134"/>
                  </a:cubicBezTo>
                  <a:cubicBezTo>
                    <a:pt x="3776" y="717"/>
                    <a:pt x="1170" y="1"/>
                    <a:pt x="302" y="1"/>
                  </a:cubicBezTo>
                  <a:close/>
                </a:path>
              </a:pathLst>
            </a:custGeom>
            <a:solidFill>
              <a:srgbClr val="5A216D"/>
            </a:solidFill>
            <a:ln>
              <a:noFill/>
            </a:ln>
          </p:spPr>
          <p:txBody>
            <a:bodyPr spcFirstLastPara="1" wrap="square" lIns="91425" tIns="91425" rIns="91425" bIns="91425" anchor="ctr" anchorCtr="0">
              <a:noAutofit/>
            </a:bodyPr>
            <a:lstStyle/>
            <a:p/>
          </p:txBody>
        </p:sp>
        <p:sp>
          <p:nvSpPr>
            <p:cNvPr id="630" name="Google Shape;630;p23"/>
            <p:cNvSpPr/>
            <p:nvPr/>
          </p:nvSpPr>
          <p:spPr>
            <a:xfrm>
              <a:off x="7917287" y="1161571"/>
              <a:ext cx="221678" cy="180233"/>
            </a:xfrm>
            <a:custGeom>
              <a:avLst/>
              <a:gdLst/>
              <a:ahLst/>
              <a:cxnLst/>
              <a:rect l="l" t="t" r="r" b="b"/>
              <a:pathLst>
                <a:path w="3601" h="2928" extrusionOk="0">
                  <a:moveTo>
                    <a:pt x="3073" y="1"/>
                  </a:moveTo>
                  <a:cubicBezTo>
                    <a:pt x="2486" y="1"/>
                    <a:pt x="1" y="2845"/>
                    <a:pt x="454" y="2924"/>
                  </a:cubicBezTo>
                  <a:cubicBezTo>
                    <a:pt x="468" y="2927"/>
                    <a:pt x="481" y="2927"/>
                    <a:pt x="498" y="2927"/>
                  </a:cubicBezTo>
                  <a:cubicBezTo>
                    <a:pt x="1230" y="2927"/>
                    <a:pt x="3600" y="170"/>
                    <a:pt x="3116" y="7"/>
                  </a:cubicBezTo>
                  <a:cubicBezTo>
                    <a:pt x="3103" y="4"/>
                    <a:pt x="3089" y="1"/>
                    <a:pt x="3073" y="1"/>
                  </a:cubicBezTo>
                  <a:close/>
                </a:path>
              </a:pathLst>
            </a:custGeom>
            <a:solidFill>
              <a:srgbClr val="5A216D"/>
            </a:solidFill>
            <a:ln>
              <a:noFill/>
            </a:ln>
          </p:spPr>
          <p:txBody>
            <a:bodyPr spcFirstLastPara="1" wrap="square" lIns="91425" tIns="91425" rIns="91425" bIns="91425" anchor="ctr" anchorCtr="0">
              <a:noAutofit/>
            </a:bodyPr>
            <a:lstStyle/>
            <a:p/>
          </p:txBody>
        </p:sp>
      </p:grpSp>
      <p:grpSp>
        <p:nvGrpSpPr>
          <p:cNvPr id="631" name="Google Shape;631;p23"/>
          <p:cNvGrpSpPr/>
          <p:nvPr/>
        </p:nvGrpSpPr>
        <p:grpSpPr>
          <a:xfrm>
            <a:off x="1588046" y="2799412"/>
            <a:ext cx="1762332" cy="1404699"/>
            <a:chOff x="1292108" y="3397926"/>
            <a:chExt cx="1762332" cy="1404699"/>
          </a:xfrm>
        </p:grpSpPr>
        <p:sp>
          <p:nvSpPr>
            <p:cNvPr id="632" name="Google Shape;632;p23"/>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F3483"/>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p:txBody>
        </p:sp>
        <p:grpSp>
          <p:nvGrpSpPr>
            <p:cNvPr id="633" name="Google Shape;633;p23"/>
            <p:cNvGrpSpPr/>
            <p:nvPr/>
          </p:nvGrpSpPr>
          <p:grpSpPr>
            <a:xfrm rot="-7563">
              <a:off x="1959985" y="3986887"/>
              <a:ext cx="853625" cy="661631"/>
              <a:chOff x="1959411" y="3975074"/>
              <a:chExt cx="853623" cy="661629"/>
            </a:xfrm>
          </p:grpSpPr>
          <p:grpSp>
            <p:nvGrpSpPr>
              <p:cNvPr id="634" name="Google Shape;634;p23"/>
              <p:cNvGrpSpPr/>
              <p:nvPr/>
            </p:nvGrpSpPr>
            <p:grpSpPr>
              <a:xfrm rot="7493799">
                <a:off x="2664833" y="4448105"/>
                <a:ext cx="87059" cy="194512"/>
                <a:chOff x="3197462" y="129838"/>
                <a:chExt cx="465478" cy="1040001"/>
              </a:xfrm>
            </p:grpSpPr>
            <p:sp>
              <p:nvSpPr>
                <p:cNvPr id="635" name="Google Shape;635;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36" name="Google Shape;636;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37" name="Google Shape;637;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38" name="Google Shape;638;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39" name="Google Shape;639;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40" name="Google Shape;640;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41" name="Google Shape;641;p23"/>
              <p:cNvGrpSpPr/>
              <p:nvPr/>
            </p:nvGrpSpPr>
            <p:grpSpPr>
              <a:xfrm rot="7493799">
                <a:off x="2342693" y="4223260"/>
                <a:ext cx="87059" cy="194512"/>
                <a:chOff x="3197462" y="129838"/>
                <a:chExt cx="465478" cy="1040001"/>
              </a:xfrm>
            </p:grpSpPr>
            <p:sp>
              <p:nvSpPr>
                <p:cNvPr id="642" name="Google Shape;642;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43" name="Google Shape;643;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44" name="Google Shape;644;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45" name="Google Shape;645;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46" name="Google Shape;646;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47" name="Google Shape;647;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48" name="Google Shape;648;p23"/>
              <p:cNvGrpSpPr/>
              <p:nvPr/>
            </p:nvGrpSpPr>
            <p:grpSpPr>
              <a:xfrm rot="7493799">
                <a:off x="2020553" y="3998415"/>
                <a:ext cx="87059" cy="194512"/>
                <a:chOff x="3197462" y="129838"/>
                <a:chExt cx="465478" cy="1040001"/>
              </a:xfrm>
            </p:grpSpPr>
            <p:sp>
              <p:nvSpPr>
                <p:cNvPr id="649" name="Google Shape;649;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50" name="Google Shape;650;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51" name="Google Shape;651;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52" name="Google Shape;652;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53" name="Google Shape;653;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54" name="Google Shape;654;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55" name="Google Shape;655;p23"/>
              <p:cNvGrpSpPr/>
              <p:nvPr/>
            </p:nvGrpSpPr>
            <p:grpSpPr>
              <a:xfrm rot="7493799">
                <a:off x="2577693" y="4194005"/>
                <a:ext cx="87059" cy="194512"/>
                <a:chOff x="3197462" y="129838"/>
                <a:chExt cx="465478" cy="1040001"/>
              </a:xfrm>
            </p:grpSpPr>
            <p:sp>
              <p:nvSpPr>
                <p:cNvPr id="656" name="Google Shape;656;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57" name="Google Shape;657;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58" name="Google Shape;658;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59" name="Google Shape;659;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60" name="Google Shape;660;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61" name="Google Shape;661;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62" name="Google Shape;662;p23"/>
              <p:cNvGrpSpPr/>
              <p:nvPr/>
            </p:nvGrpSpPr>
            <p:grpSpPr>
              <a:xfrm rot="7493799">
                <a:off x="2255553" y="3969160"/>
                <a:ext cx="87059" cy="194512"/>
                <a:chOff x="3197462" y="129838"/>
                <a:chExt cx="465478" cy="1040001"/>
              </a:xfrm>
            </p:grpSpPr>
            <p:sp>
              <p:nvSpPr>
                <p:cNvPr id="663" name="Google Shape;663;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64" name="Google Shape;664;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65" name="Google Shape;665;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66" name="Google Shape;666;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67" name="Google Shape;667;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68" name="Google Shape;668;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grpSp>
          <p:nvGrpSpPr>
            <p:cNvPr id="669" name="Google Shape;669;p23"/>
            <p:cNvGrpSpPr/>
            <p:nvPr/>
          </p:nvGrpSpPr>
          <p:grpSpPr>
            <a:xfrm rot="7487173">
              <a:off x="1699197" y="3786819"/>
              <a:ext cx="87055" cy="194505"/>
              <a:chOff x="3197462" y="129838"/>
              <a:chExt cx="465478" cy="1040001"/>
            </a:xfrm>
          </p:grpSpPr>
          <p:sp>
            <p:nvSpPr>
              <p:cNvPr id="670" name="Google Shape;670;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71" name="Google Shape;671;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72" name="Google Shape;672;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73" name="Google Shape;673;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74" name="Google Shape;674;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75" name="Google Shape;675;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76" name="Google Shape;676;p23"/>
            <p:cNvGrpSpPr/>
            <p:nvPr/>
          </p:nvGrpSpPr>
          <p:grpSpPr>
            <a:xfrm rot="7487173">
              <a:off x="1934133" y="3757053"/>
              <a:ext cx="87055" cy="194505"/>
              <a:chOff x="3197462" y="129838"/>
              <a:chExt cx="465478" cy="1040001"/>
            </a:xfrm>
          </p:grpSpPr>
          <p:sp>
            <p:nvSpPr>
              <p:cNvPr id="677" name="Google Shape;677;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78" name="Google Shape;678;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79" name="Google Shape;679;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80" name="Google Shape;680;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81" name="Google Shape;681;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82" name="Google Shape;682;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nvGrpSpPr>
            <p:cNvPr id="683" name="Google Shape;683;p23"/>
            <p:cNvGrpSpPr/>
            <p:nvPr/>
          </p:nvGrpSpPr>
          <p:grpSpPr>
            <a:xfrm rot="7487173">
              <a:off x="1611504" y="3532909"/>
              <a:ext cx="87055" cy="194505"/>
              <a:chOff x="3197462" y="129838"/>
              <a:chExt cx="465478" cy="1040001"/>
            </a:xfrm>
          </p:grpSpPr>
          <p:sp>
            <p:nvSpPr>
              <p:cNvPr id="684" name="Google Shape;684;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85" name="Google Shape;685;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p:txBody>
          </p:sp>
          <p:sp>
            <p:nvSpPr>
              <p:cNvPr id="686" name="Google Shape;686;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87" name="Google Shape;687;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p:txBody>
          </p:sp>
          <p:sp>
            <p:nvSpPr>
              <p:cNvPr id="688" name="Google Shape;688;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689" name="Google Shape;689;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grpSp>
      <p:sp>
        <p:nvSpPr>
          <p:cNvPr id="133" name="Rectangle 132"/>
          <p:cNvSpPr/>
          <p:nvPr/>
        </p:nvSpPr>
        <p:spPr>
          <a:xfrm>
            <a:off x="2438400" y="1962150"/>
            <a:ext cx="5274141" cy="1481175"/>
          </a:xfrm>
          <a:prstGeom prst="rect">
            <a:avLst/>
          </a:prstGeom>
        </p:spPr>
        <p:txBody>
          <a:bodyPr wrap="square">
            <a:spAutoFit/>
          </a:bodyPr>
          <a:lstStyle/>
          <a:p>
            <a:pPr marL="400050" lvl="0" indent="-400050" algn="ctr">
              <a:lnSpc>
                <a:spcPct val="150000"/>
              </a:lnSpc>
              <a:buClr>
                <a:schemeClr val="bg1"/>
              </a:buClr>
              <a:buFont typeface="Arial" panose="020B0604020202020204"/>
              <a:buAutoNum type="romanUcPeriod"/>
            </a:pPr>
            <a:r>
              <a:rPr lang="en-US" sz="3200" b="1" dirty="0" err="1">
                <a:solidFill>
                  <a:srgbClr val="FFFFFF"/>
                </a:solidFill>
                <a:latin typeface="Times New Roman" panose="02020603050405020304" pitchFamily="18" charset="0"/>
                <a:cs typeface="Times New Roman" panose="02020603050405020304" pitchFamily="18" charset="0"/>
              </a:rPr>
              <a:t>Mục</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đích</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yêu</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cầu</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thao</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tác</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lập</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luận</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phân</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tích</a:t>
            </a:r>
            <a:endParaRPr lang="en-US" sz="32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61"/>
                                        </p:tgtEl>
                                        <p:attrNameLst>
                                          <p:attrName>style.visibility</p:attrName>
                                        </p:attrNameLst>
                                      </p:cBhvr>
                                      <p:to>
                                        <p:strVal val="visible"/>
                                      </p:to>
                                    </p:set>
                                    <p:animEffect transition="in" filter="circle(in)">
                                      <p:cBhvr>
                                        <p:cTn id="7" dur="2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a:xfrm>
            <a:off x="613225" y="951816"/>
            <a:ext cx="224723" cy="327003"/>
          </a:xfrm>
          <a:prstGeom prst="rect">
            <a:avLst/>
          </a:prstGeom>
          <a:noFill/>
        </p:spPr>
        <p:txBody>
          <a:bodyPr wrap="none" lIns="34274" tIns="17136" rIns="34274" bIns="17136">
            <a:spAutoFit/>
          </a:bodyPr>
          <a:lstStyle/>
          <a:p>
            <a:pPr defTabSz="815975">
              <a:buClrTx/>
            </a:pPr>
            <a:r>
              <a:rPr lang="en-US" sz="1900" b="1" kern="1200" dirty="0">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19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28600" y="45165"/>
            <a:ext cx="8762999" cy="5159086"/>
          </a:xfrm>
          <a:prstGeom prst="rect">
            <a:avLst/>
          </a:prstGeom>
        </p:spPr>
        <p:txBody>
          <a:bodyPr wrap="square" lIns="34274" tIns="17136" rIns="34274" bIns="17136">
            <a:spAutoFit/>
          </a:bodyPr>
          <a:lstStyle/>
          <a:p>
            <a:pPr algn="just" defTabSz="815975">
              <a:lnSpc>
                <a:spcPct val="150000"/>
              </a:lnSpc>
              <a:buClrTx/>
            </a:pPr>
            <a:r>
              <a:rPr lang="en-US" sz="1600" kern="1200" dirty="0" smtClean="0">
                <a:solidFill>
                  <a:prstClr val="black"/>
                </a:solidFill>
                <a:latin typeface="Times New Roman" panose="02020603050405020304"/>
                <a:ea typeface="+mn-ea"/>
                <a:cs typeface="Arial" panose="020B0604020202020204" pitchFamily="34" charset="0"/>
              </a:rPr>
              <a:t>	</a:t>
            </a:r>
            <a:r>
              <a:rPr lang="vi-VN" sz="1600" kern="1200" dirty="0" smtClean="0">
                <a:solidFill>
                  <a:prstClr val="black"/>
                </a:solidFill>
                <a:latin typeface="Times New Roman" panose="02020603050405020304"/>
                <a:ea typeface="+mn-ea"/>
                <a:cs typeface="Arial" panose="020B0604020202020204" pitchFamily="34" charset="0"/>
              </a:rPr>
              <a:t>Nhưng </a:t>
            </a:r>
            <a:r>
              <a:rPr lang="vi-VN" sz="1600" kern="1200" dirty="0">
                <a:solidFill>
                  <a:prstClr val="black"/>
                </a:solidFill>
                <a:latin typeface="Times New Roman" panose="02020603050405020304"/>
                <a:ea typeface="+mn-ea"/>
                <a:cs typeface="Arial" panose="020B0604020202020204" pitchFamily="34" charset="0"/>
              </a:rPr>
              <a:t>trong xã hội này, bẩn t</a:t>
            </a:r>
            <a:r>
              <a:rPr lang="en-US" sz="1600" kern="1200" dirty="0">
                <a:solidFill>
                  <a:prstClr val="black"/>
                </a:solidFill>
                <a:latin typeface="Calibri" panose="020F0502020204030204"/>
                <a:ea typeface="+mn-ea"/>
                <a:cs typeface="Arial" panose="020B0604020202020204" pitchFamily="34" charset="0"/>
              </a:rPr>
              <a:t>h</a:t>
            </a:r>
            <a:r>
              <a:rPr lang="vi-VN" sz="1600" kern="1200" dirty="0">
                <a:solidFill>
                  <a:prstClr val="black"/>
                </a:solidFill>
                <a:latin typeface="Times New Roman" panose="02020603050405020304"/>
                <a:ea typeface="+mn-ea"/>
                <a:cs typeface="Arial" panose="020B0604020202020204" pitchFamily="34" charset="0"/>
              </a:rPr>
              <a:t>ỉu và bần tiện thì có lẽ không ai bằng Sở Khanh. Trong các nghề bất chính ngày xưa, có một nghề rất tồi tàn là nghề sống bám vào các thanh lâu, nghề làm chồng hờ của các gái điếm. Nhưng trong cái bọn tồi tàn ấy cũng ít ai tồi tàn như Sở Khanh. Sở Khanh vờ làm nhà Nho, làm hiệp khách và Sở Khanh vờ yêu để kiếm chác, để đánh lừa một người con gái. Người ấy lại là người  vì hiếu thảo mà rơi vào chốn lầu xanh, lại là người tỏ ra rất tin, rất đội ơn Sở Khanh. Và Sở Khanh lừa người ta là để người ta bị đánh đập tơi bời, bị ném vào kiếp lầu xanh không cách gì cưỡng lại. Cho đến lúc bị Tú Bà đuổi tới nới và Sở Khanh rẽ dây cương biến mất, tâm lí của bất kì ai, dầu hiền lành đến mấy, khi đọc tới đó là: giá có cách gì tóm được Sở Khanh thì cái việc đầu tiên là phải đánh cho một trận. Nhưng cái tàn nhẫn vô liêm sỉ của Sở Khanh không phải chỉ có thế. Hắn còn đi xa hơn nữa. Sau đó hắn còn dẫn mặt mo đến, mắng át Kiều và t</a:t>
            </a:r>
            <a:r>
              <a:rPr lang="en-US" sz="1600" kern="1200" dirty="0">
                <a:solidFill>
                  <a:prstClr val="black"/>
                </a:solidFill>
                <a:latin typeface="Calibri" panose="020F0502020204030204"/>
                <a:ea typeface="+mn-ea"/>
                <a:cs typeface="Arial" panose="020B0604020202020204" pitchFamily="34" charset="0"/>
              </a:rPr>
              <a:t>o</a:t>
            </a:r>
            <a:r>
              <a:rPr lang="vi-VN" sz="1600" kern="1200" dirty="0">
                <a:solidFill>
                  <a:prstClr val="black"/>
                </a:solidFill>
                <a:latin typeface="Times New Roman" panose="02020603050405020304"/>
                <a:ea typeface="+mn-ea"/>
                <a:cs typeface="Arial" panose="020B0604020202020204" pitchFamily="34" charset="0"/>
              </a:rPr>
              <a:t>an đánh Kiều nữa. Cái trò lừa bịp và lừa bịp xong lại trở mặt này lại không phải là chuyện ngẫu nhiên,</a:t>
            </a:r>
            <a:r>
              <a:rPr lang="en-US" sz="1600" kern="1200" dirty="0">
                <a:solidFill>
                  <a:prstClr val="black"/>
                </a:solidFill>
                <a:latin typeface="Calibri" panose="020F0502020204030204"/>
                <a:ea typeface="+mn-ea"/>
                <a:cs typeface="Arial" panose="020B0604020202020204" pitchFamily="34" charset="0"/>
              </a:rPr>
              <a:t> </a:t>
            </a:r>
            <a:r>
              <a:rPr lang="vi-VN" sz="1600" kern="1200" dirty="0">
                <a:solidFill>
                  <a:prstClr val="black"/>
                </a:solidFill>
                <a:latin typeface="Times New Roman" panose="02020603050405020304"/>
                <a:ea typeface="+mn-ea"/>
                <a:cs typeface="Arial" panose="020B0604020202020204" pitchFamily="34" charset="0"/>
              </a:rPr>
              <a:t>chuyện một lần. Theo Mã Kiều thì cái chuyện này hắn đã diễn ra không biết đến lần thứ mấy, hắn đã trở thành tay nổi tiếng bạc tình. Nhân vật Sở Khanh hoàn thành bức tranh về các nhà chứa. Nó là mứ</a:t>
            </a:r>
            <a:r>
              <a:rPr lang="en-US" sz="1600" kern="1200" dirty="0">
                <a:solidFill>
                  <a:prstClr val="black"/>
                </a:solidFill>
                <a:latin typeface="Calibri" panose="020F0502020204030204"/>
                <a:ea typeface="+mn-ea"/>
                <a:cs typeface="Arial" panose="020B0604020202020204" pitchFamily="34" charset="0"/>
              </a:rPr>
              <a:t>c</a:t>
            </a:r>
            <a:r>
              <a:rPr lang="vi-VN" sz="1600" kern="1200" dirty="0">
                <a:solidFill>
                  <a:prstClr val="black"/>
                </a:solidFill>
                <a:latin typeface="Times New Roman" panose="02020603050405020304"/>
                <a:ea typeface="+mn-ea"/>
                <a:cs typeface="Arial" panose="020B0604020202020204" pitchFamily="34" charset="0"/>
              </a:rPr>
              <a:t> cao nhất của tình hình đồi bại trong xã hội này.</a:t>
            </a:r>
            <a:endParaRPr lang="en-US" sz="1600" kern="1200" dirty="0">
              <a:solidFill>
                <a:prstClr val="black"/>
              </a:solidFill>
              <a:latin typeface="Calibri" panose="020F0502020204030204"/>
              <a:ea typeface="+mn-ea"/>
              <a:cs typeface="Arial" panose="020B0604020202020204" pitchFamily="34" charset="0"/>
            </a:endParaRPr>
          </a:p>
          <a:p>
            <a:pPr algn="r" defTabSz="815975">
              <a:lnSpc>
                <a:spcPct val="150000"/>
              </a:lnSpc>
              <a:buClrTx/>
            </a:pPr>
            <a:r>
              <a:rPr lang="vi-VN" kern="1200" dirty="0">
                <a:solidFill>
                  <a:prstClr val="black"/>
                </a:solidFill>
                <a:latin typeface="+mj-lt"/>
                <a:ea typeface="+mn-ea"/>
                <a:cs typeface="+mn-cs"/>
              </a:rPr>
              <a:t> (</a:t>
            </a:r>
            <a:r>
              <a:rPr lang="vi-VN" i="1" kern="1200" dirty="0">
                <a:solidFill>
                  <a:prstClr val="black"/>
                </a:solidFill>
                <a:latin typeface="+mj-lt"/>
                <a:ea typeface="+mn-ea"/>
                <a:cs typeface="+mn-cs"/>
              </a:rPr>
              <a:t>Hoài Thanh toàn tập</a:t>
            </a:r>
            <a:r>
              <a:rPr lang="vi-VN" kern="1200" dirty="0">
                <a:solidFill>
                  <a:prstClr val="black"/>
                </a:solidFill>
                <a:latin typeface="+mj-lt"/>
                <a:ea typeface="+mn-ea"/>
                <a:cs typeface="+mn-cs"/>
              </a:rPr>
              <a:t>, tập II,</a:t>
            </a:r>
            <a:r>
              <a:rPr lang="en-US" kern="1200" dirty="0">
                <a:solidFill>
                  <a:prstClr val="black"/>
                </a:solidFill>
                <a:latin typeface="+mj-lt"/>
                <a:ea typeface="+mn-ea"/>
                <a:cs typeface="Arial" panose="020B0604020202020204" pitchFamily="34" charset="0"/>
              </a:rPr>
              <a:t> </a:t>
            </a:r>
            <a:r>
              <a:rPr lang="en-US" kern="1200" dirty="0">
                <a:solidFill>
                  <a:prstClr val="black"/>
                </a:solidFill>
                <a:latin typeface="Times New Roman" panose="02020603050405020304" pitchFamily="18" charset="0"/>
                <a:ea typeface="+mn-ea"/>
                <a:cs typeface="Times New Roman" panose="02020603050405020304" pitchFamily="18" charset="0"/>
              </a:rPr>
              <a:t>NXB </a:t>
            </a:r>
            <a:r>
              <a:rPr lang="en-US" kern="1200" dirty="0" err="1">
                <a:solidFill>
                  <a:prstClr val="black"/>
                </a:solidFill>
                <a:latin typeface="Times New Roman" panose="02020603050405020304" pitchFamily="18" charset="0"/>
                <a:ea typeface="+mn-ea"/>
                <a:cs typeface="Times New Roman" panose="02020603050405020304" pitchFamily="18" charset="0"/>
              </a:rPr>
              <a:t>Văn</a:t>
            </a:r>
            <a:r>
              <a:rPr lang="en-US" kern="1200" dirty="0">
                <a:solidFill>
                  <a:prstClr val="black"/>
                </a:solidFill>
                <a:latin typeface="Times New Roman" panose="02020603050405020304" pitchFamily="18" charset="0"/>
                <a:ea typeface="+mn-ea"/>
                <a:cs typeface="Times New Roman" panose="02020603050405020304" pitchFamily="18" charset="0"/>
              </a:rPr>
              <a:t> </a:t>
            </a:r>
            <a:r>
              <a:rPr lang="en-US" kern="1200" dirty="0" err="1">
                <a:solidFill>
                  <a:prstClr val="black"/>
                </a:solidFill>
                <a:latin typeface="Times New Roman" panose="02020603050405020304" pitchFamily="18" charset="0"/>
                <a:ea typeface="+mn-ea"/>
                <a:cs typeface="Times New Roman" panose="02020603050405020304" pitchFamily="18" charset="0"/>
              </a:rPr>
              <a:t>học</a:t>
            </a:r>
            <a:r>
              <a:rPr lang="en-US" kern="1200" dirty="0">
                <a:solidFill>
                  <a:prstClr val="black"/>
                </a:solidFill>
                <a:latin typeface="Times New Roman" panose="02020603050405020304" pitchFamily="18" charset="0"/>
                <a:ea typeface="+mn-ea"/>
                <a:cs typeface="Times New Roman" panose="02020603050405020304" pitchFamily="18" charset="0"/>
              </a:rPr>
              <a:t>, </a:t>
            </a:r>
            <a:r>
              <a:rPr lang="en-US" kern="1200" dirty="0" err="1">
                <a:solidFill>
                  <a:prstClr val="black"/>
                </a:solidFill>
                <a:latin typeface="Times New Roman" panose="02020603050405020304" pitchFamily="18" charset="0"/>
                <a:ea typeface="+mn-ea"/>
                <a:cs typeface="Times New Roman" panose="02020603050405020304" pitchFamily="18" charset="0"/>
              </a:rPr>
              <a:t>Hà</a:t>
            </a:r>
            <a:r>
              <a:rPr lang="en-US" kern="1200" dirty="0">
                <a:solidFill>
                  <a:prstClr val="black"/>
                </a:solidFill>
                <a:latin typeface="Times New Roman" panose="02020603050405020304" pitchFamily="18" charset="0"/>
                <a:ea typeface="+mn-ea"/>
                <a:cs typeface="Times New Roman" panose="02020603050405020304" pitchFamily="18" charset="0"/>
              </a:rPr>
              <a:t> </a:t>
            </a:r>
            <a:r>
              <a:rPr lang="en-US" kern="1200" dirty="0" err="1">
                <a:solidFill>
                  <a:prstClr val="black"/>
                </a:solidFill>
                <a:latin typeface="Times New Roman" panose="02020603050405020304" pitchFamily="18" charset="0"/>
                <a:ea typeface="+mn-ea"/>
                <a:cs typeface="Times New Roman" panose="02020603050405020304" pitchFamily="18" charset="0"/>
              </a:rPr>
              <a:t>Nội</a:t>
            </a:r>
            <a:r>
              <a:rPr lang="en-US" kern="1200" dirty="0">
                <a:solidFill>
                  <a:prstClr val="black"/>
                </a:solidFill>
                <a:latin typeface="Times New Roman" panose="02020603050405020304" pitchFamily="18" charset="0"/>
                <a:ea typeface="+mn-ea"/>
                <a:cs typeface="Times New Roman" panose="02020603050405020304" pitchFamily="18" charset="0"/>
              </a:rPr>
              <a:t>, 1999</a:t>
            </a:r>
            <a:r>
              <a:rPr lang="vi-VN" kern="1200" dirty="0" smtClean="0">
                <a:solidFill>
                  <a:prstClr val="black"/>
                </a:solidFill>
                <a:latin typeface="Times New Roman" panose="02020603050405020304" pitchFamily="18" charset="0"/>
                <a:ea typeface="+mn-ea"/>
                <a:cs typeface="Times New Roman" panose="02020603050405020304" pitchFamily="18" charset="0"/>
              </a:rPr>
              <a:t>)</a:t>
            </a:r>
            <a:endParaRPr lang="vi-VN"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2" name="Cloud Callout 1"/>
          <p:cNvSpPr/>
          <p:nvPr/>
        </p:nvSpPr>
        <p:spPr>
          <a:xfrm>
            <a:off x="1981200" y="1240966"/>
            <a:ext cx="5715002" cy="1834707"/>
          </a:xfrm>
          <a:prstGeom prst="cloudCallout">
            <a:avLst>
              <a:gd name="adj1" fmla="val -54901"/>
              <a:gd name="adj2" fmla="val 6471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FF0000"/>
                </a:solidFill>
                <a:latin typeface="Times New Roman" panose="02020603050405020304" pitchFamily="18" charset="0"/>
                <a:cs typeface="Times New Roman" panose="02020603050405020304" pitchFamily="18" charset="0"/>
              </a:rPr>
              <a:t>1. </a:t>
            </a:r>
            <a:r>
              <a:rPr lang="en-US" sz="3200" b="1" i="1" dirty="0" err="1" smtClean="0">
                <a:solidFill>
                  <a:srgbClr val="FF0000"/>
                </a:solidFill>
                <a:latin typeface="Times New Roman" panose="02020603050405020304" pitchFamily="18" charset="0"/>
                <a:cs typeface="Times New Roman" panose="02020603050405020304" pitchFamily="18" charset="0"/>
              </a:rPr>
              <a:t>Tìm</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hiểu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ngữ</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liệu</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547"/>
        <p:cNvGrpSpPr/>
        <p:nvPr/>
      </p:nvGrpSpPr>
      <p:grpSpPr>
        <a:xfrm>
          <a:off x="0" y="0"/>
          <a:ext cx="0" cy="0"/>
          <a:chOff x="0" y="0"/>
          <a:chExt cx="0" cy="0"/>
        </a:xfrm>
      </p:grpSpPr>
      <p:sp>
        <p:nvSpPr>
          <p:cNvPr id="1548" name="Google Shape;1548;p31"/>
          <p:cNvSpPr/>
          <p:nvPr/>
        </p:nvSpPr>
        <p:spPr>
          <a:xfrm rot="-980191">
            <a:off x="1676951" y="2447298"/>
            <a:ext cx="8277861" cy="868807"/>
          </a:xfrm>
          <a:custGeom>
            <a:avLst/>
            <a:gdLst/>
            <a:ahLst/>
            <a:cxnLst/>
            <a:rect l="l" t="t" r="r" b="b"/>
            <a:pathLst>
              <a:path w="331089" h="57027" extrusionOk="0">
                <a:moveTo>
                  <a:pt x="0" y="35829"/>
                </a:moveTo>
                <a:cubicBezTo>
                  <a:pt x="2670" y="38499"/>
                  <a:pt x="4450" y="42160"/>
                  <a:pt x="7620" y="44211"/>
                </a:cubicBezTo>
                <a:cubicBezTo>
                  <a:pt x="24090" y="54868"/>
                  <a:pt x="48889" y="48689"/>
                  <a:pt x="66294" y="39639"/>
                </a:cubicBezTo>
                <a:cubicBezTo>
                  <a:pt x="96989" y="23678"/>
                  <a:pt x="128858" y="-6091"/>
                  <a:pt x="162687" y="1158"/>
                </a:cubicBezTo>
                <a:cubicBezTo>
                  <a:pt x="213239" y="11991"/>
                  <a:pt x="255768" y="56784"/>
                  <a:pt x="307467" y="56784"/>
                </a:cubicBezTo>
                <a:cubicBezTo>
                  <a:pt x="315357" y="56784"/>
                  <a:pt x="323604" y="57755"/>
                  <a:pt x="331089" y="55260"/>
                </a:cubicBezTo>
              </a:path>
            </a:pathLst>
          </a:custGeom>
          <a:noFill/>
          <a:ln w="19050" cap="flat" cmpd="sng">
            <a:solidFill>
              <a:schemeClr val="dk1"/>
            </a:solidFill>
            <a:prstDash val="dash"/>
            <a:round/>
            <a:headEnd type="none" w="med" len="med"/>
            <a:tailEnd type="none" w="med" len="med"/>
          </a:ln>
        </p:spPr>
      </p:sp>
      <p:grpSp>
        <p:nvGrpSpPr>
          <p:cNvPr id="1549" name="Google Shape;1549;p31"/>
          <p:cNvGrpSpPr/>
          <p:nvPr/>
        </p:nvGrpSpPr>
        <p:grpSpPr>
          <a:xfrm>
            <a:off x="1966944" y="-95250"/>
            <a:ext cx="5930106" cy="1251496"/>
            <a:chOff x="1966944" y="49159"/>
            <a:chExt cx="5930106" cy="1251496"/>
          </a:xfrm>
        </p:grpSpPr>
        <p:sp>
          <p:nvSpPr>
            <p:cNvPr id="1550" name="Google Shape;1550;p31"/>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1551" name="Google Shape;1551;p31"/>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sp>
          <p:nvSpPr>
            <p:cNvPr id="1552" name="Google Shape;1552;p31"/>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p:txBody>
        </p:sp>
      </p:grpSp>
      <p:sp>
        <p:nvSpPr>
          <p:cNvPr id="1553" name="Google Shape;1553;p31"/>
          <p:cNvSpPr txBox="1">
            <a:spLocks noGrp="1"/>
          </p:cNvSpPr>
          <p:nvPr>
            <p:ph type="title"/>
          </p:nvPr>
        </p:nvSpPr>
        <p:spPr>
          <a:xfrm>
            <a:off x="1435800" y="209550"/>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smtClean="0">
                <a:solidFill>
                  <a:srgbClr val="FFFBEF"/>
                </a:solidFill>
                <a:latin typeface="Times New Roman" panose="02020603050405020304" pitchFamily="18" charset="0"/>
                <a:cs typeface="Times New Roman" panose="02020603050405020304" pitchFamily="18" charset="0"/>
              </a:rPr>
              <a:t>1. </a:t>
            </a:r>
            <a:r>
              <a:rPr lang="en-US" b="1" i="1" dirty="0" smtClean="0">
                <a:solidFill>
                  <a:srgbClr val="FFFBEF"/>
                </a:solidFill>
                <a:latin typeface="Times New Roman" panose="02020603050405020304" pitchFamily="18" charset="0"/>
                <a:cs typeface="Times New Roman" panose="02020603050405020304" pitchFamily="18" charset="0"/>
              </a:rPr>
              <a:t>T</a:t>
            </a:r>
            <a:r>
              <a:rPr lang="en-GB" b="1" i="1" dirty="0" smtClean="0">
                <a:solidFill>
                  <a:srgbClr val="FFFBEF"/>
                </a:solidFill>
                <a:latin typeface="Times New Roman" panose="02020603050405020304" pitchFamily="18" charset="0"/>
                <a:cs typeface="Times New Roman" panose="02020603050405020304" pitchFamily="18" charset="0"/>
              </a:rPr>
              <a:t>ìm hiểu ngữ liệu</a:t>
            </a:r>
            <a:endParaRPr b="1" i="1" dirty="0">
              <a:solidFill>
                <a:srgbClr val="FFFBEF"/>
              </a:solidFill>
              <a:latin typeface="Times New Roman" panose="02020603050405020304" pitchFamily="18" charset="0"/>
              <a:cs typeface="Times New Roman" panose="02020603050405020304" pitchFamily="18" charset="0"/>
            </a:endParaRPr>
          </a:p>
        </p:txBody>
      </p:sp>
      <p:sp>
        <p:nvSpPr>
          <p:cNvPr id="1554" name="Google Shape;1554;p31"/>
          <p:cNvSpPr txBox="1"/>
          <p:nvPr/>
        </p:nvSpPr>
        <p:spPr>
          <a:xfrm>
            <a:off x="5027202" y="1276350"/>
            <a:ext cx="2059398" cy="627600"/>
          </a:xfrm>
          <a:prstGeom prst="rect">
            <a:avLst/>
          </a:prstGeom>
          <a:noFill/>
          <a:ln>
            <a:noFill/>
          </a:ln>
        </p:spPr>
        <p:txBody>
          <a:bodyPr spcFirstLastPara="1" wrap="square" lIns="91425" tIns="182875" rIns="91425" bIns="0" anchor="ctr" anchorCtr="0">
            <a:noAutofit/>
          </a:bodyPr>
          <a:lstStyle/>
          <a:p>
            <a:pPr algn="just">
              <a:spcAft>
                <a:spcPts val="1600"/>
              </a:spcAft>
            </a:pPr>
            <a:r>
              <a:rPr lang="en-US" sz="1800" b="1"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C</a:t>
            </a:r>
            <a:r>
              <a:rPr lang="en-GB" sz="1800" b="1"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âu 3: </a:t>
            </a:r>
            <a:r>
              <a:rPr lang="en-GB" sz="1800"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Chi ra sự kết hượp chặt chẽ giữa phân tích và tổng hợp đoạn trích?</a:t>
            </a:r>
            <a:endParaRPr sz="1800" dirty="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endParaRPr>
          </a:p>
        </p:txBody>
      </p:sp>
      <p:sp>
        <p:nvSpPr>
          <p:cNvPr id="1555" name="Google Shape;1555;p31"/>
          <p:cNvSpPr txBox="1"/>
          <p:nvPr/>
        </p:nvSpPr>
        <p:spPr>
          <a:xfrm>
            <a:off x="3581400" y="3900490"/>
            <a:ext cx="2011995" cy="627600"/>
          </a:xfrm>
          <a:prstGeom prst="rect">
            <a:avLst/>
          </a:prstGeom>
          <a:noFill/>
          <a:ln>
            <a:noFill/>
          </a:ln>
        </p:spPr>
        <p:txBody>
          <a:bodyPr spcFirstLastPara="1" wrap="square" lIns="91425" tIns="182875" rIns="91425" bIns="0" anchor="ctr" anchorCtr="0">
            <a:noAutofit/>
          </a:bodyPr>
          <a:lstStyle/>
          <a:p>
            <a:pPr algn="just">
              <a:spcAft>
                <a:spcPts val="1600"/>
              </a:spcAft>
            </a:pPr>
            <a:r>
              <a:rPr lang="en-US" sz="1800" b="1" dirty="0" err="1"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Câu</a:t>
            </a:r>
            <a:r>
              <a:rPr lang="en-US" sz="1800" b="1"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 2: </a:t>
            </a:r>
            <a:r>
              <a:rPr lang="en-US" sz="1800"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Đ</a:t>
            </a:r>
            <a:r>
              <a:rPr lang="en-GB" sz="1800"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ể thuyết phục người đọc, tác giả đã phân tích ý kiến của mình như thế nào?</a:t>
            </a:r>
            <a:endParaRPr sz="1800" dirty="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endParaRPr>
          </a:p>
        </p:txBody>
      </p:sp>
      <p:sp>
        <p:nvSpPr>
          <p:cNvPr id="1556" name="Google Shape;1556;p31"/>
          <p:cNvSpPr txBox="1"/>
          <p:nvPr/>
        </p:nvSpPr>
        <p:spPr>
          <a:xfrm>
            <a:off x="1160154" y="2881701"/>
            <a:ext cx="1964045" cy="627600"/>
          </a:xfrm>
          <a:prstGeom prst="rect">
            <a:avLst/>
          </a:prstGeom>
          <a:noFill/>
          <a:ln>
            <a:noFill/>
          </a:ln>
        </p:spPr>
        <p:txBody>
          <a:bodyPr spcFirstLastPara="1" wrap="square" lIns="91425" tIns="182875" rIns="91425" bIns="0" anchor="ctr" anchorCtr="0">
            <a:noAutofit/>
          </a:bodyPr>
          <a:lstStyle/>
          <a:p>
            <a:pPr algn="just">
              <a:spcAft>
                <a:spcPts val="1600"/>
              </a:spcAft>
            </a:pPr>
            <a:r>
              <a:rPr lang="en-US" sz="1800" b="1"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C</a:t>
            </a:r>
            <a:r>
              <a:rPr lang="en-GB" sz="1800" b="1"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âu 1: </a:t>
            </a:r>
            <a:r>
              <a:rPr lang="en-GB" sz="1800"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Xác định nội dung ý kiến đánh giá của tác giả với nhân vật Sở Khanh?</a:t>
            </a:r>
            <a:endParaRPr sz="1800" dirty="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endParaRPr>
          </a:p>
        </p:txBody>
      </p:sp>
      <p:grpSp>
        <p:nvGrpSpPr>
          <p:cNvPr id="1557" name="Google Shape;1557;p31"/>
          <p:cNvGrpSpPr/>
          <p:nvPr/>
        </p:nvGrpSpPr>
        <p:grpSpPr>
          <a:xfrm>
            <a:off x="2606031" y="3848117"/>
            <a:ext cx="365769" cy="365760"/>
            <a:chOff x="5881974" y="3343444"/>
            <a:chExt cx="480264" cy="478243"/>
          </a:xfrm>
        </p:grpSpPr>
        <p:sp>
          <p:nvSpPr>
            <p:cNvPr id="1558" name="Google Shape;1558;p31"/>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p:txBody>
        </p:sp>
        <p:sp>
          <p:nvSpPr>
            <p:cNvPr id="1559" name="Google Shape;1559;p31"/>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p:txBody>
        </p:sp>
      </p:grpSp>
      <p:grpSp>
        <p:nvGrpSpPr>
          <p:cNvPr id="1560" name="Google Shape;1560;p31"/>
          <p:cNvGrpSpPr/>
          <p:nvPr/>
        </p:nvGrpSpPr>
        <p:grpSpPr>
          <a:xfrm>
            <a:off x="4114800" y="2979828"/>
            <a:ext cx="365769" cy="365760"/>
            <a:chOff x="5881974" y="3343444"/>
            <a:chExt cx="480264" cy="478243"/>
          </a:xfrm>
        </p:grpSpPr>
        <p:sp>
          <p:nvSpPr>
            <p:cNvPr id="1561" name="Google Shape;1561;p31"/>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p:txBody>
        </p:sp>
        <p:sp>
          <p:nvSpPr>
            <p:cNvPr id="1562" name="Google Shape;1562;p31"/>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p:txBody>
        </p:sp>
      </p:grpSp>
      <p:grpSp>
        <p:nvGrpSpPr>
          <p:cNvPr id="1563" name="Google Shape;1563;p31"/>
          <p:cNvGrpSpPr/>
          <p:nvPr/>
        </p:nvGrpSpPr>
        <p:grpSpPr>
          <a:xfrm>
            <a:off x="5954740" y="2234058"/>
            <a:ext cx="365769" cy="365760"/>
            <a:chOff x="5881974" y="3343444"/>
            <a:chExt cx="480264" cy="478243"/>
          </a:xfrm>
        </p:grpSpPr>
        <p:sp>
          <p:nvSpPr>
            <p:cNvPr id="1564" name="Google Shape;1564;p31"/>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p:txBody>
        </p:sp>
        <p:sp>
          <p:nvSpPr>
            <p:cNvPr id="1565" name="Google Shape;1565;p31"/>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p:txBody>
        </p:sp>
      </p:grpSp>
      <p:grpSp>
        <p:nvGrpSpPr>
          <p:cNvPr id="1566" name="Google Shape;1566;p31"/>
          <p:cNvGrpSpPr/>
          <p:nvPr/>
        </p:nvGrpSpPr>
        <p:grpSpPr>
          <a:xfrm rot="6612864">
            <a:off x="901937" y="3895870"/>
            <a:ext cx="795045" cy="977838"/>
            <a:chOff x="4908300" y="1713075"/>
            <a:chExt cx="1545949" cy="1901386"/>
          </a:xfrm>
        </p:grpSpPr>
        <p:sp>
          <p:nvSpPr>
            <p:cNvPr id="1567" name="Google Shape;1567;p31"/>
            <p:cNvSpPr/>
            <p:nvPr/>
          </p:nvSpPr>
          <p:spPr>
            <a:xfrm>
              <a:off x="4908300" y="1713075"/>
              <a:ext cx="1545949" cy="1901386"/>
            </a:xfrm>
            <a:custGeom>
              <a:avLst/>
              <a:gdLst/>
              <a:ahLst/>
              <a:cxnLst/>
              <a:rect l="l" t="t" r="r" b="b"/>
              <a:pathLst>
                <a:path w="25592" h="31476" extrusionOk="0">
                  <a:moveTo>
                    <a:pt x="1593" y="1"/>
                  </a:moveTo>
                  <a:cubicBezTo>
                    <a:pt x="1374" y="1"/>
                    <a:pt x="1154" y="46"/>
                    <a:pt x="955" y="134"/>
                  </a:cubicBezTo>
                  <a:cubicBezTo>
                    <a:pt x="375" y="385"/>
                    <a:pt x="0" y="956"/>
                    <a:pt x="0" y="1589"/>
                  </a:cubicBezTo>
                  <a:cubicBezTo>
                    <a:pt x="0" y="1887"/>
                    <a:pt x="86" y="2179"/>
                    <a:pt x="245" y="2431"/>
                  </a:cubicBezTo>
                  <a:lnTo>
                    <a:pt x="1406" y="4290"/>
                  </a:lnTo>
                  <a:cubicBezTo>
                    <a:pt x="1346" y="4601"/>
                    <a:pt x="1283" y="4990"/>
                    <a:pt x="1227" y="5441"/>
                  </a:cubicBezTo>
                  <a:cubicBezTo>
                    <a:pt x="1137" y="6133"/>
                    <a:pt x="1074" y="6829"/>
                    <a:pt x="1044" y="7522"/>
                  </a:cubicBezTo>
                  <a:lnTo>
                    <a:pt x="958" y="7522"/>
                  </a:lnTo>
                  <a:lnTo>
                    <a:pt x="1028" y="8941"/>
                  </a:lnTo>
                  <a:lnTo>
                    <a:pt x="1028" y="8976"/>
                  </a:lnTo>
                  <a:cubicBezTo>
                    <a:pt x="1031" y="9299"/>
                    <a:pt x="1044" y="9630"/>
                    <a:pt x="1064" y="9964"/>
                  </a:cubicBezTo>
                  <a:lnTo>
                    <a:pt x="1064" y="9998"/>
                  </a:lnTo>
                  <a:lnTo>
                    <a:pt x="1114" y="11277"/>
                  </a:lnTo>
                  <a:lnTo>
                    <a:pt x="1180" y="11277"/>
                  </a:lnTo>
                  <a:cubicBezTo>
                    <a:pt x="1455" y="13597"/>
                    <a:pt x="2088" y="15765"/>
                    <a:pt x="3063" y="17740"/>
                  </a:cubicBezTo>
                  <a:cubicBezTo>
                    <a:pt x="4336" y="20316"/>
                    <a:pt x="6188" y="22533"/>
                    <a:pt x="8578" y="24349"/>
                  </a:cubicBezTo>
                  <a:lnTo>
                    <a:pt x="7998" y="24160"/>
                  </a:lnTo>
                  <a:lnTo>
                    <a:pt x="8807" y="24760"/>
                  </a:lnTo>
                  <a:cubicBezTo>
                    <a:pt x="8514" y="24749"/>
                    <a:pt x="8256" y="24745"/>
                    <a:pt x="8046" y="24745"/>
                  </a:cubicBezTo>
                  <a:cubicBezTo>
                    <a:pt x="7954" y="24745"/>
                    <a:pt x="7872" y="24746"/>
                    <a:pt x="7799" y="24747"/>
                  </a:cubicBezTo>
                  <a:cubicBezTo>
                    <a:pt x="7554" y="24747"/>
                    <a:pt x="7312" y="24813"/>
                    <a:pt x="7097" y="24933"/>
                  </a:cubicBezTo>
                  <a:lnTo>
                    <a:pt x="7077" y="24942"/>
                  </a:lnTo>
                  <a:cubicBezTo>
                    <a:pt x="6705" y="25158"/>
                    <a:pt x="6447" y="25522"/>
                    <a:pt x="6370" y="25947"/>
                  </a:cubicBezTo>
                  <a:cubicBezTo>
                    <a:pt x="6291" y="26365"/>
                    <a:pt x="6401" y="26795"/>
                    <a:pt x="6669" y="27130"/>
                  </a:cubicBezTo>
                  <a:cubicBezTo>
                    <a:pt x="8035" y="28840"/>
                    <a:pt x="9595" y="30067"/>
                    <a:pt x="11302" y="30776"/>
                  </a:cubicBezTo>
                  <a:cubicBezTo>
                    <a:pt x="12419" y="31240"/>
                    <a:pt x="13573" y="31475"/>
                    <a:pt x="14740" y="31475"/>
                  </a:cubicBezTo>
                  <a:cubicBezTo>
                    <a:pt x="14895" y="31475"/>
                    <a:pt x="15051" y="31472"/>
                    <a:pt x="15207" y="31462"/>
                  </a:cubicBezTo>
                  <a:cubicBezTo>
                    <a:pt x="16009" y="31419"/>
                    <a:pt x="16719" y="30971"/>
                    <a:pt x="17103" y="30262"/>
                  </a:cubicBezTo>
                  <a:cubicBezTo>
                    <a:pt x="17196" y="30093"/>
                    <a:pt x="17265" y="29914"/>
                    <a:pt x="17311" y="29735"/>
                  </a:cubicBezTo>
                  <a:cubicBezTo>
                    <a:pt x="17686" y="30033"/>
                    <a:pt x="18077" y="30309"/>
                    <a:pt x="18481" y="30558"/>
                  </a:cubicBezTo>
                  <a:cubicBezTo>
                    <a:pt x="18912" y="30819"/>
                    <a:pt x="19392" y="30950"/>
                    <a:pt x="19872" y="30950"/>
                  </a:cubicBezTo>
                  <a:cubicBezTo>
                    <a:pt x="20376" y="30950"/>
                    <a:pt x="20880" y="30806"/>
                    <a:pt x="21328" y="30518"/>
                  </a:cubicBezTo>
                  <a:cubicBezTo>
                    <a:pt x="22194" y="29964"/>
                    <a:pt x="22654" y="28990"/>
                    <a:pt x="22532" y="27979"/>
                  </a:cubicBezTo>
                  <a:lnTo>
                    <a:pt x="22532" y="27972"/>
                  </a:lnTo>
                  <a:cubicBezTo>
                    <a:pt x="22532" y="27965"/>
                    <a:pt x="22529" y="27956"/>
                    <a:pt x="22529" y="27945"/>
                  </a:cubicBezTo>
                  <a:cubicBezTo>
                    <a:pt x="22529" y="27928"/>
                    <a:pt x="22526" y="27916"/>
                    <a:pt x="22522" y="27899"/>
                  </a:cubicBezTo>
                  <a:lnTo>
                    <a:pt x="22522" y="27893"/>
                  </a:lnTo>
                  <a:cubicBezTo>
                    <a:pt x="22376" y="26785"/>
                    <a:pt x="21972" y="25655"/>
                    <a:pt x="21316" y="24518"/>
                  </a:cubicBezTo>
                  <a:lnTo>
                    <a:pt x="21316" y="24518"/>
                  </a:lnTo>
                  <a:cubicBezTo>
                    <a:pt x="21504" y="24611"/>
                    <a:pt x="21706" y="24677"/>
                    <a:pt x="21919" y="24717"/>
                  </a:cubicBezTo>
                  <a:cubicBezTo>
                    <a:pt x="22060" y="24743"/>
                    <a:pt x="22203" y="24756"/>
                    <a:pt x="22343" y="24756"/>
                  </a:cubicBezTo>
                  <a:cubicBezTo>
                    <a:pt x="23035" y="24756"/>
                    <a:pt x="23696" y="24451"/>
                    <a:pt x="24136" y="23908"/>
                  </a:cubicBezTo>
                  <a:lnTo>
                    <a:pt x="24152" y="23888"/>
                  </a:lnTo>
                  <a:cubicBezTo>
                    <a:pt x="24176" y="23856"/>
                    <a:pt x="24212" y="23809"/>
                    <a:pt x="24252" y="23752"/>
                  </a:cubicBezTo>
                  <a:lnTo>
                    <a:pt x="24268" y="23726"/>
                  </a:lnTo>
                  <a:cubicBezTo>
                    <a:pt x="25197" y="22324"/>
                    <a:pt x="25591" y="20425"/>
                    <a:pt x="25445" y="18075"/>
                  </a:cubicBezTo>
                  <a:cubicBezTo>
                    <a:pt x="25336" y="16325"/>
                    <a:pt x="24952" y="14771"/>
                    <a:pt x="24733" y="14001"/>
                  </a:cubicBezTo>
                  <a:lnTo>
                    <a:pt x="24729" y="13988"/>
                  </a:lnTo>
                  <a:cubicBezTo>
                    <a:pt x="24570" y="13448"/>
                    <a:pt x="24126" y="13050"/>
                    <a:pt x="23569" y="12951"/>
                  </a:cubicBezTo>
                  <a:cubicBezTo>
                    <a:pt x="23482" y="12935"/>
                    <a:pt x="23394" y="12927"/>
                    <a:pt x="23307" y="12927"/>
                  </a:cubicBezTo>
                  <a:cubicBezTo>
                    <a:pt x="22846" y="12927"/>
                    <a:pt x="22409" y="13145"/>
                    <a:pt x="22128" y="13524"/>
                  </a:cubicBezTo>
                  <a:lnTo>
                    <a:pt x="22117" y="13541"/>
                  </a:lnTo>
                  <a:cubicBezTo>
                    <a:pt x="22032" y="13663"/>
                    <a:pt x="21925" y="13806"/>
                    <a:pt x="21822" y="13958"/>
                  </a:cubicBezTo>
                  <a:lnTo>
                    <a:pt x="21819" y="13962"/>
                  </a:lnTo>
                  <a:cubicBezTo>
                    <a:pt x="21402" y="14578"/>
                    <a:pt x="21040" y="15205"/>
                    <a:pt x="20742" y="15834"/>
                  </a:cubicBezTo>
                  <a:lnTo>
                    <a:pt x="20543" y="15765"/>
                  </a:lnTo>
                  <a:cubicBezTo>
                    <a:pt x="19251" y="12103"/>
                    <a:pt x="16476" y="7439"/>
                    <a:pt x="10504" y="4492"/>
                  </a:cubicBezTo>
                  <a:lnTo>
                    <a:pt x="10504" y="4456"/>
                  </a:lnTo>
                  <a:lnTo>
                    <a:pt x="9635" y="4084"/>
                  </a:lnTo>
                  <a:lnTo>
                    <a:pt x="9575" y="4058"/>
                  </a:lnTo>
                  <a:lnTo>
                    <a:pt x="7984" y="3388"/>
                  </a:lnTo>
                  <a:lnTo>
                    <a:pt x="7958" y="3419"/>
                  </a:lnTo>
                  <a:cubicBezTo>
                    <a:pt x="7206" y="3150"/>
                    <a:pt x="6424" y="2911"/>
                    <a:pt x="5622" y="2706"/>
                  </a:cubicBezTo>
                  <a:cubicBezTo>
                    <a:pt x="5217" y="2597"/>
                    <a:pt x="4790" y="2497"/>
                    <a:pt x="4352" y="2404"/>
                  </a:cubicBezTo>
                  <a:lnTo>
                    <a:pt x="2808" y="564"/>
                  </a:lnTo>
                  <a:lnTo>
                    <a:pt x="2798" y="558"/>
                  </a:lnTo>
                  <a:cubicBezTo>
                    <a:pt x="2575" y="296"/>
                    <a:pt x="2281" y="117"/>
                    <a:pt x="1946" y="41"/>
                  </a:cubicBezTo>
                  <a:cubicBezTo>
                    <a:pt x="1830" y="14"/>
                    <a:pt x="1712" y="1"/>
                    <a:pt x="1593"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p:txBody>
        </p:sp>
        <p:sp>
          <p:nvSpPr>
            <p:cNvPr id="1568" name="Google Shape;1568;p31"/>
            <p:cNvSpPr/>
            <p:nvPr/>
          </p:nvSpPr>
          <p:spPr>
            <a:xfrm>
              <a:off x="5544150" y="3137071"/>
              <a:ext cx="311401" cy="275156"/>
            </a:xfrm>
            <a:custGeom>
              <a:avLst/>
              <a:gdLst/>
              <a:ahLst/>
              <a:cxnLst/>
              <a:rect l="l" t="t" r="r" b="b"/>
              <a:pathLst>
                <a:path w="5155" h="4555" extrusionOk="0">
                  <a:moveTo>
                    <a:pt x="1" y="0"/>
                  </a:moveTo>
                  <a:lnTo>
                    <a:pt x="130" y="2928"/>
                  </a:lnTo>
                  <a:lnTo>
                    <a:pt x="5155" y="4554"/>
                  </a:lnTo>
                  <a:lnTo>
                    <a:pt x="5042" y="2463"/>
                  </a:lnTo>
                  <a:lnTo>
                    <a:pt x="1" y="0"/>
                  </a:lnTo>
                  <a:close/>
                </a:path>
              </a:pathLst>
            </a:custGeom>
            <a:solidFill>
              <a:schemeClr val="dk1"/>
            </a:solidFill>
            <a:ln>
              <a:noFill/>
            </a:ln>
          </p:spPr>
          <p:txBody>
            <a:bodyPr spcFirstLastPara="1" wrap="square" lIns="91425" tIns="91425" rIns="91425" bIns="91425" anchor="ctr" anchorCtr="0">
              <a:noAutofit/>
            </a:bodyPr>
            <a:lstStyle/>
            <a:p/>
          </p:txBody>
        </p:sp>
        <p:sp>
          <p:nvSpPr>
            <p:cNvPr id="1569" name="Google Shape;1569;p31"/>
            <p:cNvSpPr/>
            <p:nvPr/>
          </p:nvSpPr>
          <p:spPr>
            <a:xfrm>
              <a:off x="6061178" y="2723216"/>
              <a:ext cx="169201" cy="379299"/>
            </a:xfrm>
            <a:custGeom>
              <a:avLst/>
              <a:gdLst/>
              <a:ahLst/>
              <a:cxnLst/>
              <a:rect l="l" t="t" r="r" b="b"/>
              <a:pathLst>
                <a:path w="2801" h="6279" extrusionOk="0">
                  <a:moveTo>
                    <a:pt x="0" y="1"/>
                  </a:moveTo>
                  <a:lnTo>
                    <a:pt x="839" y="5546"/>
                  </a:lnTo>
                  <a:lnTo>
                    <a:pt x="2800" y="6279"/>
                  </a:lnTo>
                  <a:lnTo>
                    <a:pt x="2751" y="998"/>
                  </a:lnTo>
                  <a:lnTo>
                    <a:pt x="0" y="1"/>
                  </a:lnTo>
                  <a:close/>
                </a:path>
              </a:pathLst>
            </a:custGeom>
            <a:solidFill>
              <a:schemeClr val="dk1"/>
            </a:solidFill>
            <a:ln>
              <a:noFill/>
            </a:ln>
          </p:spPr>
          <p:txBody>
            <a:bodyPr spcFirstLastPara="1" wrap="square" lIns="91425" tIns="91425" rIns="91425" bIns="91425" anchor="ctr" anchorCtr="0">
              <a:noAutofit/>
            </a:bodyPr>
            <a:lstStyle/>
            <a:p/>
          </p:txBody>
        </p:sp>
        <p:sp>
          <p:nvSpPr>
            <p:cNvPr id="1570" name="Google Shape;1570;p31"/>
            <p:cNvSpPr/>
            <p:nvPr/>
          </p:nvSpPr>
          <p:spPr>
            <a:xfrm>
              <a:off x="5054849" y="1930725"/>
              <a:ext cx="1097061" cy="1387923"/>
            </a:xfrm>
            <a:custGeom>
              <a:avLst/>
              <a:gdLst/>
              <a:ahLst/>
              <a:cxnLst/>
              <a:rect l="l" t="t" r="r" b="b"/>
              <a:pathLst>
                <a:path w="18161" h="22976" extrusionOk="0">
                  <a:moveTo>
                    <a:pt x="620" y="1"/>
                  </a:moveTo>
                  <a:cubicBezTo>
                    <a:pt x="620" y="1"/>
                    <a:pt x="557" y="213"/>
                    <a:pt x="475" y="608"/>
                  </a:cubicBezTo>
                  <a:cubicBezTo>
                    <a:pt x="392" y="979"/>
                    <a:pt x="292" y="1509"/>
                    <a:pt x="206" y="2172"/>
                  </a:cubicBezTo>
                  <a:cubicBezTo>
                    <a:pt x="94" y="3044"/>
                    <a:pt x="1" y="4137"/>
                    <a:pt x="17" y="5373"/>
                  </a:cubicBezTo>
                  <a:cubicBezTo>
                    <a:pt x="17" y="5413"/>
                    <a:pt x="17" y="5453"/>
                    <a:pt x="20" y="5497"/>
                  </a:cubicBezTo>
                  <a:cubicBezTo>
                    <a:pt x="24" y="5811"/>
                    <a:pt x="34" y="6140"/>
                    <a:pt x="54" y="6471"/>
                  </a:cubicBezTo>
                  <a:cubicBezTo>
                    <a:pt x="54" y="6497"/>
                    <a:pt x="57" y="6524"/>
                    <a:pt x="60" y="6551"/>
                  </a:cubicBezTo>
                  <a:cubicBezTo>
                    <a:pt x="372" y="11370"/>
                    <a:pt x="2404" y="17760"/>
                    <a:pt x="10073" y="21794"/>
                  </a:cubicBezTo>
                  <a:cubicBezTo>
                    <a:pt x="10793" y="22171"/>
                    <a:pt x="11564" y="22532"/>
                    <a:pt x="12387" y="22864"/>
                  </a:cubicBezTo>
                  <a:cubicBezTo>
                    <a:pt x="12572" y="22938"/>
                    <a:pt x="12767" y="22975"/>
                    <a:pt x="12963" y="22975"/>
                  </a:cubicBezTo>
                  <a:cubicBezTo>
                    <a:pt x="13212" y="22975"/>
                    <a:pt x="13460" y="22915"/>
                    <a:pt x="13683" y="22794"/>
                  </a:cubicBezTo>
                  <a:cubicBezTo>
                    <a:pt x="14674" y="22257"/>
                    <a:pt x="16592" y="21058"/>
                    <a:pt x="17862" y="19304"/>
                  </a:cubicBezTo>
                  <a:cubicBezTo>
                    <a:pt x="18058" y="19026"/>
                    <a:pt x="18160" y="18694"/>
                    <a:pt x="18147" y="18359"/>
                  </a:cubicBezTo>
                  <a:cubicBezTo>
                    <a:pt x="18147" y="18336"/>
                    <a:pt x="18144" y="18313"/>
                    <a:pt x="18144" y="18290"/>
                  </a:cubicBezTo>
                  <a:cubicBezTo>
                    <a:pt x="18120" y="17763"/>
                    <a:pt x="18051" y="16895"/>
                    <a:pt x="17848" y="15821"/>
                  </a:cubicBezTo>
                  <a:cubicBezTo>
                    <a:pt x="17136" y="11960"/>
                    <a:pt x="14760" y="5387"/>
                    <a:pt x="6921" y="1873"/>
                  </a:cubicBezTo>
                  <a:cubicBezTo>
                    <a:pt x="6888" y="1858"/>
                    <a:pt x="6855" y="1844"/>
                    <a:pt x="6825" y="1827"/>
                  </a:cubicBezTo>
                  <a:lnTo>
                    <a:pt x="6765" y="1801"/>
                  </a:lnTo>
                  <a:lnTo>
                    <a:pt x="6155" y="1546"/>
                  </a:lnTo>
                  <a:cubicBezTo>
                    <a:pt x="6099" y="1523"/>
                    <a:pt x="6043" y="1500"/>
                    <a:pt x="5986" y="1476"/>
                  </a:cubicBezTo>
                  <a:cubicBezTo>
                    <a:pt x="5065" y="1111"/>
                    <a:pt x="4071" y="787"/>
                    <a:pt x="3003" y="512"/>
                  </a:cubicBezTo>
                  <a:cubicBezTo>
                    <a:pt x="2583" y="402"/>
                    <a:pt x="2145" y="299"/>
                    <a:pt x="1697" y="207"/>
                  </a:cubicBezTo>
                  <a:cubicBezTo>
                    <a:pt x="1588" y="183"/>
                    <a:pt x="1472" y="160"/>
                    <a:pt x="1359" y="134"/>
                  </a:cubicBezTo>
                  <a:lnTo>
                    <a:pt x="1356" y="134"/>
                  </a:lnTo>
                  <a:cubicBezTo>
                    <a:pt x="1114" y="88"/>
                    <a:pt x="869" y="44"/>
                    <a:pt x="620" y="1"/>
                  </a:cubicBezTo>
                  <a:close/>
                </a:path>
              </a:pathLst>
            </a:custGeom>
            <a:solidFill>
              <a:schemeClr val="accent2"/>
            </a:solidFill>
            <a:ln>
              <a:noFill/>
            </a:ln>
          </p:spPr>
          <p:txBody>
            <a:bodyPr spcFirstLastPara="1" wrap="square" lIns="91425" tIns="91425" rIns="91425" bIns="91425" anchor="ctr" anchorCtr="0">
              <a:noAutofit/>
            </a:bodyPr>
            <a:lstStyle/>
            <a:p/>
          </p:txBody>
        </p:sp>
        <p:sp>
          <p:nvSpPr>
            <p:cNvPr id="1571" name="Google Shape;1571;p31"/>
            <p:cNvSpPr/>
            <p:nvPr/>
          </p:nvSpPr>
          <p:spPr>
            <a:xfrm>
              <a:off x="5055694" y="2019826"/>
              <a:ext cx="417295" cy="306628"/>
            </a:xfrm>
            <a:custGeom>
              <a:avLst/>
              <a:gdLst/>
              <a:ahLst/>
              <a:cxnLst/>
              <a:rect l="l" t="t" r="r" b="b"/>
              <a:pathLst>
                <a:path w="6908" h="5076" extrusionOk="0">
                  <a:moveTo>
                    <a:pt x="5972" y="1"/>
                  </a:moveTo>
                  <a:cubicBezTo>
                    <a:pt x="5913" y="100"/>
                    <a:pt x="4666" y="2215"/>
                    <a:pt x="2121" y="3315"/>
                  </a:cubicBezTo>
                  <a:cubicBezTo>
                    <a:pt x="1498" y="3584"/>
                    <a:pt x="788" y="3796"/>
                    <a:pt x="3" y="3898"/>
                  </a:cubicBezTo>
                  <a:lnTo>
                    <a:pt x="0" y="3898"/>
                  </a:lnTo>
                  <a:lnTo>
                    <a:pt x="6" y="4022"/>
                  </a:lnTo>
                  <a:lnTo>
                    <a:pt x="40" y="4996"/>
                  </a:lnTo>
                  <a:lnTo>
                    <a:pt x="43" y="5076"/>
                  </a:lnTo>
                  <a:lnTo>
                    <a:pt x="46" y="5076"/>
                  </a:lnTo>
                  <a:cubicBezTo>
                    <a:pt x="119" y="5065"/>
                    <a:pt x="1130" y="4946"/>
                    <a:pt x="2390" y="4455"/>
                  </a:cubicBezTo>
                  <a:cubicBezTo>
                    <a:pt x="3954" y="3843"/>
                    <a:pt x="5899" y="2659"/>
                    <a:pt x="6907" y="398"/>
                  </a:cubicBezTo>
                  <a:lnTo>
                    <a:pt x="6907" y="395"/>
                  </a:lnTo>
                  <a:lnTo>
                    <a:pt x="6811" y="352"/>
                  </a:lnTo>
                  <a:lnTo>
                    <a:pt x="6751" y="326"/>
                  </a:lnTo>
                  <a:lnTo>
                    <a:pt x="6141" y="71"/>
                  </a:lnTo>
                  <a:lnTo>
                    <a:pt x="5972" y="1"/>
                  </a:lnTo>
                  <a:close/>
                </a:path>
              </a:pathLst>
            </a:custGeom>
            <a:solidFill>
              <a:srgbClr val="EFEFEF"/>
            </a:solidFill>
            <a:ln>
              <a:noFill/>
            </a:ln>
          </p:spPr>
          <p:txBody>
            <a:bodyPr spcFirstLastPara="1" wrap="square" lIns="91425" tIns="91425" rIns="91425" bIns="91425" anchor="ctr" anchorCtr="0">
              <a:noAutofit/>
            </a:bodyPr>
            <a:lstStyle/>
            <a:p/>
          </p:txBody>
        </p:sp>
        <p:sp>
          <p:nvSpPr>
            <p:cNvPr id="1572" name="Google Shape;1572;p31"/>
            <p:cNvSpPr/>
            <p:nvPr/>
          </p:nvSpPr>
          <p:spPr>
            <a:xfrm>
              <a:off x="5061475" y="1926250"/>
              <a:ext cx="180598" cy="140148"/>
            </a:xfrm>
            <a:custGeom>
              <a:avLst/>
              <a:gdLst/>
              <a:ahLst/>
              <a:cxnLst/>
              <a:rect l="l" t="t" r="r" b="b"/>
              <a:pathLst>
                <a:path w="2799" h="2172" extrusionOk="0">
                  <a:moveTo>
                    <a:pt x="415" y="1"/>
                  </a:moveTo>
                  <a:cubicBezTo>
                    <a:pt x="415" y="1"/>
                    <a:pt x="352" y="213"/>
                    <a:pt x="270" y="608"/>
                  </a:cubicBezTo>
                  <a:cubicBezTo>
                    <a:pt x="187" y="979"/>
                    <a:pt x="87" y="1509"/>
                    <a:pt x="1" y="2172"/>
                  </a:cubicBezTo>
                  <a:cubicBezTo>
                    <a:pt x="389" y="2046"/>
                    <a:pt x="883" y="1838"/>
                    <a:pt x="1446" y="1500"/>
                  </a:cubicBezTo>
                  <a:cubicBezTo>
                    <a:pt x="1861" y="1247"/>
                    <a:pt x="2318" y="926"/>
                    <a:pt x="2798" y="512"/>
                  </a:cubicBezTo>
                  <a:cubicBezTo>
                    <a:pt x="2378" y="402"/>
                    <a:pt x="1940" y="299"/>
                    <a:pt x="1492" y="207"/>
                  </a:cubicBezTo>
                  <a:cubicBezTo>
                    <a:pt x="1383" y="183"/>
                    <a:pt x="1267" y="160"/>
                    <a:pt x="1154" y="134"/>
                  </a:cubicBezTo>
                  <a:lnTo>
                    <a:pt x="1151" y="134"/>
                  </a:lnTo>
                  <a:cubicBezTo>
                    <a:pt x="909" y="88"/>
                    <a:pt x="664" y="44"/>
                    <a:pt x="415" y="1"/>
                  </a:cubicBezTo>
                  <a:close/>
                </a:path>
              </a:pathLst>
            </a:custGeom>
            <a:solidFill>
              <a:srgbClr val="EFEFEF"/>
            </a:solidFill>
            <a:ln>
              <a:noFill/>
            </a:ln>
          </p:spPr>
          <p:txBody>
            <a:bodyPr spcFirstLastPara="1" wrap="square" lIns="91425" tIns="91425" rIns="91425" bIns="91425" anchor="ctr" anchorCtr="0">
              <a:noAutofit/>
            </a:bodyPr>
            <a:lstStyle/>
            <a:p/>
          </p:txBody>
        </p:sp>
        <p:sp>
          <p:nvSpPr>
            <p:cNvPr id="1573" name="Google Shape;1573;p31"/>
            <p:cNvSpPr/>
            <p:nvPr/>
          </p:nvSpPr>
          <p:spPr>
            <a:xfrm>
              <a:off x="5663274" y="2886439"/>
              <a:ext cx="488636" cy="432216"/>
            </a:xfrm>
            <a:custGeom>
              <a:avLst/>
              <a:gdLst/>
              <a:ahLst/>
              <a:cxnLst/>
              <a:rect l="l" t="t" r="r" b="b"/>
              <a:pathLst>
                <a:path w="8089" h="7155" extrusionOk="0">
                  <a:moveTo>
                    <a:pt x="7776" y="0"/>
                  </a:moveTo>
                  <a:cubicBezTo>
                    <a:pt x="7369" y="421"/>
                    <a:pt x="6955" y="825"/>
                    <a:pt x="6537" y="1203"/>
                  </a:cubicBezTo>
                  <a:cubicBezTo>
                    <a:pt x="4071" y="3477"/>
                    <a:pt x="1499" y="5108"/>
                    <a:pt x="1" y="5973"/>
                  </a:cubicBezTo>
                  <a:cubicBezTo>
                    <a:pt x="721" y="6350"/>
                    <a:pt x="1492" y="6711"/>
                    <a:pt x="2315" y="7043"/>
                  </a:cubicBezTo>
                  <a:cubicBezTo>
                    <a:pt x="2500" y="7117"/>
                    <a:pt x="2695" y="7154"/>
                    <a:pt x="2891" y="7154"/>
                  </a:cubicBezTo>
                  <a:cubicBezTo>
                    <a:pt x="3140" y="7154"/>
                    <a:pt x="3388" y="7094"/>
                    <a:pt x="3611" y="6973"/>
                  </a:cubicBezTo>
                  <a:cubicBezTo>
                    <a:pt x="4602" y="6436"/>
                    <a:pt x="6520" y="5237"/>
                    <a:pt x="7790" y="3483"/>
                  </a:cubicBezTo>
                  <a:cubicBezTo>
                    <a:pt x="7986" y="3205"/>
                    <a:pt x="8088" y="2873"/>
                    <a:pt x="8075" y="2538"/>
                  </a:cubicBezTo>
                  <a:cubicBezTo>
                    <a:pt x="8075" y="2515"/>
                    <a:pt x="8072" y="2492"/>
                    <a:pt x="8072" y="2469"/>
                  </a:cubicBezTo>
                  <a:cubicBezTo>
                    <a:pt x="8048" y="1942"/>
                    <a:pt x="7979" y="1074"/>
                    <a:pt x="7776" y="0"/>
                  </a:cubicBezTo>
                  <a:close/>
                </a:path>
              </a:pathLst>
            </a:custGeom>
            <a:solidFill>
              <a:srgbClr val="EFEFEF"/>
            </a:solidFill>
            <a:ln>
              <a:noFill/>
            </a:ln>
          </p:spPr>
          <p:txBody>
            <a:bodyPr spcFirstLastPara="1" wrap="square" lIns="91425" tIns="91425" rIns="91425" bIns="91425" anchor="ctr" anchorCtr="0">
              <a:noAutofit/>
            </a:bodyPr>
            <a:lstStyle/>
            <a:p/>
          </p:txBody>
        </p:sp>
        <p:sp>
          <p:nvSpPr>
            <p:cNvPr id="1574" name="Google Shape;1574;p31"/>
            <p:cNvSpPr/>
            <p:nvPr/>
          </p:nvSpPr>
          <p:spPr>
            <a:xfrm>
              <a:off x="4993958" y="1800848"/>
              <a:ext cx="143045" cy="171014"/>
            </a:xfrm>
            <a:custGeom>
              <a:avLst/>
              <a:gdLst/>
              <a:ahLst/>
              <a:cxnLst/>
              <a:rect l="l" t="t" r="r" b="b"/>
              <a:pathLst>
                <a:path w="2368" h="2831" extrusionOk="0">
                  <a:moveTo>
                    <a:pt x="304" y="1"/>
                  </a:moveTo>
                  <a:cubicBezTo>
                    <a:pt x="263" y="1"/>
                    <a:pt x="222" y="9"/>
                    <a:pt x="183" y="26"/>
                  </a:cubicBezTo>
                  <a:cubicBezTo>
                    <a:pt x="68" y="76"/>
                    <a:pt x="1" y="185"/>
                    <a:pt x="1" y="298"/>
                  </a:cubicBezTo>
                  <a:cubicBezTo>
                    <a:pt x="1" y="352"/>
                    <a:pt x="17" y="408"/>
                    <a:pt x="48" y="457"/>
                  </a:cubicBezTo>
                  <a:lnTo>
                    <a:pt x="1483" y="2758"/>
                  </a:lnTo>
                  <a:lnTo>
                    <a:pt x="1529" y="2830"/>
                  </a:lnTo>
                  <a:lnTo>
                    <a:pt x="2364" y="2284"/>
                  </a:lnTo>
                  <a:lnTo>
                    <a:pt x="2367" y="2284"/>
                  </a:lnTo>
                  <a:lnTo>
                    <a:pt x="534" y="106"/>
                  </a:lnTo>
                  <a:cubicBezTo>
                    <a:pt x="474" y="37"/>
                    <a:pt x="390" y="1"/>
                    <a:pt x="304"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1575" name="Google Shape;1575;p31"/>
            <p:cNvSpPr/>
            <p:nvPr/>
          </p:nvSpPr>
          <p:spPr>
            <a:xfrm>
              <a:off x="5055694" y="2021276"/>
              <a:ext cx="1002523" cy="1225970"/>
            </a:xfrm>
            <a:custGeom>
              <a:avLst/>
              <a:gdLst/>
              <a:ahLst/>
              <a:cxnLst/>
              <a:rect l="l" t="t" r="r" b="b"/>
              <a:pathLst>
                <a:path w="16596" h="20295" extrusionOk="0">
                  <a:moveTo>
                    <a:pt x="1637" y="1"/>
                  </a:moveTo>
                  <a:cubicBezTo>
                    <a:pt x="1074" y="339"/>
                    <a:pt x="580" y="547"/>
                    <a:pt x="192" y="673"/>
                  </a:cubicBezTo>
                  <a:cubicBezTo>
                    <a:pt x="86" y="1485"/>
                    <a:pt x="0" y="2486"/>
                    <a:pt x="0" y="3616"/>
                  </a:cubicBezTo>
                  <a:cubicBezTo>
                    <a:pt x="0" y="3699"/>
                    <a:pt x="3" y="3785"/>
                    <a:pt x="3" y="3874"/>
                  </a:cubicBezTo>
                  <a:cubicBezTo>
                    <a:pt x="788" y="3772"/>
                    <a:pt x="1498" y="3560"/>
                    <a:pt x="2121" y="3291"/>
                  </a:cubicBezTo>
                  <a:cubicBezTo>
                    <a:pt x="1892" y="2191"/>
                    <a:pt x="1697" y="922"/>
                    <a:pt x="1637" y="1"/>
                  </a:cubicBezTo>
                  <a:close/>
                  <a:moveTo>
                    <a:pt x="6" y="3998"/>
                  </a:moveTo>
                  <a:lnTo>
                    <a:pt x="6" y="3998"/>
                  </a:lnTo>
                  <a:cubicBezTo>
                    <a:pt x="10" y="4312"/>
                    <a:pt x="20" y="4641"/>
                    <a:pt x="40" y="4972"/>
                  </a:cubicBezTo>
                  <a:lnTo>
                    <a:pt x="6" y="3998"/>
                  </a:lnTo>
                  <a:close/>
                  <a:moveTo>
                    <a:pt x="2390" y="4431"/>
                  </a:moveTo>
                  <a:cubicBezTo>
                    <a:pt x="1130" y="4922"/>
                    <a:pt x="119" y="5041"/>
                    <a:pt x="46" y="5052"/>
                  </a:cubicBezTo>
                  <a:cubicBezTo>
                    <a:pt x="358" y="9871"/>
                    <a:pt x="2390" y="16261"/>
                    <a:pt x="10059" y="20295"/>
                  </a:cubicBezTo>
                  <a:cubicBezTo>
                    <a:pt x="10666" y="19943"/>
                    <a:pt x="11451" y="19466"/>
                    <a:pt x="12336" y="18869"/>
                  </a:cubicBezTo>
                  <a:cubicBezTo>
                    <a:pt x="11868" y="17613"/>
                    <a:pt x="11527" y="16125"/>
                    <a:pt x="11401" y="14362"/>
                  </a:cubicBezTo>
                  <a:lnTo>
                    <a:pt x="11401" y="14345"/>
                  </a:lnTo>
                  <a:cubicBezTo>
                    <a:pt x="11401" y="14302"/>
                    <a:pt x="11408" y="14266"/>
                    <a:pt x="11428" y="14229"/>
                  </a:cubicBezTo>
                  <a:cubicBezTo>
                    <a:pt x="11467" y="14150"/>
                    <a:pt x="11554" y="14096"/>
                    <a:pt x="11646" y="14096"/>
                  </a:cubicBezTo>
                  <a:cubicBezTo>
                    <a:pt x="11693" y="14096"/>
                    <a:pt x="11740" y="14107"/>
                    <a:pt x="11782" y="14136"/>
                  </a:cubicBezTo>
                  <a:cubicBezTo>
                    <a:pt x="12439" y="14574"/>
                    <a:pt x="13771" y="15525"/>
                    <a:pt x="15117" y="16808"/>
                  </a:cubicBezTo>
                  <a:cubicBezTo>
                    <a:pt x="15607" y="16407"/>
                    <a:pt x="16101" y="15979"/>
                    <a:pt x="16595" y="15525"/>
                  </a:cubicBezTo>
                  <a:cubicBezTo>
                    <a:pt x="14663" y="14076"/>
                    <a:pt x="12492" y="12950"/>
                    <a:pt x="10182" y="12247"/>
                  </a:cubicBezTo>
                  <a:lnTo>
                    <a:pt x="10182" y="12247"/>
                  </a:lnTo>
                  <a:cubicBezTo>
                    <a:pt x="10195" y="13311"/>
                    <a:pt x="10211" y="14368"/>
                    <a:pt x="10225" y="15425"/>
                  </a:cubicBezTo>
                  <a:cubicBezTo>
                    <a:pt x="8683" y="14438"/>
                    <a:pt x="7294" y="13288"/>
                    <a:pt x="6058" y="11760"/>
                  </a:cubicBezTo>
                  <a:cubicBezTo>
                    <a:pt x="4385" y="11209"/>
                    <a:pt x="3294" y="9519"/>
                    <a:pt x="3556" y="7717"/>
                  </a:cubicBezTo>
                  <a:cubicBezTo>
                    <a:pt x="3560" y="7686"/>
                    <a:pt x="3566" y="7657"/>
                    <a:pt x="3569" y="7627"/>
                  </a:cubicBezTo>
                  <a:cubicBezTo>
                    <a:pt x="3215" y="6842"/>
                    <a:pt x="2884" y="5986"/>
                    <a:pt x="2569" y="5052"/>
                  </a:cubicBezTo>
                  <a:cubicBezTo>
                    <a:pt x="2512" y="4876"/>
                    <a:pt x="2449" y="4667"/>
                    <a:pt x="2390" y="443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76" name="Google Shape;1576;p31"/>
            <p:cNvSpPr/>
            <p:nvPr/>
          </p:nvSpPr>
          <p:spPr>
            <a:xfrm>
              <a:off x="5055694" y="2220079"/>
              <a:ext cx="144374" cy="106378"/>
            </a:xfrm>
            <a:custGeom>
              <a:avLst/>
              <a:gdLst/>
              <a:ahLst/>
              <a:cxnLst/>
              <a:rect l="l" t="t" r="r" b="b"/>
              <a:pathLst>
                <a:path w="2390" h="1761" extrusionOk="0">
                  <a:moveTo>
                    <a:pt x="2121" y="0"/>
                  </a:moveTo>
                  <a:cubicBezTo>
                    <a:pt x="1498" y="269"/>
                    <a:pt x="788" y="481"/>
                    <a:pt x="3" y="583"/>
                  </a:cubicBezTo>
                  <a:lnTo>
                    <a:pt x="0" y="583"/>
                  </a:lnTo>
                  <a:lnTo>
                    <a:pt x="6" y="707"/>
                  </a:lnTo>
                  <a:lnTo>
                    <a:pt x="40" y="1681"/>
                  </a:lnTo>
                  <a:lnTo>
                    <a:pt x="43" y="1761"/>
                  </a:lnTo>
                  <a:lnTo>
                    <a:pt x="46" y="1761"/>
                  </a:lnTo>
                  <a:cubicBezTo>
                    <a:pt x="119" y="1750"/>
                    <a:pt x="1130" y="1631"/>
                    <a:pt x="2390" y="1140"/>
                  </a:cubicBezTo>
                  <a:cubicBezTo>
                    <a:pt x="2297" y="806"/>
                    <a:pt x="2207" y="412"/>
                    <a:pt x="2121"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77" name="Google Shape;1577;p31"/>
            <p:cNvSpPr/>
            <p:nvPr/>
          </p:nvSpPr>
          <p:spPr>
            <a:xfrm>
              <a:off x="5061475" y="1934832"/>
              <a:ext cx="96332" cy="131566"/>
            </a:xfrm>
            <a:custGeom>
              <a:avLst/>
              <a:gdLst/>
              <a:ahLst/>
              <a:cxnLst/>
              <a:rect l="l" t="t" r="r" b="b"/>
              <a:pathLst>
                <a:path w="1493" h="2039" extrusionOk="0">
                  <a:moveTo>
                    <a:pt x="1151" y="1"/>
                  </a:moveTo>
                  <a:lnTo>
                    <a:pt x="316" y="547"/>
                  </a:lnTo>
                  <a:lnTo>
                    <a:pt x="270" y="475"/>
                  </a:lnTo>
                  <a:cubicBezTo>
                    <a:pt x="187" y="846"/>
                    <a:pt x="87" y="1376"/>
                    <a:pt x="1" y="2039"/>
                  </a:cubicBezTo>
                  <a:cubicBezTo>
                    <a:pt x="389" y="1913"/>
                    <a:pt x="883" y="1705"/>
                    <a:pt x="1446" y="1367"/>
                  </a:cubicBezTo>
                  <a:cubicBezTo>
                    <a:pt x="1433" y="1121"/>
                    <a:pt x="1426" y="905"/>
                    <a:pt x="1433" y="720"/>
                  </a:cubicBezTo>
                  <a:cubicBezTo>
                    <a:pt x="1440" y="484"/>
                    <a:pt x="1460" y="273"/>
                    <a:pt x="1492" y="74"/>
                  </a:cubicBezTo>
                  <a:cubicBezTo>
                    <a:pt x="1383" y="50"/>
                    <a:pt x="1267" y="27"/>
                    <a:pt x="1154"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78" name="Google Shape;1578;p31"/>
            <p:cNvSpPr/>
            <p:nvPr/>
          </p:nvSpPr>
          <p:spPr>
            <a:xfrm>
              <a:off x="5663274" y="2959049"/>
              <a:ext cx="487791" cy="359727"/>
            </a:xfrm>
            <a:custGeom>
              <a:avLst/>
              <a:gdLst/>
              <a:ahLst/>
              <a:cxnLst/>
              <a:rect l="l" t="t" r="r" b="b"/>
              <a:pathLst>
                <a:path w="8075" h="5955" extrusionOk="0">
                  <a:moveTo>
                    <a:pt x="6537" y="1"/>
                  </a:moveTo>
                  <a:cubicBezTo>
                    <a:pt x="6043" y="455"/>
                    <a:pt x="5549" y="883"/>
                    <a:pt x="5059" y="1284"/>
                  </a:cubicBezTo>
                  <a:cubicBezTo>
                    <a:pt x="5695" y="1893"/>
                    <a:pt x="6335" y="2580"/>
                    <a:pt x="6909" y="3322"/>
                  </a:cubicBezTo>
                  <a:cubicBezTo>
                    <a:pt x="7220" y="3001"/>
                    <a:pt x="7522" y="2653"/>
                    <a:pt x="7790" y="2281"/>
                  </a:cubicBezTo>
                  <a:cubicBezTo>
                    <a:pt x="7975" y="2020"/>
                    <a:pt x="8075" y="1711"/>
                    <a:pt x="8075" y="1400"/>
                  </a:cubicBezTo>
                  <a:lnTo>
                    <a:pt x="8075" y="1336"/>
                  </a:lnTo>
                  <a:cubicBezTo>
                    <a:pt x="8075" y="1313"/>
                    <a:pt x="8072" y="1290"/>
                    <a:pt x="8072" y="1267"/>
                  </a:cubicBezTo>
                  <a:cubicBezTo>
                    <a:pt x="7582" y="823"/>
                    <a:pt x="7068" y="399"/>
                    <a:pt x="6537" y="1"/>
                  </a:cubicBezTo>
                  <a:close/>
                  <a:moveTo>
                    <a:pt x="2278" y="3345"/>
                  </a:moveTo>
                  <a:cubicBezTo>
                    <a:pt x="1393" y="3942"/>
                    <a:pt x="608" y="4419"/>
                    <a:pt x="1" y="4771"/>
                  </a:cubicBezTo>
                  <a:cubicBezTo>
                    <a:pt x="721" y="5148"/>
                    <a:pt x="1492" y="5509"/>
                    <a:pt x="2315" y="5841"/>
                  </a:cubicBezTo>
                  <a:cubicBezTo>
                    <a:pt x="2500" y="5918"/>
                    <a:pt x="2696" y="5954"/>
                    <a:pt x="2891" y="5954"/>
                  </a:cubicBezTo>
                  <a:cubicBezTo>
                    <a:pt x="3107" y="5954"/>
                    <a:pt x="3322" y="5907"/>
                    <a:pt x="3521" y="5818"/>
                  </a:cubicBezTo>
                  <a:cubicBezTo>
                    <a:pt x="3057" y="5115"/>
                    <a:pt x="2633" y="4296"/>
                    <a:pt x="2278" y="3345"/>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79" name="Google Shape;1579;p31"/>
            <p:cNvSpPr/>
            <p:nvPr/>
          </p:nvSpPr>
          <p:spPr>
            <a:xfrm>
              <a:off x="4993958" y="1800787"/>
              <a:ext cx="143045" cy="171074"/>
            </a:xfrm>
            <a:custGeom>
              <a:avLst/>
              <a:gdLst/>
              <a:ahLst/>
              <a:cxnLst/>
              <a:rect l="l" t="t" r="r" b="b"/>
              <a:pathLst>
                <a:path w="2368" h="2832" extrusionOk="0">
                  <a:moveTo>
                    <a:pt x="302" y="1"/>
                  </a:moveTo>
                  <a:cubicBezTo>
                    <a:pt x="262" y="1"/>
                    <a:pt x="219" y="7"/>
                    <a:pt x="183" y="27"/>
                  </a:cubicBezTo>
                  <a:cubicBezTo>
                    <a:pt x="68" y="77"/>
                    <a:pt x="1" y="186"/>
                    <a:pt x="1" y="299"/>
                  </a:cubicBezTo>
                  <a:cubicBezTo>
                    <a:pt x="1" y="353"/>
                    <a:pt x="17" y="409"/>
                    <a:pt x="48" y="458"/>
                  </a:cubicBezTo>
                  <a:lnTo>
                    <a:pt x="1483" y="2759"/>
                  </a:lnTo>
                  <a:lnTo>
                    <a:pt x="1529" y="2831"/>
                  </a:lnTo>
                  <a:lnTo>
                    <a:pt x="2364" y="2285"/>
                  </a:lnTo>
                  <a:lnTo>
                    <a:pt x="2367" y="2285"/>
                  </a:lnTo>
                  <a:lnTo>
                    <a:pt x="534" y="107"/>
                  </a:lnTo>
                  <a:cubicBezTo>
                    <a:pt x="475" y="38"/>
                    <a:pt x="389" y="1"/>
                    <a:pt x="302"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80" name="Google Shape;1580;p31"/>
            <p:cNvSpPr/>
            <p:nvPr/>
          </p:nvSpPr>
          <p:spPr>
            <a:xfrm>
              <a:off x="5744220" y="2872666"/>
              <a:ext cx="462178" cy="642253"/>
            </a:xfrm>
            <a:custGeom>
              <a:avLst/>
              <a:gdLst/>
              <a:ahLst/>
              <a:cxnLst/>
              <a:rect l="l" t="t" r="r" b="b"/>
              <a:pathLst>
                <a:path w="7651" h="10632" extrusionOk="0">
                  <a:moveTo>
                    <a:pt x="249" y="1"/>
                  </a:moveTo>
                  <a:cubicBezTo>
                    <a:pt x="157" y="1"/>
                    <a:pt x="70" y="53"/>
                    <a:pt x="30" y="135"/>
                  </a:cubicBezTo>
                  <a:cubicBezTo>
                    <a:pt x="10" y="175"/>
                    <a:pt x="0" y="218"/>
                    <a:pt x="3" y="268"/>
                  </a:cubicBezTo>
                  <a:cubicBezTo>
                    <a:pt x="441" y="6343"/>
                    <a:pt x="3410" y="9184"/>
                    <a:pt x="5446" y="10427"/>
                  </a:cubicBezTo>
                  <a:cubicBezTo>
                    <a:pt x="5676" y="10568"/>
                    <a:pt x="5922" y="10632"/>
                    <a:pt x="6162" y="10632"/>
                  </a:cubicBezTo>
                  <a:cubicBezTo>
                    <a:pt x="6937" y="10632"/>
                    <a:pt x="7651" y="9968"/>
                    <a:pt x="7547" y="9101"/>
                  </a:cubicBezTo>
                  <a:cubicBezTo>
                    <a:pt x="7544" y="9078"/>
                    <a:pt x="7540" y="9051"/>
                    <a:pt x="7537" y="9028"/>
                  </a:cubicBezTo>
                  <a:cubicBezTo>
                    <a:pt x="6973" y="4749"/>
                    <a:pt x="1890" y="1050"/>
                    <a:pt x="384" y="42"/>
                  </a:cubicBezTo>
                  <a:cubicBezTo>
                    <a:pt x="342" y="14"/>
                    <a:pt x="295" y="1"/>
                    <a:pt x="249" y="1"/>
                  </a:cubicBezTo>
                  <a:close/>
                </a:path>
              </a:pathLst>
            </a:custGeom>
            <a:solidFill>
              <a:srgbClr val="EFEFEF"/>
            </a:solidFill>
            <a:ln>
              <a:noFill/>
            </a:ln>
          </p:spPr>
          <p:txBody>
            <a:bodyPr spcFirstLastPara="1" wrap="square" lIns="91425" tIns="91425" rIns="91425" bIns="91425" anchor="ctr" anchorCtr="0">
              <a:noAutofit/>
            </a:bodyPr>
            <a:lstStyle/>
            <a:p/>
          </p:txBody>
        </p:sp>
        <p:sp>
          <p:nvSpPr>
            <p:cNvPr id="1581" name="Google Shape;1581;p31"/>
            <p:cNvSpPr/>
            <p:nvPr/>
          </p:nvSpPr>
          <p:spPr>
            <a:xfrm>
              <a:off x="5744401" y="2880821"/>
              <a:ext cx="456379" cy="634158"/>
            </a:xfrm>
            <a:custGeom>
              <a:avLst/>
              <a:gdLst/>
              <a:ahLst/>
              <a:cxnLst/>
              <a:rect l="l" t="t" r="r" b="b"/>
              <a:pathLst>
                <a:path w="7555" h="10498" extrusionOk="0">
                  <a:moveTo>
                    <a:pt x="27" y="0"/>
                  </a:moveTo>
                  <a:cubicBezTo>
                    <a:pt x="7" y="37"/>
                    <a:pt x="0" y="73"/>
                    <a:pt x="0" y="116"/>
                  </a:cubicBezTo>
                  <a:lnTo>
                    <a:pt x="0" y="133"/>
                  </a:lnTo>
                  <a:cubicBezTo>
                    <a:pt x="438" y="6208"/>
                    <a:pt x="3407" y="9049"/>
                    <a:pt x="5443" y="10292"/>
                  </a:cubicBezTo>
                  <a:cubicBezTo>
                    <a:pt x="5671" y="10434"/>
                    <a:pt x="5920" y="10497"/>
                    <a:pt x="6159" y="10497"/>
                  </a:cubicBezTo>
                  <a:cubicBezTo>
                    <a:pt x="6884" y="10497"/>
                    <a:pt x="7554" y="9917"/>
                    <a:pt x="7554" y="9138"/>
                  </a:cubicBezTo>
                  <a:cubicBezTo>
                    <a:pt x="7554" y="9082"/>
                    <a:pt x="7551" y="9025"/>
                    <a:pt x="7544" y="8966"/>
                  </a:cubicBezTo>
                  <a:cubicBezTo>
                    <a:pt x="7541" y="8943"/>
                    <a:pt x="7537" y="8916"/>
                    <a:pt x="7534" y="8893"/>
                  </a:cubicBezTo>
                  <a:cubicBezTo>
                    <a:pt x="7074" y="8813"/>
                    <a:pt x="6609" y="8730"/>
                    <a:pt x="6175" y="8545"/>
                  </a:cubicBezTo>
                  <a:cubicBezTo>
                    <a:pt x="5472" y="8243"/>
                    <a:pt x="4916" y="7683"/>
                    <a:pt x="4379" y="7136"/>
                  </a:cubicBezTo>
                  <a:cubicBezTo>
                    <a:pt x="3146" y="5883"/>
                    <a:pt x="1896" y="4607"/>
                    <a:pt x="1028" y="3079"/>
                  </a:cubicBezTo>
                  <a:cubicBezTo>
                    <a:pt x="475" y="2099"/>
                    <a:pt x="282" y="1034"/>
                    <a:pt x="27"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82" name="Google Shape;1582;p31"/>
            <p:cNvSpPr/>
            <p:nvPr/>
          </p:nvSpPr>
          <p:spPr>
            <a:xfrm>
              <a:off x="5375190" y="3295582"/>
              <a:ext cx="527237" cy="251054"/>
            </a:xfrm>
            <a:custGeom>
              <a:avLst/>
              <a:gdLst/>
              <a:ahLst/>
              <a:cxnLst/>
              <a:rect l="l" t="t" r="r" b="b"/>
              <a:pathLst>
                <a:path w="8728" h="4156" extrusionOk="0">
                  <a:moveTo>
                    <a:pt x="405" y="0"/>
                  </a:moveTo>
                  <a:cubicBezTo>
                    <a:pt x="335" y="0"/>
                    <a:pt x="271" y="1"/>
                    <a:pt x="213" y="1"/>
                  </a:cubicBezTo>
                  <a:cubicBezTo>
                    <a:pt x="180" y="1"/>
                    <a:pt x="150" y="12"/>
                    <a:pt x="123" y="25"/>
                  </a:cubicBezTo>
                  <a:cubicBezTo>
                    <a:pt x="34" y="78"/>
                    <a:pt x="1" y="204"/>
                    <a:pt x="73" y="293"/>
                  </a:cubicBezTo>
                  <a:cubicBezTo>
                    <a:pt x="2651" y="3518"/>
                    <a:pt x="5386" y="4155"/>
                    <a:pt x="7152" y="4155"/>
                  </a:cubicBezTo>
                  <a:cubicBezTo>
                    <a:pt x="7286" y="4155"/>
                    <a:pt x="7415" y="4151"/>
                    <a:pt x="7538" y="4145"/>
                  </a:cubicBezTo>
                  <a:cubicBezTo>
                    <a:pt x="8303" y="4105"/>
                    <a:pt x="8727" y="3267"/>
                    <a:pt x="8373" y="2646"/>
                  </a:cubicBezTo>
                  <a:cubicBezTo>
                    <a:pt x="8340" y="2591"/>
                    <a:pt x="8303" y="2534"/>
                    <a:pt x="8257" y="2481"/>
                  </a:cubicBezTo>
                  <a:cubicBezTo>
                    <a:pt x="6257" y="209"/>
                    <a:pt x="1939" y="0"/>
                    <a:pt x="405" y="0"/>
                  </a:cubicBezTo>
                  <a:close/>
                </a:path>
              </a:pathLst>
            </a:custGeom>
            <a:solidFill>
              <a:srgbClr val="EFEFEF"/>
            </a:solidFill>
            <a:ln>
              <a:noFill/>
            </a:ln>
          </p:spPr>
          <p:txBody>
            <a:bodyPr spcFirstLastPara="1" wrap="square" lIns="91425" tIns="91425" rIns="91425" bIns="91425" anchor="ctr" anchorCtr="0">
              <a:noAutofit/>
            </a:bodyPr>
            <a:lstStyle/>
            <a:p/>
          </p:txBody>
        </p:sp>
        <p:sp>
          <p:nvSpPr>
            <p:cNvPr id="1583" name="Google Shape;1583;p31"/>
            <p:cNvSpPr/>
            <p:nvPr/>
          </p:nvSpPr>
          <p:spPr>
            <a:xfrm>
              <a:off x="5377183" y="3297092"/>
              <a:ext cx="511652" cy="249483"/>
            </a:xfrm>
            <a:custGeom>
              <a:avLst/>
              <a:gdLst/>
              <a:ahLst/>
              <a:cxnLst/>
              <a:rect l="l" t="t" r="r" b="b"/>
              <a:pathLst>
                <a:path w="8470" h="4130" extrusionOk="0">
                  <a:moveTo>
                    <a:pt x="90" y="0"/>
                  </a:moveTo>
                  <a:cubicBezTo>
                    <a:pt x="34" y="33"/>
                    <a:pt x="1" y="92"/>
                    <a:pt x="1" y="155"/>
                  </a:cubicBezTo>
                  <a:cubicBezTo>
                    <a:pt x="1" y="195"/>
                    <a:pt x="14" y="235"/>
                    <a:pt x="40" y="268"/>
                  </a:cubicBezTo>
                  <a:cubicBezTo>
                    <a:pt x="2619" y="3490"/>
                    <a:pt x="5350" y="4129"/>
                    <a:pt x="7117" y="4129"/>
                  </a:cubicBezTo>
                  <a:cubicBezTo>
                    <a:pt x="7253" y="4129"/>
                    <a:pt x="7382" y="4126"/>
                    <a:pt x="7505" y="4120"/>
                  </a:cubicBezTo>
                  <a:cubicBezTo>
                    <a:pt x="8082" y="4090"/>
                    <a:pt x="8469" y="3603"/>
                    <a:pt x="8466" y="3099"/>
                  </a:cubicBezTo>
                  <a:cubicBezTo>
                    <a:pt x="8466" y="2936"/>
                    <a:pt x="8426" y="2771"/>
                    <a:pt x="8340" y="2621"/>
                  </a:cubicBezTo>
                  <a:cubicBezTo>
                    <a:pt x="8022" y="2575"/>
                    <a:pt x="7700" y="2562"/>
                    <a:pt x="7375" y="2562"/>
                  </a:cubicBezTo>
                  <a:cubicBezTo>
                    <a:pt x="7193" y="2562"/>
                    <a:pt x="7011" y="2566"/>
                    <a:pt x="6829" y="2572"/>
                  </a:cubicBezTo>
                  <a:cubicBezTo>
                    <a:pt x="6646" y="2575"/>
                    <a:pt x="6464" y="2578"/>
                    <a:pt x="6282" y="2578"/>
                  </a:cubicBezTo>
                  <a:cubicBezTo>
                    <a:pt x="6212" y="2578"/>
                    <a:pt x="6142" y="2578"/>
                    <a:pt x="6069" y="2575"/>
                  </a:cubicBezTo>
                  <a:cubicBezTo>
                    <a:pt x="4068" y="2535"/>
                    <a:pt x="1813" y="1763"/>
                    <a:pt x="372" y="322"/>
                  </a:cubicBezTo>
                  <a:cubicBezTo>
                    <a:pt x="266" y="215"/>
                    <a:pt x="173" y="109"/>
                    <a:pt x="90"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84" name="Google Shape;1584;p31"/>
            <p:cNvSpPr/>
            <p:nvPr/>
          </p:nvSpPr>
          <p:spPr>
            <a:xfrm>
              <a:off x="6153843" y="2581741"/>
              <a:ext cx="272136" cy="559011"/>
            </a:xfrm>
            <a:custGeom>
              <a:avLst/>
              <a:gdLst/>
              <a:ahLst/>
              <a:cxnLst/>
              <a:rect l="l" t="t" r="r" b="b"/>
              <a:pathLst>
                <a:path w="4505" h="9254" extrusionOk="0">
                  <a:moveTo>
                    <a:pt x="2825" y="1"/>
                  </a:moveTo>
                  <a:cubicBezTo>
                    <a:pt x="2769" y="1"/>
                    <a:pt x="2712" y="25"/>
                    <a:pt x="2675" y="76"/>
                  </a:cubicBezTo>
                  <a:cubicBezTo>
                    <a:pt x="2579" y="208"/>
                    <a:pt x="2486" y="341"/>
                    <a:pt x="2393" y="473"/>
                  </a:cubicBezTo>
                  <a:cubicBezTo>
                    <a:pt x="1" y="3990"/>
                    <a:pt x="319" y="6900"/>
                    <a:pt x="859" y="8537"/>
                  </a:cubicBezTo>
                  <a:cubicBezTo>
                    <a:pt x="1012" y="9002"/>
                    <a:pt x="1434" y="9254"/>
                    <a:pt x="1857" y="9254"/>
                  </a:cubicBezTo>
                  <a:cubicBezTo>
                    <a:pt x="2149" y="9254"/>
                    <a:pt x="2441" y="9134"/>
                    <a:pt x="2646" y="8882"/>
                  </a:cubicBezTo>
                  <a:cubicBezTo>
                    <a:pt x="2665" y="8855"/>
                    <a:pt x="2689" y="8829"/>
                    <a:pt x="2708" y="8800"/>
                  </a:cubicBezTo>
                  <a:cubicBezTo>
                    <a:pt x="4505" y="6081"/>
                    <a:pt x="3378" y="1448"/>
                    <a:pt x="3007" y="135"/>
                  </a:cubicBezTo>
                  <a:cubicBezTo>
                    <a:pt x="2982" y="48"/>
                    <a:pt x="2903" y="1"/>
                    <a:pt x="2825" y="1"/>
                  </a:cubicBezTo>
                  <a:close/>
                </a:path>
              </a:pathLst>
            </a:custGeom>
            <a:solidFill>
              <a:srgbClr val="EFEFEF"/>
            </a:solidFill>
            <a:ln>
              <a:noFill/>
            </a:ln>
          </p:spPr>
          <p:txBody>
            <a:bodyPr spcFirstLastPara="1" wrap="square" lIns="91425" tIns="91425" rIns="91425" bIns="91425" anchor="ctr" anchorCtr="0">
              <a:noAutofit/>
            </a:bodyPr>
            <a:lstStyle/>
            <a:p/>
          </p:txBody>
        </p:sp>
        <p:sp>
          <p:nvSpPr>
            <p:cNvPr id="1585" name="Google Shape;1585;p31"/>
            <p:cNvSpPr/>
            <p:nvPr/>
          </p:nvSpPr>
          <p:spPr>
            <a:xfrm>
              <a:off x="6182476" y="2610314"/>
              <a:ext cx="131205" cy="530378"/>
            </a:xfrm>
            <a:custGeom>
              <a:avLst/>
              <a:gdLst/>
              <a:ahLst/>
              <a:cxnLst/>
              <a:rect l="l" t="t" r="r" b="b"/>
              <a:pathLst>
                <a:path w="2172" h="8780" extrusionOk="0">
                  <a:moveTo>
                    <a:pt x="1919" y="0"/>
                  </a:moveTo>
                  <a:lnTo>
                    <a:pt x="1919" y="0"/>
                  </a:lnTo>
                  <a:cubicBezTo>
                    <a:pt x="1254" y="978"/>
                    <a:pt x="799" y="1910"/>
                    <a:pt x="498" y="2778"/>
                  </a:cubicBezTo>
                  <a:cubicBezTo>
                    <a:pt x="136" y="3832"/>
                    <a:pt x="4" y="4793"/>
                    <a:pt x="1" y="5642"/>
                  </a:cubicBezTo>
                  <a:cubicBezTo>
                    <a:pt x="1" y="6612"/>
                    <a:pt x="176" y="7435"/>
                    <a:pt x="385" y="8064"/>
                  </a:cubicBezTo>
                  <a:cubicBezTo>
                    <a:pt x="538" y="8529"/>
                    <a:pt x="962" y="8780"/>
                    <a:pt x="1386" y="8780"/>
                  </a:cubicBezTo>
                  <a:cubicBezTo>
                    <a:pt x="1678" y="8780"/>
                    <a:pt x="1969" y="8661"/>
                    <a:pt x="2172" y="8409"/>
                  </a:cubicBezTo>
                  <a:cubicBezTo>
                    <a:pt x="2158" y="8386"/>
                    <a:pt x="2148" y="8359"/>
                    <a:pt x="2138" y="8336"/>
                  </a:cubicBezTo>
                  <a:cubicBezTo>
                    <a:pt x="1044" y="5830"/>
                    <a:pt x="951" y="2917"/>
                    <a:pt x="1810" y="332"/>
                  </a:cubicBezTo>
                  <a:cubicBezTo>
                    <a:pt x="1846" y="219"/>
                    <a:pt x="1883" y="109"/>
                    <a:pt x="191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586" name="Google Shape;1586;p31"/>
            <p:cNvSpPr/>
            <p:nvPr/>
          </p:nvSpPr>
          <p:spPr>
            <a:xfrm>
              <a:off x="5252865" y="2295951"/>
              <a:ext cx="477582" cy="446834"/>
            </a:xfrm>
            <a:custGeom>
              <a:avLst/>
              <a:gdLst/>
              <a:ahLst/>
              <a:cxnLst/>
              <a:rect l="l" t="t" r="r" b="b"/>
              <a:pathLst>
                <a:path w="7906" h="7397" extrusionOk="0">
                  <a:moveTo>
                    <a:pt x="3943" y="1"/>
                  </a:moveTo>
                  <a:cubicBezTo>
                    <a:pt x="2137" y="1"/>
                    <a:pt x="561" y="1328"/>
                    <a:pt x="292" y="3170"/>
                  </a:cubicBezTo>
                  <a:cubicBezTo>
                    <a:pt x="1" y="5191"/>
                    <a:pt x="1402" y="7063"/>
                    <a:pt x="3421" y="7359"/>
                  </a:cubicBezTo>
                  <a:cubicBezTo>
                    <a:pt x="3600" y="7384"/>
                    <a:pt x="3778" y="7397"/>
                    <a:pt x="3954" y="7397"/>
                  </a:cubicBezTo>
                  <a:cubicBezTo>
                    <a:pt x="5763" y="7397"/>
                    <a:pt x="7345" y="6069"/>
                    <a:pt x="7610" y="4230"/>
                  </a:cubicBezTo>
                  <a:cubicBezTo>
                    <a:pt x="7905" y="2208"/>
                    <a:pt x="6504" y="332"/>
                    <a:pt x="4482" y="40"/>
                  </a:cubicBezTo>
                  <a:cubicBezTo>
                    <a:pt x="4301" y="14"/>
                    <a:pt x="4121" y="1"/>
                    <a:pt x="3943" y="1"/>
                  </a:cubicBezTo>
                  <a:close/>
                </a:path>
              </a:pathLst>
            </a:custGeom>
            <a:solidFill>
              <a:srgbClr val="EFEFEF"/>
            </a:solidFill>
            <a:ln>
              <a:noFill/>
            </a:ln>
          </p:spPr>
          <p:txBody>
            <a:bodyPr spcFirstLastPara="1" wrap="square" lIns="91425" tIns="91425" rIns="91425" bIns="91425" anchor="ctr" anchorCtr="0">
              <a:noAutofit/>
            </a:bodyPr>
            <a:lstStyle/>
            <a:p/>
          </p:txBody>
        </p:sp>
        <p:sp>
          <p:nvSpPr>
            <p:cNvPr id="1587" name="Google Shape;1587;p31"/>
            <p:cNvSpPr/>
            <p:nvPr/>
          </p:nvSpPr>
          <p:spPr>
            <a:xfrm>
              <a:off x="5296721" y="2333162"/>
              <a:ext cx="391078" cy="372291"/>
            </a:xfrm>
            <a:custGeom>
              <a:avLst/>
              <a:gdLst/>
              <a:ahLst/>
              <a:cxnLst/>
              <a:rect l="l" t="t" r="r" b="b"/>
              <a:pathLst>
                <a:path w="6474" h="6163" extrusionOk="0">
                  <a:moveTo>
                    <a:pt x="3249" y="1"/>
                  </a:moveTo>
                  <a:cubicBezTo>
                    <a:pt x="3203" y="1"/>
                    <a:pt x="3158" y="2"/>
                    <a:pt x="3113" y="4"/>
                  </a:cubicBezTo>
                  <a:cubicBezTo>
                    <a:pt x="2781" y="14"/>
                    <a:pt x="2460" y="80"/>
                    <a:pt x="2158" y="190"/>
                  </a:cubicBezTo>
                  <a:cubicBezTo>
                    <a:pt x="1777" y="336"/>
                    <a:pt x="1426" y="548"/>
                    <a:pt x="1127" y="827"/>
                  </a:cubicBezTo>
                  <a:cubicBezTo>
                    <a:pt x="965" y="975"/>
                    <a:pt x="819" y="1145"/>
                    <a:pt x="693" y="1330"/>
                  </a:cubicBezTo>
                  <a:cubicBezTo>
                    <a:pt x="428" y="1708"/>
                    <a:pt x="249" y="2152"/>
                    <a:pt x="176" y="2639"/>
                  </a:cubicBezTo>
                  <a:cubicBezTo>
                    <a:pt x="0" y="3859"/>
                    <a:pt x="567" y="5016"/>
                    <a:pt x="1531" y="5656"/>
                  </a:cubicBezTo>
                  <a:cubicBezTo>
                    <a:pt x="1747" y="5795"/>
                    <a:pt x="1979" y="5914"/>
                    <a:pt x="2235" y="6000"/>
                  </a:cubicBezTo>
                  <a:cubicBezTo>
                    <a:pt x="2410" y="6060"/>
                    <a:pt x="2596" y="6103"/>
                    <a:pt x="2784" y="6133"/>
                  </a:cubicBezTo>
                  <a:cubicBezTo>
                    <a:pt x="2926" y="6153"/>
                    <a:pt x="3066" y="6162"/>
                    <a:pt x="3204" y="6162"/>
                  </a:cubicBezTo>
                  <a:cubicBezTo>
                    <a:pt x="3270" y="6162"/>
                    <a:pt x="3336" y="6160"/>
                    <a:pt x="3401" y="6156"/>
                  </a:cubicBezTo>
                  <a:cubicBezTo>
                    <a:pt x="3749" y="6140"/>
                    <a:pt x="4087" y="6060"/>
                    <a:pt x="4398" y="5930"/>
                  </a:cubicBezTo>
                  <a:cubicBezTo>
                    <a:pt x="4681" y="5818"/>
                    <a:pt x="4935" y="5662"/>
                    <a:pt x="5167" y="5473"/>
                  </a:cubicBezTo>
                  <a:cubicBezTo>
                    <a:pt x="5317" y="5354"/>
                    <a:pt x="5456" y="5218"/>
                    <a:pt x="5582" y="5069"/>
                  </a:cubicBezTo>
                  <a:cubicBezTo>
                    <a:pt x="5943" y="4645"/>
                    <a:pt x="6188" y="4114"/>
                    <a:pt x="6275" y="3524"/>
                  </a:cubicBezTo>
                  <a:cubicBezTo>
                    <a:pt x="6474" y="2162"/>
                    <a:pt x="5744" y="876"/>
                    <a:pt x="4565" y="306"/>
                  </a:cubicBezTo>
                  <a:cubicBezTo>
                    <a:pt x="4382" y="220"/>
                    <a:pt x="4190" y="147"/>
                    <a:pt x="3988" y="97"/>
                  </a:cubicBezTo>
                  <a:cubicBezTo>
                    <a:pt x="3885" y="71"/>
                    <a:pt x="3775" y="48"/>
                    <a:pt x="3670" y="34"/>
                  </a:cubicBezTo>
                  <a:cubicBezTo>
                    <a:pt x="3527" y="12"/>
                    <a:pt x="3387" y="1"/>
                    <a:pt x="3249"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588" name="Google Shape;1588;p31"/>
            <p:cNvSpPr/>
            <p:nvPr/>
          </p:nvSpPr>
          <p:spPr>
            <a:xfrm>
              <a:off x="5338523" y="2383059"/>
              <a:ext cx="93209" cy="312609"/>
            </a:xfrm>
            <a:custGeom>
              <a:avLst/>
              <a:gdLst/>
              <a:ahLst/>
              <a:cxnLst/>
              <a:rect l="l" t="t" r="r" b="b"/>
              <a:pathLst>
                <a:path w="1543" h="5175" extrusionOk="0">
                  <a:moveTo>
                    <a:pt x="435" y="1"/>
                  </a:moveTo>
                  <a:cubicBezTo>
                    <a:pt x="273" y="149"/>
                    <a:pt x="127" y="319"/>
                    <a:pt x="1" y="504"/>
                  </a:cubicBezTo>
                  <a:lnTo>
                    <a:pt x="839" y="4830"/>
                  </a:lnTo>
                  <a:cubicBezTo>
                    <a:pt x="1055" y="4969"/>
                    <a:pt x="1287" y="5088"/>
                    <a:pt x="1543" y="5174"/>
                  </a:cubicBezTo>
                  <a:lnTo>
                    <a:pt x="435" y="1"/>
                  </a:lnTo>
                  <a:close/>
                </a:path>
              </a:pathLst>
            </a:custGeom>
            <a:solidFill>
              <a:schemeClr val="accent3"/>
            </a:solidFill>
            <a:ln>
              <a:noFill/>
            </a:ln>
          </p:spPr>
          <p:txBody>
            <a:bodyPr spcFirstLastPara="1" wrap="square" lIns="91425" tIns="91425" rIns="91425" bIns="91425" anchor="ctr" anchorCtr="0">
              <a:noAutofit/>
            </a:bodyPr>
            <a:lstStyle/>
            <a:p/>
          </p:txBody>
        </p:sp>
        <p:sp>
          <p:nvSpPr>
            <p:cNvPr id="1589" name="Google Shape;1589;p31"/>
            <p:cNvSpPr/>
            <p:nvPr/>
          </p:nvSpPr>
          <p:spPr>
            <a:xfrm>
              <a:off x="5427080" y="2333404"/>
              <a:ext cx="135373" cy="371687"/>
            </a:xfrm>
            <a:custGeom>
              <a:avLst/>
              <a:gdLst/>
              <a:ahLst/>
              <a:cxnLst/>
              <a:rect l="l" t="t" r="r" b="b"/>
              <a:pathLst>
                <a:path w="2241" h="6153" extrusionOk="0">
                  <a:moveTo>
                    <a:pt x="955" y="0"/>
                  </a:moveTo>
                  <a:cubicBezTo>
                    <a:pt x="623" y="10"/>
                    <a:pt x="302" y="76"/>
                    <a:pt x="0" y="186"/>
                  </a:cubicBezTo>
                  <a:lnTo>
                    <a:pt x="1243" y="6152"/>
                  </a:lnTo>
                  <a:cubicBezTo>
                    <a:pt x="1591" y="6136"/>
                    <a:pt x="1929" y="6056"/>
                    <a:pt x="2240" y="5926"/>
                  </a:cubicBezTo>
                  <a:lnTo>
                    <a:pt x="955" y="0"/>
                  </a:lnTo>
                  <a:close/>
                </a:path>
              </a:pathLst>
            </a:custGeom>
            <a:solidFill>
              <a:schemeClr val="accent3"/>
            </a:solidFill>
            <a:ln>
              <a:noFill/>
            </a:ln>
          </p:spPr>
          <p:txBody>
            <a:bodyPr spcFirstLastPara="1" wrap="square" lIns="91425" tIns="91425" rIns="91425" bIns="91425" anchor="ctr" anchorCtr="0">
              <a:noAutofit/>
            </a:bodyPr>
            <a:lstStyle/>
            <a:p/>
          </p:txBody>
        </p:sp>
        <p:sp>
          <p:nvSpPr>
            <p:cNvPr id="1590" name="Google Shape;1590;p31"/>
            <p:cNvSpPr/>
            <p:nvPr/>
          </p:nvSpPr>
          <p:spPr>
            <a:xfrm>
              <a:off x="5537565" y="2339022"/>
              <a:ext cx="96350" cy="324751"/>
            </a:xfrm>
            <a:custGeom>
              <a:avLst/>
              <a:gdLst/>
              <a:ahLst/>
              <a:cxnLst/>
              <a:rect l="l" t="t" r="r" b="b"/>
              <a:pathLst>
                <a:path w="1595" h="5376" extrusionOk="0">
                  <a:moveTo>
                    <a:pt x="1" y="0"/>
                  </a:moveTo>
                  <a:lnTo>
                    <a:pt x="1180" y="5376"/>
                  </a:lnTo>
                  <a:cubicBezTo>
                    <a:pt x="1330" y="5257"/>
                    <a:pt x="1469" y="5121"/>
                    <a:pt x="1595" y="4972"/>
                  </a:cubicBezTo>
                  <a:lnTo>
                    <a:pt x="578" y="209"/>
                  </a:lnTo>
                  <a:cubicBezTo>
                    <a:pt x="395" y="123"/>
                    <a:pt x="203" y="50"/>
                    <a:pt x="1" y="0"/>
                  </a:cubicBezTo>
                  <a:close/>
                </a:path>
              </a:pathLst>
            </a:custGeom>
            <a:solidFill>
              <a:schemeClr val="accent3"/>
            </a:solidFill>
            <a:ln>
              <a:noFill/>
            </a:ln>
          </p:spPr>
          <p:txBody>
            <a:bodyPr spcFirstLastPara="1" wrap="square" lIns="91425" tIns="91425" rIns="91425" bIns="91425" anchor="ctr" anchorCtr="0">
              <a:noAutofit/>
            </a:bodyPr>
            <a:lstStyle/>
            <a:p/>
          </p:txBody>
        </p:sp>
      </p:grpSp>
      <p:grpSp>
        <p:nvGrpSpPr>
          <p:cNvPr id="45" name="Google Shape;1563;p31"/>
          <p:cNvGrpSpPr/>
          <p:nvPr/>
        </p:nvGrpSpPr>
        <p:grpSpPr>
          <a:xfrm>
            <a:off x="7714165" y="2309098"/>
            <a:ext cx="365769" cy="365760"/>
            <a:chOff x="5881974" y="3343444"/>
            <a:chExt cx="480264" cy="478243"/>
          </a:xfrm>
        </p:grpSpPr>
        <p:sp>
          <p:nvSpPr>
            <p:cNvPr id="46" name="Google Shape;1564;p31"/>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91425" tIns="91425" rIns="91425" bIns="91425" anchor="ctr" anchorCtr="0">
              <a:noAutofit/>
            </a:bodyPr>
            <a:lstStyle/>
            <a:p/>
          </p:txBody>
        </p:sp>
        <p:sp>
          <p:nvSpPr>
            <p:cNvPr id="47" name="Google Shape;1565;p31"/>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accent3"/>
            </a:solidFill>
            <a:ln>
              <a:noFill/>
            </a:ln>
          </p:spPr>
          <p:txBody>
            <a:bodyPr spcFirstLastPara="1" wrap="square" lIns="91425" tIns="91425" rIns="91425" bIns="91425" anchor="ctr" anchorCtr="0">
              <a:noAutofit/>
            </a:bodyPr>
            <a:lstStyle/>
            <a:p/>
          </p:txBody>
        </p:sp>
      </p:grpSp>
      <p:sp>
        <p:nvSpPr>
          <p:cNvPr id="48" name="Google Shape;1554;p31"/>
          <p:cNvSpPr txBox="1"/>
          <p:nvPr/>
        </p:nvSpPr>
        <p:spPr>
          <a:xfrm>
            <a:off x="6903172" y="3009479"/>
            <a:ext cx="1987756" cy="627600"/>
          </a:xfrm>
          <a:prstGeom prst="rect">
            <a:avLst/>
          </a:prstGeom>
          <a:noFill/>
          <a:ln>
            <a:noFill/>
          </a:ln>
        </p:spPr>
        <p:txBody>
          <a:bodyPr spcFirstLastPara="1" wrap="square" lIns="91425" tIns="182875" rIns="91425" bIns="0" anchor="ctr" anchorCtr="0">
            <a:noAutofit/>
          </a:bodyPr>
          <a:lstStyle/>
          <a:p>
            <a:pPr algn="just">
              <a:spcAft>
                <a:spcPts val="1600"/>
              </a:spcAft>
            </a:pPr>
            <a:r>
              <a:rPr lang="en-US" sz="1800" b="1"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C</a:t>
            </a:r>
            <a:r>
              <a:rPr lang="en-GB" sz="1800" b="1"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âu 4: </a:t>
            </a:r>
            <a:r>
              <a:rPr lang="en-GB" sz="1800" dirty="0" smtClean="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rPr>
              <a:t>Kể thêm một số đối  tượng phân tích trong  các  bài văn nghị luận?</a:t>
            </a:r>
            <a:endParaRPr sz="1800" dirty="0">
              <a:solidFill>
                <a:schemeClr val="tx1">
                  <a:lumMod val="50000"/>
                </a:schemeClr>
              </a:solidFill>
              <a:latin typeface="Times New Roman" panose="02020603050405020304" pitchFamily="18" charset="0"/>
              <a:ea typeface="Didact Gothic" panose="00000500000000000000"/>
              <a:cs typeface="Times New Roman" panose="02020603050405020304" pitchFamily="18" charset="0"/>
              <a:sym typeface="Didact Gothic"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49"/>
                                        </p:tgtEl>
                                        <p:attrNameLst>
                                          <p:attrName>style.visibility</p:attrName>
                                        </p:attrNameLst>
                                      </p:cBhvr>
                                      <p:to>
                                        <p:strVal val="visible"/>
                                      </p:to>
                                    </p:set>
                                    <p:animEffect transition="in" filter="circle(in)">
                                      <p:cBhvr>
                                        <p:cTn id="7" dur="2000"/>
                                        <p:tgtEl>
                                          <p:spTgt spid="15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66"/>
                                        </p:tgtEl>
                                        <p:attrNameLst>
                                          <p:attrName>style.visibility</p:attrName>
                                        </p:attrNameLst>
                                      </p:cBhvr>
                                      <p:to>
                                        <p:strVal val="visible"/>
                                      </p:to>
                                    </p:set>
                                    <p:animEffect transition="in" filter="wipe(down)">
                                      <p:cBhvr>
                                        <p:cTn id="12" dur="500"/>
                                        <p:tgtEl>
                                          <p:spTgt spid="156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48"/>
                                        </p:tgtEl>
                                        <p:attrNameLst>
                                          <p:attrName>style.visibility</p:attrName>
                                        </p:attrNameLst>
                                      </p:cBhvr>
                                      <p:to>
                                        <p:strVal val="visible"/>
                                      </p:to>
                                    </p:set>
                                    <p:animEffect transition="in" filter="circle(in)">
                                      <p:cBhvr>
                                        <p:cTn id="17" dur="2000"/>
                                        <p:tgtEl>
                                          <p:spTgt spid="154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57"/>
                                        </p:tgtEl>
                                        <p:attrNameLst>
                                          <p:attrName>style.visibility</p:attrName>
                                        </p:attrNameLst>
                                      </p:cBhvr>
                                      <p:to>
                                        <p:strVal val="visible"/>
                                      </p:to>
                                    </p:set>
                                    <p:animEffect transition="in" filter="circle(in)">
                                      <p:cBhvr>
                                        <p:cTn id="22" dur="2000"/>
                                        <p:tgtEl>
                                          <p:spTgt spid="15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56"/>
                                        </p:tgtEl>
                                        <p:attrNameLst>
                                          <p:attrName>style.visibility</p:attrName>
                                        </p:attrNameLst>
                                      </p:cBhvr>
                                      <p:to>
                                        <p:strVal val="visible"/>
                                      </p:to>
                                    </p:set>
                                    <p:animEffect transition="in" filter="wipe(down)">
                                      <p:cBhvr>
                                        <p:cTn id="27" dur="500"/>
                                        <p:tgtEl>
                                          <p:spTgt spid="15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60"/>
                                        </p:tgtEl>
                                        <p:attrNameLst>
                                          <p:attrName>style.visibility</p:attrName>
                                        </p:attrNameLst>
                                      </p:cBhvr>
                                      <p:to>
                                        <p:strVal val="visible"/>
                                      </p:to>
                                    </p:set>
                                    <p:animEffect transition="in" filter="wipe(down)">
                                      <p:cBhvr>
                                        <p:cTn id="32" dur="500"/>
                                        <p:tgtEl>
                                          <p:spTgt spid="15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55"/>
                                        </p:tgtEl>
                                        <p:attrNameLst>
                                          <p:attrName>style.visibility</p:attrName>
                                        </p:attrNameLst>
                                      </p:cBhvr>
                                      <p:to>
                                        <p:strVal val="visible"/>
                                      </p:to>
                                    </p:set>
                                    <p:animEffect transition="in" filter="wipe(down)">
                                      <p:cBhvr>
                                        <p:cTn id="37" dur="500"/>
                                        <p:tgtEl>
                                          <p:spTgt spid="155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563"/>
                                        </p:tgtEl>
                                        <p:attrNameLst>
                                          <p:attrName>style.visibility</p:attrName>
                                        </p:attrNameLst>
                                      </p:cBhvr>
                                      <p:to>
                                        <p:strVal val="visible"/>
                                      </p:to>
                                    </p:set>
                                    <p:animEffect transition="in" filter="circle(in)">
                                      <p:cBhvr>
                                        <p:cTn id="42" dur="2000"/>
                                        <p:tgtEl>
                                          <p:spTgt spid="15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54"/>
                                        </p:tgtEl>
                                        <p:attrNameLst>
                                          <p:attrName>style.visibility</p:attrName>
                                        </p:attrNameLst>
                                      </p:cBhvr>
                                      <p:to>
                                        <p:strVal val="visible"/>
                                      </p:to>
                                    </p:set>
                                    <p:animEffect transition="in" filter="wipe(down)">
                                      <p:cBhvr>
                                        <p:cTn id="47" dur="500"/>
                                        <p:tgtEl>
                                          <p:spTgt spid="155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circle(in)">
                                      <p:cBhvr>
                                        <p:cTn id="52" dur="20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4" grpId="0"/>
      <p:bldP spid="1555" grpId="0"/>
      <p:bldP spid="1556"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1629"/>
        <p:cNvGrpSpPr/>
        <p:nvPr/>
      </p:nvGrpSpPr>
      <p:grpSpPr>
        <a:xfrm>
          <a:off x="0" y="0"/>
          <a:ext cx="0" cy="0"/>
          <a:chOff x="0" y="0"/>
          <a:chExt cx="0" cy="0"/>
        </a:xfrm>
      </p:grpSpPr>
      <p:grpSp>
        <p:nvGrpSpPr>
          <p:cNvPr id="1630" name="Google Shape;1630;p33"/>
          <p:cNvGrpSpPr/>
          <p:nvPr/>
        </p:nvGrpSpPr>
        <p:grpSpPr>
          <a:xfrm rot="472784">
            <a:off x="4282585" y="1464786"/>
            <a:ext cx="4542878" cy="3397976"/>
            <a:chOff x="1646024" y="1811100"/>
            <a:chExt cx="2792401" cy="2792400"/>
          </a:xfrm>
        </p:grpSpPr>
        <p:sp>
          <p:nvSpPr>
            <p:cNvPr id="1631" name="Google Shape;1631;p33"/>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p:txBody>
        </p:sp>
        <p:sp>
          <p:nvSpPr>
            <p:cNvPr id="1632" name="Google Shape;1632;p33"/>
            <p:cNvSpPr/>
            <p:nvPr/>
          </p:nvSpPr>
          <p:spPr>
            <a:xfrm>
              <a:off x="1646024" y="1811100"/>
              <a:ext cx="2792400" cy="529411"/>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p:txBody>
        </p:sp>
        <p:cxnSp>
          <p:nvCxnSpPr>
            <p:cNvPr id="1633" name="Google Shape;1633;p33"/>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3"/>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3"/>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3"/>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3"/>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1642" name="Google Shape;1642;p33"/>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chemeClr val="lt1"/>
                </a:solidFill>
              </a:rPr>
              <a:t>CHAPTERS</a:t>
            </a:r>
            <a:endParaRPr>
              <a:solidFill>
                <a:schemeClr val="lt1"/>
              </a:solidFill>
            </a:endParaRPr>
          </a:p>
        </p:txBody>
      </p:sp>
      <p:grpSp>
        <p:nvGrpSpPr>
          <p:cNvPr id="1643" name="Google Shape;1643;p33"/>
          <p:cNvGrpSpPr/>
          <p:nvPr/>
        </p:nvGrpSpPr>
        <p:grpSpPr>
          <a:xfrm rot="-438800">
            <a:off x="774461" y="579729"/>
            <a:ext cx="3165549" cy="2792499"/>
            <a:chOff x="1646025" y="1811100"/>
            <a:chExt cx="2792401" cy="2792400"/>
          </a:xfrm>
        </p:grpSpPr>
        <p:sp>
          <p:nvSpPr>
            <p:cNvPr id="1644" name="Google Shape;1644;p33"/>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91425" tIns="91425" rIns="91425" bIns="91425" anchor="ctr" anchorCtr="0">
              <a:noAutofit/>
            </a:bodyPr>
            <a:lstStyle/>
            <a:p/>
          </p:txBody>
        </p:sp>
        <p:sp>
          <p:nvSpPr>
            <p:cNvPr id="1645" name="Google Shape;1645;p33"/>
            <p:cNvSpPr/>
            <p:nvPr/>
          </p:nvSpPr>
          <p:spPr>
            <a:xfrm>
              <a:off x="1646026" y="1811100"/>
              <a:ext cx="2792400" cy="606324"/>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p:txBody>
        </p:sp>
        <p:cxnSp>
          <p:nvCxnSpPr>
            <p:cNvPr id="1646" name="Google Shape;1646;p33"/>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47" name="Google Shape;1647;p33"/>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48" name="Google Shape;1648;p33"/>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49" name="Google Shape;1649;p33"/>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1650" name="Google Shape;1650;p33"/>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1652" name="Google Shape;1652;p33"/>
          <p:cNvSpPr txBox="1">
            <a:spLocks noGrp="1"/>
          </p:cNvSpPr>
          <p:nvPr>
            <p:ph type="subTitle" idx="2"/>
          </p:nvPr>
        </p:nvSpPr>
        <p:spPr>
          <a:xfrm rot="-438706" flipH="1">
            <a:off x="1085910" y="723181"/>
            <a:ext cx="2112075" cy="43525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chemeClr val="lt1"/>
                </a:solidFill>
                <a:latin typeface="Times New Roman" panose="02020603050405020304" pitchFamily="18" charset="0"/>
                <a:cs typeface="Times New Roman" panose="02020603050405020304" pitchFamily="18" charset="0"/>
              </a:rPr>
              <a:t>C</a:t>
            </a:r>
            <a:r>
              <a:rPr lang="en-GB" sz="3200" b="1" dirty="0" smtClean="0">
                <a:solidFill>
                  <a:schemeClr val="lt1"/>
                </a:solidFill>
                <a:latin typeface="Times New Roman" panose="02020603050405020304" pitchFamily="18" charset="0"/>
                <a:cs typeface="Times New Roman" panose="02020603050405020304" pitchFamily="18" charset="0"/>
              </a:rPr>
              <a:t>âu </a:t>
            </a:r>
            <a:r>
              <a:rPr lang="en-GB" sz="3200" b="1" dirty="0" smtClean="0">
                <a:solidFill>
                  <a:schemeClr val="lt1"/>
                </a:solidFill>
                <a:latin typeface="Times New Roman" panose="02020603050405020304" pitchFamily="18" charset="0"/>
                <a:cs typeface="Times New Roman" panose="02020603050405020304" pitchFamily="18" charset="0"/>
              </a:rPr>
              <a:t>1</a:t>
            </a:r>
            <a:endParaRPr sz="3200" b="1" dirty="0">
              <a:solidFill>
                <a:schemeClr val="lt1"/>
              </a:solidFill>
              <a:latin typeface="Times New Roman" panose="02020603050405020304" pitchFamily="18" charset="0"/>
              <a:cs typeface="Times New Roman" panose="02020603050405020304" pitchFamily="18" charset="0"/>
            </a:endParaRPr>
          </a:p>
        </p:txBody>
      </p:sp>
      <p:sp>
        <p:nvSpPr>
          <p:cNvPr id="1654" name="Google Shape;1654;p33"/>
          <p:cNvSpPr txBox="1">
            <a:spLocks noGrp="1"/>
          </p:cNvSpPr>
          <p:nvPr>
            <p:ph type="subTitle" idx="4"/>
          </p:nvPr>
        </p:nvSpPr>
        <p:spPr>
          <a:xfrm rot="472683" flipH="1">
            <a:off x="5658660" y="1571447"/>
            <a:ext cx="2112134" cy="4352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smtClean="0">
                <a:solidFill>
                  <a:schemeClr val="lt1"/>
                </a:solidFill>
                <a:latin typeface="Times New Roman" panose="02020603050405020304" pitchFamily="18" charset="0"/>
                <a:cs typeface="Times New Roman" panose="02020603050405020304" pitchFamily="18" charset="0"/>
              </a:rPr>
              <a:t>C</a:t>
            </a:r>
            <a:r>
              <a:rPr lang="en-GB" sz="3600" b="1" dirty="0" smtClean="0">
                <a:solidFill>
                  <a:schemeClr val="lt1"/>
                </a:solidFill>
                <a:latin typeface="Times New Roman" panose="02020603050405020304" pitchFamily="18" charset="0"/>
                <a:cs typeface="Times New Roman" panose="02020603050405020304" pitchFamily="18" charset="0"/>
              </a:rPr>
              <a:t>âu </a:t>
            </a:r>
            <a:r>
              <a:rPr lang="en-GB" sz="3600" b="1" dirty="0" smtClean="0">
                <a:solidFill>
                  <a:schemeClr val="lt1"/>
                </a:solidFill>
                <a:latin typeface="Times New Roman" panose="02020603050405020304" pitchFamily="18" charset="0"/>
                <a:cs typeface="Times New Roman" panose="02020603050405020304" pitchFamily="18" charset="0"/>
              </a:rPr>
              <a:t>2</a:t>
            </a:r>
            <a:endParaRPr sz="3600" b="1" dirty="0">
              <a:solidFill>
                <a:schemeClr val="lt1"/>
              </a:solidFill>
              <a:latin typeface="Times New Roman" panose="02020603050405020304" pitchFamily="18" charset="0"/>
              <a:cs typeface="Times New Roman" panose="02020603050405020304" pitchFamily="18" charset="0"/>
            </a:endParaRPr>
          </a:p>
        </p:txBody>
      </p:sp>
      <p:grpSp>
        <p:nvGrpSpPr>
          <p:cNvPr id="1655" name="Google Shape;1655;p33"/>
          <p:cNvGrpSpPr/>
          <p:nvPr/>
        </p:nvGrpSpPr>
        <p:grpSpPr>
          <a:xfrm rot="-1563553" flipH="1">
            <a:off x="7628475" y="545994"/>
            <a:ext cx="1347855" cy="1417891"/>
            <a:chOff x="2990881" y="2211651"/>
            <a:chExt cx="1114481" cy="953686"/>
          </a:xfrm>
        </p:grpSpPr>
        <p:sp>
          <p:nvSpPr>
            <p:cNvPr id="1656" name="Google Shape;1656;p33"/>
            <p:cNvSpPr/>
            <p:nvPr/>
          </p:nvSpPr>
          <p:spPr>
            <a:xfrm rot="-4499968" flipH="1">
              <a:off x="3182811" y="2209483"/>
              <a:ext cx="730620" cy="958022"/>
            </a:xfrm>
            <a:custGeom>
              <a:avLst/>
              <a:gdLst/>
              <a:ahLst/>
              <a:cxnLst/>
              <a:rect l="l" t="t" r="r" b="b"/>
              <a:pathLst>
                <a:path w="26439" h="34668" extrusionOk="0">
                  <a:moveTo>
                    <a:pt x="14337" y="0"/>
                  </a:moveTo>
                  <a:cubicBezTo>
                    <a:pt x="9587" y="0"/>
                    <a:pt x="5048" y="2653"/>
                    <a:pt x="2494" y="6927"/>
                  </a:cubicBezTo>
                  <a:cubicBezTo>
                    <a:pt x="742" y="9864"/>
                    <a:pt x="1" y="13183"/>
                    <a:pt x="412" y="16271"/>
                  </a:cubicBezTo>
                  <a:cubicBezTo>
                    <a:pt x="705" y="18472"/>
                    <a:pt x="1626" y="20602"/>
                    <a:pt x="3004" y="22273"/>
                  </a:cubicBezTo>
                  <a:cubicBezTo>
                    <a:pt x="3344" y="22689"/>
                    <a:pt x="3703" y="23029"/>
                    <a:pt x="4015" y="23326"/>
                  </a:cubicBezTo>
                  <a:cubicBezTo>
                    <a:pt x="4836" y="24110"/>
                    <a:pt x="5048" y="24346"/>
                    <a:pt x="4950" y="25092"/>
                  </a:cubicBezTo>
                  <a:lnTo>
                    <a:pt x="3694" y="34668"/>
                  </a:lnTo>
                  <a:lnTo>
                    <a:pt x="6758" y="31400"/>
                  </a:lnTo>
                  <a:cubicBezTo>
                    <a:pt x="8108" y="29965"/>
                    <a:pt x="9507" y="28482"/>
                    <a:pt x="10847" y="26943"/>
                  </a:cubicBezTo>
                  <a:cubicBezTo>
                    <a:pt x="11111" y="26641"/>
                    <a:pt x="11362" y="26353"/>
                    <a:pt x="11579" y="26244"/>
                  </a:cubicBezTo>
                  <a:cubicBezTo>
                    <a:pt x="11815" y="26126"/>
                    <a:pt x="12222" y="26098"/>
                    <a:pt x="12651" y="26070"/>
                  </a:cubicBezTo>
                  <a:lnTo>
                    <a:pt x="12920" y="26055"/>
                  </a:lnTo>
                  <a:cubicBezTo>
                    <a:pt x="16760" y="25777"/>
                    <a:pt x="20489" y="23827"/>
                    <a:pt x="22907" y="20828"/>
                  </a:cubicBezTo>
                  <a:cubicBezTo>
                    <a:pt x="25320" y="17834"/>
                    <a:pt x="26439" y="13774"/>
                    <a:pt x="25900" y="9968"/>
                  </a:cubicBezTo>
                  <a:cubicBezTo>
                    <a:pt x="25159" y="4755"/>
                    <a:pt x="21345" y="897"/>
                    <a:pt x="16183" y="132"/>
                  </a:cubicBezTo>
                  <a:cubicBezTo>
                    <a:pt x="15574" y="42"/>
                    <a:pt x="14955" y="0"/>
                    <a:pt x="14337" y="0"/>
                  </a:cubicBezTo>
                  <a:close/>
                </a:path>
              </a:pathLst>
            </a:custGeom>
            <a:solidFill>
              <a:srgbClr val="FFFFFF"/>
            </a:solidFill>
            <a:ln>
              <a:noFill/>
            </a:ln>
            <a:effectLst>
              <a:outerShdw blurRad="28575" dist="19050" dir="19500000" algn="bl" rotWithShape="0">
                <a:srgbClr val="000000">
                  <a:alpha val="17000"/>
                </a:srgbClr>
              </a:outerShdw>
            </a:effectLst>
          </p:spPr>
          <p:txBody>
            <a:bodyPr spcFirstLastPara="1" wrap="square" lIns="91425" tIns="91425" rIns="91425" bIns="91425" anchor="ctr" anchorCtr="0">
              <a:noAutofit/>
            </a:bodyPr>
            <a:lstStyle/>
            <a:p/>
          </p:txBody>
        </p:sp>
        <p:sp>
          <p:nvSpPr>
            <p:cNvPr id="1657" name="Google Shape;1657;p33"/>
            <p:cNvSpPr/>
            <p:nvPr/>
          </p:nvSpPr>
          <p:spPr>
            <a:xfrm rot="-4499968" flipH="1">
              <a:off x="3183710" y="2279797"/>
              <a:ext cx="649431" cy="800756"/>
            </a:xfrm>
            <a:custGeom>
              <a:avLst/>
              <a:gdLst/>
              <a:ahLst/>
              <a:cxnLst/>
              <a:rect l="l" t="t" r="r" b="b"/>
              <a:pathLst>
                <a:path w="23501" h="28977" extrusionOk="0">
                  <a:moveTo>
                    <a:pt x="12876" y="1"/>
                  </a:moveTo>
                  <a:cubicBezTo>
                    <a:pt x="8539" y="1"/>
                    <a:pt x="4491" y="2517"/>
                    <a:pt x="2276" y="6227"/>
                  </a:cubicBezTo>
                  <a:cubicBezTo>
                    <a:pt x="774" y="8739"/>
                    <a:pt x="0" y="11738"/>
                    <a:pt x="382" y="14641"/>
                  </a:cubicBezTo>
                  <a:cubicBezTo>
                    <a:pt x="637" y="16558"/>
                    <a:pt x="1426" y="18419"/>
                    <a:pt x="2659" y="19911"/>
                  </a:cubicBezTo>
                  <a:cubicBezTo>
                    <a:pt x="3764" y="21252"/>
                    <a:pt x="5189" y="21804"/>
                    <a:pt x="4925" y="23840"/>
                  </a:cubicBezTo>
                  <a:cubicBezTo>
                    <a:pt x="4699" y="25553"/>
                    <a:pt x="4472" y="27263"/>
                    <a:pt x="4250" y="28977"/>
                  </a:cubicBezTo>
                  <a:cubicBezTo>
                    <a:pt x="5614" y="27523"/>
                    <a:pt x="6979" y="26073"/>
                    <a:pt x="8286" y="24572"/>
                  </a:cubicBezTo>
                  <a:cubicBezTo>
                    <a:pt x="8637" y="24171"/>
                    <a:pt x="8995" y="23759"/>
                    <a:pt x="9467" y="23519"/>
                  </a:cubicBezTo>
                  <a:cubicBezTo>
                    <a:pt x="10043" y="23221"/>
                    <a:pt x="10714" y="23221"/>
                    <a:pt x="11361" y="23173"/>
                  </a:cubicBezTo>
                  <a:cubicBezTo>
                    <a:pt x="14817" y="22924"/>
                    <a:pt x="18146" y="21186"/>
                    <a:pt x="20323" y="18485"/>
                  </a:cubicBezTo>
                  <a:cubicBezTo>
                    <a:pt x="22504" y="15784"/>
                    <a:pt x="23500" y="12163"/>
                    <a:pt x="23010" y="8730"/>
                  </a:cubicBezTo>
                  <a:cubicBezTo>
                    <a:pt x="22363" y="4173"/>
                    <a:pt x="19100" y="797"/>
                    <a:pt x="14515" y="122"/>
                  </a:cubicBezTo>
                  <a:cubicBezTo>
                    <a:pt x="13966" y="40"/>
                    <a:pt x="13419" y="1"/>
                    <a:pt x="12876"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1658" name="Google Shape;1658;p33"/>
            <p:cNvSpPr/>
            <p:nvPr/>
          </p:nvSpPr>
          <p:spPr>
            <a:xfrm rot="-4499968" flipH="1">
              <a:off x="3336466" y="2584109"/>
              <a:ext cx="286180" cy="272584"/>
            </a:xfrm>
            <a:custGeom>
              <a:avLst/>
              <a:gdLst/>
              <a:ahLst/>
              <a:cxnLst/>
              <a:rect l="l" t="t" r="r" b="b"/>
              <a:pathLst>
                <a:path w="10356" h="9864" extrusionOk="0">
                  <a:moveTo>
                    <a:pt x="6425" y="0"/>
                  </a:moveTo>
                  <a:cubicBezTo>
                    <a:pt x="6234" y="0"/>
                    <a:pt x="6052" y="35"/>
                    <a:pt x="5884" y="107"/>
                  </a:cubicBezTo>
                  <a:cubicBezTo>
                    <a:pt x="3646" y="1075"/>
                    <a:pt x="562" y="6520"/>
                    <a:pt x="562" y="6520"/>
                  </a:cubicBezTo>
                  <a:cubicBezTo>
                    <a:pt x="0" y="7441"/>
                    <a:pt x="2767" y="9467"/>
                    <a:pt x="5586" y="9864"/>
                  </a:cubicBezTo>
                  <a:cubicBezTo>
                    <a:pt x="5534" y="9467"/>
                    <a:pt x="5379" y="7535"/>
                    <a:pt x="7163" y="6855"/>
                  </a:cubicBezTo>
                  <a:cubicBezTo>
                    <a:pt x="7163" y="6855"/>
                    <a:pt x="7638" y="3775"/>
                    <a:pt x="10019" y="3775"/>
                  </a:cubicBezTo>
                  <a:cubicBezTo>
                    <a:pt x="10127" y="3775"/>
                    <a:pt x="10240" y="3782"/>
                    <a:pt x="10356" y="3795"/>
                  </a:cubicBezTo>
                  <a:cubicBezTo>
                    <a:pt x="9574" y="1711"/>
                    <a:pt x="7771" y="0"/>
                    <a:pt x="6425"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659" name="Google Shape;1659;p33"/>
            <p:cNvSpPr/>
            <p:nvPr/>
          </p:nvSpPr>
          <p:spPr>
            <a:xfrm rot="-4499968" flipH="1">
              <a:off x="3464086" y="2458461"/>
              <a:ext cx="109321" cy="82958"/>
            </a:xfrm>
            <a:custGeom>
              <a:avLst/>
              <a:gdLst/>
              <a:ahLst/>
              <a:cxnLst/>
              <a:rect l="l" t="t" r="r" b="b"/>
              <a:pathLst>
                <a:path w="3956" h="3002" extrusionOk="0">
                  <a:moveTo>
                    <a:pt x="1687" y="1"/>
                  </a:moveTo>
                  <a:cubicBezTo>
                    <a:pt x="1239" y="1"/>
                    <a:pt x="791" y="175"/>
                    <a:pt x="505" y="521"/>
                  </a:cubicBezTo>
                  <a:cubicBezTo>
                    <a:pt x="0" y="1121"/>
                    <a:pt x="94" y="2131"/>
                    <a:pt x="699" y="2632"/>
                  </a:cubicBezTo>
                  <a:cubicBezTo>
                    <a:pt x="1014" y="2891"/>
                    <a:pt x="1358" y="3001"/>
                    <a:pt x="1689" y="3001"/>
                  </a:cubicBezTo>
                  <a:cubicBezTo>
                    <a:pt x="2906" y="3001"/>
                    <a:pt x="3955" y="1512"/>
                    <a:pt x="2753" y="398"/>
                  </a:cubicBezTo>
                  <a:cubicBezTo>
                    <a:pt x="2468" y="133"/>
                    <a:pt x="2077" y="1"/>
                    <a:pt x="1687"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660" name="Google Shape;1660;p33"/>
            <p:cNvSpPr/>
            <p:nvPr/>
          </p:nvSpPr>
          <p:spPr>
            <a:xfrm rot="-4499968" flipH="1">
              <a:off x="3192825" y="2625277"/>
              <a:ext cx="106419" cy="89452"/>
            </a:xfrm>
            <a:custGeom>
              <a:avLst/>
              <a:gdLst/>
              <a:ahLst/>
              <a:cxnLst/>
              <a:rect l="l" t="t" r="r" b="b"/>
              <a:pathLst>
                <a:path w="3851" h="3237" extrusionOk="0">
                  <a:moveTo>
                    <a:pt x="1918" y="1"/>
                  </a:moveTo>
                  <a:cubicBezTo>
                    <a:pt x="1680" y="1"/>
                    <a:pt x="1432" y="64"/>
                    <a:pt x="1191" y="206"/>
                  </a:cubicBezTo>
                  <a:cubicBezTo>
                    <a:pt x="62" y="867"/>
                    <a:pt x="1" y="2964"/>
                    <a:pt x="1469" y="3214"/>
                  </a:cubicBezTo>
                  <a:cubicBezTo>
                    <a:pt x="1561" y="3229"/>
                    <a:pt x="1653" y="3237"/>
                    <a:pt x="1746" y="3237"/>
                  </a:cubicBezTo>
                  <a:cubicBezTo>
                    <a:pt x="2395" y="3237"/>
                    <a:pt x="3049" y="2871"/>
                    <a:pt x="3335" y="2284"/>
                  </a:cubicBezTo>
                  <a:cubicBezTo>
                    <a:pt x="3850" y="1225"/>
                    <a:pt x="2970" y="1"/>
                    <a:pt x="1918"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661" name="Google Shape;1661;p33"/>
            <p:cNvSpPr/>
            <p:nvPr/>
          </p:nvSpPr>
          <p:spPr>
            <a:xfrm rot="-4499968" flipH="1">
              <a:off x="3445958" y="2611749"/>
              <a:ext cx="110675" cy="95835"/>
            </a:xfrm>
            <a:custGeom>
              <a:avLst/>
              <a:gdLst/>
              <a:ahLst/>
              <a:cxnLst/>
              <a:rect l="l" t="t" r="r" b="b"/>
              <a:pathLst>
                <a:path w="4005" h="3468" extrusionOk="0">
                  <a:moveTo>
                    <a:pt x="1744" y="0"/>
                  </a:moveTo>
                  <a:cubicBezTo>
                    <a:pt x="1744" y="0"/>
                    <a:pt x="345" y="1776"/>
                    <a:pt x="1" y="2640"/>
                  </a:cubicBezTo>
                  <a:cubicBezTo>
                    <a:pt x="1" y="2640"/>
                    <a:pt x="893" y="3468"/>
                    <a:pt x="1823" y="3468"/>
                  </a:cubicBezTo>
                  <a:cubicBezTo>
                    <a:pt x="2178" y="3468"/>
                    <a:pt x="2539" y="3347"/>
                    <a:pt x="2858" y="3012"/>
                  </a:cubicBezTo>
                  <a:cubicBezTo>
                    <a:pt x="4005" y="1800"/>
                    <a:pt x="1744" y="0"/>
                    <a:pt x="1744" y="0"/>
                  </a:cubicBezTo>
                  <a:close/>
                </a:path>
              </a:pathLst>
            </a:custGeom>
            <a:solidFill>
              <a:srgbClr val="FFFFFF"/>
            </a:solidFill>
            <a:ln>
              <a:noFill/>
            </a:ln>
          </p:spPr>
          <p:txBody>
            <a:bodyPr spcFirstLastPara="1" wrap="square" lIns="91425" tIns="91425" rIns="91425" bIns="91425" anchor="ctr" anchorCtr="0">
              <a:noAutofit/>
            </a:bodyPr>
            <a:lstStyle/>
            <a:p/>
          </p:txBody>
        </p:sp>
        <p:sp>
          <p:nvSpPr>
            <p:cNvPr id="1662" name="Google Shape;1662;p33"/>
            <p:cNvSpPr/>
            <p:nvPr/>
          </p:nvSpPr>
          <p:spPr>
            <a:xfrm rot="-4499968" flipH="1">
              <a:off x="3321798" y="2678898"/>
              <a:ext cx="118910" cy="82709"/>
            </a:xfrm>
            <a:custGeom>
              <a:avLst/>
              <a:gdLst/>
              <a:ahLst/>
              <a:cxnLst/>
              <a:rect l="l" t="t" r="r" b="b"/>
              <a:pathLst>
                <a:path w="4303" h="2993" extrusionOk="0">
                  <a:moveTo>
                    <a:pt x="2243" y="1"/>
                  </a:moveTo>
                  <a:cubicBezTo>
                    <a:pt x="2243" y="1"/>
                    <a:pt x="628" y="789"/>
                    <a:pt x="1" y="2164"/>
                  </a:cubicBezTo>
                  <a:cubicBezTo>
                    <a:pt x="1" y="2164"/>
                    <a:pt x="691" y="2993"/>
                    <a:pt x="1731" y="2993"/>
                  </a:cubicBezTo>
                  <a:cubicBezTo>
                    <a:pt x="2037" y="2993"/>
                    <a:pt x="2373" y="2921"/>
                    <a:pt x="2731" y="2735"/>
                  </a:cubicBezTo>
                  <a:cubicBezTo>
                    <a:pt x="4303" y="1923"/>
                    <a:pt x="2243" y="1"/>
                    <a:pt x="2243" y="1"/>
                  </a:cubicBezTo>
                  <a:close/>
                </a:path>
              </a:pathLst>
            </a:custGeom>
            <a:solidFill>
              <a:srgbClr val="FFFFFF"/>
            </a:solidFill>
            <a:ln>
              <a:noFill/>
            </a:ln>
          </p:spPr>
          <p:txBody>
            <a:bodyPr spcFirstLastPara="1" wrap="square" lIns="91425" tIns="91425" rIns="91425" bIns="91425" anchor="ctr" anchorCtr="0">
              <a:noAutofit/>
            </a:bodyPr>
            <a:lstStyle/>
            <a:p/>
          </p:txBody>
        </p:sp>
        <p:sp>
          <p:nvSpPr>
            <p:cNvPr id="1663" name="Google Shape;1663;p33"/>
            <p:cNvSpPr/>
            <p:nvPr/>
          </p:nvSpPr>
          <p:spPr>
            <a:xfrm rot="-4499968" flipH="1">
              <a:off x="3409296" y="2746583"/>
              <a:ext cx="190399" cy="169563"/>
            </a:xfrm>
            <a:custGeom>
              <a:avLst/>
              <a:gdLst/>
              <a:ahLst/>
              <a:cxnLst/>
              <a:rect l="l" t="t" r="r" b="b"/>
              <a:pathLst>
                <a:path w="6890" h="6136" extrusionOk="0">
                  <a:moveTo>
                    <a:pt x="4641" y="0"/>
                  </a:moveTo>
                  <a:cubicBezTo>
                    <a:pt x="2260" y="0"/>
                    <a:pt x="1785" y="3080"/>
                    <a:pt x="1785" y="3080"/>
                  </a:cubicBezTo>
                  <a:cubicBezTo>
                    <a:pt x="1" y="3760"/>
                    <a:pt x="156" y="5692"/>
                    <a:pt x="208" y="6089"/>
                  </a:cubicBezTo>
                  <a:cubicBezTo>
                    <a:pt x="354" y="6111"/>
                    <a:pt x="501" y="6126"/>
                    <a:pt x="637" y="6135"/>
                  </a:cubicBezTo>
                  <a:cubicBezTo>
                    <a:pt x="6890" y="5710"/>
                    <a:pt x="5072" y="299"/>
                    <a:pt x="4982" y="35"/>
                  </a:cubicBezTo>
                  <a:cubicBezTo>
                    <a:pt x="4978" y="26"/>
                    <a:pt x="4978" y="20"/>
                    <a:pt x="4978" y="20"/>
                  </a:cubicBezTo>
                  <a:cubicBezTo>
                    <a:pt x="4862" y="7"/>
                    <a:pt x="4749" y="0"/>
                    <a:pt x="4641"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664" name="Google Shape;1664;p33"/>
            <p:cNvSpPr/>
            <p:nvPr/>
          </p:nvSpPr>
          <p:spPr>
            <a:xfrm rot="-4499968" flipH="1">
              <a:off x="3576782" y="2494472"/>
              <a:ext cx="138226" cy="119241"/>
            </a:xfrm>
            <a:custGeom>
              <a:avLst/>
              <a:gdLst/>
              <a:ahLst/>
              <a:cxnLst/>
              <a:rect l="l" t="t" r="r" b="b"/>
              <a:pathLst>
                <a:path w="5002" h="4315" extrusionOk="0">
                  <a:moveTo>
                    <a:pt x="3375" y="1"/>
                  </a:moveTo>
                  <a:cubicBezTo>
                    <a:pt x="2734" y="1"/>
                    <a:pt x="1969" y="330"/>
                    <a:pt x="1332" y="943"/>
                  </a:cubicBezTo>
                  <a:cubicBezTo>
                    <a:pt x="307" y="1926"/>
                    <a:pt x="0" y="3267"/>
                    <a:pt x="647" y="3938"/>
                  </a:cubicBezTo>
                  <a:cubicBezTo>
                    <a:pt x="890" y="4192"/>
                    <a:pt x="1235" y="4315"/>
                    <a:pt x="1625" y="4315"/>
                  </a:cubicBezTo>
                  <a:cubicBezTo>
                    <a:pt x="2267" y="4315"/>
                    <a:pt x="3032" y="3984"/>
                    <a:pt x="3670" y="3371"/>
                  </a:cubicBezTo>
                  <a:cubicBezTo>
                    <a:pt x="4694" y="2388"/>
                    <a:pt x="5001" y="1048"/>
                    <a:pt x="4354" y="377"/>
                  </a:cubicBezTo>
                  <a:cubicBezTo>
                    <a:pt x="4111" y="123"/>
                    <a:pt x="3766" y="1"/>
                    <a:pt x="3375"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665" name="Google Shape;1665;p33"/>
            <p:cNvSpPr/>
            <p:nvPr/>
          </p:nvSpPr>
          <p:spPr>
            <a:xfrm rot="-4499968" flipH="1">
              <a:off x="3186331" y="2755531"/>
              <a:ext cx="133252" cy="122779"/>
            </a:xfrm>
            <a:custGeom>
              <a:avLst/>
              <a:gdLst/>
              <a:ahLst/>
              <a:cxnLst/>
              <a:rect l="l" t="t" r="r" b="b"/>
              <a:pathLst>
                <a:path w="4822" h="4443" extrusionOk="0">
                  <a:moveTo>
                    <a:pt x="3258" y="1"/>
                  </a:moveTo>
                  <a:cubicBezTo>
                    <a:pt x="2588" y="1"/>
                    <a:pt x="1787" y="392"/>
                    <a:pt x="1158" y="1094"/>
                  </a:cubicBezTo>
                  <a:cubicBezTo>
                    <a:pt x="208" y="2151"/>
                    <a:pt x="1" y="3517"/>
                    <a:pt x="690" y="4135"/>
                  </a:cubicBezTo>
                  <a:cubicBezTo>
                    <a:pt x="922" y="4343"/>
                    <a:pt x="1226" y="4442"/>
                    <a:pt x="1563" y="4442"/>
                  </a:cubicBezTo>
                  <a:cubicBezTo>
                    <a:pt x="2233" y="4442"/>
                    <a:pt x="3034" y="4050"/>
                    <a:pt x="3665" y="3347"/>
                  </a:cubicBezTo>
                  <a:cubicBezTo>
                    <a:pt x="4614" y="2288"/>
                    <a:pt x="4822" y="929"/>
                    <a:pt x="4127" y="305"/>
                  </a:cubicBezTo>
                  <a:cubicBezTo>
                    <a:pt x="3896" y="99"/>
                    <a:pt x="3593" y="1"/>
                    <a:pt x="3258" y="1"/>
                  </a:cubicBezTo>
                  <a:close/>
                </a:path>
              </a:pathLst>
            </a:custGeom>
            <a:solidFill>
              <a:schemeClr val="accent1"/>
            </a:solidFill>
            <a:ln>
              <a:noFill/>
            </a:ln>
          </p:spPr>
          <p:txBody>
            <a:bodyPr spcFirstLastPara="1" wrap="square" lIns="91425" tIns="91425" rIns="91425" bIns="91425" anchor="ctr" anchorCtr="0">
              <a:noAutofit/>
            </a:bodyPr>
            <a:lstStyle/>
            <a:p/>
          </p:txBody>
        </p:sp>
      </p:grpSp>
      <p:grpSp>
        <p:nvGrpSpPr>
          <p:cNvPr id="1666" name="Google Shape;1666;p33"/>
          <p:cNvGrpSpPr/>
          <p:nvPr/>
        </p:nvGrpSpPr>
        <p:grpSpPr>
          <a:xfrm>
            <a:off x="823500" y="3319948"/>
            <a:ext cx="1005300" cy="1156802"/>
            <a:chOff x="3126000" y="3636050"/>
            <a:chExt cx="1451742" cy="1441395"/>
          </a:xfrm>
        </p:grpSpPr>
        <p:sp>
          <p:nvSpPr>
            <p:cNvPr id="1667" name="Google Shape;1667;p33"/>
            <p:cNvSpPr/>
            <p:nvPr/>
          </p:nvSpPr>
          <p:spPr>
            <a:xfrm>
              <a:off x="3131738"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rgbClr val="FFFFFF"/>
            </a:solidFill>
            <a:ln w="114300" cap="flat" cmpd="sng">
              <a:solidFill>
                <a:srgbClr val="FFFFFF"/>
              </a:solidFill>
              <a:prstDash val="solid"/>
              <a:round/>
              <a:headEnd type="none" w="sm" len="sm"/>
              <a:tailEnd type="none" w="sm" len="sm"/>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p:txBody>
        </p:sp>
        <p:sp>
          <p:nvSpPr>
            <p:cNvPr id="1668" name="Google Shape;1668;p33"/>
            <p:cNvSpPr/>
            <p:nvPr/>
          </p:nvSpPr>
          <p:spPr>
            <a:xfrm>
              <a:off x="3126000"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1669" name="Google Shape;1669;p33"/>
            <p:cNvSpPr/>
            <p:nvPr/>
          </p:nvSpPr>
          <p:spPr>
            <a:xfrm>
              <a:off x="4092774" y="3698154"/>
              <a:ext cx="477691" cy="1160517"/>
            </a:xfrm>
            <a:custGeom>
              <a:avLst/>
              <a:gdLst/>
              <a:ahLst/>
              <a:cxnLst/>
              <a:rect l="l" t="t" r="r" b="b"/>
              <a:pathLst>
                <a:path w="7461" h="18126" extrusionOk="0">
                  <a:moveTo>
                    <a:pt x="1879" y="0"/>
                  </a:moveTo>
                  <a:lnTo>
                    <a:pt x="1879" y="0"/>
                  </a:lnTo>
                  <a:cubicBezTo>
                    <a:pt x="2230" y="1919"/>
                    <a:pt x="2921" y="6955"/>
                    <a:pt x="1456" y="10900"/>
                  </a:cubicBezTo>
                  <a:cubicBezTo>
                    <a:pt x="0" y="14825"/>
                    <a:pt x="1757" y="18125"/>
                    <a:pt x="5206" y="18125"/>
                  </a:cubicBezTo>
                  <a:cubicBezTo>
                    <a:pt x="5873" y="18125"/>
                    <a:pt x="6607" y="18000"/>
                    <a:pt x="7391" y="17731"/>
                  </a:cubicBezTo>
                  <a:cubicBezTo>
                    <a:pt x="7437" y="17606"/>
                    <a:pt x="7460" y="17493"/>
                    <a:pt x="7460" y="17404"/>
                  </a:cubicBezTo>
                  <a:cubicBezTo>
                    <a:pt x="7460" y="17318"/>
                    <a:pt x="7441" y="17252"/>
                    <a:pt x="7401" y="17209"/>
                  </a:cubicBezTo>
                  <a:cubicBezTo>
                    <a:pt x="6829" y="16577"/>
                    <a:pt x="3225" y="16535"/>
                    <a:pt x="3225" y="13171"/>
                  </a:cubicBezTo>
                  <a:cubicBezTo>
                    <a:pt x="3222" y="12599"/>
                    <a:pt x="3327" y="11932"/>
                    <a:pt x="3569" y="11144"/>
                  </a:cubicBezTo>
                  <a:cubicBezTo>
                    <a:pt x="4211" y="9067"/>
                    <a:pt x="4611" y="7156"/>
                    <a:pt x="4614" y="5473"/>
                  </a:cubicBezTo>
                  <a:cubicBezTo>
                    <a:pt x="4614" y="3142"/>
                    <a:pt x="3846" y="1257"/>
                    <a:pt x="1879"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670" name="Google Shape;1670;p33"/>
            <p:cNvSpPr/>
            <p:nvPr/>
          </p:nvSpPr>
          <p:spPr>
            <a:xfrm>
              <a:off x="3627058" y="4092611"/>
              <a:ext cx="460468" cy="648509"/>
            </a:xfrm>
            <a:custGeom>
              <a:avLst/>
              <a:gdLst/>
              <a:ahLst/>
              <a:cxnLst/>
              <a:rect l="l" t="t" r="r" b="b"/>
              <a:pathLst>
                <a:path w="7192" h="10129" extrusionOk="0">
                  <a:moveTo>
                    <a:pt x="3776" y="0"/>
                  </a:moveTo>
                  <a:cubicBezTo>
                    <a:pt x="1991" y="0"/>
                    <a:pt x="364" y="2033"/>
                    <a:pt x="76" y="4696"/>
                  </a:cubicBezTo>
                  <a:cubicBezTo>
                    <a:pt x="0" y="5414"/>
                    <a:pt x="26" y="6105"/>
                    <a:pt x="142" y="6743"/>
                  </a:cubicBezTo>
                  <a:cubicBezTo>
                    <a:pt x="473" y="8585"/>
                    <a:pt x="1537" y="9963"/>
                    <a:pt x="2940" y="10116"/>
                  </a:cubicBezTo>
                  <a:cubicBezTo>
                    <a:pt x="3022" y="10124"/>
                    <a:pt x="3105" y="10129"/>
                    <a:pt x="3187" y="10129"/>
                  </a:cubicBezTo>
                  <a:cubicBezTo>
                    <a:pt x="4156" y="10129"/>
                    <a:pt x="5081" y="9530"/>
                    <a:pt x="5771" y="8555"/>
                  </a:cubicBezTo>
                  <a:cubicBezTo>
                    <a:pt x="6349" y="7735"/>
                    <a:pt x="6763" y="6650"/>
                    <a:pt x="6891" y="5433"/>
                  </a:cubicBezTo>
                  <a:cubicBezTo>
                    <a:pt x="7192" y="2642"/>
                    <a:pt x="5909" y="215"/>
                    <a:pt x="4028" y="14"/>
                  </a:cubicBezTo>
                  <a:cubicBezTo>
                    <a:pt x="3944" y="5"/>
                    <a:pt x="3860" y="0"/>
                    <a:pt x="3776"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671" name="Google Shape;1671;p33"/>
            <p:cNvSpPr/>
            <p:nvPr/>
          </p:nvSpPr>
          <p:spPr>
            <a:xfrm>
              <a:off x="3636150" y="4461394"/>
              <a:ext cx="360397" cy="279725"/>
            </a:xfrm>
            <a:custGeom>
              <a:avLst/>
              <a:gdLst/>
              <a:ahLst/>
              <a:cxnLst/>
              <a:rect l="l" t="t" r="r" b="b"/>
              <a:pathLst>
                <a:path w="5629" h="4369" extrusionOk="0">
                  <a:moveTo>
                    <a:pt x="2325" y="0"/>
                  </a:moveTo>
                  <a:cubicBezTo>
                    <a:pt x="1471" y="0"/>
                    <a:pt x="660" y="364"/>
                    <a:pt x="0" y="983"/>
                  </a:cubicBezTo>
                  <a:cubicBezTo>
                    <a:pt x="331" y="2825"/>
                    <a:pt x="1395" y="4203"/>
                    <a:pt x="2798" y="4356"/>
                  </a:cubicBezTo>
                  <a:cubicBezTo>
                    <a:pt x="2880" y="4364"/>
                    <a:pt x="2963" y="4369"/>
                    <a:pt x="3045" y="4369"/>
                  </a:cubicBezTo>
                  <a:cubicBezTo>
                    <a:pt x="4014" y="4369"/>
                    <a:pt x="4939" y="3770"/>
                    <a:pt x="5629" y="2795"/>
                  </a:cubicBezTo>
                  <a:cubicBezTo>
                    <a:pt x="5159" y="1280"/>
                    <a:pt x="4044" y="169"/>
                    <a:pt x="2642" y="17"/>
                  </a:cubicBezTo>
                  <a:cubicBezTo>
                    <a:pt x="2536" y="6"/>
                    <a:pt x="2430" y="0"/>
                    <a:pt x="2325"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672" name="Google Shape;1672;p33"/>
            <p:cNvSpPr/>
            <p:nvPr/>
          </p:nvSpPr>
          <p:spPr>
            <a:xfrm>
              <a:off x="3795763" y="3881201"/>
              <a:ext cx="79839" cy="105513"/>
            </a:xfrm>
            <a:custGeom>
              <a:avLst/>
              <a:gdLst/>
              <a:ahLst/>
              <a:cxnLst/>
              <a:rect l="l" t="t" r="r" b="b"/>
              <a:pathLst>
                <a:path w="1247" h="1648" extrusionOk="0">
                  <a:moveTo>
                    <a:pt x="668" y="0"/>
                  </a:moveTo>
                  <a:cubicBezTo>
                    <a:pt x="367" y="0"/>
                    <a:pt x="94" y="330"/>
                    <a:pt x="47" y="763"/>
                  </a:cubicBezTo>
                  <a:cubicBezTo>
                    <a:pt x="1" y="1216"/>
                    <a:pt x="219" y="1613"/>
                    <a:pt x="536" y="1645"/>
                  </a:cubicBezTo>
                  <a:cubicBezTo>
                    <a:pt x="551" y="1647"/>
                    <a:pt x="565" y="1647"/>
                    <a:pt x="580" y="1647"/>
                  </a:cubicBezTo>
                  <a:cubicBezTo>
                    <a:pt x="880" y="1647"/>
                    <a:pt x="1150" y="1321"/>
                    <a:pt x="1197" y="888"/>
                  </a:cubicBezTo>
                  <a:cubicBezTo>
                    <a:pt x="1247" y="432"/>
                    <a:pt x="1028" y="38"/>
                    <a:pt x="711" y="2"/>
                  </a:cubicBezTo>
                  <a:cubicBezTo>
                    <a:pt x="697" y="1"/>
                    <a:pt x="682" y="0"/>
                    <a:pt x="668"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673" name="Google Shape;1673;p33"/>
            <p:cNvSpPr/>
            <p:nvPr/>
          </p:nvSpPr>
          <p:spPr>
            <a:xfrm>
              <a:off x="4079265" y="3965009"/>
              <a:ext cx="79903" cy="105513"/>
            </a:xfrm>
            <a:custGeom>
              <a:avLst/>
              <a:gdLst/>
              <a:ahLst/>
              <a:cxnLst/>
              <a:rect l="l" t="t" r="r" b="b"/>
              <a:pathLst>
                <a:path w="1248" h="1648" extrusionOk="0">
                  <a:moveTo>
                    <a:pt x="668" y="1"/>
                  </a:moveTo>
                  <a:cubicBezTo>
                    <a:pt x="367" y="1"/>
                    <a:pt x="94" y="328"/>
                    <a:pt x="46" y="763"/>
                  </a:cubicBezTo>
                  <a:cubicBezTo>
                    <a:pt x="0" y="1216"/>
                    <a:pt x="219" y="1610"/>
                    <a:pt x="536" y="1646"/>
                  </a:cubicBezTo>
                  <a:cubicBezTo>
                    <a:pt x="550" y="1647"/>
                    <a:pt x="565" y="1648"/>
                    <a:pt x="579" y="1648"/>
                  </a:cubicBezTo>
                  <a:cubicBezTo>
                    <a:pt x="880" y="1648"/>
                    <a:pt x="1150" y="1318"/>
                    <a:pt x="1197" y="885"/>
                  </a:cubicBezTo>
                  <a:cubicBezTo>
                    <a:pt x="1247" y="432"/>
                    <a:pt x="1029" y="35"/>
                    <a:pt x="711" y="3"/>
                  </a:cubicBezTo>
                  <a:cubicBezTo>
                    <a:pt x="697" y="1"/>
                    <a:pt x="682" y="1"/>
                    <a:pt x="668"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674" name="Google Shape;1674;p33"/>
            <p:cNvSpPr/>
            <p:nvPr/>
          </p:nvSpPr>
          <p:spPr>
            <a:xfrm>
              <a:off x="4109741" y="4101894"/>
              <a:ext cx="167105" cy="158718"/>
            </a:xfrm>
            <a:custGeom>
              <a:avLst/>
              <a:gdLst/>
              <a:ahLst/>
              <a:cxnLst/>
              <a:rect l="l" t="t" r="r" b="b"/>
              <a:pathLst>
                <a:path w="2610" h="2479" extrusionOk="0">
                  <a:moveTo>
                    <a:pt x="1305" y="0"/>
                  </a:moveTo>
                  <a:cubicBezTo>
                    <a:pt x="679" y="0"/>
                    <a:pt x="141" y="472"/>
                    <a:pt x="73" y="1108"/>
                  </a:cubicBezTo>
                  <a:cubicBezTo>
                    <a:pt x="0" y="1786"/>
                    <a:pt x="493" y="2398"/>
                    <a:pt x="1171" y="2471"/>
                  </a:cubicBezTo>
                  <a:cubicBezTo>
                    <a:pt x="1218" y="2476"/>
                    <a:pt x="1264" y="2479"/>
                    <a:pt x="1310" y="2479"/>
                  </a:cubicBezTo>
                  <a:cubicBezTo>
                    <a:pt x="1933" y="2479"/>
                    <a:pt x="2469" y="2008"/>
                    <a:pt x="2537" y="1373"/>
                  </a:cubicBezTo>
                  <a:cubicBezTo>
                    <a:pt x="2609" y="692"/>
                    <a:pt x="2116" y="83"/>
                    <a:pt x="1439" y="8"/>
                  </a:cubicBezTo>
                  <a:cubicBezTo>
                    <a:pt x="1394" y="3"/>
                    <a:pt x="1349" y="0"/>
                    <a:pt x="1305"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675" name="Google Shape;1675;p33"/>
            <p:cNvSpPr/>
            <p:nvPr/>
          </p:nvSpPr>
          <p:spPr>
            <a:xfrm>
              <a:off x="3596326" y="3942857"/>
              <a:ext cx="167105" cy="158718"/>
            </a:xfrm>
            <a:custGeom>
              <a:avLst/>
              <a:gdLst/>
              <a:ahLst/>
              <a:cxnLst/>
              <a:rect l="l" t="t" r="r" b="b"/>
              <a:pathLst>
                <a:path w="2610" h="2479" extrusionOk="0">
                  <a:moveTo>
                    <a:pt x="1306" y="1"/>
                  </a:moveTo>
                  <a:cubicBezTo>
                    <a:pt x="680" y="1"/>
                    <a:pt x="141" y="473"/>
                    <a:pt x="73" y="1109"/>
                  </a:cubicBezTo>
                  <a:cubicBezTo>
                    <a:pt x="1" y="1787"/>
                    <a:pt x="493" y="2399"/>
                    <a:pt x="1171" y="2472"/>
                  </a:cubicBezTo>
                  <a:cubicBezTo>
                    <a:pt x="1216" y="2477"/>
                    <a:pt x="1261" y="2479"/>
                    <a:pt x="1305" y="2479"/>
                  </a:cubicBezTo>
                  <a:cubicBezTo>
                    <a:pt x="1930" y="2479"/>
                    <a:pt x="2469" y="2010"/>
                    <a:pt x="2536" y="1373"/>
                  </a:cubicBezTo>
                  <a:cubicBezTo>
                    <a:pt x="2609" y="692"/>
                    <a:pt x="2117" y="81"/>
                    <a:pt x="1439" y="8"/>
                  </a:cubicBezTo>
                  <a:cubicBezTo>
                    <a:pt x="1394" y="3"/>
                    <a:pt x="1350" y="1"/>
                    <a:pt x="1306"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676" name="Google Shape;1676;p33"/>
            <p:cNvSpPr/>
            <p:nvPr/>
          </p:nvSpPr>
          <p:spPr>
            <a:xfrm>
              <a:off x="3441770" y="4173026"/>
              <a:ext cx="105513" cy="408287"/>
            </a:xfrm>
            <a:custGeom>
              <a:avLst/>
              <a:gdLst/>
              <a:ahLst/>
              <a:cxnLst/>
              <a:rect l="l" t="t" r="r" b="b"/>
              <a:pathLst>
                <a:path w="1648" h="6377" extrusionOk="0">
                  <a:moveTo>
                    <a:pt x="1171" y="1"/>
                  </a:moveTo>
                  <a:cubicBezTo>
                    <a:pt x="1039" y="1"/>
                    <a:pt x="916" y="70"/>
                    <a:pt x="867" y="235"/>
                  </a:cubicBezTo>
                  <a:cubicBezTo>
                    <a:pt x="278" y="2111"/>
                    <a:pt x="1" y="4011"/>
                    <a:pt x="43" y="5976"/>
                  </a:cubicBezTo>
                  <a:cubicBezTo>
                    <a:pt x="47" y="6234"/>
                    <a:pt x="268" y="6376"/>
                    <a:pt x="466" y="6376"/>
                  </a:cubicBezTo>
                  <a:cubicBezTo>
                    <a:pt x="635" y="6376"/>
                    <a:pt x="788" y="6273"/>
                    <a:pt x="781" y="6055"/>
                  </a:cubicBezTo>
                  <a:cubicBezTo>
                    <a:pt x="741" y="4161"/>
                    <a:pt x="989" y="2319"/>
                    <a:pt x="1558" y="507"/>
                  </a:cubicBezTo>
                  <a:cubicBezTo>
                    <a:pt x="1647" y="219"/>
                    <a:pt x="1399" y="1"/>
                    <a:pt x="1171" y="1"/>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sp>
          <p:nvSpPr>
            <p:cNvPr id="1677" name="Google Shape;1677;p33"/>
            <p:cNvSpPr/>
            <p:nvPr/>
          </p:nvSpPr>
          <p:spPr>
            <a:xfrm>
              <a:off x="3453615" y="4615757"/>
              <a:ext cx="64217" cy="47635"/>
            </a:xfrm>
            <a:custGeom>
              <a:avLst/>
              <a:gdLst/>
              <a:ahLst/>
              <a:cxnLst/>
              <a:rect l="l" t="t" r="r" b="b"/>
              <a:pathLst>
                <a:path w="1003" h="744" extrusionOk="0">
                  <a:moveTo>
                    <a:pt x="493" y="0"/>
                  </a:moveTo>
                  <a:cubicBezTo>
                    <a:pt x="60" y="0"/>
                    <a:pt x="0" y="692"/>
                    <a:pt x="460" y="741"/>
                  </a:cubicBezTo>
                  <a:cubicBezTo>
                    <a:pt x="477" y="744"/>
                    <a:pt x="493" y="744"/>
                    <a:pt x="507" y="744"/>
                  </a:cubicBezTo>
                  <a:cubicBezTo>
                    <a:pt x="943" y="744"/>
                    <a:pt x="1003" y="53"/>
                    <a:pt x="539" y="4"/>
                  </a:cubicBezTo>
                  <a:cubicBezTo>
                    <a:pt x="527" y="0"/>
                    <a:pt x="510" y="0"/>
                    <a:pt x="493" y="0"/>
                  </a:cubicBezTo>
                  <a:close/>
                </a:path>
              </a:pathLst>
            </a:custGeom>
            <a:solidFill>
              <a:srgbClr val="434343">
                <a:alpha val="15109"/>
              </a:srgbClr>
            </a:solidFill>
            <a:ln>
              <a:noFill/>
            </a:ln>
          </p:spPr>
          <p:txBody>
            <a:bodyPr spcFirstLastPara="1" wrap="square" lIns="91425" tIns="91425" rIns="91425" bIns="91425" anchor="ctr" anchorCtr="0">
              <a:noAutofit/>
            </a:bodyPr>
            <a:lstStyle/>
            <a:p/>
          </p:txBody>
        </p:sp>
      </p:grpSp>
      <p:sp>
        <p:nvSpPr>
          <p:cNvPr id="3" name="Rectangle 2"/>
          <p:cNvSpPr/>
          <p:nvPr/>
        </p:nvSpPr>
        <p:spPr>
          <a:xfrm rot="21155635">
            <a:off x="971168" y="1288608"/>
            <a:ext cx="2954788" cy="1938992"/>
          </a:xfrm>
          <a:prstGeom prst="rect">
            <a:avLst/>
          </a:prstGeom>
        </p:spPr>
        <p:txBody>
          <a:bodyPr wrap="square">
            <a:spAutoFit/>
          </a:bodyPr>
          <a:lstStyle/>
          <a:p>
            <a:pPr lvl="0" algn="just">
              <a:lnSpc>
                <a:spcPct val="150000"/>
              </a:lnSpc>
            </a:pPr>
            <a:r>
              <a:rPr lang="vi-VN" sz="2000" dirty="0" smtClean="0">
                <a:solidFill>
                  <a:schemeClr val="tx1">
                    <a:lumMod val="50000"/>
                  </a:schemeClr>
                </a:solidFill>
                <a:latin typeface="Times New Roman" panose="02020603050405020304"/>
              </a:rPr>
              <a:t>Sở </a:t>
            </a:r>
            <a:r>
              <a:rPr lang="vi-VN" sz="2000" dirty="0">
                <a:solidFill>
                  <a:schemeClr val="tx1">
                    <a:lumMod val="50000"/>
                  </a:schemeClr>
                </a:solidFill>
                <a:latin typeface="Times New Roman" panose="02020603050405020304"/>
              </a:rPr>
              <a:t>Khanh là kẻ bẩn thỉu, bần tiện, đại diện cho  cho sự đồi bại trong xã hội "Truyện Kiều".</a:t>
            </a:r>
            <a:endParaRPr lang="vi-VN" sz="2000" dirty="0">
              <a:solidFill>
                <a:schemeClr val="tx1">
                  <a:lumMod val="50000"/>
                </a:schemeClr>
              </a:solidFill>
              <a:latin typeface="Times New Roman" panose="02020603050405020304"/>
            </a:endParaRPr>
          </a:p>
        </p:txBody>
      </p:sp>
      <p:sp>
        <p:nvSpPr>
          <p:cNvPr id="5" name="Rectangle 4"/>
          <p:cNvSpPr/>
          <p:nvPr/>
        </p:nvSpPr>
        <p:spPr>
          <a:xfrm rot="471661">
            <a:off x="4348434" y="2104479"/>
            <a:ext cx="4487452" cy="2585323"/>
          </a:xfrm>
          <a:prstGeom prst="rect">
            <a:avLst/>
          </a:prstGeom>
        </p:spPr>
        <p:txBody>
          <a:bodyPr wrap="square">
            <a:spAutoFit/>
          </a:bodyPr>
          <a:lstStyle/>
          <a:p>
            <a:pPr lvl="0" algn="just">
              <a:lnSpc>
                <a:spcPct val="150000"/>
              </a:lnSpc>
            </a:pPr>
            <a:r>
              <a:rPr lang="vi-VN" sz="1800" dirty="0" smtClean="0">
                <a:solidFill>
                  <a:srgbClr val="222222"/>
                </a:solidFill>
                <a:latin typeface="Times New Roman" panose="02020603050405020304"/>
              </a:rPr>
              <a:t>+ </a:t>
            </a:r>
            <a:r>
              <a:rPr lang="vi-VN" sz="1800" dirty="0">
                <a:solidFill>
                  <a:srgbClr val="222222"/>
                </a:solidFill>
                <a:latin typeface="Times New Roman" panose="02020603050405020304"/>
              </a:rPr>
              <a:t>Sở Khanh sống bằng nghề đồi bại, bất chính.</a:t>
            </a:r>
            <a:endParaRPr lang="vi-VN" sz="1800" dirty="0">
              <a:solidFill>
                <a:srgbClr val="222222"/>
              </a:solidFill>
              <a:latin typeface="Times New Roman" panose="02020603050405020304"/>
            </a:endParaRPr>
          </a:p>
          <a:p>
            <a:pPr lvl="0" algn="just">
              <a:lnSpc>
                <a:spcPct val="150000"/>
              </a:lnSpc>
            </a:pPr>
            <a:r>
              <a:rPr lang="vi-VN" sz="1800" dirty="0">
                <a:solidFill>
                  <a:srgbClr val="222222"/>
                </a:solidFill>
                <a:latin typeface="Times New Roman" panose="02020603050405020304"/>
              </a:rPr>
              <a:t>+ Sở Khanh là kẻ đồi bại nhất trong những kẻ làm cái nghề đồi bại bất chính đó: Giả làm người tử tế để đánh lừa một người con gái ngây thơ, hiếu thảo; trở mặt một cách trâng tráo; thường xuyên lừa bịp, tráo trở.</a:t>
            </a:r>
            <a:endParaRPr lang="vi-VN" sz="1800" dirty="0">
              <a:solidFill>
                <a:srgbClr val="222222"/>
              </a:solidFill>
              <a:latin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43"/>
                                        </p:tgtEl>
                                        <p:attrNameLst>
                                          <p:attrName>style.visibility</p:attrName>
                                        </p:attrNameLst>
                                      </p:cBhvr>
                                      <p:to>
                                        <p:strVal val="visible"/>
                                      </p:to>
                                    </p:set>
                                    <p:animEffect transition="in" filter="circle(in)">
                                      <p:cBhvr>
                                        <p:cTn id="7" dur="2000"/>
                                        <p:tgtEl>
                                          <p:spTgt spid="16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30"/>
                                        </p:tgtEl>
                                        <p:attrNameLst>
                                          <p:attrName>style.visibility</p:attrName>
                                        </p:attrNameLst>
                                      </p:cBhvr>
                                      <p:to>
                                        <p:strVal val="visible"/>
                                      </p:to>
                                    </p:set>
                                    <p:animEffect transition="in" filter="circle(in)">
                                      <p:cBhvr>
                                        <p:cTn id="17" dur="2000"/>
                                        <p:tgtEl>
                                          <p:spTgt spid="16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9271</Words>
  <Application>WPS Presentation</Application>
  <PresentationFormat>On-screen Show (16:9)</PresentationFormat>
  <Paragraphs>154</Paragraphs>
  <Slides>26</Slides>
  <Notes>12</Notes>
  <HiddenSlides>0</HiddenSlides>
  <MMClips>0</MMClips>
  <ScaleCrop>false</ScaleCrop>
  <HeadingPairs>
    <vt:vector size="6" baseType="variant">
      <vt:variant>
        <vt:lpstr>已用的字体</vt:lpstr>
      </vt:variant>
      <vt:variant>
        <vt:i4>19</vt:i4>
      </vt:variant>
      <vt:variant>
        <vt:lpstr>主题</vt:lpstr>
      </vt:variant>
      <vt:variant>
        <vt:i4>4</vt:i4>
      </vt:variant>
      <vt:variant>
        <vt:lpstr>幻灯片标题</vt:lpstr>
      </vt:variant>
      <vt:variant>
        <vt:i4>26</vt:i4>
      </vt:variant>
    </vt:vector>
  </HeadingPairs>
  <TitlesOfParts>
    <vt:vector size="49" baseType="lpstr">
      <vt:lpstr>Arial</vt:lpstr>
      <vt:lpstr>SimSun</vt:lpstr>
      <vt:lpstr>Wingdings</vt:lpstr>
      <vt:lpstr>Arial</vt:lpstr>
      <vt:lpstr>Odibee Sans</vt:lpstr>
      <vt:lpstr>Didact Gothic</vt:lpstr>
      <vt:lpstr>Bellota Text</vt:lpstr>
      <vt:lpstr>Times New Roman</vt:lpstr>
      <vt:lpstr>Arial Black</vt:lpstr>
      <vt:lpstr>AvantGarde-Demi</vt:lpstr>
      <vt:lpstr>Segoe Print</vt:lpstr>
      <vt:lpstr>Calibri</vt:lpstr>
      <vt:lpstr>Abel</vt:lpstr>
      <vt:lpstr>Roboto Condensed</vt:lpstr>
      <vt:lpstr>Bahnschrift</vt:lpstr>
      <vt:lpstr>Tahoma</vt:lpstr>
      <vt:lpstr>Times New Roman</vt:lpstr>
      <vt:lpstr>Microsoft YaHei</vt:lpstr>
      <vt:lpstr>Arial Unicode MS</vt:lpstr>
      <vt:lpstr>End of the School Year by Slidesgo</vt:lpstr>
      <vt:lpstr>2_295TGp_education_light_ani</vt:lpstr>
      <vt:lpstr>1_Office Theme</vt:lpstr>
      <vt:lpstr>1_End of the School Year by Slidesgo</vt:lpstr>
      <vt:lpstr>PowerPoint 演示文稿</vt:lpstr>
      <vt:lpstr>PowerPoint 演示文稿</vt:lpstr>
      <vt:lpstr>PowerPoint 演示文稿</vt:lpstr>
      <vt:lpstr>Thao tác lập luận phân tích </vt:lpstr>
      <vt:lpstr>PowerPoint 演示文稿</vt:lpstr>
      <vt:lpstr>PowerPoint 演示文稿</vt:lpstr>
      <vt:lpstr>PowerPoint 演示文稿</vt:lpstr>
      <vt:lpstr>1. Tìm hiểu ngữ liệu</vt:lpstr>
      <vt:lpstr>CHAPTERS</vt:lpstr>
      <vt:lpstr>CHAPTERS</vt:lpstr>
      <vt:lpstr>2. Kết luận</vt:lpstr>
      <vt:lpstr>2. Kết luận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III. Luyện tập</vt:lpstr>
      <vt:lpstr>Bài 1</vt:lpstr>
      <vt:lpstr>Bài 2</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NGUYENCHINH</dc:creator>
  <cp:lastModifiedBy>pc</cp:lastModifiedBy>
  <cp:revision>20</cp:revision>
  <dcterms:created xsi:type="dcterms:W3CDTF">2022-07-30T07:50:58Z</dcterms:created>
  <dcterms:modified xsi:type="dcterms:W3CDTF">2022-07-30T07:53:36Z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6F34CD73E03947AA8CE300EAA96511C8</vt:lpwstr>
  </property>
  <property fmtid="{D5CDD505-2E9C-101B-9397-08002B2CF9AE}" pid="3" name="KSOProductBuildVer">
    <vt:lpwstr>1033-11.2.0.11191</vt:lpwstr>
  </property>
</Properties>
</file>