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5" r:id="rId2"/>
  </p:sldMasterIdLst>
  <p:sldIdLst>
    <p:sldId id="278" r:id="rId3"/>
    <p:sldId id="257" r:id="rId4"/>
    <p:sldId id="256" r:id="rId5"/>
    <p:sldId id="258" r:id="rId6"/>
    <p:sldId id="259" r:id="rId7"/>
    <p:sldId id="276" r:id="rId8"/>
    <p:sldId id="275" r:id="rId9"/>
    <p:sldId id="277" r:id="rId10"/>
    <p:sldId id="282" r:id="rId11"/>
    <p:sldId id="279" r:id="rId12"/>
    <p:sldId id="280" r:id="rId13"/>
    <p:sldId id="281" r:id="rId14"/>
    <p:sldId id="283" r:id="rId15"/>
    <p:sldId id="284" r:id="rId16"/>
    <p:sldId id="285" r:id="rId17"/>
    <p:sldId id="287" r:id="rId18"/>
    <p:sldId id="289" r:id="rId19"/>
    <p:sldId id="288" r:id="rId20"/>
    <p:sldId id="290" r:id="rId21"/>
  </p:sldIdLst>
  <p:sldSz cx="12192000" cy="6858000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mazone" pitchFamily="66" charset="0"/>
      <p:regular r:id="rId28"/>
    </p:embeddedFont>
    <p:embeddedFont>
      <p:font typeface="Tahoma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45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BE2D8-E44B-40F7-945A-78B503F1A83F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ABC7AA-7ED9-40F4-B2EF-86D2333B419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1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DDB1CB9-E337-436E-9985-A757EE17465B}" type="parTrans" cxnId="{94C6C4F3-299E-47B9-959F-E0744C258AC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BEDFBBD-BBDA-4CB3-8D2E-194A04DCEEDD}" type="sibTrans" cxnId="{94C6C4F3-299E-47B9-959F-E0744C258AC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3B72286-F1E9-44AE-AA47-97040B50A366}">
      <dgm:prSet phldrT="[Text]"/>
      <dgm:spPr>
        <a:ln w="571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1: (1)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44DE959-646D-48D2-AEAE-BC567DD63862}" type="parTrans" cxnId="{9B5466B4-4DB1-421D-9FAD-FD81C7B19B6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2999516-8A27-4C28-8029-3BEB73033741}" type="sibTrans" cxnId="{9B5466B4-4DB1-421D-9FAD-FD81C7B19B6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6109543-4E1B-494D-A4A4-6DE832E5CD9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2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0BE3CF6-D821-43B7-8C3C-98770897D22B}" type="parTrans" cxnId="{A344ACD6-4ED6-45C8-A99B-2F2B23F2A6F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38F9F17-45EA-4547-8FAD-68127C0B0BEE}" type="sibTrans" cxnId="{A344ACD6-4ED6-45C8-A99B-2F2B23F2A6F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CC69F2C-EE30-454F-A170-8F1C2DC729A1}">
      <dgm:prSet phldrT="[Text]"/>
      <dgm:spPr>
        <a:ln w="571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1: (2)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D17A05D-39DC-4F8A-AEA5-3648C5C897EE}" type="parTrans" cxnId="{E7AD4EAE-A152-4E73-810E-232CDFC9F9C9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D64D78F7-2436-4C60-B6A9-C63704E7BE63}" type="sibTrans" cxnId="{E7AD4EAE-A152-4E73-810E-232CDFC9F9C9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0847047-44ED-44B4-94AA-04DAB7B06DE8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4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08CA86AF-5AE3-4D4E-861D-24B4BE486518}" type="parTrans" cxnId="{3B7EE490-3FB5-4C40-BC7D-F8DFC9D22CE7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7FC88FBC-CDE7-4916-89F8-428E61DB5ECA}" type="sibTrans" cxnId="{3B7EE490-3FB5-4C40-BC7D-F8DFC9D22CE7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CCC0EE9-A949-4E32-8D50-FAC6619FC6AB}">
      <dgm:prSet phldrT="[Text]"/>
      <dgm:spPr>
        <a:ln w="57150">
          <a:solidFill>
            <a:srgbClr val="00B050"/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2: (3)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72D608E-D98B-4EC3-888C-5725B47E9FB6}" type="parTrans" cxnId="{C029DFEC-79F0-434F-9460-2BA790C28F8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EB6C931-DDE4-40D2-851A-A84C514088C2}" type="sibTrans" cxnId="{C029DFEC-79F0-434F-9460-2BA790C28F8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18145692-6980-405B-9CE6-39174FB16141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 3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407B717-40A7-4388-99A3-8B441960C5BE}" type="parTrans" cxnId="{0219EB79-2431-4ABE-A855-82EE908EE46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E0B3106-43C4-419B-994A-FE6E5B00B273}" type="sibTrans" cxnId="{0219EB79-2431-4ABE-A855-82EE908EE46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BDF0212-F7F7-487F-BB7D-57E45B2236EA}">
      <dgm:prSet phldrT="[Text]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2: (1)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8CABE88-59BE-4800-A33C-DFF489E48458}" type="parTrans" cxnId="{AD74E8E8-2BE9-4540-A0A1-61BCC051C79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AD597F-43B9-4FD3-B8A0-2652C7327C85}" type="sibTrans" cxnId="{AD74E8E8-2BE9-4540-A0A1-61BCC051C79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1AF217-9FEA-4814-BDFA-103F0EBBE5F1}" type="pres">
      <dgm:prSet presAssocID="{042BE2D8-E44B-40F7-945A-78B503F1A8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5F5F39E-2085-4C28-A308-45F66F016364}" type="pres">
      <dgm:prSet presAssocID="{042BE2D8-E44B-40F7-945A-78B503F1A83F}" presName="children" presStyleCnt="0"/>
      <dgm:spPr/>
    </dgm:pt>
    <dgm:pt modelId="{7CF88F77-102D-424C-8567-C51BECE99D21}" type="pres">
      <dgm:prSet presAssocID="{042BE2D8-E44B-40F7-945A-78B503F1A83F}" presName="child1group" presStyleCnt="0"/>
      <dgm:spPr/>
    </dgm:pt>
    <dgm:pt modelId="{281D70E9-0AD6-4A29-B143-5AC19AAEA6D2}" type="pres">
      <dgm:prSet presAssocID="{042BE2D8-E44B-40F7-945A-78B503F1A83F}" presName="child1" presStyleLbl="bgAcc1" presStyleIdx="0" presStyleCnt="4" custScaleX="127769" custLinFactNeighborX="-8796"/>
      <dgm:spPr/>
      <dgm:t>
        <a:bodyPr/>
        <a:lstStyle/>
        <a:p>
          <a:endParaRPr lang="en-US"/>
        </a:p>
      </dgm:t>
    </dgm:pt>
    <dgm:pt modelId="{20D4BC3B-3687-44C6-88D0-92D870FE8969}" type="pres">
      <dgm:prSet presAssocID="{042BE2D8-E44B-40F7-945A-78B503F1A83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C4A08-41EA-4C0F-BC31-82A6E6C7D8EF}" type="pres">
      <dgm:prSet presAssocID="{042BE2D8-E44B-40F7-945A-78B503F1A83F}" presName="child2group" presStyleCnt="0"/>
      <dgm:spPr/>
    </dgm:pt>
    <dgm:pt modelId="{D1C7DDC5-D507-4E8F-A328-7228B2E62C6C}" type="pres">
      <dgm:prSet presAssocID="{042BE2D8-E44B-40F7-945A-78B503F1A83F}" presName="child2" presStyleLbl="bgAcc1" presStyleIdx="1" presStyleCnt="4" custScaleX="136229"/>
      <dgm:spPr/>
      <dgm:t>
        <a:bodyPr/>
        <a:lstStyle/>
        <a:p>
          <a:endParaRPr lang="en-US"/>
        </a:p>
      </dgm:t>
    </dgm:pt>
    <dgm:pt modelId="{5B048A2E-63A5-4FF5-ADBB-117E23625CEB}" type="pres">
      <dgm:prSet presAssocID="{042BE2D8-E44B-40F7-945A-78B503F1A83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994E4-AC54-4BE6-94A3-58648E095FD4}" type="pres">
      <dgm:prSet presAssocID="{042BE2D8-E44B-40F7-945A-78B503F1A83F}" presName="child3group" presStyleCnt="0"/>
      <dgm:spPr/>
    </dgm:pt>
    <dgm:pt modelId="{A68D0859-358F-4EF1-81A8-5F064C1CC466}" type="pres">
      <dgm:prSet presAssocID="{042BE2D8-E44B-40F7-945A-78B503F1A83F}" presName="child3" presStyleLbl="bgAcc1" presStyleIdx="2" presStyleCnt="4" custScaleX="139737"/>
      <dgm:spPr/>
      <dgm:t>
        <a:bodyPr/>
        <a:lstStyle/>
        <a:p>
          <a:endParaRPr lang="en-US"/>
        </a:p>
      </dgm:t>
    </dgm:pt>
    <dgm:pt modelId="{1399E426-8B0D-43CC-8882-E30A18883A95}" type="pres">
      <dgm:prSet presAssocID="{042BE2D8-E44B-40F7-945A-78B503F1A83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331C5-9D69-45CF-AE95-4B342708AA3F}" type="pres">
      <dgm:prSet presAssocID="{042BE2D8-E44B-40F7-945A-78B503F1A83F}" presName="child4group" presStyleCnt="0"/>
      <dgm:spPr/>
    </dgm:pt>
    <dgm:pt modelId="{30E85CCF-8F8A-45F1-9E16-EFF4660DEF52}" type="pres">
      <dgm:prSet presAssocID="{042BE2D8-E44B-40F7-945A-78B503F1A83F}" presName="child4" presStyleLbl="bgAcc1" presStyleIdx="3" presStyleCnt="4" custScaleX="142608"/>
      <dgm:spPr/>
      <dgm:t>
        <a:bodyPr/>
        <a:lstStyle/>
        <a:p>
          <a:endParaRPr lang="en-US"/>
        </a:p>
      </dgm:t>
    </dgm:pt>
    <dgm:pt modelId="{B7CD8D3D-F6C4-4536-A5EC-4BE3BEF8453B}" type="pres">
      <dgm:prSet presAssocID="{042BE2D8-E44B-40F7-945A-78B503F1A83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52394-3C6F-4838-8024-8DDDC00E199D}" type="pres">
      <dgm:prSet presAssocID="{042BE2D8-E44B-40F7-945A-78B503F1A83F}" presName="childPlaceholder" presStyleCnt="0"/>
      <dgm:spPr/>
    </dgm:pt>
    <dgm:pt modelId="{E2D281A3-19D4-43D4-B864-FCCB01996752}" type="pres">
      <dgm:prSet presAssocID="{042BE2D8-E44B-40F7-945A-78B503F1A83F}" presName="circle" presStyleCnt="0"/>
      <dgm:spPr/>
    </dgm:pt>
    <dgm:pt modelId="{678954D9-5AE4-41E8-8A3D-2E942EA448EE}" type="pres">
      <dgm:prSet presAssocID="{042BE2D8-E44B-40F7-945A-78B503F1A83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04483-5FB1-4B31-BF82-71B3596777D2}" type="pres">
      <dgm:prSet presAssocID="{042BE2D8-E44B-40F7-945A-78B503F1A83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6AED9-644A-44F5-9A49-0DD697D6ADDA}" type="pres">
      <dgm:prSet presAssocID="{042BE2D8-E44B-40F7-945A-78B503F1A83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D9FEC-13E0-4913-B834-97067C082481}" type="pres">
      <dgm:prSet presAssocID="{042BE2D8-E44B-40F7-945A-78B503F1A83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8A35-6578-499E-A113-EC0CCC162B19}" type="pres">
      <dgm:prSet presAssocID="{042BE2D8-E44B-40F7-945A-78B503F1A83F}" presName="quadrantPlaceholder" presStyleCnt="0"/>
      <dgm:spPr/>
    </dgm:pt>
    <dgm:pt modelId="{B1433EB5-1EC5-46C2-AF16-BA500C195997}" type="pres">
      <dgm:prSet presAssocID="{042BE2D8-E44B-40F7-945A-78B503F1A83F}" presName="center1" presStyleLbl="fgShp" presStyleIdx="0" presStyleCnt="2"/>
      <dgm:spPr/>
    </dgm:pt>
    <dgm:pt modelId="{FFACFE05-E475-4EE0-B154-3331E8708224}" type="pres">
      <dgm:prSet presAssocID="{042BE2D8-E44B-40F7-945A-78B503F1A83F}" presName="center2" presStyleLbl="fgShp" presStyleIdx="1" presStyleCnt="2"/>
      <dgm:spPr/>
    </dgm:pt>
  </dgm:ptLst>
  <dgm:cxnLst>
    <dgm:cxn modelId="{AD74E8E8-2BE9-4540-A0A1-61BCC051C79A}" srcId="{18145692-6980-405B-9CE6-39174FB16141}" destId="{8BDF0212-F7F7-487F-BB7D-57E45B2236EA}" srcOrd="0" destOrd="0" parTransId="{E8CABE88-59BE-4800-A33C-DFF489E48458}" sibTransId="{B1AD597F-43B9-4FD3-B8A0-2652C7327C85}"/>
    <dgm:cxn modelId="{E34FA562-EADF-4169-9ADF-61AC1C099188}" type="presOf" srcId="{18145692-6980-405B-9CE6-39174FB16141}" destId="{1BAD9FEC-13E0-4913-B834-97067C082481}" srcOrd="0" destOrd="0" presId="urn:microsoft.com/office/officeart/2005/8/layout/cycle4"/>
    <dgm:cxn modelId="{192CEA0F-EE11-454A-B1A2-59C4B4D22ED5}" type="presOf" srcId="{41ABC7AA-7ED9-40F4-B2EF-86D2333B419F}" destId="{678954D9-5AE4-41E8-8A3D-2E942EA448EE}" srcOrd="0" destOrd="0" presId="urn:microsoft.com/office/officeart/2005/8/layout/cycle4"/>
    <dgm:cxn modelId="{A344ACD6-4ED6-45C8-A99B-2F2B23F2A6F8}" srcId="{042BE2D8-E44B-40F7-945A-78B503F1A83F}" destId="{66109543-4E1B-494D-A4A4-6DE832E5CD9F}" srcOrd="1" destOrd="0" parTransId="{70BE3CF6-D821-43B7-8C3C-98770897D22B}" sibTransId="{038F9F17-45EA-4547-8FAD-68127C0B0BEE}"/>
    <dgm:cxn modelId="{8419F9FB-6159-4C12-AC02-0989D39FD2FF}" type="presOf" srcId="{042BE2D8-E44B-40F7-945A-78B503F1A83F}" destId="{B11AF217-9FEA-4814-BDFA-103F0EBBE5F1}" srcOrd="0" destOrd="0" presId="urn:microsoft.com/office/officeart/2005/8/layout/cycle4"/>
    <dgm:cxn modelId="{B942681B-0BB8-4480-8044-7DE360088970}" type="presOf" srcId="{3CCC0EE9-A949-4E32-8D50-FAC6619FC6AB}" destId="{1399E426-8B0D-43CC-8882-E30A18883A95}" srcOrd="1" destOrd="0" presId="urn:microsoft.com/office/officeart/2005/8/layout/cycle4"/>
    <dgm:cxn modelId="{94C6C4F3-299E-47B9-959F-E0744C258AC6}" srcId="{042BE2D8-E44B-40F7-945A-78B503F1A83F}" destId="{41ABC7AA-7ED9-40F4-B2EF-86D2333B419F}" srcOrd="0" destOrd="0" parTransId="{2DDB1CB9-E337-436E-9985-A757EE17465B}" sibTransId="{6BEDFBBD-BBDA-4CB3-8D2E-194A04DCEEDD}"/>
    <dgm:cxn modelId="{2DDF9283-6454-4037-A60D-862308BB9722}" type="presOf" srcId="{A0847047-44ED-44B4-94AA-04DAB7B06DE8}" destId="{7EC6AED9-644A-44F5-9A49-0DD697D6ADDA}" srcOrd="0" destOrd="0" presId="urn:microsoft.com/office/officeart/2005/8/layout/cycle4"/>
    <dgm:cxn modelId="{9B5466B4-4DB1-421D-9FAD-FD81C7B19B6C}" srcId="{41ABC7AA-7ED9-40F4-B2EF-86D2333B419F}" destId="{B3B72286-F1E9-44AE-AA47-97040B50A366}" srcOrd="0" destOrd="0" parTransId="{E44DE959-646D-48D2-AEAE-BC567DD63862}" sibTransId="{B2999516-8A27-4C28-8029-3BEB73033741}"/>
    <dgm:cxn modelId="{261D96F0-6704-4485-BABC-4C03AE2C3ABA}" type="presOf" srcId="{B3B72286-F1E9-44AE-AA47-97040B50A366}" destId="{281D70E9-0AD6-4A29-B143-5AC19AAEA6D2}" srcOrd="0" destOrd="0" presId="urn:microsoft.com/office/officeart/2005/8/layout/cycle4"/>
    <dgm:cxn modelId="{3B7EE490-3FB5-4C40-BC7D-F8DFC9D22CE7}" srcId="{042BE2D8-E44B-40F7-945A-78B503F1A83F}" destId="{A0847047-44ED-44B4-94AA-04DAB7B06DE8}" srcOrd="2" destOrd="0" parTransId="{08CA86AF-5AE3-4D4E-861D-24B4BE486518}" sibTransId="{7FC88FBC-CDE7-4916-89F8-428E61DB5ECA}"/>
    <dgm:cxn modelId="{7910FE5C-C1DD-4A81-8192-FDE04B45FED2}" type="presOf" srcId="{66109543-4E1B-494D-A4A4-6DE832E5CD9F}" destId="{31504483-5FB1-4B31-BF82-71B3596777D2}" srcOrd="0" destOrd="0" presId="urn:microsoft.com/office/officeart/2005/8/layout/cycle4"/>
    <dgm:cxn modelId="{E7AD4EAE-A152-4E73-810E-232CDFC9F9C9}" srcId="{66109543-4E1B-494D-A4A4-6DE832E5CD9F}" destId="{9CC69F2C-EE30-454F-A170-8F1C2DC729A1}" srcOrd="0" destOrd="0" parTransId="{1D17A05D-39DC-4F8A-AEA5-3648C5C897EE}" sibTransId="{D64D78F7-2436-4C60-B6A9-C63704E7BE63}"/>
    <dgm:cxn modelId="{0219EB79-2431-4ABE-A855-82EE908EE46A}" srcId="{042BE2D8-E44B-40F7-945A-78B503F1A83F}" destId="{18145692-6980-405B-9CE6-39174FB16141}" srcOrd="3" destOrd="0" parTransId="{6407B717-40A7-4388-99A3-8B441960C5BE}" sibTransId="{9E0B3106-43C4-419B-994A-FE6E5B00B273}"/>
    <dgm:cxn modelId="{5874A976-D77F-4551-BF78-363E25EBF588}" type="presOf" srcId="{9CC69F2C-EE30-454F-A170-8F1C2DC729A1}" destId="{5B048A2E-63A5-4FF5-ADBB-117E23625CEB}" srcOrd="1" destOrd="0" presId="urn:microsoft.com/office/officeart/2005/8/layout/cycle4"/>
    <dgm:cxn modelId="{E7CC5EB9-22FC-4BE8-A97E-3F3EF60ABE2E}" type="presOf" srcId="{9CC69F2C-EE30-454F-A170-8F1C2DC729A1}" destId="{D1C7DDC5-D507-4E8F-A328-7228B2E62C6C}" srcOrd="0" destOrd="0" presId="urn:microsoft.com/office/officeart/2005/8/layout/cycle4"/>
    <dgm:cxn modelId="{08F90655-B7D8-4578-98A6-2323237FA9B7}" type="presOf" srcId="{B3B72286-F1E9-44AE-AA47-97040B50A366}" destId="{20D4BC3B-3687-44C6-88D0-92D870FE8969}" srcOrd="1" destOrd="0" presId="urn:microsoft.com/office/officeart/2005/8/layout/cycle4"/>
    <dgm:cxn modelId="{2F8426CF-B69A-412E-8C90-6CADE1ACFB69}" type="presOf" srcId="{8BDF0212-F7F7-487F-BB7D-57E45B2236EA}" destId="{30E85CCF-8F8A-45F1-9E16-EFF4660DEF52}" srcOrd="0" destOrd="0" presId="urn:microsoft.com/office/officeart/2005/8/layout/cycle4"/>
    <dgm:cxn modelId="{C029DFEC-79F0-434F-9460-2BA790C28F80}" srcId="{A0847047-44ED-44B4-94AA-04DAB7B06DE8}" destId="{3CCC0EE9-A949-4E32-8D50-FAC6619FC6AB}" srcOrd="0" destOrd="0" parTransId="{F72D608E-D98B-4EC3-888C-5725B47E9FB6}" sibTransId="{8EB6C931-DDE4-40D2-851A-A84C514088C2}"/>
    <dgm:cxn modelId="{AFA4AF96-B8DB-4A24-8AED-3435E5EC83B1}" type="presOf" srcId="{8BDF0212-F7F7-487F-BB7D-57E45B2236EA}" destId="{B7CD8D3D-F6C4-4536-A5EC-4BE3BEF8453B}" srcOrd="1" destOrd="0" presId="urn:microsoft.com/office/officeart/2005/8/layout/cycle4"/>
    <dgm:cxn modelId="{C1566688-E049-4B50-9E6A-B968217F430C}" type="presOf" srcId="{3CCC0EE9-A949-4E32-8D50-FAC6619FC6AB}" destId="{A68D0859-358F-4EF1-81A8-5F064C1CC466}" srcOrd="0" destOrd="0" presId="urn:microsoft.com/office/officeart/2005/8/layout/cycle4"/>
    <dgm:cxn modelId="{5CFD7275-C671-44E7-B10A-24AC716427A7}" type="presParOf" srcId="{B11AF217-9FEA-4814-BDFA-103F0EBBE5F1}" destId="{25F5F39E-2085-4C28-A308-45F66F016364}" srcOrd="0" destOrd="0" presId="urn:microsoft.com/office/officeart/2005/8/layout/cycle4"/>
    <dgm:cxn modelId="{D0D9568F-46EA-45C9-94F3-B3054DA4C397}" type="presParOf" srcId="{25F5F39E-2085-4C28-A308-45F66F016364}" destId="{7CF88F77-102D-424C-8567-C51BECE99D21}" srcOrd="0" destOrd="0" presId="urn:microsoft.com/office/officeart/2005/8/layout/cycle4"/>
    <dgm:cxn modelId="{48190431-1990-456D-B155-B5C8EA247553}" type="presParOf" srcId="{7CF88F77-102D-424C-8567-C51BECE99D21}" destId="{281D70E9-0AD6-4A29-B143-5AC19AAEA6D2}" srcOrd="0" destOrd="0" presId="urn:microsoft.com/office/officeart/2005/8/layout/cycle4"/>
    <dgm:cxn modelId="{BC8D3CB9-FF2B-4E82-A014-D5AB21713A95}" type="presParOf" srcId="{7CF88F77-102D-424C-8567-C51BECE99D21}" destId="{20D4BC3B-3687-44C6-88D0-92D870FE8969}" srcOrd="1" destOrd="0" presId="urn:microsoft.com/office/officeart/2005/8/layout/cycle4"/>
    <dgm:cxn modelId="{D7FA3196-D212-4CB8-AE4F-1E1EC328EDD7}" type="presParOf" srcId="{25F5F39E-2085-4C28-A308-45F66F016364}" destId="{562C4A08-41EA-4C0F-BC31-82A6E6C7D8EF}" srcOrd="1" destOrd="0" presId="urn:microsoft.com/office/officeart/2005/8/layout/cycle4"/>
    <dgm:cxn modelId="{4C75FE22-28FF-4A34-977B-6E7AC385AA33}" type="presParOf" srcId="{562C4A08-41EA-4C0F-BC31-82A6E6C7D8EF}" destId="{D1C7DDC5-D507-4E8F-A328-7228B2E62C6C}" srcOrd="0" destOrd="0" presId="urn:microsoft.com/office/officeart/2005/8/layout/cycle4"/>
    <dgm:cxn modelId="{DA1E24F2-E480-47FC-A79D-73203E697E58}" type="presParOf" srcId="{562C4A08-41EA-4C0F-BC31-82A6E6C7D8EF}" destId="{5B048A2E-63A5-4FF5-ADBB-117E23625CEB}" srcOrd="1" destOrd="0" presId="urn:microsoft.com/office/officeart/2005/8/layout/cycle4"/>
    <dgm:cxn modelId="{7A784BEE-E16B-4E67-89B3-E5B5725BC309}" type="presParOf" srcId="{25F5F39E-2085-4C28-A308-45F66F016364}" destId="{D0B994E4-AC54-4BE6-94A3-58648E095FD4}" srcOrd="2" destOrd="0" presId="urn:microsoft.com/office/officeart/2005/8/layout/cycle4"/>
    <dgm:cxn modelId="{1C5567E0-0EF2-474F-95C6-BA607B88F987}" type="presParOf" srcId="{D0B994E4-AC54-4BE6-94A3-58648E095FD4}" destId="{A68D0859-358F-4EF1-81A8-5F064C1CC466}" srcOrd="0" destOrd="0" presId="urn:microsoft.com/office/officeart/2005/8/layout/cycle4"/>
    <dgm:cxn modelId="{CE6E0F01-4DD8-4BE6-9312-726F7EDA74B6}" type="presParOf" srcId="{D0B994E4-AC54-4BE6-94A3-58648E095FD4}" destId="{1399E426-8B0D-43CC-8882-E30A18883A95}" srcOrd="1" destOrd="0" presId="urn:microsoft.com/office/officeart/2005/8/layout/cycle4"/>
    <dgm:cxn modelId="{FA185CD9-1591-4E7F-8BFB-25CAA7B5EFF3}" type="presParOf" srcId="{25F5F39E-2085-4C28-A308-45F66F016364}" destId="{CF3331C5-9D69-45CF-AE95-4B342708AA3F}" srcOrd="3" destOrd="0" presId="urn:microsoft.com/office/officeart/2005/8/layout/cycle4"/>
    <dgm:cxn modelId="{4B9CD0CC-5728-4D5C-A5B9-720EABD1B90E}" type="presParOf" srcId="{CF3331C5-9D69-45CF-AE95-4B342708AA3F}" destId="{30E85CCF-8F8A-45F1-9E16-EFF4660DEF52}" srcOrd="0" destOrd="0" presId="urn:microsoft.com/office/officeart/2005/8/layout/cycle4"/>
    <dgm:cxn modelId="{82559DAD-4330-4531-9D99-16322E531A84}" type="presParOf" srcId="{CF3331C5-9D69-45CF-AE95-4B342708AA3F}" destId="{B7CD8D3D-F6C4-4536-A5EC-4BE3BEF8453B}" srcOrd="1" destOrd="0" presId="urn:microsoft.com/office/officeart/2005/8/layout/cycle4"/>
    <dgm:cxn modelId="{870CF2F6-315C-4D7F-B946-DA0E568E019F}" type="presParOf" srcId="{25F5F39E-2085-4C28-A308-45F66F016364}" destId="{15352394-3C6F-4838-8024-8DDDC00E199D}" srcOrd="4" destOrd="0" presId="urn:microsoft.com/office/officeart/2005/8/layout/cycle4"/>
    <dgm:cxn modelId="{D5DBC3CC-EAE8-4291-A1D4-6AA5DE570915}" type="presParOf" srcId="{B11AF217-9FEA-4814-BDFA-103F0EBBE5F1}" destId="{E2D281A3-19D4-43D4-B864-FCCB01996752}" srcOrd="1" destOrd="0" presId="urn:microsoft.com/office/officeart/2005/8/layout/cycle4"/>
    <dgm:cxn modelId="{6DCB36D5-DE93-4DEA-A9C6-03C463CCF295}" type="presParOf" srcId="{E2D281A3-19D4-43D4-B864-FCCB01996752}" destId="{678954D9-5AE4-41E8-8A3D-2E942EA448EE}" srcOrd="0" destOrd="0" presId="urn:microsoft.com/office/officeart/2005/8/layout/cycle4"/>
    <dgm:cxn modelId="{908B9472-0617-41AC-9C76-5352D8CAE88B}" type="presParOf" srcId="{E2D281A3-19D4-43D4-B864-FCCB01996752}" destId="{31504483-5FB1-4B31-BF82-71B3596777D2}" srcOrd="1" destOrd="0" presId="urn:microsoft.com/office/officeart/2005/8/layout/cycle4"/>
    <dgm:cxn modelId="{EB0A2916-3FE3-43E7-9C4D-7279934814CB}" type="presParOf" srcId="{E2D281A3-19D4-43D4-B864-FCCB01996752}" destId="{7EC6AED9-644A-44F5-9A49-0DD697D6ADDA}" srcOrd="2" destOrd="0" presId="urn:microsoft.com/office/officeart/2005/8/layout/cycle4"/>
    <dgm:cxn modelId="{C06C2685-161A-43A1-9689-12E5CBDFC997}" type="presParOf" srcId="{E2D281A3-19D4-43D4-B864-FCCB01996752}" destId="{1BAD9FEC-13E0-4913-B834-97067C082481}" srcOrd="3" destOrd="0" presId="urn:microsoft.com/office/officeart/2005/8/layout/cycle4"/>
    <dgm:cxn modelId="{A1FFABE0-666D-4BE2-B75E-A683294367C0}" type="presParOf" srcId="{E2D281A3-19D4-43D4-B864-FCCB01996752}" destId="{EB3F8A35-6578-499E-A113-EC0CCC162B19}" srcOrd="4" destOrd="0" presId="urn:microsoft.com/office/officeart/2005/8/layout/cycle4"/>
    <dgm:cxn modelId="{C32B26BB-1649-4182-9595-B5559248FF55}" type="presParOf" srcId="{B11AF217-9FEA-4814-BDFA-103F0EBBE5F1}" destId="{B1433EB5-1EC5-46C2-AF16-BA500C195997}" srcOrd="2" destOrd="0" presId="urn:microsoft.com/office/officeart/2005/8/layout/cycle4"/>
    <dgm:cxn modelId="{1F740632-4078-49FB-9AC1-374619C48CA3}" type="presParOf" srcId="{B11AF217-9FEA-4814-BDFA-103F0EBBE5F1}" destId="{FFACFE05-E475-4EE0-B154-3331E870822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0859-358F-4EF1-81A8-5F064C1CC466}">
      <dsp:nvSpPr>
        <dsp:cNvPr id="0" name=""/>
        <dsp:cNvSpPr/>
      </dsp:nvSpPr>
      <dsp:spPr>
        <a:xfrm>
          <a:off x="5524951" y="2958909"/>
          <a:ext cx="3003732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700" b="1" kern="1200" dirty="0" smtClean="0">
              <a:latin typeface="Times New Roman" pitchFamily="18" charset="0"/>
              <a:cs typeface="Times New Roman" pitchFamily="18" charset="0"/>
            </a:rPr>
            <a:t> 2: (3)</a:t>
          </a:r>
          <a:endParaRPr lang="en-US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56658" y="3337603"/>
        <a:ext cx="2041438" cy="983147"/>
      </dsp:txXfrm>
    </dsp:sp>
    <dsp:sp modelId="{30E85CCF-8F8A-45F1-9E16-EFF4660DEF52}">
      <dsp:nvSpPr>
        <dsp:cNvPr id="0" name=""/>
        <dsp:cNvSpPr/>
      </dsp:nvSpPr>
      <dsp:spPr>
        <a:xfrm>
          <a:off x="1986916" y="2958909"/>
          <a:ext cx="3065445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700" b="1" kern="1200" dirty="0" smtClean="0">
              <a:latin typeface="Times New Roman" pitchFamily="18" charset="0"/>
              <a:cs typeface="Times New Roman" pitchFamily="18" charset="0"/>
            </a:rPr>
            <a:t> 2: (1)</a:t>
          </a:r>
          <a:endParaRPr lang="en-US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7503" y="3337603"/>
        <a:ext cx="2084638" cy="983147"/>
      </dsp:txXfrm>
    </dsp:sp>
    <dsp:sp modelId="{D1C7DDC5-D507-4E8F-A328-7228B2E62C6C}">
      <dsp:nvSpPr>
        <dsp:cNvPr id="0" name=""/>
        <dsp:cNvSpPr/>
      </dsp:nvSpPr>
      <dsp:spPr>
        <a:xfrm>
          <a:off x="5562654" y="0"/>
          <a:ext cx="2928325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700" b="1" kern="1200" dirty="0" smtClean="0">
              <a:latin typeface="Times New Roman" pitchFamily="18" charset="0"/>
              <a:cs typeface="Times New Roman" pitchFamily="18" charset="0"/>
            </a:rPr>
            <a:t> 1: (2)</a:t>
          </a:r>
          <a:endParaRPr lang="en-US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1739" y="30587"/>
        <a:ext cx="1988653" cy="983147"/>
      </dsp:txXfrm>
    </dsp:sp>
    <dsp:sp modelId="{281D70E9-0AD6-4A29-B143-5AC19AAEA6D2}">
      <dsp:nvSpPr>
        <dsp:cNvPr id="0" name=""/>
        <dsp:cNvSpPr/>
      </dsp:nvSpPr>
      <dsp:spPr>
        <a:xfrm>
          <a:off x="1957327" y="0"/>
          <a:ext cx="2746472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700" b="1" kern="1200" dirty="0" smtClean="0">
              <a:latin typeface="Times New Roman" pitchFamily="18" charset="0"/>
              <a:cs typeface="Times New Roman" pitchFamily="18" charset="0"/>
            </a:rPr>
            <a:t> 1: (1)</a:t>
          </a:r>
          <a:endParaRPr lang="en-US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7914" y="30587"/>
        <a:ext cx="1861356" cy="983147"/>
      </dsp:txXfrm>
    </dsp:sp>
    <dsp:sp modelId="{678954D9-5AE4-41E8-8A3D-2E942EA448EE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1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2006" y="799875"/>
        <a:ext cx="1332280" cy="1332280"/>
      </dsp:txXfrm>
    </dsp:sp>
    <dsp:sp modelId="{31504483-5FB1-4B31-BF82-71B3596777D2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2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301313" y="799875"/>
        <a:ext cx="1332280" cy="1332280"/>
      </dsp:txXfrm>
    </dsp:sp>
    <dsp:sp modelId="{7EC6AED9-644A-44F5-9A49-0DD697D6ADDA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4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301313" y="2219182"/>
        <a:ext cx="1332280" cy="1332280"/>
      </dsp:txXfrm>
    </dsp:sp>
    <dsp:sp modelId="{1BAD9FEC-13E0-4913-B834-97067C082481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3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82006" y="2219182"/>
        <a:ext cx="1332280" cy="1332280"/>
      </dsp:txXfrm>
    </dsp:sp>
    <dsp:sp modelId="{B1433EB5-1EC5-46C2-AF16-BA500C195997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CFE05-E475-4EE0-B154-3331E8708224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38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7" rIns="45695" bIns="22847" rtlCol="0" anchor="ctr"/>
          <a:lstStyle/>
          <a:p>
            <a:pPr algn="ctr" defTabSz="1088038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4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108803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14" indent="-408014" algn="l" defTabSz="108803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30" indent="-340012" algn="l" defTabSz="108803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48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66" indent="-272010" algn="l" defTabSz="108803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86" indent="-272010" algn="l" defTabSz="108803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03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124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142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161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19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38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58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76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95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114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32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2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8660" y="6358413"/>
            <a:ext cx="3058510" cy="49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7476" y="0"/>
            <a:ext cx="3058510" cy="49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684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" y="1196370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-38594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76" y="2048979"/>
            <a:ext cx="9113838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275" y="975938"/>
            <a:ext cx="11520566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mazone" pitchFamily="66" charset="0"/>
              </a:rPr>
              <a:t>      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mazone" pitchFamily="66" charset="0"/>
              </a:rPr>
              <a:t>Bài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mazone" pitchFamily="66" charset="0"/>
              </a:rPr>
              <a:t> 1: (1)</a:t>
            </a:r>
          </a:p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		“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Thuyền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ơi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nhớ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bến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chăng</a:t>
            </a:r>
            <a:endParaRPr lang="en-US" sz="4000" b="1" dirty="0" smtClean="0">
              <a:solidFill>
                <a:srgbClr val="C00000"/>
              </a:solidFill>
              <a:latin typeface="Amazone" pitchFamily="66" charset="0"/>
            </a:endParaRPr>
          </a:p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Bến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thì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dạ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khăng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khăng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đợi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thuyền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”.</a:t>
            </a:r>
          </a:p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						(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Ca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mazone" pitchFamily="66" charset="0"/>
              </a:rPr>
              <a:t>dao</a:t>
            </a:r>
            <a:r>
              <a:rPr lang="en-US" sz="4000" b="1" dirty="0" smtClean="0">
                <a:solidFill>
                  <a:srgbClr val="C00000"/>
                </a:solidFill>
                <a:latin typeface="Amazone" pitchFamily="66" charset="0"/>
              </a:rPr>
              <a:t>)</a:t>
            </a:r>
          </a:p>
          <a:p>
            <a:pPr marL="508000" indent="-508000" algn="just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Thuyền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cử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ngược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xuôi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-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trai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(so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sánh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ngầm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).</a:t>
            </a:r>
          </a:p>
          <a:p>
            <a:pPr marL="508000" indent="-508000" algn="just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cố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định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thụ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chờ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đợi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-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cô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gái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(so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sánh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ngầm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gái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08000" indent="-508000" algn="just">
              <a:lnSpc>
                <a:spcPct val="80000"/>
              </a:lnSpc>
            </a:pPr>
            <a:endParaRPr lang="en-US" b="1" i="1" u="sng" dirty="0" smtClean="0">
              <a:solidFill>
                <a:srgbClr val="FF0000"/>
              </a:solidFill>
              <a:latin typeface="VNI-Times" pitchFamily="2" charset="0"/>
            </a:endParaRPr>
          </a:p>
          <a:p>
            <a:pPr marL="508000" indent="-508000" algn="just">
              <a:lnSpc>
                <a:spcPct val="80000"/>
              </a:lnSpc>
              <a:buFontTx/>
              <a:buNone/>
            </a:pPr>
            <a:endParaRPr lang="en-US" sz="1200" b="1" u="sng" dirty="0" smtClean="0">
              <a:solidFill>
                <a:srgbClr val="0000FF"/>
              </a:solidFill>
              <a:latin typeface="VNI-Times" pitchFamily="2" charset="0"/>
            </a:endParaRPr>
          </a:p>
          <a:p>
            <a:pPr marL="508000" indent="-5080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2" descr="Những bóng hồng trong thơ-nhạc Đặng Thế Phong: “Dương thế bao la sầu...” -  BOOK 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54" y="1456926"/>
            <a:ext cx="3828945" cy="254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6483" y="1206310"/>
            <a:ext cx="11687501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08000" lvl="0" indent="-508000">
              <a:lnSpc>
                <a:spcPct val="80000"/>
              </a:lnSpc>
              <a:spcBef>
                <a:spcPct val="50000"/>
              </a:spcBef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		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mazone" pitchFamily="66" charset="0"/>
              </a:rPr>
              <a:t>Bài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mazone" pitchFamily="66" charset="0"/>
              </a:rPr>
              <a:t> 1: </a:t>
            </a:r>
            <a:r>
              <a:rPr lang="en-US" sz="3600" b="1" dirty="0" smtClean="0">
                <a:solidFill>
                  <a:srgbClr val="70AD47">
                    <a:lumMod val="50000"/>
                  </a:srgbClr>
                </a:solidFill>
                <a:latin typeface="Amazone" pitchFamily="66" charset="0"/>
              </a:rPr>
              <a:t>(2)</a:t>
            </a:r>
            <a:endParaRPr lang="en-US" sz="3600" b="1" dirty="0">
              <a:solidFill>
                <a:srgbClr val="70AD47">
                  <a:lumMod val="50000"/>
                </a:srgbClr>
              </a:solidFill>
              <a:latin typeface="Amazone" pitchFamily="66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        “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Trăm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năm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đành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lỗi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hẹn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hò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zone" pitchFamily="66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	  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đa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bến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cũ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, con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đò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khác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đưa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”.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						   (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Ca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dao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  <a:cs typeface="Times New Roman" pitchFamily="18" charset="0"/>
              </a:rPr>
              <a:t>)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zone" pitchFamily="66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bến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niệm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đò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gái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chồng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dang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dở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hùm thơ tình Thuyền Đò và Bến Sông hay nhất | KyUc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42" y="1412062"/>
            <a:ext cx="3678621" cy="252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6479" y="1195558"/>
            <a:ext cx="88602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2 (1)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“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Dưới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trăng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quyên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đã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gọi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hè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,</a:t>
            </a:r>
          </a:p>
          <a:p>
            <a:pPr algn="ctr">
              <a:buFontTx/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Đầu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tường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lửa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lựu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lập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lòe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đâm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mazone" pitchFamily="66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Amazone" pitchFamily="66" charset="0"/>
              </a:rPr>
              <a:t>”.</a:t>
            </a:r>
          </a:p>
          <a:p>
            <a:pPr algn="ctr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Amazone" pitchFamily="66" charset="0"/>
              </a:rPr>
              <a:t>                              (</a:t>
            </a:r>
            <a:r>
              <a:rPr lang="en-US" sz="3600" b="1" dirty="0" err="1" smtClean="0">
                <a:solidFill>
                  <a:srgbClr val="0000FF"/>
                </a:solidFill>
                <a:latin typeface="Amazone" pitchFamily="66" charset="0"/>
              </a:rPr>
              <a:t>Nguyễn</a:t>
            </a:r>
            <a:r>
              <a:rPr lang="en-US" sz="3600" b="1" dirty="0" smtClean="0">
                <a:solidFill>
                  <a:srgbClr val="0000FF"/>
                </a:solidFill>
                <a:latin typeface="Amazone" pitchFamily="66" charset="0"/>
              </a:rPr>
              <a:t> Du - </a:t>
            </a:r>
            <a:r>
              <a:rPr lang="en-US" sz="3600" b="1" dirty="0" err="1" smtClean="0">
                <a:solidFill>
                  <a:srgbClr val="0000FF"/>
                </a:solidFill>
                <a:latin typeface="Amazone" pitchFamily="66" charset="0"/>
              </a:rPr>
              <a:t>Truyện</a:t>
            </a:r>
            <a:r>
              <a:rPr lang="en-US" sz="3600" b="1" dirty="0" smtClean="0">
                <a:solidFill>
                  <a:srgbClr val="0000FF"/>
                </a:solidFill>
                <a:latin typeface="Amazone" pitchFamily="66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mazone" pitchFamily="66" charset="0"/>
              </a:rPr>
              <a:t>Kiều</a:t>
            </a:r>
            <a:r>
              <a:rPr lang="en-US" sz="3600" b="1" dirty="0" smtClean="0">
                <a:solidFill>
                  <a:srgbClr val="0000FF"/>
                </a:solidFill>
                <a:latin typeface="Amazone" pitchFamily="66" charset="0"/>
              </a:rPr>
              <a:t>)</a:t>
            </a:r>
          </a:p>
          <a:p>
            <a:pPr>
              <a:buFontTx/>
              <a:buNone/>
            </a:pPr>
            <a:endParaRPr lang="en-US" sz="4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- “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Lửa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lựu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”: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lựu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đỏ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lửa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Cảnh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hè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lên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27 | June | 2012 | Pink Martini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41" y="2111324"/>
            <a:ext cx="2748455" cy="4076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3148" y="1647512"/>
            <a:ext cx="693682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Bài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2: (3)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“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Ơi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chim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chiền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chiện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Hót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chi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mà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vang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trời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Từng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giọt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long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lanh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rơi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Tôi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đưa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tay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tôi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hứng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zone" pitchFamily="66" charset="0"/>
              </a:rPr>
              <a:t>”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19808" y="4776945"/>
            <a:ext cx="3484178" cy="6174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</a:rPr>
              <a:t>Giọt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</a:rPr>
              <a:t> long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</a:rPr>
              <a:t>lanh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390" y="5583575"/>
            <a:ext cx="10468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noProof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đẹp của cuộc đời, cuộc sống.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Le Thua: Chiền chiện đồng hung cánh chim của đồng quê | Chim, Đồng quê, C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4" y="1967069"/>
            <a:ext cx="3810000" cy="280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HOÁN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39750" y="1578890"/>
            <a:ext cx="10906016" cy="412826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</a:rPr>
              <a:t>Khái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Hoán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dụ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hiện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khái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niệm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hiện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khái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niệm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quan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hệ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gần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gũi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nó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nhằm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tăng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sức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gợi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gợi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cảm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cho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diễn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đạt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kiểu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hoán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bộ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phận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toàn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chứa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đựng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bị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chứa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đựng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hiệu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cụ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trừu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400" i="1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HOÁN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709485" y="1645684"/>
            <a:ext cx="9144000" cy="1481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1 (1)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mazone" pitchFamily="66" charset="0"/>
              <a:cs typeface="Arial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        “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Đầu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xanh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đã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tội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tình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gì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,</a:t>
            </a:r>
          </a:p>
          <a:p>
            <a:pPr marL="609600" marR="0" lvl="0" indent="-609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Má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hồng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đến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quá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nửa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thì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mới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thôi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mazone" pitchFamily="66" charset="0"/>
                <a:cs typeface="Arial"/>
              </a:rPr>
              <a:t>”</a:t>
            </a:r>
          </a:p>
        </p:txBody>
      </p:sp>
      <p:pic>
        <p:nvPicPr>
          <p:cNvPr id="6" name="Picture 25" descr="tranvienvien7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13" y="1361904"/>
            <a:ext cx="3407720" cy="306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2152" y="4658710"/>
            <a:ext cx="247083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2986" y="4669139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2152" y="5602014"/>
            <a:ext cx="2209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4496" y="5596677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803931" y="4840014"/>
            <a:ext cx="488731" cy="11666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807669" y="5130950"/>
            <a:ext cx="247083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i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HOÁN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709485" y="1850642"/>
            <a:ext cx="9144000" cy="1481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eaLnBrk="1" hangingPunct="1">
              <a:buClrTx/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1 (2)</a:t>
            </a:r>
          </a:p>
          <a:p>
            <a:pPr marL="609600" lvl="0" indent="-609600" algn="ctr" eaLnBrk="1" hangingPunct="1">
              <a:buClrTx/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nâu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Nông</a:t>
            </a:r>
            <a:r>
              <a:rPr lang="en-US" sz="3600" b="1" dirty="0" smtClean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Amazone" pitchFamily="66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accent1"/>
                </a:solidFill>
                <a:latin typeface="Amazone" pitchFamily="66" charset="0"/>
              </a:rPr>
              <a:t>”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2152" y="4658710"/>
            <a:ext cx="247083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kern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2152" y="5602014"/>
            <a:ext cx="2209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3200" b="1" i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kern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i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kern="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1614" y="5580915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6" descr="1305286184_bacho_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07" y="1405074"/>
            <a:ext cx="3798228" cy="310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32986" y="4669139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281448" y="4840014"/>
            <a:ext cx="488731" cy="11666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895562" y="5090282"/>
            <a:ext cx="6001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 liên minh giai cấp công - nông</a:t>
            </a:r>
          </a:p>
        </p:txBody>
      </p:sp>
    </p:spTree>
    <p:extLst>
      <p:ext uri="{BB962C8B-B14F-4D97-AF65-F5344CB8AC3E}">
        <p14:creationId xmlns:p14="http://schemas.microsoft.com/office/powerpoint/2010/main" val="2440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PHÂN BIỆT ẨN DỤ &amp;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5273796"/>
              </p:ext>
            </p:extLst>
          </p:nvPr>
        </p:nvGraphicFramePr>
        <p:xfrm>
          <a:off x="409904" y="2033759"/>
          <a:ext cx="11398468" cy="4261193"/>
        </p:xfrm>
        <a:graphic>
          <a:graphicData uri="http://schemas.openxmlformats.org/drawingml/2006/table">
            <a:tbl>
              <a:tblPr/>
              <a:tblGrid>
                <a:gridCol w="5700443"/>
                <a:gridCol w="5698025"/>
              </a:tblGrid>
              <a:tr h="561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2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Dựa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tưởng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nhau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tưởng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tương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tượng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ngầm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Dựa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tưởng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gần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gũi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tưởng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cận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tượng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cùng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1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333687" y="3859439"/>
            <a:ext cx="11542993" cy="435133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Hoán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dụ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“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Đoài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Đông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”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chỉ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người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Đoài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người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Đông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Ẩn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dụ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“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Cau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Đoài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giầu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không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thôn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nào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”. 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i="1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Chỉ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nỗi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nhớ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của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chàng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trai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594" y="1818408"/>
            <a:ext cx="83189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“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Thôn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Đoài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thì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nhớ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thôn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Đông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, </a:t>
            </a:r>
          </a:p>
          <a:p>
            <a:pPr lvl="0" algn="ctr">
              <a:defRPr/>
            </a:pP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Cau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thôn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Đoài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nhớ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giầu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không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thôn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Amazone" pitchFamily="66" charset="0"/>
              </a:rPr>
              <a:t>nào</a:t>
            </a:r>
            <a:r>
              <a:rPr lang="en-US" sz="3600" b="1" kern="0" dirty="0">
                <a:solidFill>
                  <a:srgbClr val="7030A0"/>
                </a:solidFill>
                <a:latin typeface="Amazone" pitchFamily="66" charset="0"/>
              </a:rPr>
              <a:t>”.</a:t>
            </a:r>
          </a:p>
          <a:p>
            <a:pPr lvl="0" algn="ctr">
              <a:defRPr/>
            </a:pPr>
            <a:r>
              <a:rPr lang="en-US" sz="3200" b="1" kern="0" dirty="0" smtClean="0">
                <a:solidFill>
                  <a:srgbClr val="7030A0"/>
                </a:solidFill>
                <a:latin typeface="Amazone" pitchFamily="66" charset="0"/>
              </a:rPr>
              <a:t>                                     (</a:t>
            </a:r>
            <a:r>
              <a:rPr lang="en-US" sz="3200" b="1" kern="0" dirty="0" err="1">
                <a:solidFill>
                  <a:srgbClr val="7030A0"/>
                </a:solidFill>
                <a:latin typeface="Amazone" pitchFamily="66" charset="0"/>
              </a:rPr>
              <a:t>Nguyễn</a:t>
            </a:r>
            <a:r>
              <a:rPr lang="en-US" sz="32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Amazone" pitchFamily="66" charset="0"/>
              </a:rPr>
              <a:t>Bính</a:t>
            </a:r>
            <a:r>
              <a:rPr lang="en-US" sz="3200" b="1" kern="0" dirty="0">
                <a:solidFill>
                  <a:srgbClr val="7030A0"/>
                </a:solidFill>
                <a:latin typeface="Amazone" pitchFamily="66" charset="0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Amazone" pitchFamily="66" charset="0"/>
              </a:rPr>
              <a:t>Tương</a:t>
            </a:r>
            <a:r>
              <a:rPr lang="en-US" sz="3200" b="1" kern="0" dirty="0">
                <a:solidFill>
                  <a:srgbClr val="7030A0"/>
                </a:solidFill>
                <a:latin typeface="Amazone" pitchFamily="66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Amazone" pitchFamily="66" charset="0"/>
              </a:rPr>
              <a:t>tư</a:t>
            </a:r>
            <a:r>
              <a:rPr lang="en-US" sz="3200" b="1" kern="0" dirty="0">
                <a:solidFill>
                  <a:srgbClr val="7030A0"/>
                </a:solidFill>
                <a:latin typeface="Amazone" pitchFamily="66" charset="0"/>
              </a:rPr>
              <a:t>)</a:t>
            </a:r>
          </a:p>
          <a:p>
            <a:pPr lvl="0">
              <a:defRPr/>
            </a:pPr>
            <a:r>
              <a:rPr lang="en-US" sz="2400" b="1" kern="0" dirty="0" smtClean="0">
                <a:solidFill>
                  <a:srgbClr val="7030A0"/>
                </a:solidFill>
                <a:latin typeface="Amazone" pitchFamily="66" charset="0"/>
              </a:rPr>
              <a:t> </a:t>
            </a:r>
            <a:endParaRPr lang="en-US" sz="2400" b="1" kern="0" dirty="0">
              <a:solidFill>
                <a:srgbClr val="7030A0"/>
              </a:solidFill>
              <a:latin typeface="Amazone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PHÂN BIỆT ẨN DỤ &amp;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động cảm ơn đẹp, dễ thương tạo cảm giác nhẹ nhàng, vui vẻ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4" y="1346693"/>
            <a:ext cx="6326133" cy="44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3112121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1931567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144417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05" y="1993351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0" y="143181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25" y="1943923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00" y="1345315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3408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757586" y="4848172"/>
            <a:ext cx="6676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  <a:endParaRPr lang="en-US" sz="36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1: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Ẩn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7999" y="2131122"/>
            <a:ext cx="10542493" cy="169091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 smtClean="0">
                <a:solidFill>
                  <a:srgbClr val="C00000"/>
                </a:solidFill>
                <a:latin typeface="Times New Roman" pitchFamily="18" charset="0"/>
              </a:rPr>
              <a:t>    </a:t>
            </a:r>
            <a:r>
              <a:rPr lang="en-US" sz="2800" b="1" i="1" kern="0" dirty="0" err="1" smtClean="0">
                <a:solidFill>
                  <a:srgbClr val="C00000"/>
                </a:solidFill>
                <a:latin typeface="Times New Roman" pitchFamily="18" charset="0"/>
              </a:rPr>
              <a:t>Ẩn</a:t>
            </a:r>
            <a:r>
              <a:rPr lang="en-US" sz="2800" b="1" i="1" kern="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dụ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gọi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tên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tượng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tên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C00000"/>
                </a:solidFill>
                <a:latin typeface="Times New Roman" pitchFamily="18" charset="0"/>
              </a:rPr>
              <a:t>tượng</a:t>
            </a:r>
            <a:r>
              <a:rPr lang="en-US" sz="2800" b="1" i="1" kern="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C00000"/>
                </a:solidFill>
                <a:latin typeface="Times New Roman" pitchFamily="18" charset="0"/>
              </a:rPr>
              <a:t>khác</a:t>
            </a:r>
            <a:r>
              <a:rPr lang="en-US" sz="2800" b="1" i="1" kern="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nét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tương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đồng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nó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nhằm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tăng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sức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cảm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diễn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</a:rPr>
              <a:t>đạt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2800" b="1" i="1" kern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2"/>
            <a:ext cx="11234006" cy="178911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i="1" kern="0" dirty="0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 i="1" kern="0" dirty="0" err="1" smtClean="0">
                <a:solidFill>
                  <a:srgbClr val="0000FF"/>
                </a:solidFill>
                <a:latin typeface="Times New Roman" pitchFamily="18" charset="0"/>
              </a:rPr>
              <a:t>Hoán</a:t>
            </a:r>
            <a:r>
              <a:rPr lang="en-US" sz="3200" b="1" i="1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khái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khái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gũi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nhằm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gợi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gợi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diễn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FF"/>
                </a:solidFill>
                <a:latin typeface="Times New Roman" pitchFamily="18" charset="0"/>
              </a:rPr>
              <a:t>đạt</a:t>
            </a:r>
            <a:r>
              <a:rPr lang="en-US" sz="3200" b="1" i="1" kern="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=""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=""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216788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572571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Hoán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ẩn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7381" y="264892"/>
            <a:ext cx="1132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biện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nghệ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thuật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-835363" y="782136"/>
            <a:ext cx="11233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Bàn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làm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nên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tất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cả</a:t>
            </a:r>
            <a:endParaRPr lang="en-US" b="1" dirty="0" smtClean="0">
              <a:solidFill>
                <a:srgbClr val="C00000"/>
              </a:solidFill>
              <a:latin typeface="Amazone" pitchFamily="66" charset="0"/>
            </a:endParaRPr>
          </a:p>
          <a:p>
            <a:pPr algn="ctr">
              <a:buFontTx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sức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sỏi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đá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cũng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thành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mazone" pitchFamily="66" charset="0"/>
              </a:rPr>
              <a:t>cơm</a:t>
            </a:r>
            <a:r>
              <a:rPr lang="en-US" b="1" dirty="0" smtClean="0">
                <a:solidFill>
                  <a:srgbClr val="C00000"/>
                </a:solidFill>
                <a:latin typeface="Amazone" pitchFamily="66" charset="0"/>
              </a:rPr>
              <a:t>”.</a:t>
            </a:r>
          </a:p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mazone" pitchFamily="66" charset="0"/>
              </a:rPr>
              <a:t>					(</a:t>
            </a:r>
            <a:r>
              <a:rPr lang="en-US" sz="2400" b="1" dirty="0" err="1" smtClean="0">
                <a:solidFill>
                  <a:srgbClr val="C00000"/>
                </a:solidFill>
                <a:latin typeface="Amazone" pitchFamily="66" charset="0"/>
              </a:rPr>
              <a:t>Hoàng</a:t>
            </a:r>
            <a:r>
              <a:rPr lang="en-US" sz="24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mazone" pitchFamily="66" charset="0"/>
              </a:rPr>
              <a:t>Trung</a:t>
            </a:r>
            <a:r>
              <a:rPr lang="en-US" sz="2400" b="1" dirty="0" smtClean="0">
                <a:solidFill>
                  <a:srgbClr val="C00000"/>
                </a:solidFill>
                <a:latin typeface="Amazone" pitchFamily="66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mazone" pitchFamily="66" charset="0"/>
              </a:rPr>
              <a:t>Thông</a:t>
            </a:r>
            <a:r>
              <a:rPr lang="en-US" sz="2400" b="1" dirty="0" smtClean="0">
                <a:solidFill>
                  <a:srgbClr val="C00000"/>
                </a:solidFill>
                <a:latin typeface="Amazone" pitchFamily="66" charset="0"/>
              </a:rPr>
              <a:t>)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mẫu background powerpoint đơn giản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7" y="0"/>
            <a:ext cx="12227127" cy="68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2235" y="2491012"/>
            <a:ext cx="10770477" cy="222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i="1" dirty="0" err="1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Cấu</a:t>
            </a:r>
            <a:r>
              <a:rPr lang="en-US" sz="7200" b="1" i="1" dirty="0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trúc</a:t>
            </a:r>
            <a:r>
              <a:rPr lang="en-US" sz="7200" b="1" i="1" dirty="0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bài</a:t>
            </a:r>
            <a:r>
              <a:rPr lang="en-US" sz="7200" b="1" i="1" dirty="0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C00000"/>
                </a:solidFill>
                <a:latin typeface="Amazone" pitchFamily="66" charset="0"/>
                <a:cs typeface="Times New Roman" pitchFamily="18" charset="0"/>
              </a:rPr>
              <a:t>học</a:t>
            </a:r>
            <a:endParaRPr lang="en-US" sz="7200" b="1" i="1" dirty="0">
              <a:solidFill>
                <a:srgbClr val="C00000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4" y="2282839"/>
            <a:ext cx="10515600" cy="4351338"/>
          </a:xfrm>
        </p:spPr>
        <p:txBody>
          <a:bodyPr>
            <a:normAutofit/>
          </a:bodyPr>
          <a:lstStyle/>
          <a:p>
            <a:pPr marL="857250" indent="-85725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hững bóng hồng trong thơ-nhạc Đặng Thế Phong: “Dương thế bao la sầu...” -  BOOK 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47" y="2058443"/>
            <a:ext cx="5715000" cy="380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614866" y="1494539"/>
            <a:ext cx="11035865" cy="435133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" y="1636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a2</a:t>
            </a:r>
          </a:p>
          <a:p>
            <a:pPr>
              <a:buFontTx/>
              <a:buChar char="-"/>
            </a:pP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8997"/>
            <a:ext cx="10515600" cy="9434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ẨN DỤ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933521"/>
              </p:ext>
            </p:extLst>
          </p:nvPr>
        </p:nvGraphicFramePr>
        <p:xfrm>
          <a:off x="3402648" y="17814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741</Words>
  <Application>Microsoft Office PowerPoint</Application>
  <PresentationFormat>Custom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 Light</vt:lpstr>
      <vt:lpstr>Symbol</vt:lpstr>
      <vt:lpstr>Calibri</vt:lpstr>
      <vt:lpstr>Amazone</vt:lpstr>
      <vt:lpstr>VNI-Times</vt:lpstr>
      <vt:lpstr>Times New Roman</vt:lpstr>
      <vt:lpstr>Wingdings</vt:lpstr>
      <vt:lpstr>Tahoma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bài học</vt:lpstr>
      <vt:lpstr>I. ẨN DỤ</vt:lpstr>
      <vt:lpstr>I. ẨN DỤ</vt:lpstr>
      <vt:lpstr>I. ẨN DỤ</vt:lpstr>
      <vt:lpstr>I. ẨN DỤ</vt:lpstr>
      <vt:lpstr>I. ẨN DỤ</vt:lpstr>
      <vt:lpstr>I. ẨN DỤ</vt:lpstr>
      <vt:lpstr>II. HOÁN DỤ</vt:lpstr>
      <vt:lpstr>II. HOÁN DỤ</vt:lpstr>
      <vt:lpstr>II. HOÁN DỤ</vt:lpstr>
      <vt:lpstr>III. PHÂN BIỆT ẨN DỤ &amp; HOÁN DỤ</vt:lpstr>
      <vt:lpstr>III. PHÂN BIỆT ẨN DỤ &amp; HOÁN DỤ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36</cp:revision>
  <dcterms:created xsi:type="dcterms:W3CDTF">2018-05-24T12:43:45Z</dcterms:created>
  <dcterms:modified xsi:type="dcterms:W3CDTF">2020-11-22T10:35:50Z</dcterms:modified>
</cp:coreProperties>
</file>