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5.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0.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11.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1.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23.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2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2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 id="2147483668" r:id="rId4"/>
    <p:sldMasterId id="2147483670" r:id="rId5"/>
    <p:sldMasterId id="2147483675" r:id="rId6"/>
    <p:sldMasterId id="2147483680" r:id="rId7"/>
    <p:sldMasterId id="2147483685" r:id="rId8"/>
    <p:sldMasterId id="2147483697" r:id="rId9"/>
    <p:sldMasterId id="2147483702" r:id="rId10"/>
    <p:sldMasterId id="2147483707" r:id="rId11"/>
    <p:sldMasterId id="2147483712" r:id="rId12"/>
    <p:sldMasterId id="2147483717" r:id="rId13"/>
    <p:sldMasterId id="2147483722" r:id="rId14"/>
    <p:sldMasterId id="2147483727" r:id="rId15"/>
    <p:sldMasterId id="2147483732" r:id="rId16"/>
    <p:sldMasterId id="2147483737" r:id="rId17"/>
    <p:sldMasterId id="2147483742" r:id="rId18"/>
    <p:sldMasterId id="2147483747" r:id="rId19"/>
    <p:sldMasterId id="2147483752" r:id="rId20"/>
    <p:sldMasterId id="2147483757" r:id="rId21"/>
    <p:sldMasterId id="2147483762" r:id="rId22"/>
    <p:sldMasterId id="2147483767" r:id="rId23"/>
    <p:sldMasterId id="2147483772" r:id="rId24"/>
    <p:sldMasterId id="2147483777" r:id="rId25"/>
    <p:sldMasterId id="2147483782" r:id="rId26"/>
    <p:sldMasterId id="2147483787" r:id="rId27"/>
  </p:sldMasterIdLst>
  <p:sldIdLst>
    <p:sldId id="331" r:id="rId28"/>
    <p:sldId id="335" r:id="rId29"/>
    <p:sldId id="336" r:id="rId30"/>
    <p:sldId id="337" r:id="rId31"/>
    <p:sldId id="338" r:id="rId32"/>
    <p:sldId id="261" r:id="rId33"/>
    <p:sldId id="269" r:id="rId34"/>
    <p:sldId id="262" r:id="rId35"/>
    <p:sldId id="340" r:id="rId36"/>
    <p:sldId id="341" r:id="rId37"/>
    <p:sldId id="342" r:id="rId38"/>
    <p:sldId id="343" r:id="rId39"/>
    <p:sldId id="344" r:id="rId40"/>
    <p:sldId id="346" r:id="rId41"/>
    <p:sldId id="271" r:id="rId42"/>
    <p:sldId id="347" r:id="rId43"/>
    <p:sldId id="348" r:id="rId44"/>
    <p:sldId id="266" r:id="rId45"/>
    <p:sldId id="267" r:id="rId46"/>
    <p:sldId id="289" r:id="rId47"/>
    <p:sldId id="349" r:id="rId48"/>
    <p:sldId id="258" r:id="rId49"/>
    <p:sldId id="259" r:id="rId50"/>
    <p:sldId id="274" r:id="rId51"/>
    <p:sldId id="292" r:id="rId52"/>
    <p:sldId id="355" r:id="rId53"/>
    <p:sldId id="350" r:id="rId54"/>
    <p:sldId id="351" r:id="rId55"/>
    <p:sldId id="353" r:id="rId56"/>
    <p:sldId id="352" r:id="rId57"/>
    <p:sldId id="354" r:id="rId58"/>
    <p:sldId id="356" r:id="rId59"/>
    <p:sldId id="357" r:id="rId60"/>
    <p:sldId id="359" r:id="rId61"/>
    <p:sldId id="358" r:id="rId62"/>
    <p:sldId id="360" r:id="rId63"/>
    <p:sldId id="362" r:id="rId64"/>
    <p:sldId id="283" r:id="rId65"/>
    <p:sldId id="361" r:id="rId66"/>
    <p:sldId id="363" r:id="rId67"/>
    <p:sldId id="364" r:id="rId68"/>
    <p:sldId id="365" r:id="rId69"/>
    <p:sldId id="366" r:id="rId70"/>
    <p:sldId id="367" r:id="rId71"/>
    <p:sldId id="330" r:id="rId72"/>
    <p:sldId id="301" r:id="rId73"/>
    <p:sldId id="302" r:id="rId74"/>
    <p:sldId id="303" r:id="rId75"/>
    <p:sldId id="304" r:id="rId76"/>
    <p:sldId id="305" r:id="rId77"/>
    <p:sldId id="370" r:id="rId78"/>
    <p:sldId id="371" r:id="rId79"/>
    <p:sldId id="372" r:id="rId80"/>
    <p:sldId id="374" r:id="rId81"/>
    <p:sldId id="375" r:id="rId82"/>
    <p:sldId id="376" r:id="rId83"/>
    <p:sldId id="381" r:id="rId84"/>
    <p:sldId id="386" r:id="rId85"/>
    <p:sldId id="387" r:id="rId86"/>
    <p:sldId id="388" r:id="rId87"/>
    <p:sldId id="389" r:id="rId88"/>
    <p:sldId id="311" r:id="rId89"/>
    <p:sldId id="377" r:id="rId90"/>
    <p:sldId id="378" r:id="rId91"/>
    <p:sldId id="379" r:id="rId92"/>
    <p:sldId id="380" r:id="rId93"/>
    <p:sldId id="391" r:id="rId94"/>
    <p:sldId id="392" r:id="rId95"/>
    <p:sldId id="390" r:id="rId96"/>
    <p:sldId id="339" r:id="rId97"/>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189" algn="l" rtl="0" fontAlgn="base">
      <a:spcBef>
        <a:spcPct val="0"/>
      </a:spcBef>
      <a:spcAft>
        <a:spcPct val="0"/>
      </a:spcAft>
      <a:defRPr kern="1200">
        <a:solidFill>
          <a:schemeClr val="tx1"/>
        </a:solidFill>
        <a:latin typeface="Calibri" pitchFamily="34" charset="0"/>
        <a:ea typeface="+mn-ea"/>
        <a:cs typeface="Arial" charset="0"/>
      </a:defRPr>
    </a:lvl2pPr>
    <a:lvl3pPr marL="914378" algn="l" rtl="0" fontAlgn="base">
      <a:spcBef>
        <a:spcPct val="0"/>
      </a:spcBef>
      <a:spcAft>
        <a:spcPct val="0"/>
      </a:spcAft>
      <a:defRPr kern="1200">
        <a:solidFill>
          <a:schemeClr val="tx1"/>
        </a:solidFill>
        <a:latin typeface="Calibri" pitchFamily="34" charset="0"/>
        <a:ea typeface="+mn-ea"/>
        <a:cs typeface="Arial" charset="0"/>
      </a:defRPr>
    </a:lvl3pPr>
    <a:lvl4pPr marL="1371566" algn="l" rtl="0" fontAlgn="base">
      <a:spcBef>
        <a:spcPct val="0"/>
      </a:spcBef>
      <a:spcAft>
        <a:spcPct val="0"/>
      </a:spcAft>
      <a:defRPr kern="1200">
        <a:solidFill>
          <a:schemeClr val="tx1"/>
        </a:solidFill>
        <a:latin typeface="Calibri" pitchFamily="34" charset="0"/>
        <a:ea typeface="+mn-ea"/>
        <a:cs typeface="Arial" charset="0"/>
      </a:defRPr>
    </a:lvl4pPr>
    <a:lvl5pPr marL="1828754" algn="l" rtl="0" fontAlgn="base">
      <a:spcBef>
        <a:spcPct val="0"/>
      </a:spcBef>
      <a:spcAft>
        <a:spcPct val="0"/>
      </a:spcAft>
      <a:defRPr kern="1200">
        <a:solidFill>
          <a:schemeClr val="tx1"/>
        </a:solidFill>
        <a:latin typeface="Calibri" pitchFamily="34" charset="0"/>
        <a:ea typeface="+mn-ea"/>
        <a:cs typeface="Arial" charset="0"/>
      </a:defRPr>
    </a:lvl5pPr>
    <a:lvl6pPr marL="2285943" algn="l" defTabSz="914378" rtl="0" eaLnBrk="1" latinLnBrk="0" hangingPunct="1">
      <a:defRPr kern="1200">
        <a:solidFill>
          <a:schemeClr val="tx1"/>
        </a:solidFill>
        <a:latin typeface="Calibri" pitchFamily="34" charset="0"/>
        <a:ea typeface="+mn-ea"/>
        <a:cs typeface="Arial" charset="0"/>
      </a:defRPr>
    </a:lvl6pPr>
    <a:lvl7pPr marL="2743132" algn="l" defTabSz="914378" rtl="0" eaLnBrk="1" latinLnBrk="0" hangingPunct="1">
      <a:defRPr kern="1200">
        <a:solidFill>
          <a:schemeClr val="tx1"/>
        </a:solidFill>
        <a:latin typeface="Calibri" pitchFamily="34" charset="0"/>
        <a:ea typeface="+mn-ea"/>
        <a:cs typeface="Arial" charset="0"/>
      </a:defRPr>
    </a:lvl7pPr>
    <a:lvl8pPr marL="3200320" algn="l" defTabSz="914378" rtl="0" eaLnBrk="1" latinLnBrk="0" hangingPunct="1">
      <a:defRPr kern="1200">
        <a:solidFill>
          <a:schemeClr val="tx1"/>
        </a:solidFill>
        <a:latin typeface="Calibri" pitchFamily="34" charset="0"/>
        <a:ea typeface="+mn-ea"/>
        <a:cs typeface="Arial" charset="0"/>
      </a:defRPr>
    </a:lvl8pPr>
    <a:lvl9pPr marL="3657509" algn="l" defTabSz="914378"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5F6F"/>
    <a:srgbClr val="FF0066"/>
    <a:srgbClr val="E7F4DC"/>
    <a:srgbClr val="00FF00"/>
    <a:srgbClr val="007E39"/>
    <a:srgbClr val="31859C"/>
    <a:srgbClr val="2F7F95"/>
    <a:srgbClr val="276B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66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presProps" Target="presProps.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pPr>
                <a:defRPr/>
              </a:pPr>
              <a:t>11/4/2021</a:t>
            </a:fld>
            <a:endParaRPr lang="en-US"/>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pPr>
                <a:defRPr/>
              </a:pPr>
              <a:t>‹#›</a:t>
            </a:fld>
            <a:endParaRPr lang="en-US"/>
          </a:p>
        </p:txBody>
      </p:sp>
    </p:spTree>
    <p:extLst>
      <p:ext uri="{BB962C8B-B14F-4D97-AF65-F5344CB8AC3E}">
        <p14:creationId xmlns:p14="http://schemas.microsoft.com/office/powerpoint/2010/main" val="892214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5733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20443345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76637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19922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81" tIns="17140" rIns="34281" bIns="171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34281" tIns="17140" rIns="34281" bIns="17140"/>
          <a:lstStyle/>
          <a:p>
            <a:pPr defTabSz="816262" fontAlgn="auto">
              <a:spcBef>
                <a:spcPts val="0"/>
              </a:spcBef>
              <a:spcAft>
                <a:spcPts val="0"/>
              </a:spcAft>
            </a:pPr>
            <a:fld id="{7FE5A9CD-1CA5-4BB6-ABF6-C3DB2F9C09D1}" type="datetimeFigureOut">
              <a:rPr lang="en-US" sz="1600" smtClean="0">
                <a:solidFill>
                  <a:prstClr val="black"/>
                </a:solidFill>
                <a:latin typeface="Calibri"/>
              </a:rPr>
              <a:pPr defTabSz="816262" fontAlgn="auto">
                <a:spcBef>
                  <a:spcPts val="0"/>
                </a:spcBef>
                <a:spcAft>
                  <a:spcPts val="0"/>
                </a:spcAft>
              </a:pPr>
              <a:t>11/4/2021</a:t>
            </a:fld>
            <a:endParaRPr lang="en-US" sz="1600">
              <a:solidFill>
                <a:prstClr val="black"/>
              </a:solidFill>
              <a:latin typeface="Calibri"/>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34281" tIns="17140" rIns="34281" bIns="17140"/>
          <a:lstStyle/>
          <a:p>
            <a:pPr defTabSz="816262" fontAlgn="auto">
              <a:spcBef>
                <a:spcPts val="0"/>
              </a:spcBef>
              <a:spcAft>
                <a:spcPts val="0"/>
              </a:spcAft>
            </a:pPr>
            <a:endParaRPr lang="en-US" sz="1600">
              <a:solidFill>
                <a:prstClr val="black"/>
              </a:solidFill>
              <a:latin typeface="Calibri"/>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34281" tIns="17140" rIns="34281" bIns="17140"/>
          <a:lstStyle/>
          <a:p>
            <a:pPr defTabSz="816262" fontAlgn="auto">
              <a:spcBef>
                <a:spcPts val="0"/>
              </a:spcBef>
              <a:spcAft>
                <a:spcPts val="0"/>
              </a:spcAft>
            </a:pPr>
            <a:fld id="{E9E3A461-C528-4C33-83FA-271D1850C3B5}" type="slidenum">
              <a:rPr lang="en-US" sz="1600" smtClean="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9423435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28373078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6082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75340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1284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517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3573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75340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1143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3471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525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29023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pPr>
                <a:defRPr/>
              </a:pPr>
              <a:t>11/4/2021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pPr>
                <a:defRPr/>
              </a:pPr>
              <a:t>‹#›</a:t>
            </a:fld>
            <a:endParaRPr lang="en-US"/>
          </a:p>
        </p:txBody>
      </p:sp>
    </p:spTree>
    <p:extLst>
      <p:ext uri="{BB962C8B-B14F-4D97-AF65-F5344CB8AC3E}">
        <p14:creationId xmlns:p14="http://schemas.microsoft.com/office/powerpoint/2010/main" val="549867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468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503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296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429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7144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939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22621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93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9334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226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32728116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311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68111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0266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005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260922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428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659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098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297217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871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90E372-16E5-448B-8779-3CCC855B5AE6}" type="slidenum">
              <a:rPr lang="en-US" smtClean="0"/>
              <a:t>‹#›</a:t>
            </a:fld>
            <a:endParaRPr lang="en-US"/>
          </a:p>
        </p:txBody>
      </p:sp>
    </p:spTree>
    <p:extLst>
      <p:ext uri="{BB962C8B-B14F-4D97-AF65-F5344CB8AC3E}">
        <p14:creationId xmlns:p14="http://schemas.microsoft.com/office/powerpoint/2010/main" val="659356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595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275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466802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5135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4896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0617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11473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49634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9405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778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pPr>
                <a:defRPr/>
              </a:pPr>
              <a:t>11/4/2021</a:t>
            </a:fld>
            <a:endParaRPr lang="en-US"/>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pPr>
                <a:defRPr/>
              </a:pPr>
              <a:t>‹#›</a:t>
            </a:fld>
            <a:endParaRPr lang="en-US"/>
          </a:p>
        </p:txBody>
      </p:sp>
    </p:spTree>
    <p:extLst>
      <p:ext uri="{BB962C8B-B14F-4D97-AF65-F5344CB8AC3E}">
        <p14:creationId xmlns:p14="http://schemas.microsoft.com/office/powerpoint/2010/main" val="32409558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0688241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9999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1740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8240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963686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4845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861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7452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7879368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233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25"/>
            <a:ext cx="2133600" cy="357188"/>
          </a:xfrm>
          <a:prstGeom prst="rect">
            <a:avLst/>
          </a:prstGeom>
        </p:spPr>
        <p:txBody>
          <a:bodyPr lIns="28760" tIns="14379" rIns="28760" bIns="14379"/>
          <a:lstStyle>
            <a:lvl1pPr defTabSz="684754" fontAlgn="auto">
              <a:spcBef>
                <a:spcPts val="0"/>
              </a:spcBef>
              <a:spcAft>
                <a:spcPts val="0"/>
              </a:spcAft>
              <a:defRPr sz="1400">
                <a:solidFill>
                  <a:prstClr val="black"/>
                </a:solidFill>
                <a:latin typeface="Calibri"/>
              </a:defRPr>
            </a:lvl1pPr>
          </a:lstStyle>
          <a:p>
            <a:pPr>
              <a:defRPr/>
            </a:pPr>
            <a:endParaRPr lang="en-US">
              <a:cs typeface="+mn-cs"/>
            </a:endParaRPr>
          </a:p>
        </p:txBody>
      </p:sp>
      <p:sp>
        <p:nvSpPr>
          <p:cNvPr id="3" name="Rectangle 5"/>
          <p:cNvSpPr>
            <a:spLocks noGrp="1" noChangeArrowheads="1"/>
          </p:cNvSpPr>
          <p:nvPr>
            <p:ph type="ftr" sz="quarter" idx="11"/>
          </p:nvPr>
        </p:nvSpPr>
        <p:spPr>
          <a:xfrm>
            <a:off x="3124200" y="4683925"/>
            <a:ext cx="2895600" cy="357188"/>
          </a:xfrm>
          <a:prstGeom prst="rect">
            <a:avLst/>
          </a:prstGeom>
        </p:spPr>
        <p:txBody>
          <a:bodyPr lIns="28760" tIns="14379" rIns="28760" bIns="14379"/>
          <a:lstStyle>
            <a:lvl1pPr defTabSz="684754" fontAlgn="auto">
              <a:spcBef>
                <a:spcPts val="0"/>
              </a:spcBef>
              <a:spcAft>
                <a:spcPts val="0"/>
              </a:spcAft>
              <a:defRPr sz="1400">
                <a:solidFill>
                  <a:prstClr val="black"/>
                </a:solidFill>
                <a:latin typeface="Calibri"/>
              </a:defRPr>
            </a:lvl1pPr>
          </a:lstStyle>
          <a:p>
            <a:pPr>
              <a:defRPr/>
            </a:pPr>
            <a:endParaRPr lang="en-US">
              <a:cs typeface="+mn-cs"/>
            </a:endParaRPr>
          </a:p>
        </p:txBody>
      </p:sp>
      <p:sp>
        <p:nvSpPr>
          <p:cNvPr id="4" name="Rectangle 6"/>
          <p:cNvSpPr>
            <a:spLocks noGrp="1" noChangeArrowheads="1"/>
          </p:cNvSpPr>
          <p:nvPr>
            <p:ph type="sldNum" sz="quarter" idx="12"/>
          </p:nvPr>
        </p:nvSpPr>
        <p:spPr>
          <a:xfrm>
            <a:off x="6553200" y="4683925"/>
            <a:ext cx="2133600" cy="357188"/>
          </a:xfrm>
          <a:prstGeom prst="rect">
            <a:avLst/>
          </a:prstGeom>
        </p:spPr>
        <p:txBody>
          <a:bodyPr lIns="28760" tIns="14379" rIns="28760" bIns="14379"/>
          <a:lstStyle>
            <a:lvl1pPr defTabSz="684754" fontAlgn="auto">
              <a:spcBef>
                <a:spcPts val="0"/>
              </a:spcBef>
              <a:spcAft>
                <a:spcPts val="0"/>
              </a:spcAft>
              <a:defRPr sz="1400">
                <a:solidFill>
                  <a:prstClr val="black"/>
                </a:solidFill>
                <a:latin typeface="Calibri"/>
              </a:defRPr>
            </a:lvl1pPr>
          </a:lstStyle>
          <a:p>
            <a:pPr>
              <a:defRPr/>
            </a:pPr>
            <a:fld id="{D212395B-93B1-4EFB-857C-0A2880633600}" type="slidenum">
              <a:rPr lang="en-US">
                <a:cs typeface="+mn-cs"/>
              </a:rPr>
              <a:pPr>
                <a:defRPr/>
              </a:pPr>
              <a:t>‹#›</a:t>
            </a:fld>
            <a:endParaRPr lang="en-US">
              <a:cs typeface="+mn-cs"/>
            </a:endParaRPr>
          </a:p>
        </p:txBody>
      </p:sp>
    </p:spTree>
    <p:extLst>
      <p:ext uri="{BB962C8B-B14F-4D97-AF65-F5344CB8AC3E}">
        <p14:creationId xmlns:p14="http://schemas.microsoft.com/office/powerpoint/2010/main" val="21643125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416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0866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96734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59351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8712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128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708327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7182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59667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43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28787" tIns="14393" rIns="28787" bIns="14393"/>
          <a:lstStyle>
            <a:lvl1pPr defTabSz="685438" eaLnBrk="1" fontAlgn="auto" hangingPunct="1">
              <a:spcBef>
                <a:spcPts val="0"/>
              </a:spcBef>
              <a:spcAft>
                <a:spcPts val="0"/>
              </a:spcAft>
              <a:defRPr>
                <a:solidFill>
                  <a:prstClr val="black"/>
                </a:solidFill>
                <a:latin typeface="Calibri"/>
                <a:cs typeface="+mn-cs"/>
              </a:defRPr>
            </a:lvl1pPr>
          </a:lstStyle>
          <a:p>
            <a:pPr>
              <a:defRPr/>
            </a:pPr>
            <a:endParaRPr lang="en-US" sz="1400"/>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28787" tIns="14393" rIns="28787" bIns="14393"/>
          <a:lstStyle>
            <a:lvl1pPr defTabSz="685438" eaLnBrk="1" fontAlgn="auto" hangingPunct="1">
              <a:spcBef>
                <a:spcPts val="0"/>
              </a:spcBef>
              <a:spcAft>
                <a:spcPts val="0"/>
              </a:spcAft>
              <a:defRPr>
                <a:solidFill>
                  <a:prstClr val="black"/>
                </a:solidFill>
                <a:latin typeface="Calibri"/>
                <a:cs typeface="+mn-cs"/>
              </a:defRPr>
            </a:lvl1pPr>
          </a:lstStyle>
          <a:p>
            <a:pPr>
              <a:defRPr/>
            </a:pPr>
            <a:endParaRPr lang="en-US" sz="1400"/>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28787" tIns="14393" rIns="28787" bIns="14393"/>
          <a:lstStyle>
            <a:lvl1pPr defTabSz="685438"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sz="1400"/>
              <a:pPr>
                <a:defRPr/>
              </a:pPr>
              <a:t>‹#›</a:t>
            </a:fld>
            <a:endParaRPr lang="en-US" sz="1400"/>
          </a:p>
        </p:txBody>
      </p:sp>
    </p:spTree>
    <p:extLst>
      <p:ext uri="{BB962C8B-B14F-4D97-AF65-F5344CB8AC3E}">
        <p14:creationId xmlns:p14="http://schemas.microsoft.com/office/powerpoint/2010/main" val="40492468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1082768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31310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542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1546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900129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3813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9142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530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3078932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697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1284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4595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00244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125899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0069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61602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7930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897976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0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67745" y="206375"/>
            <a:ext cx="6419056" cy="857250"/>
          </a:xfrm>
        </p:spPr>
        <p:txBody>
          <a:bodyPr/>
          <a:lstStyle>
            <a:lvl1pPr algn="l">
              <a:defRPr/>
            </a:lvl1pPr>
          </a:lstStyle>
          <a:p>
            <a:r>
              <a:rPr lang="en-US" dirty="0" smtClean="0"/>
              <a:t>Title</a:t>
            </a:r>
            <a:endParaRPr lang="en-US" dirty="0"/>
          </a:p>
        </p:txBody>
      </p:sp>
      <p:sp>
        <p:nvSpPr>
          <p:cNvPr id="3" name="Content Placeholder 2"/>
          <p:cNvSpPr>
            <a:spLocks noGrp="1"/>
          </p:cNvSpPr>
          <p:nvPr>
            <p:ph idx="1" hasCustomPrompt="1"/>
          </p:nvPr>
        </p:nvSpPr>
        <p:spPr>
          <a:xfrm>
            <a:off x="2267745" y="1200151"/>
            <a:ext cx="6419056" cy="3394075"/>
          </a:xfrm>
        </p:spPr>
        <p:txBody>
          <a:bodyPr/>
          <a:lstStyle>
            <a:lvl1pPr marL="0" indent="0">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lvl1pPr>
              <a:defRPr/>
            </a:lvl1pPr>
          </a:lstStyle>
          <a:p>
            <a:pPr>
              <a:defRPr/>
            </a:pPr>
            <a:fld id="{4D5F02F4-D84C-4DDC-BEE0-3D53B6C0103A}" type="datetimeFigureOut">
              <a:rPr lang="en-US">
                <a:solidFill>
                  <a:prstClr val="black">
                    <a:tint val="75000"/>
                  </a:prstClr>
                </a:solidFill>
              </a:rPr>
              <a:pPr>
                <a:def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3EF502-4A31-4CC4-97CA-057348DFF0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307694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894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 preserve="1">
  <p:cSld name="04">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8627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0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Title</a:t>
            </a:r>
            <a:endParaRPr lang="en-US" dirty="0"/>
          </a:p>
        </p:txBody>
      </p:sp>
      <p:sp>
        <p:nvSpPr>
          <p:cNvPr id="3" name="Content Placeholder 2"/>
          <p:cNvSpPr>
            <a:spLocks noGrp="1"/>
          </p:cNvSpPr>
          <p:nvPr>
            <p:ph idx="1" hasCustomPrompt="1"/>
          </p:nvPr>
        </p:nvSpPr>
        <p:spPr/>
        <p:txBody>
          <a:bodyPr/>
          <a:lstStyle>
            <a:lvl1pPr marL="0" indent="0" algn="ctr">
              <a:buNone/>
              <a:defRPr/>
            </a:lvl1pPr>
          </a:lstStyle>
          <a:p>
            <a:pPr lvl="0"/>
            <a:r>
              <a:rPr lang="en-US" dirty="0" smtClean="0"/>
              <a:t>Lorem ipsum dolor sit amet, consectetur adipisicing elit, sed do eiusmod tempor incididunt ut labore et dolore magna aliqua.</a:t>
            </a:r>
            <a:endParaRPr lang="en-US" dirty="0"/>
          </a:p>
        </p:txBody>
      </p:sp>
      <p:sp>
        <p:nvSpPr>
          <p:cNvPr id="4" name="Date Placeholder 3"/>
          <p:cNvSpPr>
            <a:spLocks noGrp="1"/>
          </p:cNvSpPr>
          <p:nvPr>
            <p:ph type="dt" sz="half" idx="10"/>
          </p:nvPr>
        </p:nvSpPr>
        <p:spPr/>
        <p:txBody>
          <a:bodyPr/>
          <a:lstStyle/>
          <a:p>
            <a:fld id="{03C0C48F-DA93-49C7-A4BA-2370DA489D12}"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90E372-16E5-448B-8779-3CCC855B5A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5173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0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843559"/>
            <a:ext cx="7772400" cy="613891"/>
          </a:xfrm>
        </p:spPr>
        <p:txBody>
          <a:bodyPr/>
          <a:lstStyle>
            <a:lvl1pPr>
              <a:defRPr baseline="0">
                <a:solidFill>
                  <a:schemeClr val="bg1"/>
                </a:solidFill>
              </a:defRPr>
            </a:lvl1pPr>
          </a:lstStyle>
          <a:p>
            <a:r>
              <a:rPr lang="fr-CA" dirty="0" smtClean="0"/>
              <a:t>NAME OF PRESENTATION</a:t>
            </a:r>
            <a:endParaRPr lang="en-US" dirty="0"/>
          </a:p>
        </p:txBody>
      </p:sp>
      <p:sp>
        <p:nvSpPr>
          <p:cNvPr id="3" name="Subtitle 2"/>
          <p:cNvSpPr>
            <a:spLocks noGrp="1"/>
          </p:cNvSpPr>
          <p:nvPr>
            <p:ph type="subTitle" idx="1" hasCustomPrompt="1"/>
          </p:nvPr>
        </p:nvSpPr>
        <p:spPr>
          <a:xfrm>
            <a:off x="1371600" y="1385441"/>
            <a:ext cx="6400800" cy="521196"/>
          </a:xfrm>
        </p:spPr>
        <p:txBody>
          <a:bodyPr/>
          <a:lstStyle>
            <a:lvl1pPr marL="0" indent="0" algn="ctr">
              <a:buNone/>
              <a:defRPr>
                <a:solidFill>
                  <a:schemeClr val="bg1"/>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smtClean="0"/>
              <a:t>Company Name</a:t>
            </a:r>
            <a:endParaRPr lang="en-US" dirty="0"/>
          </a:p>
        </p:txBody>
      </p:sp>
      <p:sp>
        <p:nvSpPr>
          <p:cNvPr id="4" name="Date Placeholder 3"/>
          <p:cNvSpPr>
            <a:spLocks noGrp="1"/>
          </p:cNvSpPr>
          <p:nvPr>
            <p:ph type="dt" sz="half" idx="10"/>
          </p:nvPr>
        </p:nvSpPr>
        <p:spPr>
          <a:xfrm>
            <a:off x="457200" y="4733083"/>
            <a:ext cx="2133600" cy="274637"/>
          </a:xfrm>
        </p:spPr>
        <p:txBody>
          <a:bodyPr/>
          <a:lstStyle>
            <a:lvl1pPr>
              <a:defRPr>
                <a:solidFill>
                  <a:schemeClr val="bg1"/>
                </a:solidFill>
              </a:defRPr>
            </a:lvl1pPr>
          </a:lstStyle>
          <a:p>
            <a:pPr>
              <a:defRPr/>
            </a:pPr>
            <a:fld id="{02FDD92A-7063-4EAF-A621-EE427D67788C}" type="datetimeFigureOut">
              <a:rPr lang="en-US" smtClean="0">
                <a:solidFill>
                  <a:prstClr val="white"/>
                </a:solidFill>
              </a:rPr>
              <a:pPr>
                <a:defRPr/>
              </a:pPr>
              <a:t>11/4/2021</a:t>
            </a:fld>
            <a:endParaRPr lang="en-US">
              <a:solidFill>
                <a:prstClr val="white"/>
              </a:solidFill>
            </a:endParaRPr>
          </a:p>
        </p:txBody>
      </p:sp>
      <p:sp>
        <p:nvSpPr>
          <p:cNvPr id="5" name="Footer Placeholder 4"/>
          <p:cNvSpPr>
            <a:spLocks noGrp="1"/>
          </p:cNvSpPr>
          <p:nvPr>
            <p:ph type="ftr" sz="quarter" idx="11"/>
          </p:nvPr>
        </p:nvSpPr>
        <p:spPr>
          <a:xfrm>
            <a:off x="3124200" y="4733083"/>
            <a:ext cx="2895600" cy="274637"/>
          </a:xfrm>
        </p:spPr>
        <p:txBody>
          <a:bodyPr/>
          <a:lstStyle>
            <a:lvl1pPr>
              <a:defRPr>
                <a:solidFill>
                  <a:schemeClr val="bg1"/>
                </a:solidFill>
              </a:defRPr>
            </a:lvl1pPr>
          </a:lstStyle>
          <a:p>
            <a:pPr>
              <a:defRPr/>
            </a:pPr>
            <a:endParaRPr lang="en-US">
              <a:solidFill>
                <a:prstClr val="white"/>
              </a:solidFill>
            </a:endParaRPr>
          </a:p>
        </p:txBody>
      </p:sp>
      <p:sp>
        <p:nvSpPr>
          <p:cNvPr id="6" name="Slide Number Placeholder 5"/>
          <p:cNvSpPr>
            <a:spLocks noGrp="1"/>
          </p:cNvSpPr>
          <p:nvPr>
            <p:ph type="sldNum" sz="quarter" idx="12"/>
          </p:nvPr>
        </p:nvSpPr>
        <p:spPr>
          <a:xfrm>
            <a:off x="6553200" y="4733083"/>
            <a:ext cx="2133600" cy="274637"/>
          </a:xfrm>
        </p:spPr>
        <p:txBody>
          <a:bodyPr/>
          <a:lstStyle>
            <a:lvl1pPr>
              <a:defRPr>
                <a:solidFill>
                  <a:schemeClr val="bg1"/>
                </a:solidFill>
              </a:defRPr>
            </a:lvl1pPr>
          </a:lstStyle>
          <a:p>
            <a:pPr>
              <a:defRPr/>
            </a:pPr>
            <a:fld id="{A56A599E-94AB-43BC-B268-16036F087CF3}" type="slidenum">
              <a:rPr lang="en-US" smtClean="0">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5918574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004610"/>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81" tIns="17140" rIns="34281" bIns="171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34281" tIns="17140" rIns="34281" bIns="17140"/>
          <a:lstStyle/>
          <a:p>
            <a:pPr defTabSz="816262" fontAlgn="auto">
              <a:spcBef>
                <a:spcPts val="0"/>
              </a:spcBef>
              <a:spcAft>
                <a:spcPts val="0"/>
              </a:spcAft>
            </a:pPr>
            <a:fld id="{7FE5A9CD-1CA5-4BB6-ABF6-C3DB2F9C09D1}" type="datetimeFigureOut">
              <a:rPr lang="en-US" sz="1600" smtClean="0">
                <a:solidFill>
                  <a:prstClr val="black"/>
                </a:solidFill>
                <a:latin typeface="Calibri"/>
                <a:cs typeface="+mn-cs"/>
              </a:rPr>
              <a:pPr defTabSz="816262" fontAlgn="auto">
                <a:spcBef>
                  <a:spcPts val="0"/>
                </a:spcBef>
                <a:spcAft>
                  <a:spcPts val="0"/>
                </a:spcAft>
              </a:pPr>
              <a:t>11/4/2021</a:t>
            </a:fld>
            <a:endParaRPr lang="en-US" sz="1600">
              <a:solidFill>
                <a:prstClr val="black"/>
              </a:solidFill>
              <a:latin typeface="Calibri"/>
              <a:cs typeface="+mn-cs"/>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34281" tIns="17140" rIns="34281" bIns="17140"/>
          <a:lstStyle/>
          <a:p>
            <a:pPr defTabSz="816262" fontAlgn="auto">
              <a:spcBef>
                <a:spcPts val="0"/>
              </a:spcBef>
              <a:spcAft>
                <a:spcPts val="0"/>
              </a:spcAft>
            </a:pPr>
            <a:endParaRPr lang="en-US" sz="1600">
              <a:solidFill>
                <a:prstClr val="black"/>
              </a:solidFill>
              <a:latin typeface="Calibri"/>
              <a:cs typeface="+mn-cs"/>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34281" tIns="17140" rIns="34281" bIns="17140"/>
          <a:lstStyle/>
          <a:p>
            <a:pPr defTabSz="816262" fontAlgn="auto">
              <a:spcBef>
                <a:spcPts val="0"/>
              </a:spcBef>
              <a:spcAft>
                <a:spcPts val="0"/>
              </a:spcAft>
            </a:pPr>
            <a:fld id="{E9E3A461-C528-4C33-83FA-271D1850C3B5}" type="slidenum">
              <a:rPr lang="en-US" sz="1600" smtClean="0">
                <a:solidFill>
                  <a:prstClr val="black"/>
                </a:solidFill>
                <a:latin typeface="Calibri"/>
                <a:cs typeface="+mn-cs"/>
              </a:rPr>
              <a:pPr defTabSz="816262" fontAlgn="auto">
                <a:spcBef>
                  <a:spcPts val="0"/>
                </a:spcBef>
                <a:spcAft>
                  <a:spcPts val="0"/>
                </a:spcAft>
              </a:pPr>
              <a:t>‹#›</a:t>
            </a:fld>
            <a:endParaRPr lang="en-US" sz="1600">
              <a:solidFill>
                <a:prstClr val="black"/>
              </a:solidFill>
              <a:latin typeface="Calibri"/>
              <a:cs typeface="+mn-cs"/>
            </a:endParaRPr>
          </a:p>
        </p:txBody>
      </p:sp>
    </p:spTree>
    <p:extLst>
      <p:ext uri="{BB962C8B-B14F-4D97-AF65-F5344CB8AC3E}">
        <p14:creationId xmlns:p14="http://schemas.microsoft.com/office/powerpoint/2010/main" val="652895806"/>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cs typeface="+mn-cs"/>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cs typeface="+mn-cs"/>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cs typeface="+mn-cs"/>
              </a:rPr>
              <a:pPr defTabSz="816262" fontAlgn="auto">
                <a:spcBef>
                  <a:spcPts val="0"/>
                </a:spcBef>
                <a:spcAft>
                  <a:spcPts val="0"/>
                </a:spcAft>
              </a:pPr>
              <a:t>‹#›</a:t>
            </a:fld>
            <a:endParaRPr lang="en-US" sz="1600">
              <a:solidFill>
                <a:prstClr val="black"/>
              </a:solidFill>
              <a:latin typeface="Calibri"/>
              <a:cs typeface="+mn-cs"/>
            </a:endParaRPr>
          </a:p>
        </p:txBody>
      </p:sp>
    </p:spTree>
    <p:extLst>
      <p:ext uri="{BB962C8B-B14F-4D97-AF65-F5344CB8AC3E}">
        <p14:creationId xmlns:p14="http://schemas.microsoft.com/office/powerpoint/2010/main" val="3437965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362773"/>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22674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lIns="34281" tIns="17140" rIns="34281" bIns="17140"/>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a:prstGeom prst="rect">
            <a:avLst/>
          </a:prstGeom>
        </p:spPr>
        <p:txBody>
          <a:bodyPr lIns="34281" tIns="17140" rIns="34281" bIns="17140"/>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6" name="Footer Placeholder 5"/>
          <p:cNvSpPr>
            <a:spLocks noGrp="1" noChangeArrowheads="1"/>
          </p:cNvSpPr>
          <p:nvPr>
            <p:ph type="ftr" sz="quarter" idx="11"/>
          </p:nvPr>
        </p:nvSpPr>
        <p:spPr>
          <a:xfrm>
            <a:off x="3124200" y="4683919"/>
            <a:ext cx="2895600" cy="357188"/>
          </a:xfrm>
          <a:prstGeom prst="rect">
            <a:avLst/>
          </a:prstGeom>
          <a:ln/>
        </p:spPr>
        <p:txBody>
          <a:bodyPr lIns="34281" tIns="17140" rIns="34281" bIns="17140"/>
          <a:lstStyle>
            <a:lvl1pPr>
              <a:defRPr/>
            </a:lvl1pPr>
          </a:lstStyle>
          <a:p>
            <a:pPr defTabSz="816262" fontAlgn="auto">
              <a:spcBef>
                <a:spcPts val="0"/>
              </a:spcBef>
              <a:spcAft>
                <a:spcPts val="0"/>
              </a:spcAft>
              <a:defRPr/>
            </a:pPr>
            <a:endParaRPr lang="en-US" sz="1600">
              <a:solidFill>
                <a:prstClr val="black"/>
              </a:solidFill>
              <a:latin typeface="Calibri"/>
            </a:endParaRPr>
          </a:p>
        </p:txBody>
      </p:sp>
      <p:sp>
        <p:nvSpPr>
          <p:cNvPr id="7" name="Slide Number Placeholder 6"/>
          <p:cNvSpPr>
            <a:spLocks noGrp="1" noChangeArrowheads="1"/>
          </p:cNvSpPr>
          <p:nvPr>
            <p:ph type="sldNum" sz="quarter" idx="12"/>
          </p:nvPr>
        </p:nvSpPr>
        <p:spPr>
          <a:xfrm>
            <a:off x="6553200" y="4683919"/>
            <a:ext cx="2133600" cy="357188"/>
          </a:xfrm>
          <a:prstGeom prst="rect">
            <a:avLst/>
          </a:prstGeom>
          <a:ln/>
        </p:spPr>
        <p:txBody>
          <a:bodyPr lIns="34281" tIns="17140" rIns="34281" bIns="17140"/>
          <a:lstStyle>
            <a:lvl1pPr>
              <a:defRPr/>
            </a:lvl1pPr>
          </a:lstStyle>
          <a:p>
            <a:pPr defTabSz="816262" fontAlgn="auto">
              <a:spcBef>
                <a:spcPts val="0"/>
              </a:spcBef>
              <a:spcAft>
                <a:spcPts val="0"/>
              </a:spcAft>
            </a:pPr>
            <a:fld id="{F5777671-8709-4A63-837D-B723CF4BE6DA}" type="slidenum">
              <a:rPr lang="en-US" sz="160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19386768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15539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042880"/>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lIns="34281" tIns="17140" rIns="34281" bIns="1714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lIns="34281" tIns="17140" rIns="34281" bIns="17140"/>
          <a:lstStyle/>
          <a:p>
            <a:pPr defTabSz="816262" fontAlgn="auto">
              <a:spcBef>
                <a:spcPts val="0"/>
              </a:spcBef>
              <a:spcAft>
                <a:spcPts val="0"/>
              </a:spcAft>
            </a:pPr>
            <a:fld id="{7FE5A9CD-1CA5-4BB6-ABF6-C3DB2F9C09D1}" type="datetimeFigureOut">
              <a:rPr lang="en-US" sz="1600" smtClean="0">
                <a:solidFill>
                  <a:prstClr val="black"/>
                </a:solidFill>
                <a:latin typeface="Calibri"/>
              </a:rPr>
              <a:pPr defTabSz="816262" fontAlgn="auto">
                <a:spcBef>
                  <a:spcPts val="0"/>
                </a:spcBef>
                <a:spcAft>
                  <a:spcPts val="0"/>
                </a:spcAft>
              </a:pPr>
              <a:t>11/4/2021</a:t>
            </a:fld>
            <a:endParaRPr lang="en-US" sz="1600">
              <a:solidFill>
                <a:prstClr val="black"/>
              </a:solidFill>
              <a:latin typeface="Calibri"/>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lIns="34281" tIns="17140" rIns="34281" bIns="17140"/>
          <a:lstStyle/>
          <a:p>
            <a:pPr defTabSz="816262" fontAlgn="auto">
              <a:spcBef>
                <a:spcPts val="0"/>
              </a:spcBef>
              <a:spcAft>
                <a:spcPts val="0"/>
              </a:spcAft>
            </a:pPr>
            <a:endParaRPr lang="en-US" sz="1600">
              <a:solidFill>
                <a:prstClr val="black"/>
              </a:solidFill>
              <a:latin typeface="Calibri"/>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34281" tIns="17140" rIns="34281" bIns="17140"/>
          <a:lstStyle/>
          <a:p>
            <a:pPr defTabSz="816262" fontAlgn="auto">
              <a:spcBef>
                <a:spcPts val="0"/>
              </a:spcBef>
              <a:spcAft>
                <a:spcPts val="0"/>
              </a:spcAft>
            </a:pPr>
            <a:fld id="{E9E3A461-C528-4C33-83FA-271D1850C3B5}" type="slidenum">
              <a:rPr lang="en-US" sz="1600" smtClean="0">
                <a:solidFill>
                  <a:prstClr val="black"/>
                </a:solidFill>
                <a:latin typeface="Calibri"/>
              </a:rPr>
              <a:pPr defTabSz="816262" fontAlgn="auto">
                <a:spcBef>
                  <a:spcPts val="0"/>
                </a:spcBef>
                <a:spcAft>
                  <a:spcPts val="0"/>
                </a:spcAft>
              </a:pPr>
              <a:t>‹#›</a:t>
            </a:fld>
            <a:endParaRPr lang="en-US" sz="1600">
              <a:solidFill>
                <a:prstClr val="black"/>
              </a:solidFill>
              <a:latin typeface="Calibri"/>
            </a:endParaRPr>
          </a:p>
        </p:txBody>
      </p:sp>
    </p:spTree>
    <p:extLst>
      <p:ext uri="{BB962C8B-B14F-4D97-AF65-F5344CB8AC3E}">
        <p14:creationId xmlns:p14="http://schemas.microsoft.com/office/powerpoint/2010/main" val="31932467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10.xml"/><Relationship Id="rId4" Type="http://schemas.openxmlformats.org/officeDocument/2006/relationships/slideLayout" Target="../slideLayouts/slideLayout38.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11.xml"/><Relationship Id="rId4" Type="http://schemas.openxmlformats.org/officeDocument/2006/relationships/slideLayout" Target="../slideLayouts/slideLayout42.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theme" Target="../theme/theme12.xml"/><Relationship Id="rId4" Type="http://schemas.openxmlformats.org/officeDocument/2006/relationships/slideLayout" Target="../slideLayouts/slideLayout4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13.xml"/><Relationship Id="rId4" Type="http://schemas.openxmlformats.org/officeDocument/2006/relationships/slideLayout" Target="../slideLayouts/slideLayout50.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theme" Target="../theme/theme14.xml"/><Relationship Id="rId4" Type="http://schemas.openxmlformats.org/officeDocument/2006/relationships/slideLayout" Target="../slideLayouts/slideLayout5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theme" Target="../theme/theme15.xml"/><Relationship Id="rId4" Type="http://schemas.openxmlformats.org/officeDocument/2006/relationships/slideLayout" Target="../slideLayouts/slideLayout58.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theme" Target="../theme/theme16.xml"/><Relationship Id="rId4" Type="http://schemas.openxmlformats.org/officeDocument/2006/relationships/slideLayout" Target="../slideLayouts/slideLayout62.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theme" Target="../theme/theme17.xml"/><Relationship Id="rId4"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18.xml"/><Relationship Id="rId4" Type="http://schemas.openxmlformats.org/officeDocument/2006/relationships/slideLayout" Target="../slideLayouts/slideLayout70.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theme" Target="../theme/theme19.xml"/><Relationship Id="rId4" Type="http://schemas.openxmlformats.org/officeDocument/2006/relationships/slideLayout" Target="../slideLayouts/slideLayout7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slideLayout" Target="../slideLayouts/slideLayout76.xml"/><Relationship Id="rId1" Type="http://schemas.openxmlformats.org/officeDocument/2006/relationships/slideLayout" Target="../slideLayouts/slideLayout75.xml"/><Relationship Id="rId5" Type="http://schemas.openxmlformats.org/officeDocument/2006/relationships/theme" Target="../theme/theme20.xml"/><Relationship Id="rId4" Type="http://schemas.openxmlformats.org/officeDocument/2006/relationships/slideLayout" Target="../slideLayouts/slideLayout78.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theme" Target="../theme/theme21.xml"/><Relationship Id="rId4" Type="http://schemas.openxmlformats.org/officeDocument/2006/relationships/slideLayout" Target="../slideLayouts/slideLayout82.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slideLayout" Target="../slideLayouts/slideLayout84.xml"/><Relationship Id="rId1" Type="http://schemas.openxmlformats.org/officeDocument/2006/relationships/slideLayout" Target="../slideLayouts/slideLayout83.xml"/><Relationship Id="rId5" Type="http://schemas.openxmlformats.org/officeDocument/2006/relationships/theme" Target="../theme/theme22.xml"/><Relationship Id="rId4" Type="http://schemas.openxmlformats.org/officeDocument/2006/relationships/slideLayout" Target="../slideLayouts/slideLayout86.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5" Type="http://schemas.openxmlformats.org/officeDocument/2006/relationships/theme" Target="../theme/theme23.xml"/><Relationship Id="rId4" Type="http://schemas.openxmlformats.org/officeDocument/2006/relationships/slideLayout" Target="../slideLayouts/slideLayout90.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openxmlformats.org/officeDocument/2006/relationships/image" Target="../media/image2.emf"/><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image" Target="../media/image1.png"/><Relationship Id="rId5" Type="http://schemas.openxmlformats.org/officeDocument/2006/relationships/theme" Target="../theme/theme24.xml"/><Relationship Id="rId4" Type="http://schemas.openxmlformats.org/officeDocument/2006/relationships/slideLayout" Target="../slideLayouts/slideLayout94.xml"/></Relationships>
</file>

<file path=ppt/slideMasters/_rels/slideMaster25.xml.rels><?xml version="1.0" encoding="UTF-8" standalone="yes"?>
<Relationships xmlns="http://schemas.openxmlformats.org/package/2006/relationships"><Relationship Id="rId3" Type="http://schemas.openxmlformats.org/officeDocument/2006/relationships/slideLayout" Target="../slideLayouts/slideLayout9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100.xml"/><Relationship Id="rId7" Type="http://schemas.openxmlformats.org/officeDocument/2006/relationships/image" Target="../media/image2.emf"/><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image" Target="../media/image1.png"/><Relationship Id="rId5" Type="http://schemas.openxmlformats.org/officeDocument/2006/relationships/theme" Target="../theme/theme26.xml"/><Relationship Id="rId4" Type="http://schemas.openxmlformats.org/officeDocument/2006/relationships/slideLayout" Target="../slideLayouts/slideLayout101.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openxmlformats.org/officeDocument/2006/relationships/image" Target="../media/image2.emf"/><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image" Target="../media/image1.png"/><Relationship Id="rId5" Type="http://schemas.openxmlformats.org/officeDocument/2006/relationships/theme" Target="../theme/theme27.xml"/><Relationship Id="rId4" Type="http://schemas.openxmlformats.org/officeDocument/2006/relationships/slideLayout" Target="../slideLayouts/slideLayout10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5.xml"/><Relationship Id="rId4" Type="http://schemas.openxmlformats.org/officeDocument/2006/relationships/slideLayout" Target="../slideLayouts/slideLayout1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6.xml"/><Relationship Id="rId4"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7.xml"/><Relationship Id="rId4"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8.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9.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7FA65847-C2D8-4006-B2A6-53E6AFCB3C44}" type="datetimeFigureOut">
              <a:rPr lang="en-US"/>
              <a:pPr>
                <a:defRPr/>
              </a:pPr>
              <a:t>11/4/2021</a:t>
            </a:fld>
            <a:endParaRPr lang="en-US"/>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15CB547-BD98-48D3-A116-E92DB10987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189" algn="ctr" rtl="0" eaLnBrk="1" fontAlgn="base" hangingPunct="1">
        <a:spcBef>
          <a:spcPct val="0"/>
        </a:spcBef>
        <a:spcAft>
          <a:spcPct val="0"/>
        </a:spcAft>
        <a:defRPr sz="4400">
          <a:solidFill>
            <a:schemeClr val="tx1"/>
          </a:solidFill>
          <a:latin typeface="Calibri" pitchFamily="34" charset="0"/>
        </a:defRPr>
      </a:lvl6pPr>
      <a:lvl7pPr marL="914378" algn="ctr" rtl="0" eaLnBrk="1" fontAlgn="base" hangingPunct="1">
        <a:spcBef>
          <a:spcPct val="0"/>
        </a:spcBef>
        <a:spcAft>
          <a:spcPct val="0"/>
        </a:spcAft>
        <a:defRPr sz="4400">
          <a:solidFill>
            <a:schemeClr val="tx1"/>
          </a:solidFill>
          <a:latin typeface="Calibri" pitchFamily="34" charset="0"/>
        </a:defRPr>
      </a:lvl7pPr>
      <a:lvl8pPr marL="1371566" algn="ctr" rtl="0" eaLnBrk="1" fontAlgn="base" hangingPunct="1">
        <a:spcBef>
          <a:spcPct val="0"/>
        </a:spcBef>
        <a:spcAft>
          <a:spcPct val="0"/>
        </a:spcAft>
        <a:defRPr sz="4400">
          <a:solidFill>
            <a:schemeClr val="tx1"/>
          </a:solidFill>
          <a:latin typeface="Calibri" pitchFamily="34" charset="0"/>
        </a:defRPr>
      </a:lvl8pPr>
      <a:lvl9pPr marL="1828754" algn="ctr" rtl="0" eaLnBrk="1" fontAlgn="base" hangingPunct="1">
        <a:spcBef>
          <a:spcPct val="0"/>
        </a:spcBef>
        <a:spcAft>
          <a:spcPct val="0"/>
        </a:spcAft>
        <a:defRPr sz="4400">
          <a:solidFill>
            <a:schemeClr val="tx1"/>
          </a:solidFill>
          <a:latin typeface="Calibri" pitchFamily="34" charset="0"/>
        </a:defRPr>
      </a:lvl9pPr>
    </p:titleStyle>
    <p:bodyStyle>
      <a:lvl1pPr marL="342892" indent="-342892"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31" indent="-285743"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2972" indent="-228594"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160"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348" indent="-228594"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840882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570590"/>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29149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361126"/>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782061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520553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31430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45322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621093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495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t>11/4/2021</a:t>
            </a:fld>
            <a:endParaRPr lang="en-US"/>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t>‹#›</a:t>
            </a:fld>
            <a:endParaRPr lang="en-US"/>
          </a:p>
        </p:txBody>
      </p:sp>
    </p:spTree>
    <p:extLst>
      <p:ext uri="{BB962C8B-B14F-4D97-AF65-F5344CB8AC3E}">
        <p14:creationId xmlns:p14="http://schemas.microsoft.com/office/powerpoint/2010/main" val="3569259121"/>
      </p:ext>
    </p:extLst>
  </p:cSld>
  <p:clrMap bg1="lt1" tx1="dk1" bg2="lt2" tx2="dk2" accent1="accent1" accent2="accent2" accent3="accent3" accent4="accent4" accent5="accent5" accent6="accent6" hlink="hlink" folHlink="folHlink"/>
  <p:sldLayoutIdLst>
    <p:sldLayoutId id="2147483650" r:id="rId1"/>
    <p:sldLayoutId id="2147483664" r:id="rId2"/>
    <p:sldLayoutId id="2147483663" r:id="rId3"/>
    <p:sldLayoutId id="2147483665"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060708"/>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75018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37025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3203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smtClean="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smtClean="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smtClean="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smtClean="0">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smtClean="0">
                <a:solidFill>
                  <a:prstClr val="white"/>
                </a:solidFill>
                <a:latin typeface="AvantGarde-Demi" pitchFamily="18" charset="0"/>
                <a:ea typeface="AvantGarde-Demi" pitchFamily="18" charset="0"/>
                <a:cs typeface="AvantGarde-Demi" pitchFamily="18" charset="0"/>
              </a:rPr>
              <a:t>VIỆT NAM</a:t>
            </a:r>
            <a:endParaRPr lang="en-US" sz="900" b="1">
              <a:solidFill>
                <a:prstClr val="white"/>
              </a:solidFill>
              <a:latin typeface="AvantGarde-Demi" pitchFamily="18" charset="0"/>
              <a:ea typeface="AvantGarde-Demi" pitchFamily="18" charset="0"/>
              <a:cs typeface="AvantGarde-Demi" pitchFamily="18" charset="0"/>
            </a:endParaRP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smtClean="0">
                <a:solidFill>
                  <a:prstClr val="white"/>
                </a:solidFill>
                <a:latin typeface="AvantGarde-Demi" pitchFamily="18" charset="0"/>
                <a:ea typeface="AvantGarde-Demi" pitchFamily="18" charset="0"/>
                <a:cs typeface="AvantGarde-Demi" pitchFamily="18" charset="0"/>
              </a:rPr>
              <a:t>Phần</a:t>
            </a:r>
            <a:endParaRPr lang="en-US" sz="1200" smtClean="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smtClean="0">
                <a:solidFill>
                  <a:prstClr val="white"/>
                </a:solidFill>
                <a:latin typeface="AvantGarde-Demi" pitchFamily="18" charset="0"/>
                <a:ea typeface="AvantGarde-Demi" pitchFamily="18" charset="0"/>
                <a:cs typeface="AvantGarde-Demi" pitchFamily="18" charset="0"/>
              </a:rPr>
              <a:t>3/3</a:t>
            </a:r>
            <a:endParaRPr lang="en-US" sz="1600">
              <a:solidFill>
                <a:prstClr val="white"/>
              </a:solidFill>
              <a:latin typeface="AvantGarde-Demi" pitchFamily="18" charset="0"/>
              <a:ea typeface="AvantGarde-Demi" pitchFamily="18" charset="0"/>
              <a:cs typeface="AvantGarde-Demi" pitchFamily="18" charset="0"/>
            </a:endParaRP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smtClean="0">
                <a:solidFill>
                  <a:prstClr val="white"/>
                </a:solidFill>
                <a:latin typeface="AvantGarde-Demi" pitchFamily="18" charset="0"/>
                <a:ea typeface="AvantGarde-Demi" pitchFamily="18" charset="0"/>
                <a:cs typeface="AvantGarde-Demi" pitchFamily="18" charset="0"/>
              </a:rPr>
              <a:t> CHÍ PHÈO</a:t>
            </a:r>
            <a:endParaRPr lang="en-US" sz="2700">
              <a:solidFill>
                <a:prstClr val="white"/>
              </a:solidFill>
              <a:latin typeface="AvantGarde-Demi" pitchFamily="18" charset="0"/>
              <a:ea typeface="AvantGarde-Demi" pitchFamily="18" charset="0"/>
              <a:cs typeface="AvantGarde-Demi" pitchFamily="18" charset="0"/>
            </a:endParaRP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smtClean="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cs typeface="+mn-cs"/>
            </a:endParaRPr>
          </a:p>
        </p:txBody>
      </p:sp>
    </p:spTree>
    <p:extLst>
      <p:ext uri="{BB962C8B-B14F-4D97-AF65-F5344CB8AC3E}">
        <p14:creationId xmlns:p14="http://schemas.microsoft.com/office/powerpoint/2010/main" val="327952553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Lst>
  <p:timing>
    <p:tnLst>
      <p:par>
        <p:cTn id="1" dur="indefinite" restart="never" nodeType="tmRoot"/>
      </p:par>
    </p:tnLst>
  </p:timing>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smtClean="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smtClean="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smtClean="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smtClean="0">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smtClean="0">
                <a:solidFill>
                  <a:prstClr val="white"/>
                </a:solidFill>
                <a:latin typeface="AvantGarde-Demi" pitchFamily="18" charset="0"/>
                <a:ea typeface="AvantGarde-Demi" pitchFamily="18" charset="0"/>
                <a:cs typeface="AvantGarde-Demi" pitchFamily="18" charset="0"/>
              </a:rPr>
              <a:t>VIỆT NAM</a:t>
            </a:r>
            <a:endParaRPr lang="en-US" sz="900" b="1">
              <a:solidFill>
                <a:prstClr val="white"/>
              </a:solidFill>
              <a:latin typeface="AvantGarde-Demi" pitchFamily="18" charset="0"/>
              <a:ea typeface="AvantGarde-Demi" pitchFamily="18" charset="0"/>
              <a:cs typeface="AvantGarde-Demi" pitchFamily="18" charset="0"/>
            </a:endParaRP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smtClean="0">
                <a:solidFill>
                  <a:prstClr val="white"/>
                </a:solidFill>
                <a:latin typeface="AvantGarde-Demi" pitchFamily="18" charset="0"/>
                <a:ea typeface="AvantGarde-Demi" pitchFamily="18" charset="0"/>
                <a:cs typeface="AvantGarde-Demi" pitchFamily="18" charset="0"/>
              </a:rPr>
              <a:t>Phần</a:t>
            </a:r>
            <a:endParaRPr lang="en-US" sz="1200" smtClean="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smtClean="0">
                <a:solidFill>
                  <a:prstClr val="white"/>
                </a:solidFill>
                <a:latin typeface="AvantGarde-Demi" pitchFamily="18" charset="0"/>
                <a:ea typeface="AvantGarde-Demi" pitchFamily="18" charset="0"/>
                <a:cs typeface="AvantGarde-Demi" pitchFamily="18" charset="0"/>
              </a:rPr>
              <a:t>3/3</a:t>
            </a:r>
            <a:endParaRPr lang="en-US" sz="1600">
              <a:solidFill>
                <a:prstClr val="white"/>
              </a:solidFill>
              <a:latin typeface="AvantGarde-Demi" pitchFamily="18" charset="0"/>
              <a:ea typeface="AvantGarde-Demi" pitchFamily="18" charset="0"/>
              <a:cs typeface="AvantGarde-Demi" pitchFamily="18" charset="0"/>
            </a:endParaRP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smtClean="0">
                <a:solidFill>
                  <a:prstClr val="white"/>
                </a:solidFill>
                <a:latin typeface="AvantGarde-Demi" pitchFamily="18" charset="0"/>
                <a:ea typeface="AvantGarde-Demi" pitchFamily="18" charset="0"/>
                <a:cs typeface="AvantGarde-Demi" pitchFamily="18" charset="0"/>
              </a:rPr>
              <a:t> CHÍ PHÈO</a:t>
            </a:r>
            <a:endParaRPr lang="en-US" sz="2700">
              <a:solidFill>
                <a:prstClr val="white"/>
              </a:solidFill>
              <a:latin typeface="AvantGarde-Demi" pitchFamily="18" charset="0"/>
              <a:ea typeface="AvantGarde-Demi" pitchFamily="18" charset="0"/>
              <a:cs typeface="AvantGarde-Demi" pitchFamily="18" charset="0"/>
            </a:endParaRP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smtClean="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endParaRPr>
          </a:p>
        </p:txBody>
      </p:sp>
    </p:spTree>
    <p:extLst>
      <p:ext uri="{BB962C8B-B14F-4D97-AF65-F5344CB8AC3E}">
        <p14:creationId xmlns:p14="http://schemas.microsoft.com/office/powerpoint/2010/main" val="1213281914"/>
      </p:ext>
    </p:extLst>
  </p:cSld>
  <p:clrMap bg1="lt1" tx1="dk1" bg2="lt2" tx2="dk2" accent1="accent1" accent2="accent2" accent3="accent3" accent4="accent4" accent5="accent5" accent6="accent6" hlink="hlink" folHlink="folHlink"/>
  <p:sldLayoutIdLst>
    <p:sldLayoutId id="2147483778" r:id="rId1"/>
    <p:sldLayoutId id="2147483780" r:id="rId2"/>
    <p:sldLayoutId id="2147483781" r:id="rId3"/>
  </p:sldLayoutIdLst>
  <p:timing>
    <p:tnLst>
      <p:par>
        <p:cTn id="1" dur="indefinite" restart="never" nodeType="tmRoot"/>
      </p:par>
    </p:tnLst>
  </p:timing>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smtClean="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smtClean="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smtClean="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smtClean="0">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smtClean="0">
                <a:solidFill>
                  <a:prstClr val="white"/>
                </a:solidFill>
                <a:latin typeface="AvantGarde-Demi" pitchFamily="18" charset="0"/>
                <a:ea typeface="AvantGarde-Demi" pitchFamily="18" charset="0"/>
                <a:cs typeface="AvantGarde-Demi" pitchFamily="18" charset="0"/>
              </a:rPr>
              <a:t>VIỆT NAM</a:t>
            </a:r>
            <a:endParaRPr lang="en-US" sz="900" b="1">
              <a:solidFill>
                <a:prstClr val="white"/>
              </a:solidFill>
              <a:latin typeface="AvantGarde-Demi" pitchFamily="18" charset="0"/>
              <a:ea typeface="AvantGarde-Demi" pitchFamily="18" charset="0"/>
              <a:cs typeface="AvantGarde-Demi" pitchFamily="18" charset="0"/>
            </a:endParaRP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smtClean="0">
                <a:solidFill>
                  <a:prstClr val="white"/>
                </a:solidFill>
                <a:latin typeface="AvantGarde-Demi" pitchFamily="18" charset="0"/>
                <a:ea typeface="AvantGarde-Demi" pitchFamily="18" charset="0"/>
                <a:cs typeface="AvantGarde-Demi" pitchFamily="18" charset="0"/>
              </a:rPr>
              <a:t>Phần</a:t>
            </a:r>
            <a:endParaRPr lang="en-US" sz="1200" smtClean="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smtClean="0">
                <a:solidFill>
                  <a:prstClr val="white"/>
                </a:solidFill>
                <a:latin typeface="AvantGarde-Demi" pitchFamily="18" charset="0"/>
                <a:ea typeface="AvantGarde-Demi" pitchFamily="18" charset="0"/>
                <a:cs typeface="AvantGarde-Demi" pitchFamily="18" charset="0"/>
              </a:rPr>
              <a:t>3/3</a:t>
            </a:r>
            <a:endParaRPr lang="en-US" sz="1600">
              <a:solidFill>
                <a:prstClr val="white"/>
              </a:solidFill>
              <a:latin typeface="AvantGarde-Demi" pitchFamily="18" charset="0"/>
              <a:ea typeface="AvantGarde-Demi" pitchFamily="18" charset="0"/>
              <a:cs typeface="AvantGarde-Demi" pitchFamily="18" charset="0"/>
            </a:endParaRP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smtClean="0">
                <a:solidFill>
                  <a:prstClr val="white"/>
                </a:solidFill>
                <a:latin typeface="AvantGarde-Demi" pitchFamily="18" charset="0"/>
                <a:ea typeface="AvantGarde-Demi" pitchFamily="18" charset="0"/>
                <a:cs typeface="AvantGarde-Demi" pitchFamily="18" charset="0"/>
              </a:rPr>
              <a:t> CHÍ PHÈO</a:t>
            </a:r>
            <a:endParaRPr lang="en-US" sz="2700">
              <a:solidFill>
                <a:prstClr val="white"/>
              </a:solidFill>
              <a:latin typeface="AvantGarde-Demi" pitchFamily="18" charset="0"/>
              <a:ea typeface="AvantGarde-Demi" pitchFamily="18" charset="0"/>
              <a:cs typeface="AvantGarde-Demi" pitchFamily="18" charset="0"/>
            </a:endParaRP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smtClean="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endParaRPr>
          </a:p>
        </p:txBody>
      </p:sp>
    </p:spTree>
    <p:extLst>
      <p:ext uri="{BB962C8B-B14F-4D97-AF65-F5344CB8AC3E}">
        <p14:creationId xmlns:p14="http://schemas.microsoft.com/office/powerpoint/2010/main" val="27645802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Lst>
  <p:timing>
    <p:tnLst>
      <p:par>
        <p:cTn id="1" dur="indefinite" restart="never" nodeType="tmRoot"/>
      </p:par>
    </p:tnLst>
  </p:timing>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4281" tIns="17140" rIns="34281" bIns="17140" rtlCol="0" anchor="ctr"/>
          <a:lstStyle/>
          <a:p>
            <a:pPr algn="ctr" defTabSz="816262" fontAlgn="auto">
              <a:spcBef>
                <a:spcPts val="0"/>
              </a:spcBef>
              <a:spcAft>
                <a:spcPts val="0"/>
              </a:spcAft>
            </a:pPr>
            <a:endParaRPr lang="en-US" sz="1600">
              <a:solidFill>
                <a:prstClr val="white"/>
              </a:solidFill>
            </a:endParaRPr>
          </a:p>
        </p:txBody>
      </p:sp>
      <p:sp>
        <p:nvSpPr>
          <p:cNvPr id="4" name="TextBox 3"/>
          <p:cNvSpPr txBox="1"/>
          <p:nvPr/>
        </p:nvSpPr>
        <p:spPr>
          <a:xfrm>
            <a:off x="3024141" y="171450"/>
            <a:ext cx="3999795" cy="434724"/>
          </a:xfrm>
          <a:prstGeom prst="rect">
            <a:avLst/>
          </a:prstGeom>
          <a:noFill/>
        </p:spPr>
        <p:txBody>
          <a:bodyPr wrap="none" lIns="34281" tIns="17140" rIns="34281" bIns="17140" rtlCol="0">
            <a:spAutoFit/>
          </a:bodyPr>
          <a:lstStyle/>
          <a:p>
            <a:pPr algn="ctr" defTabSz="816262" fontAlgn="auto">
              <a:spcBef>
                <a:spcPts val="0"/>
              </a:spcBef>
              <a:spcAft>
                <a:spcPts val="0"/>
              </a:spcAft>
            </a:pPr>
            <a:r>
              <a:rPr lang="vi-VN" sz="2600" smtClean="0">
                <a:solidFill>
                  <a:prstClr val="white"/>
                </a:solidFill>
                <a:latin typeface="AvantGarde-Demi" pitchFamily="18" charset="0"/>
                <a:ea typeface="AvantGarde-Demi" pitchFamily="18" charset="0"/>
                <a:cs typeface="AvantGarde-Demi" pitchFamily="18" charset="0"/>
              </a:rPr>
              <a:t>NGƯỜI LÁI ĐÒ SÔNG ĐÀ </a:t>
            </a:r>
            <a:endParaRPr lang="en-US" sz="2600">
              <a:solidFill>
                <a:prstClr val="white"/>
              </a:solidFill>
              <a:latin typeface="AvantGarde-Demi" pitchFamily="18" charset="0"/>
              <a:ea typeface="AvantGarde-Demi" pitchFamily="18" charset="0"/>
              <a:cs typeface="AvantGarde-Demi" pitchFamily="18" charset="0"/>
            </a:endParaRPr>
          </a:p>
        </p:txBody>
      </p:sp>
      <p:sp>
        <p:nvSpPr>
          <p:cNvPr id="6" name="TextBox 5"/>
          <p:cNvSpPr txBox="1"/>
          <p:nvPr/>
        </p:nvSpPr>
        <p:spPr>
          <a:xfrm>
            <a:off x="839927" y="125584"/>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smtClean="0">
                <a:solidFill>
                  <a:prstClr val="white"/>
                </a:solidFill>
                <a:latin typeface="AvantGarde-Demi" pitchFamily="18" charset="0"/>
                <a:ea typeface="AvantGarde-Demi" pitchFamily="18" charset="0"/>
                <a:cs typeface="AvantGarde-Demi" pitchFamily="18" charset="0"/>
              </a:rPr>
              <a:t>LỚP</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7" y="5000643"/>
            <a:ext cx="9141666" cy="142857"/>
          </a:xfrm>
          <a:prstGeom prst="rect">
            <a:avLst/>
          </a:prstGeom>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37" y="-12272"/>
            <a:ext cx="9129668" cy="53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792593" y="53677"/>
            <a:ext cx="359376" cy="278271"/>
          </a:xfrm>
          <a:prstGeom prst="rect">
            <a:avLst/>
          </a:prstGeom>
          <a:noFill/>
        </p:spPr>
        <p:txBody>
          <a:bodyPr wrap="none" lIns="34281" tIns="17140" rIns="34281" bIns="17140" rtlCol="0">
            <a:spAutoFit/>
          </a:bodyPr>
          <a:lstStyle/>
          <a:p>
            <a:pPr algn="ctr" defTabSz="816262" fontAlgn="auto">
              <a:lnSpc>
                <a:spcPts val="1875"/>
              </a:lnSpc>
              <a:spcBef>
                <a:spcPts val="0"/>
              </a:spcBef>
              <a:spcAft>
                <a:spcPts val="0"/>
              </a:spcAft>
            </a:pPr>
            <a:r>
              <a:rPr lang="en-US" sz="1200" smtClean="0">
                <a:solidFill>
                  <a:prstClr val="white"/>
                </a:solidFill>
                <a:latin typeface="AvantGarde-Demi" pitchFamily="18" charset="0"/>
                <a:ea typeface="AvantGarde-Demi" pitchFamily="18" charset="0"/>
                <a:cs typeface="AvantGarde-Demi" pitchFamily="18" charset="0"/>
              </a:rPr>
              <a:t>LỚP</a:t>
            </a:r>
          </a:p>
        </p:txBody>
      </p:sp>
      <p:sp>
        <p:nvSpPr>
          <p:cNvPr id="14" name="Rectangle 13"/>
          <p:cNvSpPr/>
          <p:nvPr/>
        </p:nvSpPr>
        <p:spPr>
          <a:xfrm>
            <a:off x="1229160" y="142875"/>
            <a:ext cx="828567" cy="311624"/>
          </a:xfrm>
          <a:prstGeom prst="rect">
            <a:avLst/>
          </a:prstGeom>
        </p:spPr>
        <p:txBody>
          <a:bodyPr wrap="square" lIns="34281" tIns="17140" rIns="34281" bIns="17140">
            <a:spAutoFit/>
          </a:bodyPr>
          <a:lstStyle/>
          <a:p>
            <a:pPr algn="ctr" defTabSz="816262" fontAlgn="auto">
              <a:spcBef>
                <a:spcPts val="0"/>
              </a:spcBef>
              <a:spcAft>
                <a:spcPts val="0"/>
              </a:spcAft>
            </a:pPr>
            <a:r>
              <a:rPr lang="en-US" sz="900" b="1" smtClean="0">
                <a:solidFill>
                  <a:prstClr val="white"/>
                </a:solidFill>
                <a:latin typeface="AvantGarde-Demi" pitchFamily="18" charset="0"/>
                <a:ea typeface="AvantGarde-Demi" pitchFamily="18" charset="0"/>
                <a:cs typeface="AvantGarde-Demi" pitchFamily="18" charset="0"/>
              </a:rPr>
              <a:t>VĂN HỌC</a:t>
            </a:r>
          </a:p>
          <a:p>
            <a:pPr algn="ctr" defTabSz="816262" fontAlgn="auto">
              <a:spcBef>
                <a:spcPts val="0"/>
              </a:spcBef>
              <a:spcAft>
                <a:spcPts val="0"/>
              </a:spcAft>
            </a:pPr>
            <a:r>
              <a:rPr lang="en-US" sz="900" b="1" smtClean="0">
                <a:solidFill>
                  <a:prstClr val="white"/>
                </a:solidFill>
                <a:latin typeface="AvantGarde-Demi" pitchFamily="18" charset="0"/>
                <a:ea typeface="AvantGarde-Demi" pitchFamily="18" charset="0"/>
                <a:cs typeface="AvantGarde-Demi" pitchFamily="18" charset="0"/>
              </a:rPr>
              <a:t>VIỆT NAM</a:t>
            </a:r>
            <a:endParaRPr lang="en-US" sz="900" b="1">
              <a:solidFill>
                <a:prstClr val="white"/>
              </a:solidFill>
              <a:latin typeface="AvantGarde-Demi" pitchFamily="18" charset="0"/>
              <a:ea typeface="AvantGarde-Demi" pitchFamily="18" charset="0"/>
              <a:cs typeface="AvantGarde-Demi" pitchFamily="18" charset="0"/>
            </a:endParaRPr>
          </a:p>
        </p:txBody>
      </p:sp>
      <p:sp>
        <p:nvSpPr>
          <p:cNvPr id="15" name="TextBox 14"/>
          <p:cNvSpPr txBox="1"/>
          <p:nvPr/>
        </p:nvSpPr>
        <p:spPr>
          <a:xfrm>
            <a:off x="2103905" y="65324"/>
            <a:ext cx="377008" cy="470632"/>
          </a:xfrm>
          <a:prstGeom prst="rect">
            <a:avLst/>
          </a:prstGeom>
          <a:noFill/>
        </p:spPr>
        <p:txBody>
          <a:bodyPr wrap="none" lIns="34281" tIns="17140" rIns="34281" bIns="17140" rtlCol="0">
            <a:spAutoFit/>
          </a:bodyPr>
          <a:lstStyle/>
          <a:p>
            <a:pPr algn="ctr" defTabSz="816262" fontAlgn="auto">
              <a:lnSpc>
                <a:spcPts val="1687"/>
              </a:lnSpc>
              <a:spcBef>
                <a:spcPts val="0"/>
              </a:spcBef>
              <a:spcAft>
                <a:spcPts val="0"/>
              </a:spcAft>
            </a:pPr>
            <a:r>
              <a:rPr lang="en-US" sz="1200" err="1" smtClean="0">
                <a:solidFill>
                  <a:prstClr val="white"/>
                </a:solidFill>
                <a:latin typeface="AvantGarde-Demi" pitchFamily="18" charset="0"/>
                <a:ea typeface="AvantGarde-Demi" pitchFamily="18" charset="0"/>
                <a:cs typeface="AvantGarde-Demi" pitchFamily="18" charset="0"/>
              </a:rPr>
              <a:t>Phần</a:t>
            </a:r>
            <a:endParaRPr lang="en-US" sz="1200" smtClean="0">
              <a:solidFill>
                <a:prstClr val="white"/>
              </a:solidFill>
              <a:latin typeface="AvantGarde-Demi" pitchFamily="18" charset="0"/>
              <a:ea typeface="AvantGarde-Demi" pitchFamily="18" charset="0"/>
              <a:cs typeface="AvantGarde-Demi" pitchFamily="18" charset="0"/>
            </a:endParaRPr>
          </a:p>
          <a:p>
            <a:pPr algn="ctr" defTabSz="816262" fontAlgn="auto">
              <a:lnSpc>
                <a:spcPts val="1687"/>
              </a:lnSpc>
              <a:spcBef>
                <a:spcPts val="0"/>
              </a:spcBef>
              <a:spcAft>
                <a:spcPts val="0"/>
              </a:spcAft>
            </a:pPr>
            <a:r>
              <a:rPr lang="en-US" sz="1600" smtClean="0">
                <a:solidFill>
                  <a:prstClr val="white"/>
                </a:solidFill>
                <a:latin typeface="AvantGarde-Demi" pitchFamily="18" charset="0"/>
                <a:ea typeface="AvantGarde-Demi" pitchFamily="18" charset="0"/>
                <a:cs typeface="AvantGarde-Demi" pitchFamily="18" charset="0"/>
              </a:rPr>
              <a:t>3/3</a:t>
            </a:r>
            <a:endParaRPr lang="en-US" sz="1600">
              <a:solidFill>
                <a:prstClr val="white"/>
              </a:solidFill>
              <a:latin typeface="AvantGarde-Demi" pitchFamily="18" charset="0"/>
              <a:ea typeface="AvantGarde-Demi" pitchFamily="18" charset="0"/>
              <a:cs typeface="AvantGarde-Demi" pitchFamily="18" charset="0"/>
            </a:endParaRPr>
          </a:p>
        </p:txBody>
      </p:sp>
      <p:sp>
        <p:nvSpPr>
          <p:cNvPr id="16" name="TextBox 15"/>
          <p:cNvSpPr txBox="1"/>
          <p:nvPr/>
        </p:nvSpPr>
        <p:spPr>
          <a:xfrm>
            <a:off x="4042894" y="92802"/>
            <a:ext cx="1765999" cy="450123"/>
          </a:xfrm>
          <a:prstGeom prst="rect">
            <a:avLst/>
          </a:prstGeom>
          <a:noFill/>
        </p:spPr>
        <p:txBody>
          <a:bodyPr wrap="none" lIns="34281" tIns="17140" rIns="34281" bIns="17140" rtlCol="0">
            <a:spAutoFit/>
          </a:bodyPr>
          <a:lstStyle/>
          <a:p>
            <a:pPr algn="ctr" defTabSz="816262" fontAlgn="auto">
              <a:spcBef>
                <a:spcPts val="0"/>
              </a:spcBef>
              <a:spcAft>
                <a:spcPts val="0"/>
              </a:spcAft>
            </a:pPr>
            <a:r>
              <a:rPr lang="en-US" sz="2700" smtClean="0">
                <a:solidFill>
                  <a:prstClr val="white"/>
                </a:solidFill>
                <a:latin typeface="AvantGarde-Demi" pitchFamily="18" charset="0"/>
                <a:ea typeface="AvantGarde-Demi" pitchFamily="18" charset="0"/>
                <a:cs typeface="AvantGarde-Demi" pitchFamily="18" charset="0"/>
              </a:rPr>
              <a:t> CHÍ PHÈO</a:t>
            </a:r>
            <a:endParaRPr lang="en-US" sz="2700">
              <a:solidFill>
                <a:prstClr val="white"/>
              </a:solidFill>
              <a:latin typeface="AvantGarde-Demi" pitchFamily="18" charset="0"/>
              <a:ea typeface="AvantGarde-Demi" pitchFamily="18" charset="0"/>
              <a:cs typeface="AvantGarde-Demi" pitchFamily="18" charset="0"/>
            </a:endParaRPr>
          </a:p>
        </p:txBody>
      </p:sp>
      <p:sp>
        <p:nvSpPr>
          <p:cNvPr id="17" name="Rectangle 16"/>
          <p:cNvSpPr/>
          <p:nvPr/>
        </p:nvSpPr>
        <p:spPr>
          <a:xfrm>
            <a:off x="772020" y="230450"/>
            <a:ext cx="316222" cy="342391"/>
          </a:xfrm>
          <a:prstGeom prst="rect">
            <a:avLst/>
          </a:prstGeom>
        </p:spPr>
        <p:txBody>
          <a:bodyPr wrap="none" lIns="34281" tIns="17140" rIns="34281" bIns="17140">
            <a:spAutoFit/>
          </a:bodyPr>
          <a:lstStyle/>
          <a:p>
            <a:pPr defTabSz="816262" fontAlgn="auto">
              <a:spcBef>
                <a:spcPts val="0"/>
              </a:spcBef>
              <a:spcAft>
                <a:spcPts val="0"/>
              </a:spcAft>
            </a:pPr>
            <a:r>
              <a:rPr lang="en-US" sz="2000" smtClean="0">
                <a:solidFill>
                  <a:prstClr val="white"/>
                </a:solidFill>
                <a:latin typeface="AvantGarde-Demi" pitchFamily="18" charset="0"/>
                <a:ea typeface="AvantGarde-Demi" pitchFamily="18" charset="0"/>
                <a:cs typeface="AvantGarde-Demi" pitchFamily="18" charset="0"/>
              </a:rPr>
              <a:t>11</a:t>
            </a:r>
            <a:endParaRPr lang="en-US">
              <a:solidFill>
                <a:prstClr val="black"/>
              </a:solidFill>
              <a:latin typeface="Calibri"/>
            </a:endParaRPr>
          </a:p>
        </p:txBody>
      </p:sp>
    </p:spTree>
    <p:extLst>
      <p:ext uri="{BB962C8B-B14F-4D97-AF65-F5344CB8AC3E}">
        <p14:creationId xmlns:p14="http://schemas.microsoft.com/office/powerpoint/2010/main" val="3596605562"/>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Lst>
  <p:timing>
    <p:tnLst>
      <p:par>
        <p:cTn id="1" dur="indefinite" restart="never" nodeType="tmRoot"/>
      </p:par>
    </p:tnLst>
  </p:timing>
  <p:txStyles>
    <p:titleStyle>
      <a:lvl1pPr algn="ctr" defTabSz="816262" rtl="0" eaLnBrk="1" latinLnBrk="0" hangingPunct="1">
        <a:spcBef>
          <a:spcPct val="0"/>
        </a:spcBef>
        <a:buNone/>
        <a:defRPr sz="3900" kern="1200">
          <a:solidFill>
            <a:schemeClr val="tx1"/>
          </a:solidFill>
          <a:latin typeface="+mj-lt"/>
          <a:ea typeface="+mj-ea"/>
          <a:cs typeface="+mj-cs"/>
        </a:defRPr>
      </a:lvl1pPr>
    </p:titleStyle>
    <p:bodyStyle>
      <a:lvl1pPr marL="306098" indent="-306098" algn="l" defTabSz="816262"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63212" indent="-255082" algn="l" defTabSz="816262"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20327" indent="-204065" algn="l" defTabSz="816262"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457"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588"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4719"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850"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098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111" indent="-204065" algn="l" defTabSz="81626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262" rtl="0" eaLnBrk="1" latinLnBrk="0" hangingPunct="1">
        <a:defRPr sz="1600" kern="1200">
          <a:solidFill>
            <a:schemeClr val="tx1"/>
          </a:solidFill>
          <a:latin typeface="+mn-lt"/>
          <a:ea typeface="+mn-ea"/>
          <a:cs typeface="+mn-cs"/>
        </a:defRPr>
      </a:lvl1pPr>
      <a:lvl2pPr marL="408131" algn="l" defTabSz="816262" rtl="0" eaLnBrk="1" latinLnBrk="0" hangingPunct="1">
        <a:defRPr sz="1600" kern="1200">
          <a:solidFill>
            <a:schemeClr val="tx1"/>
          </a:solidFill>
          <a:latin typeface="+mn-lt"/>
          <a:ea typeface="+mn-ea"/>
          <a:cs typeface="+mn-cs"/>
        </a:defRPr>
      </a:lvl2pPr>
      <a:lvl3pPr marL="816262" algn="l" defTabSz="816262" rtl="0" eaLnBrk="1" latinLnBrk="0" hangingPunct="1">
        <a:defRPr sz="1600" kern="1200">
          <a:solidFill>
            <a:schemeClr val="tx1"/>
          </a:solidFill>
          <a:latin typeface="+mn-lt"/>
          <a:ea typeface="+mn-ea"/>
          <a:cs typeface="+mn-cs"/>
        </a:defRPr>
      </a:lvl3pPr>
      <a:lvl4pPr marL="1224392" algn="l" defTabSz="816262" rtl="0" eaLnBrk="1" latinLnBrk="0" hangingPunct="1">
        <a:defRPr sz="1600" kern="1200">
          <a:solidFill>
            <a:schemeClr val="tx1"/>
          </a:solidFill>
          <a:latin typeface="+mn-lt"/>
          <a:ea typeface="+mn-ea"/>
          <a:cs typeface="+mn-cs"/>
        </a:defRPr>
      </a:lvl4pPr>
      <a:lvl5pPr marL="1632523" algn="l" defTabSz="816262" rtl="0" eaLnBrk="1" latinLnBrk="0" hangingPunct="1">
        <a:defRPr sz="1600" kern="1200">
          <a:solidFill>
            <a:schemeClr val="tx1"/>
          </a:solidFill>
          <a:latin typeface="+mn-lt"/>
          <a:ea typeface="+mn-ea"/>
          <a:cs typeface="+mn-cs"/>
        </a:defRPr>
      </a:lvl5pPr>
      <a:lvl6pPr marL="2040654" algn="l" defTabSz="816262" rtl="0" eaLnBrk="1" latinLnBrk="0" hangingPunct="1">
        <a:defRPr sz="1600" kern="1200">
          <a:solidFill>
            <a:schemeClr val="tx1"/>
          </a:solidFill>
          <a:latin typeface="+mn-lt"/>
          <a:ea typeface="+mn-ea"/>
          <a:cs typeface="+mn-cs"/>
        </a:defRPr>
      </a:lvl6pPr>
      <a:lvl7pPr marL="2448785" algn="l" defTabSz="816262" rtl="0" eaLnBrk="1" latinLnBrk="0" hangingPunct="1">
        <a:defRPr sz="1600" kern="1200">
          <a:solidFill>
            <a:schemeClr val="tx1"/>
          </a:solidFill>
          <a:latin typeface="+mn-lt"/>
          <a:ea typeface="+mn-ea"/>
          <a:cs typeface="+mn-cs"/>
        </a:defRPr>
      </a:lvl7pPr>
      <a:lvl8pPr marL="2856915" algn="l" defTabSz="816262" rtl="0" eaLnBrk="1" latinLnBrk="0" hangingPunct="1">
        <a:defRPr sz="1600" kern="1200">
          <a:solidFill>
            <a:schemeClr val="tx1"/>
          </a:solidFill>
          <a:latin typeface="+mn-lt"/>
          <a:ea typeface="+mn-ea"/>
          <a:cs typeface="+mn-cs"/>
        </a:defRPr>
      </a:lvl8pPr>
      <a:lvl9pPr marL="3265046" algn="l" defTabSz="816262"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760" tIns="14379" rIns="28760" bIns="14379" anchor="ctr"/>
          <a:lstStyle/>
          <a:p>
            <a:pPr algn="ctr" defTabSz="684754" fontAlgn="auto">
              <a:spcBef>
                <a:spcPts val="0"/>
              </a:spcBef>
              <a:spcAft>
                <a:spcPts val="0"/>
              </a:spcAft>
              <a:defRPr/>
            </a:pPr>
            <a:endParaRPr lang="en-US" sz="1400">
              <a:solidFill>
                <a:prstClr val="white"/>
              </a:solidFill>
            </a:endParaRPr>
          </a:p>
        </p:txBody>
      </p:sp>
    </p:spTree>
    <p:extLst>
      <p:ext uri="{BB962C8B-B14F-4D97-AF65-F5344CB8AC3E}">
        <p14:creationId xmlns:p14="http://schemas.microsoft.com/office/powerpoint/2010/main" val="407841214"/>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ctr" defTabSz="683926" rtl="0" eaLnBrk="0" fontAlgn="base" hangingPunct="0">
        <a:spcBef>
          <a:spcPct val="0"/>
        </a:spcBef>
        <a:spcAft>
          <a:spcPct val="0"/>
        </a:spcAft>
        <a:defRPr sz="3300" kern="1200">
          <a:solidFill>
            <a:schemeClr val="tx1"/>
          </a:solidFill>
          <a:latin typeface="+mj-lt"/>
          <a:ea typeface="+mj-ea"/>
          <a:cs typeface="+mj-cs"/>
        </a:defRPr>
      </a:lvl1pPr>
      <a:lvl2pPr algn="ctr" defTabSz="683926" rtl="0" eaLnBrk="0" fontAlgn="base" hangingPunct="0">
        <a:spcBef>
          <a:spcPct val="0"/>
        </a:spcBef>
        <a:spcAft>
          <a:spcPct val="0"/>
        </a:spcAft>
        <a:defRPr sz="3300">
          <a:solidFill>
            <a:schemeClr val="tx1"/>
          </a:solidFill>
          <a:latin typeface="Calibri" pitchFamily="34" charset="0"/>
        </a:defRPr>
      </a:lvl2pPr>
      <a:lvl3pPr algn="ctr" defTabSz="683926" rtl="0" eaLnBrk="0" fontAlgn="base" hangingPunct="0">
        <a:spcBef>
          <a:spcPct val="0"/>
        </a:spcBef>
        <a:spcAft>
          <a:spcPct val="0"/>
        </a:spcAft>
        <a:defRPr sz="3300">
          <a:solidFill>
            <a:schemeClr val="tx1"/>
          </a:solidFill>
          <a:latin typeface="Calibri" pitchFamily="34" charset="0"/>
        </a:defRPr>
      </a:lvl3pPr>
      <a:lvl4pPr algn="ctr" defTabSz="683926" rtl="0" eaLnBrk="0" fontAlgn="base" hangingPunct="0">
        <a:spcBef>
          <a:spcPct val="0"/>
        </a:spcBef>
        <a:spcAft>
          <a:spcPct val="0"/>
        </a:spcAft>
        <a:defRPr sz="3300">
          <a:solidFill>
            <a:schemeClr val="tx1"/>
          </a:solidFill>
          <a:latin typeface="Calibri" pitchFamily="34" charset="0"/>
        </a:defRPr>
      </a:lvl4pPr>
      <a:lvl5pPr algn="ctr" defTabSz="683926" rtl="0" eaLnBrk="0" fontAlgn="base" hangingPunct="0">
        <a:spcBef>
          <a:spcPct val="0"/>
        </a:spcBef>
        <a:spcAft>
          <a:spcPct val="0"/>
        </a:spcAft>
        <a:defRPr sz="3300">
          <a:solidFill>
            <a:schemeClr val="tx1"/>
          </a:solidFill>
          <a:latin typeface="Calibri" pitchFamily="34" charset="0"/>
        </a:defRPr>
      </a:lvl5pPr>
      <a:lvl6pPr marL="342560" algn="ctr" defTabSz="683926" rtl="0" fontAlgn="base">
        <a:spcBef>
          <a:spcPct val="0"/>
        </a:spcBef>
        <a:spcAft>
          <a:spcPct val="0"/>
        </a:spcAft>
        <a:defRPr sz="3300">
          <a:solidFill>
            <a:schemeClr val="tx1"/>
          </a:solidFill>
          <a:latin typeface="Calibri" pitchFamily="34" charset="0"/>
        </a:defRPr>
      </a:lvl6pPr>
      <a:lvl7pPr marL="685115" algn="ctr" defTabSz="683926" rtl="0" fontAlgn="base">
        <a:spcBef>
          <a:spcPct val="0"/>
        </a:spcBef>
        <a:spcAft>
          <a:spcPct val="0"/>
        </a:spcAft>
        <a:defRPr sz="3300">
          <a:solidFill>
            <a:schemeClr val="tx1"/>
          </a:solidFill>
          <a:latin typeface="Calibri" pitchFamily="34" charset="0"/>
        </a:defRPr>
      </a:lvl7pPr>
      <a:lvl8pPr marL="1027671" algn="ctr" defTabSz="683926" rtl="0" fontAlgn="base">
        <a:spcBef>
          <a:spcPct val="0"/>
        </a:spcBef>
        <a:spcAft>
          <a:spcPct val="0"/>
        </a:spcAft>
        <a:defRPr sz="3300">
          <a:solidFill>
            <a:schemeClr val="tx1"/>
          </a:solidFill>
          <a:latin typeface="Calibri" pitchFamily="34" charset="0"/>
        </a:defRPr>
      </a:lvl8pPr>
      <a:lvl9pPr marL="1370231" algn="ctr" defTabSz="683926" rtl="0" fontAlgn="base">
        <a:spcBef>
          <a:spcPct val="0"/>
        </a:spcBef>
        <a:spcAft>
          <a:spcPct val="0"/>
        </a:spcAft>
        <a:defRPr sz="3300">
          <a:solidFill>
            <a:schemeClr val="tx1"/>
          </a:solidFill>
          <a:latin typeface="Calibri" pitchFamily="34" charset="0"/>
        </a:defRPr>
      </a:lvl9pPr>
    </p:titleStyle>
    <p:bodyStyle>
      <a:lvl1pPr marL="255731" indent="-255731" algn="l" defTabSz="683926"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5466" indent="-212908" algn="l" defTabSz="683926"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5206" indent="-170091" algn="l" defTabSz="683926"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197761" indent="-170091" algn="l" defTabSz="683926"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0319" indent="-170091" algn="l" defTabSz="683926"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3068" indent="-171191" algn="l" defTabSz="68475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5447" indent="-171191" algn="l" defTabSz="68475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823" indent="-171191" algn="l" defTabSz="68475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0200" indent="-171191" algn="l" defTabSz="68475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754" rtl="0" eaLnBrk="1" latinLnBrk="0" hangingPunct="1">
        <a:defRPr sz="1400" kern="1200">
          <a:solidFill>
            <a:schemeClr val="tx1"/>
          </a:solidFill>
          <a:latin typeface="+mn-lt"/>
          <a:ea typeface="+mn-ea"/>
          <a:cs typeface="+mn-cs"/>
        </a:defRPr>
      </a:lvl1pPr>
      <a:lvl2pPr marL="342377" algn="l" defTabSz="684754" rtl="0" eaLnBrk="1" latinLnBrk="0" hangingPunct="1">
        <a:defRPr sz="1400" kern="1200">
          <a:solidFill>
            <a:schemeClr val="tx1"/>
          </a:solidFill>
          <a:latin typeface="+mn-lt"/>
          <a:ea typeface="+mn-ea"/>
          <a:cs typeface="+mn-cs"/>
        </a:defRPr>
      </a:lvl2pPr>
      <a:lvl3pPr marL="684754" algn="l" defTabSz="684754" rtl="0" eaLnBrk="1" latinLnBrk="0" hangingPunct="1">
        <a:defRPr sz="1400" kern="1200">
          <a:solidFill>
            <a:schemeClr val="tx1"/>
          </a:solidFill>
          <a:latin typeface="+mn-lt"/>
          <a:ea typeface="+mn-ea"/>
          <a:cs typeface="+mn-cs"/>
        </a:defRPr>
      </a:lvl3pPr>
      <a:lvl4pPr marL="1027128" algn="l" defTabSz="684754" rtl="0" eaLnBrk="1" latinLnBrk="0" hangingPunct="1">
        <a:defRPr sz="1400" kern="1200">
          <a:solidFill>
            <a:schemeClr val="tx1"/>
          </a:solidFill>
          <a:latin typeface="+mn-lt"/>
          <a:ea typeface="+mn-ea"/>
          <a:cs typeface="+mn-cs"/>
        </a:defRPr>
      </a:lvl4pPr>
      <a:lvl5pPr marL="1369507" algn="l" defTabSz="684754" rtl="0" eaLnBrk="1" latinLnBrk="0" hangingPunct="1">
        <a:defRPr sz="1400" kern="1200">
          <a:solidFill>
            <a:schemeClr val="tx1"/>
          </a:solidFill>
          <a:latin typeface="+mn-lt"/>
          <a:ea typeface="+mn-ea"/>
          <a:cs typeface="+mn-cs"/>
        </a:defRPr>
      </a:lvl5pPr>
      <a:lvl6pPr marL="1711880" algn="l" defTabSz="684754" rtl="0" eaLnBrk="1" latinLnBrk="0" hangingPunct="1">
        <a:defRPr sz="1400" kern="1200">
          <a:solidFill>
            <a:schemeClr val="tx1"/>
          </a:solidFill>
          <a:latin typeface="+mn-lt"/>
          <a:ea typeface="+mn-ea"/>
          <a:cs typeface="+mn-cs"/>
        </a:defRPr>
      </a:lvl6pPr>
      <a:lvl7pPr marL="2054259" algn="l" defTabSz="684754" rtl="0" eaLnBrk="1" latinLnBrk="0" hangingPunct="1">
        <a:defRPr sz="1400" kern="1200">
          <a:solidFill>
            <a:schemeClr val="tx1"/>
          </a:solidFill>
          <a:latin typeface="+mn-lt"/>
          <a:ea typeface="+mn-ea"/>
          <a:cs typeface="+mn-cs"/>
        </a:defRPr>
      </a:lvl7pPr>
      <a:lvl8pPr marL="2396634" algn="l" defTabSz="684754" rtl="0" eaLnBrk="1" latinLnBrk="0" hangingPunct="1">
        <a:defRPr sz="1400" kern="1200">
          <a:solidFill>
            <a:schemeClr val="tx1"/>
          </a:solidFill>
          <a:latin typeface="+mn-lt"/>
          <a:ea typeface="+mn-ea"/>
          <a:cs typeface="+mn-cs"/>
        </a:defRPr>
      </a:lvl8pPr>
      <a:lvl9pPr marL="2739011" algn="l" defTabSz="684754"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28787" tIns="14393" rIns="28787" bIns="14393" anchor="ctr"/>
          <a:lstStyle/>
          <a:p>
            <a:pPr algn="ctr" defTabSz="685438" fontAlgn="auto">
              <a:spcBef>
                <a:spcPts val="0"/>
              </a:spcBef>
              <a:spcAft>
                <a:spcPts val="0"/>
              </a:spcAft>
              <a:defRPr/>
            </a:pPr>
            <a:endParaRPr lang="en-US" sz="1400">
              <a:solidFill>
                <a:prstClr val="white"/>
              </a:solidFill>
            </a:endParaRPr>
          </a:p>
        </p:txBody>
      </p:sp>
    </p:spTree>
    <p:extLst>
      <p:ext uri="{BB962C8B-B14F-4D97-AF65-F5344CB8AC3E}">
        <p14:creationId xmlns:p14="http://schemas.microsoft.com/office/powerpoint/2010/main" val="479184615"/>
      </p:ext>
    </p:extLst>
  </p:cSld>
  <p:clrMap bg1="lt1" tx1="dk1" bg2="lt2" tx2="dk2" accent1="accent1" accent2="accent2" accent3="accent3" accent4="accent4" accent5="accent5" accent6="accent6" hlink="hlink" folHlink="folHlink"/>
  <p:sldLayoutIdLst>
    <p:sldLayoutId id="2147483669" r:id="rId1"/>
  </p:sldLayoutIdLst>
  <p:timing>
    <p:tnLst>
      <p:par>
        <p:cTn id="1" dur="indefinite" restart="never" nodeType="tmRoot"/>
      </p:par>
    </p:tnLst>
  </p:timing>
  <p:txStyles>
    <p:titleStyle>
      <a:lvl1pPr algn="ctr" defTabSz="684610" rtl="0" fontAlgn="base">
        <a:spcBef>
          <a:spcPct val="0"/>
        </a:spcBef>
        <a:spcAft>
          <a:spcPct val="0"/>
        </a:spcAft>
        <a:defRPr sz="3300" kern="1200">
          <a:solidFill>
            <a:schemeClr val="tx1"/>
          </a:solidFill>
          <a:latin typeface="+mj-lt"/>
          <a:ea typeface="+mj-ea"/>
          <a:cs typeface="+mj-cs"/>
        </a:defRPr>
      </a:lvl1pPr>
      <a:lvl2pPr algn="ctr" defTabSz="684610" rtl="0" fontAlgn="base">
        <a:spcBef>
          <a:spcPct val="0"/>
        </a:spcBef>
        <a:spcAft>
          <a:spcPct val="0"/>
        </a:spcAft>
        <a:defRPr sz="3300">
          <a:solidFill>
            <a:schemeClr val="tx1"/>
          </a:solidFill>
          <a:latin typeface="Calibri" pitchFamily="34" charset="0"/>
        </a:defRPr>
      </a:lvl2pPr>
      <a:lvl3pPr algn="ctr" defTabSz="684610" rtl="0" fontAlgn="base">
        <a:spcBef>
          <a:spcPct val="0"/>
        </a:spcBef>
        <a:spcAft>
          <a:spcPct val="0"/>
        </a:spcAft>
        <a:defRPr sz="3300">
          <a:solidFill>
            <a:schemeClr val="tx1"/>
          </a:solidFill>
          <a:latin typeface="Calibri" pitchFamily="34" charset="0"/>
        </a:defRPr>
      </a:lvl3pPr>
      <a:lvl4pPr algn="ctr" defTabSz="684610" rtl="0" fontAlgn="base">
        <a:spcBef>
          <a:spcPct val="0"/>
        </a:spcBef>
        <a:spcAft>
          <a:spcPct val="0"/>
        </a:spcAft>
        <a:defRPr sz="3300">
          <a:solidFill>
            <a:schemeClr val="tx1"/>
          </a:solidFill>
          <a:latin typeface="Calibri" pitchFamily="34" charset="0"/>
        </a:defRPr>
      </a:lvl4pPr>
      <a:lvl5pPr algn="ctr" defTabSz="684610" rtl="0" fontAlgn="base">
        <a:spcBef>
          <a:spcPct val="0"/>
        </a:spcBef>
        <a:spcAft>
          <a:spcPct val="0"/>
        </a:spcAft>
        <a:defRPr sz="3300">
          <a:solidFill>
            <a:schemeClr val="tx1"/>
          </a:solidFill>
          <a:latin typeface="Calibri" pitchFamily="34" charset="0"/>
        </a:defRPr>
      </a:lvl5pPr>
      <a:lvl6pPr marL="342900" algn="ctr" defTabSz="684610" rtl="0" fontAlgn="base">
        <a:spcBef>
          <a:spcPct val="0"/>
        </a:spcBef>
        <a:spcAft>
          <a:spcPct val="0"/>
        </a:spcAft>
        <a:defRPr sz="3300">
          <a:solidFill>
            <a:schemeClr val="tx1"/>
          </a:solidFill>
          <a:latin typeface="Calibri" pitchFamily="34" charset="0"/>
        </a:defRPr>
      </a:lvl6pPr>
      <a:lvl7pPr marL="685800" algn="ctr" defTabSz="684610" rtl="0" fontAlgn="base">
        <a:spcBef>
          <a:spcPct val="0"/>
        </a:spcBef>
        <a:spcAft>
          <a:spcPct val="0"/>
        </a:spcAft>
        <a:defRPr sz="3300">
          <a:solidFill>
            <a:schemeClr val="tx1"/>
          </a:solidFill>
          <a:latin typeface="Calibri" pitchFamily="34" charset="0"/>
        </a:defRPr>
      </a:lvl7pPr>
      <a:lvl8pPr marL="1028700" algn="ctr" defTabSz="684610" rtl="0" fontAlgn="base">
        <a:spcBef>
          <a:spcPct val="0"/>
        </a:spcBef>
        <a:spcAft>
          <a:spcPct val="0"/>
        </a:spcAft>
        <a:defRPr sz="3300">
          <a:solidFill>
            <a:schemeClr val="tx1"/>
          </a:solidFill>
          <a:latin typeface="Calibri" pitchFamily="34" charset="0"/>
        </a:defRPr>
      </a:lvl8pPr>
      <a:lvl9pPr marL="1371600" algn="ctr" defTabSz="684610" rtl="0" fontAlgn="base">
        <a:spcBef>
          <a:spcPct val="0"/>
        </a:spcBef>
        <a:spcAft>
          <a:spcPct val="0"/>
        </a:spcAft>
        <a:defRPr sz="3300">
          <a:solidFill>
            <a:schemeClr val="tx1"/>
          </a:solidFill>
          <a:latin typeface="Calibri" pitchFamily="34" charset="0"/>
        </a:defRPr>
      </a:lvl9pPr>
    </p:titleStyle>
    <p:bodyStyle>
      <a:lvl1pPr marL="255985" indent="-255985" algn="l" defTabSz="684610" rtl="0" fontAlgn="base">
        <a:spcBef>
          <a:spcPct val="20000"/>
        </a:spcBef>
        <a:spcAft>
          <a:spcPct val="0"/>
        </a:spcAft>
        <a:buFont typeface="Arial" pitchFamily="34" charset="0"/>
        <a:buChar char="•"/>
        <a:defRPr sz="2400" kern="1200">
          <a:solidFill>
            <a:schemeClr val="tx1"/>
          </a:solidFill>
          <a:latin typeface="+mn-lt"/>
          <a:ea typeface="+mn-ea"/>
          <a:cs typeface="+mn-cs"/>
        </a:defRPr>
      </a:lvl1pPr>
      <a:lvl2pPr marL="556022" indent="-213122" algn="l" defTabSz="684610" rtl="0" fontAlgn="base">
        <a:spcBef>
          <a:spcPct val="20000"/>
        </a:spcBef>
        <a:spcAft>
          <a:spcPct val="0"/>
        </a:spcAft>
        <a:buFont typeface="Arial" pitchFamily="34" charset="0"/>
        <a:buChar char="–"/>
        <a:defRPr sz="2100" kern="1200">
          <a:solidFill>
            <a:schemeClr val="tx1"/>
          </a:solidFill>
          <a:latin typeface="+mn-lt"/>
          <a:ea typeface="+mn-ea"/>
          <a:cs typeface="+mn-cs"/>
        </a:defRPr>
      </a:lvl2pPr>
      <a:lvl3pPr marL="856060" indent="-170260" algn="l" defTabSz="684610" rtl="0" fontAlgn="base">
        <a:spcBef>
          <a:spcPct val="20000"/>
        </a:spcBef>
        <a:spcAft>
          <a:spcPct val="0"/>
        </a:spcAft>
        <a:buFont typeface="Arial" pitchFamily="34" charset="0"/>
        <a:buChar char="•"/>
        <a:defRPr sz="1800" kern="1200">
          <a:solidFill>
            <a:schemeClr val="tx1"/>
          </a:solidFill>
          <a:latin typeface="+mn-lt"/>
          <a:ea typeface="+mn-ea"/>
          <a:cs typeface="+mn-cs"/>
        </a:defRPr>
      </a:lvl3pPr>
      <a:lvl4pPr marL="1198960" indent="-170260" algn="l" defTabSz="684610" rtl="0" fontAlgn="base">
        <a:spcBef>
          <a:spcPct val="20000"/>
        </a:spcBef>
        <a:spcAft>
          <a:spcPct val="0"/>
        </a:spcAft>
        <a:buFont typeface="Arial" pitchFamily="34" charset="0"/>
        <a:buChar char="–"/>
        <a:defRPr sz="1500" kern="1200">
          <a:solidFill>
            <a:schemeClr val="tx1"/>
          </a:solidFill>
          <a:latin typeface="+mn-lt"/>
          <a:ea typeface="+mn-ea"/>
          <a:cs typeface="+mn-cs"/>
        </a:defRPr>
      </a:lvl4pPr>
      <a:lvl5pPr marL="1541860" indent="-170260" algn="l" defTabSz="684610" rtl="0" fontAlgn="base">
        <a:spcBef>
          <a:spcPct val="20000"/>
        </a:spcBef>
        <a:spcAft>
          <a:spcPct val="0"/>
        </a:spcAft>
        <a:buFont typeface="Arial" pitchFamily="34" charset="0"/>
        <a:buChar char="»"/>
        <a:defRPr sz="1500" kern="1200">
          <a:solidFill>
            <a:schemeClr val="tx1"/>
          </a:solidFill>
          <a:latin typeface="+mn-lt"/>
          <a:ea typeface="+mn-ea"/>
          <a:cs typeface="+mn-cs"/>
        </a:defRPr>
      </a:lvl5pPr>
      <a:lvl6pPr marL="1884953"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7673"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0392"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3111" indent="-171360" algn="l" defTabSz="685438"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438" rtl="0" eaLnBrk="1" latinLnBrk="0" hangingPunct="1">
        <a:defRPr sz="1400" kern="1200">
          <a:solidFill>
            <a:schemeClr val="tx1"/>
          </a:solidFill>
          <a:latin typeface="+mn-lt"/>
          <a:ea typeface="+mn-ea"/>
          <a:cs typeface="+mn-cs"/>
        </a:defRPr>
      </a:lvl1pPr>
      <a:lvl2pPr marL="342719" algn="l" defTabSz="685438" rtl="0" eaLnBrk="1" latinLnBrk="0" hangingPunct="1">
        <a:defRPr sz="1400" kern="1200">
          <a:solidFill>
            <a:schemeClr val="tx1"/>
          </a:solidFill>
          <a:latin typeface="+mn-lt"/>
          <a:ea typeface="+mn-ea"/>
          <a:cs typeface="+mn-cs"/>
        </a:defRPr>
      </a:lvl2pPr>
      <a:lvl3pPr marL="685438" algn="l" defTabSz="685438" rtl="0" eaLnBrk="1" latinLnBrk="0" hangingPunct="1">
        <a:defRPr sz="1400" kern="1200">
          <a:solidFill>
            <a:schemeClr val="tx1"/>
          </a:solidFill>
          <a:latin typeface="+mn-lt"/>
          <a:ea typeface="+mn-ea"/>
          <a:cs typeface="+mn-cs"/>
        </a:defRPr>
      </a:lvl3pPr>
      <a:lvl4pPr marL="1028158" algn="l" defTabSz="685438" rtl="0" eaLnBrk="1" latinLnBrk="0" hangingPunct="1">
        <a:defRPr sz="1400" kern="1200">
          <a:solidFill>
            <a:schemeClr val="tx1"/>
          </a:solidFill>
          <a:latin typeface="+mn-lt"/>
          <a:ea typeface="+mn-ea"/>
          <a:cs typeface="+mn-cs"/>
        </a:defRPr>
      </a:lvl4pPr>
      <a:lvl5pPr marL="1370876" algn="l" defTabSz="685438" rtl="0" eaLnBrk="1" latinLnBrk="0" hangingPunct="1">
        <a:defRPr sz="1400" kern="1200">
          <a:solidFill>
            <a:schemeClr val="tx1"/>
          </a:solidFill>
          <a:latin typeface="+mn-lt"/>
          <a:ea typeface="+mn-ea"/>
          <a:cs typeface="+mn-cs"/>
        </a:defRPr>
      </a:lvl5pPr>
      <a:lvl6pPr marL="1713595" algn="l" defTabSz="685438" rtl="0" eaLnBrk="1" latinLnBrk="0" hangingPunct="1">
        <a:defRPr sz="1400" kern="1200">
          <a:solidFill>
            <a:schemeClr val="tx1"/>
          </a:solidFill>
          <a:latin typeface="+mn-lt"/>
          <a:ea typeface="+mn-ea"/>
          <a:cs typeface="+mn-cs"/>
        </a:defRPr>
      </a:lvl6pPr>
      <a:lvl7pPr marL="2056313" algn="l" defTabSz="685438" rtl="0" eaLnBrk="1" latinLnBrk="0" hangingPunct="1">
        <a:defRPr sz="1400" kern="1200">
          <a:solidFill>
            <a:schemeClr val="tx1"/>
          </a:solidFill>
          <a:latin typeface="+mn-lt"/>
          <a:ea typeface="+mn-ea"/>
          <a:cs typeface="+mn-cs"/>
        </a:defRPr>
      </a:lvl7pPr>
      <a:lvl8pPr marL="2399032" algn="l" defTabSz="685438" rtl="0" eaLnBrk="1" latinLnBrk="0" hangingPunct="1">
        <a:defRPr sz="1400" kern="1200">
          <a:solidFill>
            <a:schemeClr val="tx1"/>
          </a:solidFill>
          <a:latin typeface="+mn-lt"/>
          <a:ea typeface="+mn-ea"/>
          <a:cs typeface="+mn-cs"/>
        </a:defRPr>
      </a:lvl8pPr>
      <a:lvl9pPr marL="2741751" algn="l" defTabSz="685438"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0350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035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8071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fontAlgn="auto">
              <a:spcBef>
                <a:spcPts val="0"/>
              </a:spcBef>
              <a:spcAft>
                <a:spcPts val="0"/>
              </a:spcAft>
            </a:pPr>
            <a:fld id="{2B8C012C-B1B7-47F6-B168-A941E97A73A9}" type="datetimeFigureOut">
              <a:rPr lang="en-US" smtClean="0">
                <a:solidFill>
                  <a:prstClr val="black">
                    <a:tint val="75000"/>
                  </a:prstClr>
                </a:solidFill>
                <a:latin typeface="Calibri"/>
                <a:cs typeface="+mn-cs"/>
              </a:rPr>
              <a:pPr defTabSz="685800" fontAlgn="auto">
                <a:spcBef>
                  <a:spcPts val="0"/>
                </a:spcBef>
                <a:spcAft>
                  <a:spcPts val="0"/>
                </a:spcAft>
              </a:pPr>
              <a:t>11/4/2021</a:t>
            </a:fld>
            <a:endParaRPr lang="en-US">
              <a:solidFill>
                <a:prstClr val="black">
                  <a:tint val="75000"/>
                </a:prstClr>
              </a:solidFill>
              <a:latin typeface="Calibri"/>
              <a:cs typeface="+mn-cs"/>
            </a:endParaRPr>
          </a:p>
        </p:txBody>
      </p:sp>
      <p:sp>
        <p:nvSpPr>
          <p:cNvPr id="5" name="Footer Placeholder 4">
            <a:extLst>
              <a:ext uri="{FF2B5EF4-FFF2-40B4-BE49-F238E27FC236}">
                <a16:creationId xmlns=""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a:extLst>
              <a:ext uri="{FF2B5EF4-FFF2-40B4-BE49-F238E27FC236}">
                <a16:creationId xmlns=""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fontAlgn="auto">
              <a:spcBef>
                <a:spcPts val="0"/>
              </a:spcBef>
              <a:spcAft>
                <a:spcPts val="0"/>
              </a:spcAft>
            </a:pPr>
            <a:fld id="{91EC7793-07B9-4429-92E8-8730EA770269}" type="slidenum">
              <a:rPr lang="en-US" smtClean="0">
                <a:solidFill>
                  <a:prstClr val="black">
                    <a:tint val="75000"/>
                  </a:prstClr>
                </a:solidFill>
                <a:latin typeface="Calibri"/>
                <a:cs typeface="+mn-cs"/>
              </a:rPr>
              <a:pPr defTabSz="685800"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13780992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075"/>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4637"/>
          </a:xfrm>
          <a:prstGeom prst="rect">
            <a:avLst/>
          </a:prstGeom>
        </p:spPr>
        <p:txBody>
          <a:bodyPr vert="horz" lIns="91438" tIns="45719" rIns="91438" bIns="45719" rtlCol="0" anchor="ctr"/>
          <a:lstStyle>
            <a:lvl1pPr algn="l">
              <a:defRPr sz="1200">
                <a:solidFill>
                  <a:schemeClr val="tx1">
                    <a:tint val="75000"/>
                  </a:schemeClr>
                </a:solidFill>
              </a:defRPr>
            </a:lvl1pPr>
          </a:lstStyle>
          <a:p>
            <a:fld id="{78C5DCDC-61CE-48E4-8A64-565E028C28CB}" type="datetimeFigureOut">
              <a:rPr lang="en-US" smtClean="0">
                <a:solidFill>
                  <a:prstClr val="black">
                    <a:tint val="75000"/>
                  </a:prstClr>
                </a:solidFill>
              </a:rPr>
              <a:pPr/>
              <a:t>11/4/2021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38" tIns="45719" rIns="91438" bIns="4571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38" tIns="45719" rIns="91438" bIns="45719" rtlCol="0" anchor="ctr"/>
          <a:lstStyle>
            <a:lvl1pPr algn="r">
              <a:defRPr sz="1200">
                <a:solidFill>
                  <a:schemeClr val="tx1">
                    <a:tint val="75000"/>
                  </a:schemeClr>
                </a:solidFill>
              </a:defRPr>
            </a:lvl1pPr>
          </a:lstStyle>
          <a:p>
            <a:fld id="{E5ED9663-ED20-45C3-A444-C9BB90F1242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623904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Lst>
  <p:txStyles>
    <p:titleStyle>
      <a:lvl1pPr algn="ctr" defTabSz="914378" rtl="0" eaLnBrk="1" latinLnBrk="0" hangingPunct="1">
        <a:spcBef>
          <a:spcPct val="0"/>
        </a:spcBef>
        <a:buNone/>
        <a:defRPr sz="4400" kern="1200">
          <a:solidFill>
            <a:srgbClr val="2F7F95"/>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7.png"/><Relationship Id="rId5" Type="http://schemas.microsoft.com/office/2007/relationships/media" Target="../media/media3.mp3"/><Relationship Id="rId10" Type="http://schemas.openxmlformats.org/officeDocument/2006/relationships/image" Target="../media/image6.png"/><Relationship Id="rId4" Type="http://schemas.openxmlformats.org/officeDocument/2006/relationships/audio" Target="../media/media2.mp3"/><Relationship Id="rId9"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8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5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2.xml"/></Relationships>
</file>

<file path=ppt/slides/_rels/slide5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9.xml"/></Relationships>
</file>

<file path=ppt/slides/_rels/slide5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alpha val="26000"/>
          </a:schemeClr>
        </a:solidFill>
        <a:effectLst/>
      </p:bgPr>
    </p:bg>
    <p:spTree>
      <p:nvGrpSpPr>
        <p:cNvPr id="1" name=""/>
        <p:cNvGrpSpPr/>
        <p:nvPr/>
      </p:nvGrpSpPr>
      <p:grpSpPr>
        <a:xfrm>
          <a:off x="0" y="0"/>
          <a:ext cx="0" cy="0"/>
          <a:chOff x="0" y="0"/>
          <a:chExt cx="0" cy="0"/>
        </a:xfrm>
      </p:grpSpPr>
      <p:pic>
        <p:nvPicPr>
          <p:cNvPr id="4098" name="Picture 8" descr="Blue flowers PNG and PSD | Flower border, Flower drawing, Clip art b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2" y="1241535"/>
            <a:ext cx="4791075" cy="390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8" descr="Blue flowers PNG and PSD | Flower border, Flower drawing, Clip art bor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7" y="8335"/>
            <a:ext cx="5126038" cy="402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1583535"/>
            <a:ext cx="7993062" cy="244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9827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 </a:t>
            </a:r>
            <a:r>
              <a:rPr lang="en-US" sz="2800" b="1" dirty="0" err="1" smtClean="0">
                <a:solidFill>
                  <a:srgbClr val="002060"/>
                </a:solidFill>
                <a:latin typeface="Times New Roman"/>
                <a:ea typeface="Tahoma" pitchFamily="34" charset="0"/>
                <a:cs typeface="Tahoma" pitchFamily="34" charset="0"/>
              </a:rPr>
              <a:t>Đọc</a:t>
            </a:r>
            <a:r>
              <a:rPr lang="en-US" sz="2800" b="1" dirty="0" smtClean="0">
                <a:solidFill>
                  <a:srgbClr val="002060"/>
                </a:solidFill>
                <a:latin typeface="Times New Roman"/>
                <a:ea typeface="Tahoma" pitchFamily="34" charset="0"/>
                <a:cs typeface="Tahoma" pitchFamily="34" charset="0"/>
              </a:rPr>
              <a:t> – </a:t>
            </a:r>
            <a:r>
              <a:rPr lang="en-US" sz="2800" b="1" dirty="0" err="1" smtClean="0">
                <a:solidFill>
                  <a:srgbClr val="002060"/>
                </a:solidFill>
                <a:latin typeface="Times New Roman"/>
                <a:ea typeface="Tahoma" pitchFamily="34" charset="0"/>
                <a:cs typeface="Tahoma" pitchFamily="34" charset="0"/>
              </a:rPr>
              <a:t>hiểu</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văn</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5" name="Rectangle 4"/>
          <p:cNvSpPr/>
          <p:nvPr/>
        </p:nvSpPr>
        <p:spPr>
          <a:xfrm>
            <a:off x="457516" y="971550"/>
            <a:ext cx="4002955" cy="523220"/>
          </a:xfrm>
          <a:prstGeom prst="rect">
            <a:avLst/>
          </a:prstGeom>
        </p:spPr>
        <p:txBody>
          <a:bodyPr wrap="none">
            <a:spAutoFit/>
          </a:bodyPr>
          <a:lstStyle/>
          <a:p>
            <a:r>
              <a:rPr lang="en-US" sz="2800" b="1" i="1" dirty="0" smtClean="0">
                <a:solidFill>
                  <a:schemeClr val="tx2"/>
                </a:solidFill>
                <a:latin typeface="Times New Roman" pitchFamily="18" charset="0"/>
                <a:cs typeface="Times New Roman" pitchFamily="18" charset="0"/>
              </a:rPr>
              <a:t>1. </a:t>
            </a:r>
            <a:r>
              <a:rPr lang="en-US" sz="2800" b="1" i="1" dirty="0" err="1" smtClean="0">
                <a:solidFill>
                  <a:schemeClr val="tx2"/>
                </a:solidFill>
                <a:latin typeface="Times New Roman" pitchFamily="18" charset="0"/>
                <a:cs typeface="Times New Roman" pitchFamily="18" charset="0"/>
              </a:rPr>
              <a:t>Hình</a:t>
            </a:r>
            <a:r>
              <a:rPr lang="en-US" sz="2800" b="1" i="1" dirty="0" smtClean="0">
                <a:solidFill>
                  <a:schemeClr val="tx2"/>
                </a:solidFill>
                <a:latin typeface="Times New Roman" pitchFamily="18" charset="0"/>
                <a:cs typeface="Times New Roman" pitchFamily="18" charset="0"/>
              </a:rPr>
              <a:t> </a:t>
            </a:r>
            <a:r>
              <a:rPr lang="en-US" sz="2800" b="1" i="1" dirty="0" err="1" smtClean="0">
                <a:solidFill>
                  <a:schemeClr val="tx2"/>
                </a:solidFill>
                <a:latin typeface="Times New Roman" pitchFamily="18" charset="0"/>
                <a:cs typeface="Times New Roman" pitchFamily="18" charset="0"/>
              </a:rPr>
              <a:t>ảnh</a:t>
            </a:r>
            <a:r>
              <a:rPr lang="en-US" sz="2800" b="1" i="1" dirty="0" smtClean="0">
                <a:solidFill>
                  <a:schemeClr val="tx2"/>
                </a:solidFill>
                <a:latin typeface="Times New Roman" pitchFamily="18" charset="0"/>
                <a:cs typeface="Times New Roman" pitchFamily="18" charset="0"/>
              </a:rPr>
              <a:t> </a:t>
            </a:r>
            <a:r>
              <a:rPr lang="en-US" sz="2800" b="1" i="1" dirty="0" err="1" smtClean="0">
                <a:solidFill>
                  <a:schemeClr val="tx2"/>
                </a:solidFill>
                <a:latin typeface="Times New Roman" pitchFamily="18" charset="0"/>
                <a:cs typeface="Times New Roman" pitchFamily="18" charset="0"/>
              </a:rPr>
              <a:t>làng</a:t>
            </a:r>
            <a:r>
              <a:rPr lang="en-US" sz="2800" b="1" i="1" dirty="0" smtClean="0">
                <a:solidFill>
                  <a:schemeClr val="tx2"/>
                </a:solidFill>
                <a:latin typeface="Times New Roman" pitchFamily="18" charset="0"/>
                <a:cs typeface="Times New Roman" pitchFamily="18" charset="0"/>
              </a:rPr>
              <a:t> </a:t>
            </a:r>
            <a:r>
              <a:rPr lang="en-US" sz="2800" b="1" i="1" dirty="0" err="1" smtClean="0">
                <a:solidFill>
                  <a:schemeClr val="tx2"/>
                </a:solidFill>
                <a:latin typeface="Times New Roman" pitchFamily="18" charset="0"/>
                <a:cs typeface="Times New Roman" pitchFamily="18" charset="0"/>
              </a:rPr>
              <a:t>Vũ</a:t>
            </a:r>
            <a:r>
              <a:rPr lang="en-US" sz="2800" b="1" i="1" dirty="0" smtClean="0">
                <a:solidFill>
                  <a:schemeClr val="tx2"/>
                </a:solidFill>
                <a:latin typeface="Times New Roman" pitchFamily="18" charset="0"/>
                <a:cs typeface="Times New Roman" pitchFamily="18" charset="0"/>
              </a:rPr>
              <a:t> </a:t>
            </a:r>
            <a:r>
              <a:rPr lang="en-US" sz="2800" b="1" i="1" dirty="0" err="1" smtClean="0">
                <a:solidFill>
                  <a:schemeClr val="tx2"/>
                </a:solidFill>
                <a:latin typeface="Times New Roman" pitchFamily="18" charset="0"/>
                <a:cs typeface="Times New Roman" pitchFamily="18" charset="0"/>
              </a:rPr>
              <a:t>Đại</a:t>
            </a:r>
            <a:r>
              <a:rPr lang="vi-VN" sz="2800" b="1" i="1" dirty="0" smtClean="0">
                <a:solidFill>
                  <a:schemeClr val="tx2"/>
                </a:solidFill>
                <a:latin typeface="Times New Roman" pitchFamily="18" charset="0"/>
                <a:cs typeface="Times New Roman" pitchFamily="18" charset="0"/>
              </a:rPr>
              <a:t> </a:t>
            </a:r>
            <a:endParaRPr lang="en-US" i="1" dirty="0">
              <a:solidFill>
                <a:schemeClr val="tx2"/>
              </a:solidFill>
            </a:endParaRPr>
          </a:p>
        </p:txBody>
      </p:sp>
      <p:pic>
        <p:nvPicPr>
          <p:cNvPr id="6" name="Picture 6" descr="Hình ảnh có liên quan">
            <a:extLst>
              <a:ext uri="{FF2B5EF4-FFF2-40B4-BE49-F238E27FC236}">
                <a16:creationId xmlns:a16="http://schemas.microsoft.com/office/drawing/2014/main" xmlns="" id="{2E1DA91C-7944-4565-8243-1599ED1B89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62649" y="1809750"/>
            <a:ext cx="3657600" cy="2192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ontent Placeholder 2">
            <a:extLst>
              <a:ext uri="{FF2B5EF4-FFF2-40B4-BE49-F238E27FC236}">
                <a16:creationId xmlns:a16="http://schemas.microsoft.com/office/drawing/2014/main" xmlns="" id="{482BA614-ACEB-4254-93B2-9FE2C313A692}"/>
              </a:ext>
            </a:extLst>
          </p:cNvPr>
          <p:cNvSpPr>
            <a:spLocks noGrp="1"/>
          </p:cNvSpPr>
          <p:nvPr>
            <p:ph idx="1"/>
          </p:nvPr>
        </p:nvSpPr>
        <p:spPr>
          <a:xfrm>
            <a:off x="228600" y="1581150"/>
            <a:ext cx="5105400" cy="2133600"/>
          </a:xfrm>
          <a:prstGeom prst="rect">
            <a:avLst/>
          </a:prstGeom>
        </p:spPr>
        <p:txBody>
          <a:bodyPr>
            <a:noAutofit/>
          </a:bodyPr>
          <a:lstStyle/>
          <a:p>
            <a:pPr marL="457200" lvl="0" indent="-457200" algn="just" defTabSz="914400">
              <a:lnSpc>
                <a:spcPct val="160000"/>
              </a:lnSpc>
              <a:spcBef>
                <a:spcPts val="0"/>
              </a:spcBef>
              <a:buFontTx/>
              <a:buChar char="-"/>
            </a:pPr>
            <a:r>
              <a:rPr kumimoji="0" lang="en-US" sz="2400" b="0" i="0" u="none" strike="noStrike" kern="0" cap="none" spc="0" normalizeH="0" baseline="0" noProof="0" dirty="0" err="1" smtClean="0">
                <a:ln>
                  <a:noFill/>
                </a:ln>
                <a:solidFill>
                  <a:schemeClr val="tx1"/>
                </a:solidFill>
                <a:uLnTx/>
                <a:uFillTx/>
                <a:latin typeface="Times New Roman" pitchFamily="18" charset="0"/>
                <a:cs typeface="Times New Roman" pitchFamily="18" charset="0"/>
              </a:rPr>
              <a:t>Dân</a:t>
            </a:r>
            <a:r>
              <a:rPr kumimoji="0" lang="en-US" sz="2400" b="0" i="0" u="none" strike="noStrike" kern="0" cap="none" spc="0" normalizeH="0" baseline="0" noProof="0" dirty="0" smtClean="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chemeClr val="tx1"/>
                </a:solidFill>
                <a:uLnTx/>
                <a:uFillTx/>
                <a:latin typeface="Times New Roman" pitchFamily="18" charset="0"/>
                <a:cs typeface="Times New Roman" pitchFamily="18" charset="0"/>
              </a:rPr>
              <a:t>không</a:t>
            </a:r>
            <a:r>
              <a:rPr kumimoji="0" lang="en-US" sz="2400" b="0" i="0" u="none" strike="noStrike" kern="0" cap="none" spc="0" normalizeH="0" baseline="0" noProof="0" dirty="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chemeClr val="tx1"/>
                </a:solidFill>
                <a:uLnTx/>
                <a:uFillTx/>
                <a:latin typeface="Times New Roman" pitchFamily="18" charset="0"/>
                <a:cs typeface="Times New Roman" pitchFamily="18" charset="0"/>
              </a:rPr>
              <a:t>quá</a:t>
            </a:r>
            <a:r>
              <a:rPr kumimoji="0" lang="en-US" sz="2400" b="0" i="0" u="none" strike="noStrike" kern="0" cap="none" spc="0" normalizeH="0" baseline="0" noProof="0" dirty="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chemeClr val="tx1"/>
                </a:solidFill>
                <a:uLnTx/>
                <a:uFillTx/>
                <a:latin typeface="Times New Roman" pitchFamily="18" charset="0"/>
                <a:cs typeface="Times New Roman" pitchFamily="18" charset="0"/>
              </a:rPr>
              <a:t>hai</a:t>
            </a:r>
            <a:r>
              <a:rPr kumimoji="0" lang="en-US" sz="2400" b="0" i="0" u="none" strike="noStrike" kern="0" cap="none" spc="0" normalizeH="0" baseline="0" noProof="0" dirty="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baseline="0" noProof="0" dirty="0" err="1">
                <a:ln>
                  <a:noFill/>
                </a:ln>
                <a:solidFill>
                  <a:schemeClr val="tx1"/>
                </a:solidFill>
                <a:uLnTx/>
                <a:uFillTx/>
                <a:latin typeface="Times New Roman" pitchFamily="18" charset="0"/>
                <a:cs typeface="Times New Roman" pitchFamily="18" charset="0"/>
              </a:rPr>
              <a:t>nghìn</a:t>
            </a:r>
            <a:r>
              <a:rPr kumimoji="0" lang="en-US" sz="2400" b="0" i="0" u="none" strike="noStrike" kern="0" cap="none" spc="0" normalizeH="0" baseline="0" noProof="0" dirty="0">
                <a:ln>
                  <a:noFill/>
                </a:ln>
                <a:solidFill>
                  <a:schemeClr val="tx1"/>
                </a:solidFill>
                <a:uLnTx/>
                <a:uFillTx/>
                <a:latin typeface="Times New Roman" pitchFamily="18" charset="0"/>
                <a:cs typeface="Times New Roman" pitchFamily="18" charset="0"/>
              </a:rPr>
              <a:t> ng</a:t>
            </a:r>
            <a:r>
              <a:rPr kumimoji="0" lang="vi-VN" sz="2400" b="0" i="0" u="none" strike="noStrike" kern="0" cap="none" spc="0" normalizeH="0" baseline="0" noProof="0" dirty="0">
                <a:ln>
                  <a:noFill/>
                </a:ln>
                <a:solidFill>
                  <a:schemeClr val="tx1"/>
                </a:solidFill>
                <a:uLnTx/>
                <a:uFillTx/>
                <a:latin typeface="Times New Roman" pitchFamily="18" charset="0"/>
                <a:cs typeface="Times New Roman" pitchFamily="18" charset="0"/>
              </a:rPr>
              <a:t>ư</a:t>
            </a:r>
            <a:r>
              <a:rPr kumimoji="0" lang="en-US" sz="2400" b="0" i="0" u="none" strike="noStrike" kern="0" cap="none" spc="0" normalizeH="0" baseline="0" noProof="0" dirty="0" err="1" smtClean="0">
                <a:ln>
                  <a:noFill/>
                </a:ln>
                <a:solidFill>
                  <a:schemeClr val="tx1"/>
                </a:solidFill>
                <a:uLnTx/>
                <a:uFillTx/>
                <a:latin typeface="Times New Roman" pitchFamily="18" charset="0"/>
                <a:cs typeface="Times New Roman" pitchFamily="18" charset="0"/>
              </a:rPr>
              <a:t>ời</a:t>
            </a:r>
            <a:r>
              <a:rPr kumimoji="0" lang="en-US" sz="2400" b="0" i="0" u="none" strike="noStrike" kern="0" cap="none" spc="0" normalizeH="0" baseline="0" noProof="0" dirty="0" smtClean="0">
                <a:ln>
                  <a:noFill/>
                </a:ln>
                <a:solidFill>
                  <a:schemeClr val="tx1"/>
                </a:solidFill>
                <a:uLnTx/>
                <a:uFillTx/>
                <a:latin typeface="Times New Roman" pitchFamily="18" charset="0"/>
                <a:cs typeface="Times New Roman" pitchFamily="18" charset="0"/>
              </a:rPr>
              <a:t>,</a:t>
            </a:r>
            <a:r>
              <a:rPr lang="en-US" sz="2400" kern="0" dirty="0">
                <a:solidFill>
                  <a:prstClr val="black"/>
                </a:solidFill>
                <a:latin typeface="Times New Roman" pitchFamily="18" charset="0"/>
                <a:cs typeface="Times New Roman" pitchFamily="18" charset="0"/>
              </a:rPr>
              <a:t> </a:t>
            </a:r>
            <a:r>
              <a:rPr lang="en-US" sz="2400" kern="0" dirty="0" err="1" smtClean="0">
                <a:solidFill>
                  <a:prstClr val="black"/>
                </a:solidFill>
                <a:latin typeface="Times New Roman" pitchFamily="18" charset="0"/>
                <a:cs typeface="Times New Roman" pitchFamily="18" charset="0"/>
              </a:rPr>
              <a:t>xa</a:t>
            </a:r>
            <a:r>
              <a:rPr lang="en-US" sz="2400" kern="0" dirty="0" smtClean="0">
                <a:solidFill>
                  <a:prstClr val="black"/>
                </a:solidFill>
                <a:latin typeface="Times New Roman" pitchFamily="18" charset="0"/>
                <a:cs typeface="Times New Roman" pitchFamily="18" charset="0"/>
              </a:rPr>
              <a:t> </a:t>
            </a:r>
            <a:r>
              <a:rPr lang="en-US" sz="2400" kern="0" dirty="0" err="1">
                <a:solidFill>
                  <a:prstClr val="black"/>
                </a:solidFill>
                <a:latin typeface="Times New Roman" pitchFamily="18" charset="0"/>
                <a:cs typeface="Times New Roman" pitchFamily="18" charset="0"/>
              </a:rPr>
              <a:t>phủ</a:t>
            </a:r>
            <a:r>
              <a:rPr lang="en-US" sz="2400" kern="0" dirty="0">
                <a:solidFill>
                  <a:prstClr val="black"/>
                </a:solidFill>
                <a:latin typeface="Times New Roman" pitchFamily="18" charset="0"/>
                <a:cs typeface="Times New Roman" pitchFamily="18" charset="0"/>
              </a:rPr>
              <a:t>, </a:t>
            </a:r>
            <a:r>
              <a:rPr lang="en-US" sz="2400" kern="0" dirty="0" err="1">
                <a:solidFill>
                  <a:prstClr val="black"/>
                </a:solidFill>
                <a:latin typeface="Times New Roman" pitchFamily="18" charset="0"/>
                <a:cs typeface="Times New Roman" pitchFamily="18" charset="0"/>
              </a:rPr>
              <a:t>xa</a:t>
            </a:r>
            <a:r>
              <a:rPr lang="en-US" sz="2400" kern="0" dirty="0">
                <a:solidFill>
                  <a:prstClr val="black"/>
                </a:solidFill>
                <a:latin typeface="Times New Roman" pitchFamily="18" charset="0"/>
                <a:cs typeface="Times New Roman" pitchFamily="18" charset="0"/>
              </a:rPr>
              <a:t> </a:t>
            </a:r>
            <a:r>
              <a:rPr lang="en-US" sz="2400" kern="0" dirty="0" err="1">
                <a:solidFill>
                  <a:prstClr val="black"/>
                </a:solidFill>
                <a:latin typeface="Times New Roman" pitchFamily="18" charset="0"/>
                <a:cs typeface="Times New Roman" pitchFamily="18" charset="0"/>
              </a:rPr>
              <a:t>tỉnh</a:t>
            </a:r>
            <a:r>
              <a:rPr lang="en-US" sz="2400" kern="0" dirty="0">
                <a:solidFill>
                  <a:prstClr val="black"/>
                </a:solidFill>
                <a:latin typeface="Times New Roman" pitchFamily="18" charset="0"/>
                <a:cs typeface="Times New Roman" pitchFamily="18" charset="0"/>
              </a:rPr>
              <a:t>.</a:t>
            </a:r>
            <a:r>
              <a:rPr kumimoji="0" lang="en-US" sz="2400" b="0" i="0" u="none" strike="noStrike" kern="0" cap="none" spc="0" normalizeH="0" baseline="0" noProof="0" dirty="0" smtClean="0">
                <a:ln>
                  <a:noFill/>
                </a:ln>
                <a:solidFill>
                  <a:schemeClr val="tx1"/>
                </a:solidFill>
                <a:uLnTx/>
                <a:uFillTx/>
                <a:latin typeface="Times New Roman" pitchFamily="18" charset="0"/>
                <a:cs typeface="Times New Roman" pitchFamily="18" charset="0"/>
              </a:rPr>
              <a:t> </a:t>
            </a:r>
            <a:r>
              <a:rPr lang="en-US" sz="2400" kern="0" dirty="0" err="1">
                <a:solidFill>
                  <a:schemeClr val="tx1"/>
                </a:solidFill>
                <a:latin typeface="Times New Roman" pitchFamily="18" charset="0"/>
                <a:cs typeface="Times New Roman" pitchFamily="18" charset="0"/>
              </a:rPr>
              <a:t>N</a:t>
            </a:r>
            <a:r>
              <a:rPr kumimoji="0" lang="en-US" sz="2400" b="0" i="0" u="none" strike="noStrike" kern="0" cap="none" spc="0" normalizeH="0" baseline="0" noProof="0" dirty="0" err="1" smtClean="0">
                <a:ln>
                  <a:noFill/>
                </a:ln>
                <a:solidFill>
                  <a:schemeClr val="tx1"/>
                </a:solidFill>
                <a:uLnTx/>
                <a:uFillTx/>
                <a:latin typeface="Times New Roman" pitchFamily="18" charset="0"/>
                <a:cs typeface="Times New Roman" pitchFamily="18" charset="0"/>
              </a:rPr>
              <a:t>ông</a:t>
            </a:r>
            <a:r>
              <a:rPr kumimoji="0" lang="en-US" sz="2400" b="0" i="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noProof="0" dirty="0" err="1" smtClean="0">
                <a:ln>
                  <a:noFill/>
                </a:ln>
                <a:solidFill>
                  <a:schemeClr val="tx1"/>
                </a:solidFill>
                <a:uLnTx/>
                <a:uFillTx/>
                <a:latin typeface="Times New Roman" pitchFamily="18" charset="0"/>
                <a:cs typeface="Times New Roman" pitchFamily="18" charset="0"/>
              </a:rPr>
              <a:t>dân</a:t>
            </a:r>
            <a:r>
              <a:rPr kumimoji="0" lang="en-US" sz="2400" b="0" i="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noProof="0" dirty="0" err="1" smtClean="0">
                <a:ln>
                  <a:noFill/>
                </a:ln>
                <a:solidFill>
                  <a:schemeClr val="tx1"/>
                </a:solidFill>
                <a:uLnTx/>
                <a:uFillTx/>
                <a:latin typeface="Times New Roman" pitchFamily="18" charset="0"/>
                <a:cs typeface="Times New Roman" pitchFamily="18" charset="0"/>
              </a:rPr>
              <a:t>sống</a:t>
            </a:r>
            <a:r>
              <a:rPr kumimoji="0" lang="en-US" sz="2400" b="0" i="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noProof="0" dirty="0" err="1" smtClean="0">
                <a:ln>
                  <a:noFill/>
                </a:ln>
                <a:solidFill>
                  <a:schemeClr val="tx1"/>
                </a:solidFill>
                <a:uLnTx/>
                <a:uFillTx/>
                <a:latin typeface="Times New Roman" pitchFamily="18" charset="0"/>
                <a:cs typeface="Times New Roman" pitchFamily="18" charset="0"/>
              </a:rPr>
              <a:t>nghèo</a:t>
            </a:r>
            <a:r>
              <a:rPr kumimoji="0" lang="en-US" sz="2400" b="0" i="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noProof="0" dirty="0" err="1" smtClean="0">
                <a:ln>
                  <a:noFill/>
                </a:ln>
                <a:solidFill>
                  <a:schemeClr val="tx1"/>
                </a:solidFill>
                <a:uLnTx/>
                <a:uFillTx/>
                <a:latin typeface="Times New Roman" pitchFamily="18" charset="0"/>
                <a:cs typeface="Times New Roman" pitchFamily="18" charset="0"/>
              </a:rPr>
              <a:t>khổ</a:t>
            </a:r>
            <a:r>
              <a:rPr kumimoji="0" lang="en-US" sz="2400" b="0" i="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noProof="0" dirty="0" err="1" smtClean="0">
                <a:ln>
                  <a:noFill/>
                </a:ln>
                <a:solidFill>
                  <a:schemeClr val="tx1"/>
                </a:solidFill>
                <a:uLnTx/>
                <a:uFillTx/>
                <a:latin typeface="Times New Roman" pitchFamily="18" charset="0"/>
                <a:cs typeface="Times New Roman" pitchFamily="18" charset="0"/>
              </a:rPr>
              <a:t>túng</a:t>
            </a:r>
            <a:r>
              <a:rPr kumimoji="0" lang="en-US" sz="2400" b="0" i="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i="0" u="none" strike="noStrike" kern="0" cap="none" spc="0" normalizeH="0" noProof="0" dirty="0" err="1" smtClean="0">
                <a:ln>
                  <a:noFill/>
                </a:ln>
                <a:solidFill>
                  <a:schemeClr val="tx1"/>
                </a:solidFill>
                <a:uLnTx/>
                <a:uFillTx/>
                <a:latin typeface="Times New Roman" pitchFamily="18" charset="0"/>
                <a:cs typeface="Times New Roman" pitchFamily="18" charset="0"/>
              </a:rPr>
              <a:t>quẫn</a:t>
            </a:r>
            <a:r>
              <a:rPr kumimoji="0" lang="en-US" sz="2400" b="0" i="0" u="none" strike="noStrike" kern="0" cap="none" spc="0" normalizeH="0" noProof="0" dirty="0" smtClean="0">
                <a:ln>
                  <a:noFill/>
                </a:ln>
                <a:solidFill>
                  <a:schemeClr val="tx1"/>
                </a:solidFill>
                <a:uLnTx/>
                <a:uFillTx/>
                <a:latin typeface="Times New Roman" pitchFamily="18" charset="0"/>
                <a:cs typeface="Times New Roman" pitchFamily="18" charset="0"/>
              </a:rPr>
              <a:t>.</a:t>
            </a:r>
            <a:endParaRPr lang="en-US" sz="2400" kern="0" dirty="0">
              <a:solidFill>
                <a:schemeClr val="tx1"/>
              </a:solidFill>
              <a:latin typeface="Times New Roman" pitchFamily="18" charset="0"/>
              <a:cs typeface="Times New Roman" pitchFamily="18" charset="0"/>
            </a:endParaRPr>
          </a:p>
          <a:p>
            <a:pPr marL="457200" marR="0" lvl="0" indent="-457200" algn="just" defTabSz="914400" eaLnBrk="1" fontAlgn="auto" latinLnBrk="0" hangingPunct="1">
              <a:lnSpc>
                <a:spcPct val="160000"/>
              </a:lnSpc>
              <a:spcBef>
                <a:spcPts val="0"/>
              </a:spcBef>
              <a:spcAft>
                <a:spcPts val="0"/>
              </a:spcAft>
              <a:buClrTx/>
              <a:buSzTx/>
              <a:buFontTx/>
              <a:buChar char="-"/>
              <a:tabLst/>
              <a:defRPr/>
            </a:pPr>
            <a:r>
              <a:rPr lang="en-US" sz="2400" kern="0" noProof="0" dirty="0" err="1" smtClean="0">
                <a:solidFill>
                  <a:schemeClr val="tx1"/>
                </a:solidFill>
                <a:latin typeface="Times New Roman" pitchFamily="18" charset="0"/>
                <a:cs typeface="Times New Roman" pitchFamily="18" charset="0"/>
              </a:rPr>
              <a:t>Đất</a:t>
            </a:r>
            <a:r>
              <a:rPr lang="en-US" sz="2400" kern="0" noProof="0" dirty="0" smtClean="0">
                <a:solidFill>
                  <a:schemeClr val="tx1"/>
                </a:solidFill>
                <a:latin typeface="Times New Roman" pitchFamily="18" charset="0"/>
                <a:cs typeface="Times New Roman" pitchFamily="18" charset="0"/>
              </a:rPr>
              <a:t> </a:t>
            </a:r>
            <a:r>
              <a:rPr lang="en-US" sz="2400" kern="0" noProof="0" dirty="0" err="1" smtClean="0">
                <a:solidFill>
                  <a:schemeClr val="tx1"/>
                </a:solidFill>
                <a:latin typeface="Times New Roman" pitchFamily="18" charset="0"/>
                <a:cs typeface="Times New Roman" pitchFamily="18" charset="0"/>
              </a:rPr>
              <a:t>có</a:t>
            </a:r>
            <a:r>
              <a:rPr kumimoji="0" lang="en-US" sz="2400" b="0" i="0" u="none" strike="noStrike" kern="0" cap="none" spc="0" normalizeH="0" baseline="0" noProof="0" dirty="0" smtClean="0">
                <a:ln>
                  <a:noFill/>
                </a:ln>
                <a:solidFill>
                  <a:schemeClr val="tx1"/>
                </a:solidFill>
                <a:uLnTx/>
                <a:uFillTx/>
                <a:latin typeface="Times New Roman" pitchFamily="18" charset="0"/>
                <a:cs typeface="Times New Roman" pitchFamily="18" charset="0"/>
              </a:rPr>
              <a:t> </a:t>
            </a:r>
            <a:r>
              <a:rPr kumimoji="0" lang="vi-VN" sz="2400" b="0" i="0" u="none" strike="noStrike" kern="0" cap="none" spc="0" normalizeH="0" baseline="0" noProof="0" dirty="0" smtClean="0">
                <a:ln>
                  <a:noFill/>
                </a:ln>
                <a:solidFill>
                  <a:schemeClr val="tx1"/>
                </a:solidFill>
                <a:uLnTx/>
                <a:uFillTx/>
                <a:latin typeface="Times New Roman" pitchFamily="18" charset="0"/>
                <a:cs typeface="Times New Roman" pitchFamily="18" charset="0"/>
              </a:rPr>
              <a:t>thế</a:t>
            </a:r>
            <a:r>
              <a:rPr kumimoji="0" lang="en-US" sz="2400" b="0" i="0" u="none" strike="noStrike" kern="0" cap="none" spc="0" normalizeH="0" baseline="0" noProof="0" dirty="0" smtClean="0">
                <a:ln>
                  <a:noFill/>
                </a:ln>
                <a:solidFill>
                  <a:schemeClr val="tx1"/>
                </a:solidFill>
                <a:uLnTx/>
                <a:uFillTx/>
                <a:latin typeface="Times New Roman" pitchFamily="18" charset="0"/>
                <a:cs typeface="Times New Roman" pitchFamily="18" charset="0"/>
              </a:rPr>
              <a:t> </a:t>
            </a:r>
            <a:r>
              <a:rPr kumimoji="0" lang="en-US" sz="2400" b="0" i="1" u="none" strike="noStrike" kern="0" cap="none" spc="0" normalizeH="0" baseline="0" noProof="0" dirty="0" smtClean="0">
                <a:ln>
                  <a:noFill/>
                </a:ln>
                <a:solidFill>
                  <a:schemeClr val="tx1"/>
                </a:solidFill>
                <a:uLnTx/>
                <a:uFillTx/>
                <a:latin typeface="Times New Roman" pitchFamily="18" charset="0"/>
                <a:cs typeface="Times New Roman" pitchFamily="18" charset="0"/>
              </a:rPr>
              <a:t>“</a:t>
            </a:r>
            <a:r>
              <a:rPr kumimoji="0" lang="en-US" sz="2400" b="0" i="1" u="none" strike="noStrike" kern="0" cap="none" spc="0" normalizeH="0" baseline="0" noProof="0" dirty="0" err="1" smtClean="0">
                <a:ln>
                  <a:noFill/>
                </a:ln>
                <a:solidFill>
                  <a:schemeClr val="tx1"/>
                </a:solidFill>
                <a:uLnTx/>
                <a:uFillTx/>
                <a:latin typeface="Times New Roman" pitchFamily="18" charset="0"/>
                <a:cs typeface="Times New Roman" pitchFamily="18" charset="0"/>
              </a:rPr>
              <a:t>quần</a:t>
            </a:r>
            <a:r>
              <a:rPr kumimoji="0" lang="en-US" sz="2400" b="0" i="1" u="none" strike="noStrike" kern="0" cap="none" spc="0" normalizeH="0" baseline="0" noProof="0" dirty="0" smtClean="0">
                <a:ln>
                  <a:noFill/>
                </a:ln>
                <a:solidFill>
                  <a:schemeClr val="tx1"/>
                </a:solidFill>
                <a:uLnTx/>
                <a:uFillTx/>
                <a:latin typeface="Times New Roman" pitchFamily="18" charset="0"/>
                <a:cs typeface="Times New Roman" pitchFamily="18" charset="0"/>
              </a:rPr>
              <a:t> </a:t>
            </a:r>
            <a:r>
              <a:rPr kumimoji="0" lang="en-US" sz="2400" b="0" i="1" u="none" strike="noStrike" kern="0" cap="none" spc="0" normalizeH="0" baseline="0" noProof="0" dirty="0">
                <a:ln>
                  <a:noFill/>
                </a:ln>
                <a:solidFill>
                  <a:schemeClr val="tx1"/>
                </a:solidFill>
                <a:uLnTx/>
                <a:uFillTx/>
                <a:latin typeface="Times New Roman" pitchFamily="18" charset="0"/>
                <a:cs typeface="Times New Roman" pitchFamily="18" charset="0"/>
              </a:rPr>
              <a:t>ng</a:t>
            </a:r>
            <a:r>
              <a:rPr kumimoji="0" lang="vi-VN" sz="2400" b="0" i="1" u="none" strike="noStrike" kern="0" cap="none" spc="0" normalizeH="0" baseline="0" noProof="0" dirty="0">
                <a:ln>
                  <a:noFill/>
                </a:ln>
                <a:solidFill>
                  <a:schemeClr val="tx1"/>
                </a:solidFill>
                <a:uLnTx/>
                <a:uFillTx/>
                <a:latin typeface="Times New Roman" pitchFamily="18" charset="0"/>
                <a:cs typeface="Times New Roman" pitchFamily="18" charset="0"/>
              </a:rPr>
              <a:t>ư</a:t>
            </a:r>
            <a:r>
              <a:rPr kumimoji="0" lang="en-US" sz="2400" b="0" i="1" u="none" strike="noStrike" kern="0" cap="none" spc="0" normalizeH="0" baseline="0" noProof="0" dirty="0">
                <a:ln>
                  <a:noFill/>
                </a:ln>
                <a:solidFill>
                  <a:schemeClr val="tx1"/>
                </a:solidFill>
                <a:uLnTx/>
                <a:uFillTx/>
                <a:latin typeface="Times New Roman" pitchFamily="18" charset="0"/>
                <a:cs typeface="Times New Roman" pitchFamily="18" charset="0"/>
              </a:rPr>
              <a:t> </a:t>
            </a:r>
            <a:r>
              <a:rPr kumimoji="0" lang="en-US" sz="2400" b="0" i="1" u="none" strike="noStrike" kern="0" cap="none" spc="0" normalizeH="0" baseline="0" noProof="0" dirty="0" err="1">
                <a:ln>
                  <a:noFill/>
                </a:ln>
                <a:solidFill>
                  <a:schemeClr val="tx1"/>
                </a:solidFill>
                <a:uLnTx/>
                <a:uFillTx/>
                <a:latin typeface="Times New Roman" pitchFamily="18" charset="0"/>
                <a:cs typeface="Times New Roman" pitchFamily="18" charset="0"/>
              </a:rPr>
              <a:t>tranh</a:t>
            </a:r>
            <a:r>
              <a:rPr kumimoji="0" lang="en-US" sz="2400" b="0" i="1" u="none" strike="noStrike" kern="0" cap="none" spc="0" normalizeH="0" baseline="0" noProof="0" dirty="0">
                <a:ln>
                  <a:noFill/>
                </a:ln>
                <a:solidFill>
                  <a:schemeClr val="tx1"/>
                </a:solidFill>
                <a:uLnTx/>
                <a:uFillTx/>
                <a:latin typeface="Times New Roman" pitchFamily="18" charset="0"/>
                <a:cs typeface="Times New Roman" pitchFamily="18" charset="0"/>
              </a:rPr>
              <a:t> </a:t>
            </a:r>
            <a:r>
              <a:rPr kumimoji="0" lang="en-US" sz="2400" b="0" i="1" u="none" strike="noStrike" kern="0" cap="none" spc="0" normalizeH="0" baseline="0" noProof="0" dirty="0" err="1" smtClean="0">
                <a:ln>
                  <a:noFill/>
                </a:ln>
                <a:solidFill>
                  <a:schemeClr val="tx1"/>
                </a:solidFill>
                <a:uLnTx/>
                <a:uFillTx/>
                <a:latin typeface="Times New Roman" pitchFamily="18" charset="0"/>
                <a:cs typeface="Times New Roman" pitchFamily="18" charset="0"/>
              </a:rPr>
              <a:t>thực</a:t>
            </a:r>
            <a:r>
              <a:rPr kumimoji="0" lang="en-US" sz="2400" b="0" i="1" u="none" strike="noStrike" kern="0" cap="none" spc="0" normalizeH="0" baseline="0" noProof="0" dirty="0" smtClean="0">
                <a:ln>
                  <a:noFill/>
                </a:ln>
                <a:solidFill>
                  <a:schemeClr val="tx1"/>
                </a:solidFill>
                <a:uLnTx/>
                <a:uFillTx/>
                <a:latin typeface="Times New Roman" pitchFamily="18" charset="0"/>
                <a:cs typeface="Times New Roman" pitchFamily="18" charset="0"/>
              </a:rPr>
              <a:t>”.</a:t>
            </a:r>
            <a:endParaRPr kumimoji="0" lang="en-US" sz="2400" b="0" i="0" u="none" strike="noStrike" kern="0" cap="none" spc="0" normalizeH="0" baseline="0" noProof="0" dirty="0">
              <a:ln>
                <a:noFill/>
              </a:ln>
              <a:solidFill>
                <a:schemeClr val="tx1"/>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9152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p:cTn id="1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p:cTn id="2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 </a:t>
            </a:r>
            <a:r>
              <a:rPr lang="en-US" sz="2800" b="1" dirty="0" err="1" smtClean="0">
                <a:solidFill>
                  <a:srgbClr val="002060"/>
                </a:solidFill>
                <a:latin typeface="Times New Roman"/>
                <a:ea typeface="Tahoma" pitchFamily="34" charset="0"/>
                <a:cs typeface="Tahoma" pitchFamily="34" charset="0"/>
              </a:rPr>
              <a:t>Đọc</a:t>
            </a:r>
            <a:r>
              <a:rPr lang="en-US" sz="2800" b="1" dirty="0" smtClean="0">
                <a:solidFill>
                  <a:srgbClr val="002060"/>
                </a:solidFill>
                <a:latin typeface="Times New Roman"/>
                <a:ea typeface="Tahoma" pitchFamily="34" charset="0"/>
                <a:cs typeface="Tahoma" pitchFamily="34" charset="0"/>
              </a:rPr>
              <a:t> – </a:t>
            </a:r>
            <a:r>
              <a:rPr lang="en-US" sz="2800" b="1" dirty="0" err="1" smtClean="0">
                <a:solidFill>
                  <a:srgbClr val="002060"/>
                </a:solidFill>
                <a:latin typeface="Times New Roman"/>
                <a:ea typeface="Tahoma" pitchFamily="34" charset="0"/>
                <a:cs typeface="Tahoma" pitchFamily="34" charset="0"/>
              </a:rPr>
              <a:t>hiểu</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văn</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5" name="Rectangle 4"/>
          <p:cNvSpPr/>
          <p:nvPr/>
        </p:nvSpPr>
        <p:spPr>
          <a:xfrm>
            <a:off x="457516" y="971550"/>
            <a:ext cx="4002955" cy="523220"/>
          </a:xfrm>
          <a:prstGeom prst="rect">
            <a:avLst/>
          </a:prstGeom>
        </p:spPr>
        <p:txBody>
          <a:bodyPr wrap="none">
            <a:spAutoFit/>
          </a:bodyPr>
          <a:lstStyle/>
          <a:p>
            <a:r>
              <a:rPr lang="en-US" sz="2800" b="1" i="1" dirty="0" smtClean="0">
                <a:solidFill>
                  <a:srgbClr val="1F497D"/>
                </a:solidFill>
                <a:latin typeface="Times New Roman" pitchFamily="18" charset="0"/>
                <a:cs typeface="Times New Roman" pitchFamily="18" charset="0"/>
              </a:rPr>
              <a:t>1. </a:t>
            </a:r>
            <a:r>
              <a:rPr lang="en-US" sz="2800" b="1" i="1" dirty="0" err="1" smtClean="0">
                <a:solidFill>
                  <a:srgbClr val="1F497D"/>
                </a:solidFill>
                <a:latin typeface="Times New Roman" pitchFamily="18" charset="0"/>
                <a:cs typeface="Times New Roman" pitchFamily="18" charset="0"/>
              </a:rPr>
              <a:t>Hình</a:t>
            </a:r>
            <a:r>
              <a:rPr lang="en-US" sz="2800" b="1" i="1" dirty="0" smtClean="0">
                <a:solidFill>
                  <a:srgbClr val="1F497D"/>
                </a:solidFill>
                <a:latin typeface="Times New Roman" pitchFamily="18" charset="0"/>
                <a:cs typeface="Times New Roman" pitchFamily="18" charset="0"/>
              </a:rPr>
              <a:t> </a:t>
            </a:r>
            <a:r>
              <a:rPr lang="en-US" sz="2800" b="1" i="1" dirty="0" err="1" smtClean="0">
                <a:solidFill>
                  <a:srgbClr val="1F497D"/>
                </a:solidFill>
                <a:latin typeface="Times New Roman" pitchFamily="18" charset="0"/>
                <a:cs typeface="Times New Roman" pitchFamily="18" charset="0"/>
              </a:rPr>
              <a:t>ảnh</a:t>
            </a:r>
            <a:r>
              <a:rPr lang="en-US" sz="2800" b="1" i="1" dirty="0" smtClean="0">
                <a:solidFill>
                  <a:srgbClr val="1F497D"/>
                </a:solidFill>
                <a:latin typeface="Times New Roman" pitchFamily="18" charset="0"/>
                <a:cs typeface="Times New Roman" pitchFamily="18" charset="0"/>
              </a:rPr>
              <a:t> </a:t>
            </a:r>
            <a:r>
              <a:rPr lang="en-US" sz="2800" b="1" i="1" dirty="0" err="1" smtClean="0">
                <a:solidFill>
                  <a:srgbClr val="1F497D"/>
                </a:solidFill>
                <a:latin typeface="Times New Roman" pitchFamily="18" charset="0"/>
                <a:cs typeface="Times New Roman" pitchFamily="18" charset="0"/>
              </a:rPr>
              <a:t>làng</a:t>
            </a:r>
            <a:r>
              <a:rPr lang="en-US" sz="2800" b="1" i="1" dirty="0" smtClean="0">
                <a:solidFill>
                  <a:srgbClr val="1F497D"/>
                </a:solidFill>
                <a:latin typeface="Times New Roman" pitchFamily="18" charset="0"/>
                <a:cs typeface="Times New Roman" pitchFamily="18" charset="0"/>
              </a:rPr>
              <a:t> </a:t>
            </a:r>
            <a:r>
              <a:rPr lang="en-US" sz="2800" b="1" i="1" dirty="0" err="1" smtClean="0">
                <a:solidFill>
                  <a:srgbClr val="1F497D"/>
                </a:solidFill>
                <a:latin typeface="Times New Roman" pitchFamily="18" charset="0"/>
                <a:cs typeface="Times New Roman" pitchFamily="18" charset="0"/>
              </a:rPr>
              <a:t>Vũ</a:t>
            </a:r>
            <a:r>
              <a:rPr lang="en-US" sz="2800" b="1" i="1" dirty="0" smtClean="0">
                <a:solidFill>
                  <a:srgbClr val="1F497D"/>
                </a:solidFill>
                <a:latin typeface="Times New Roman" pitchFamily="18" charset="0"/>
                <a:cs typeface="Times New Roman" pitchFamily="18" charset="0"/>
              </a:rPr>
              <a:t> </a:t>
            </a:r>
            <a:r>
              <a:rPr lang="en-US" sz="2800" b="1" i="1" dirty="0" err="1" smtClean="0">
                <a:solidFill>
                  <a:srgbClr val="1F497D"/>
                </a:solidFill>
                <a:latin typeface="Times New Roman" pitchFamily="18" charset="0"/>
                <a:cs typeface="Times New Roman" pitchFamily="18" charset="0"/>
              </a:rPr>
              <a:t>Đại</a:t>
            </a:r>
            <a:r>
              <a:rPr lang="vi-VN" sz="2800" b="1" i="1" dirty="0" smtClean="0">
                <a:solidFill>
                  <a:srgbClr val="1F497D"/>
                </a:solidFill>
                <a:latin typeface="Times New Roman" pitchFamily="18" charset="0"/>
                <a:cs typeface="Times New Roman" pitchFamily="18" charset="0"/>
              </a:rPr>
              <a:t> </a:t>
            </a:r>
            <a:endParaRPr lang="en-US" i="1" dirty="0">
              <a:solidFill>
                <a:srgbClr val="1F497D"/>
              </a:solidFill>
            </a:endParaRPr>
          </a:p>
        </p:txBody>
      </p:sp>
      <p:pic>
        <p:nvPicPr>
          <p:cNvPr id="6" name="Picture 6" descr="Hình ảnh có liên quan">
            <a:extLst>
              <a:ext uri="{FF2B5EF4-FFF2-40B4-BE49-F238E27FC236}">
                <a16:creationId xmlns:a16="http://schemas.microsoft.com/office/drawing/2014/main" xmlns="" id="{2E1DA91C-7944-4565-8243-1599ED1B89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62649" y="1809750"/>
            <a:ext cx="3657600" cy="2192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Content Placeholder 2">
            <a:extLst>
              <a:ext uri="{FF2B5EF4-FFF2-40B4-BE49-F238E27FC236}">
                <a16:creationId xmlns:a16="http://schemas.microsoft.com/office/drawing/2014/main" xmlns="" id="{482BA614-ACEB-4254-93B2-9FE2C313A692}"/>
              </a:ext>
            </a:extLst>
          </p:cNvPr>
          <p:cNvSpPr>
            <a:spLocks noGrp="1"/>
          </p:cNvSpPr>
          <p:nvPr>
            <p:ph idx="1"/>
          </p:nvPr>
        </p:nvSpPr>
        <p:spPr>
          <a:xfrm>
            <a:off x="228600" y="1733550"/>
            <a:ext cx="5105400" cy="2133600"/>
          </a:xfrm>
          <a:prstGeom prst="rect">
            <a:avLst/>
          </a:prstGeom>
        </p:spPr>
        <p:txBody>
          <a:bodyPr>
            <a:noAutofit/>
          </a:bodyPr>
          <a:lstStyle/>
          <a:p>
            <a:pPr marL="457200" marR="0" lvl="0" indent="-457200" algn="just" defTabSz="914400" eaLnBrk="1" fontAlgn="auto" latinLnBrk="0" hangingPunct="1">
              <a:spcBef>
                <a:spcPts val="0"/>
              </a:spcBef>
              <a:spcAft>
                <a:spcPts val="0"/>
              </a:spcAft>
              <a:buClrTx/>
              <a:buSzTx/>
              <a:buFontTx/>
              <a:buChar char="-"/>
              <a:tabLst/>
              <a:defRPr/>
            </a:pPr>
            <a:r>
              <a:rPr lang="en-US" sz="2400" kern="0" dirty="0" err="1" smtClean="0">
                <a:solidFill>
                  <a:schemeClr val="tx1"/>
                </a:solidFill>
                <a:latin typeface="Times New Roman" pitchFamily="18" charset="0"/>
                <a:cs typeface="Times New Roman" pitchFamily="18" charset="0"/>
              </a:rPr>
              <a:t>Có</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tôn</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ti</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trật</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tự</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nghiêm</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ngặt</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với</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những</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mẫu</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thuẫn</a:t>
            </a:r>
            <a:r>
              <a:rPr lang="en-US" sz="2400" kern="0" dirty="0" smtClean="0">
                <a:solidFill>
                  <a:schemeClr val="tx1"/>
                </a:solidFill>
                <a:latin typeface="Times New Roman" pitchFamily="18" charset="0"/>
                <a:cs typeface="Times New Roman" pitchFamily="18" charset="0"/>
              </a:rPr>
              <a:t> gay </a:t>
            </a:r>
            <a:r>
              <a:rPr lang="en-US" sz="2400" kern="0" dirty="0" err="1" smtClean="0">
                <a:solidFill>
                  <a:schemeClr val="tx1"/>
                </a:solidFill>
                <a:latin typeface="Times New Roman" pitchFamily="18" charset="0"/>
                <a:cs typeface="Times New Roman" pitchFamily="18" charset="0"/>
              </a:rPr>
              <a:t>gắt</a:t>
            </a:r>
            <a:r>
              <a:rPr lang="en-US" sz="2400" kern="0" dirty="0" smtClean="0">
                <a:solidFill>
                  <a:schemeClr val="tx1"/>
                </a:solidFill>
                <a:latin typeface="Times New Roman" pitchFamily="18" charset="0"/>
                <a:cs typeface="Times New Roman" pitchFamily="18" charset="0"/>
              </a:rPr>
              <a:t>:</a:t>
            </a:r>
          </a:p>
          <a:p>
            <a:pPr marL="342900" marR="0" lvl="0" indent="-342900" algn="just" defTabSz="914400" eaLnBrk="1" fontAlgn="auto" latinLnBrk="0" hangingPunct="1">
              <a:spcBef>
                <a:spcPts val="0"/>
              </a:spcBef>
              <a:spcAft>
                <a:spcPts val="0"/>
              </a:spcAft>
              <a:buClrTx/>
              <a:buSzTx/>
              <a:buFont typeface="Arial" pitchFamily="34" charset="0"/>
              <a:buChar char="•"/>
              <a:tabLst/>
              <a:defRPr/>
            </a:pPr>
            <a:r>
              <a:rPr lang="en-US" sz="2400" kern="0" dirty="0" err="1" smtClean="0">
                <a:solidFill>
                  <a:schemeClr val="tx1"/>
                </a:solidFill>
                <a:latin typeface="Times New Roman" pitchFamily="18" charset="0"/>
                <a:cs typeface="Times New Roman" pitchFamily="18" charset="0"/>
              </a:rPr>
              <a:t>Mâu</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thuẫn</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thường</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xuyên</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trong</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nội</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bộ</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giai</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cấp</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thống</a:t>
            </a:r>
            <a:r>
              <a:rPr lang="en-US" sz="2400" kern="0" dirty="0" smtClean="0">
                <a:solidFill>
                  <a:schemeClr val="tx1"/>
                </a:solidFill>
                <a:latin typeface="Times New Roman" pitchFamily="18" charset="0"/>
                <a:cs typeface="Times New Roman" pitchFamily="18" charset="0"/>
              </a:rPr>
              <a:t> </a:t>
            </a:r>
            <a:r>
              <a:rPr lang="en-US" sz="2400" kern="0" dirty="0" err="1" smtClean="0">
                <a:solidFill>
                  <a:schemeClr val="tx1"/>
                </a:solidFill>
                <a:latin typeface="Times New Roman" pitchFamily="18" charset="0"/>
                <a:cs typeface="Times New Roman" pitchFamily="18" charset="0"/>
              </a:rPr>
              <a:t>trị</a:t>
            </a:r>
            <a:r>
              <a:rPr lang="en-US" sz="2400" kern="0" dirty="0" smtClean="0">
                <a:solidFill>
                  <a:schemeClr val="tx1"/>
                </a:solidFill>
                <a:latin typeface="Times New Roman" pitchFamily="18" charset="0"/>
                <a:cs typeface="Times New Roman" pitchFamily="18" charset="0"/>
              </a:rPr>
              <a:t>.</a:t>
            </a:r>
          </a:p>
          <a:p>
            <a:pPr marL="342900" marR="0" lvl="0" indent="-342900" algn="just" defTabSz="914400" eaLnBrk="1" fontAlgn="auto" latinLnBrk="0" hangingPunct="1">
              <a:spcBef>
                <a:spcPts val="0"/>
              </a:spcBef>
              <a:spcAft>
                <a:spcPts val="0"/>
              </a:spcAft>
              <a:buClrTx/>
              <a:buSzTx/>
              <a:buFont typeface="Arial" pitchFamily="34" charset="0"/>
              <a:buChar char="•"/>
              <a:tabLst/>
              <a:defRPr/>
            </a:pPr>
            <a:r>
              <a:rPr kumimoji="0" lang="en-US" sz="2400" b="0" u="none" strike="noStrike" kern="0" cap="none" spc="0" normalizeH="0" baseline="0" noProof="0" dirty="0" err="1" smtClean="0">
                <a:ln>
                  <a:noFill/>
                </a:ln>
                <a:solidFill>
                  <a:schemeClr val="tx1"/>
                </a:solidFill>
                <a:uLnTx/>
                <a:uFillTx/>
                <a:latin typeface="Times New Roman" pitchFamily="18" charset="0"/>
                <a:cs typeface="Times New Roman" pitchFamily="18" charset="0"/>
              </a:rPr>
              <a:t>Mẫu</a:t>
            </a:r>
            <a:r>
              <a:rPr kumimoji="0" lang="en-US" sz="2400" b="0" u="none" strike="noStrike" kern="0" cap="none" spc="0" normalizeH="0" baseline="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baseline="0" noProof="0" dirty="0" err="1" smtClean="0">
                <a:ln>
                  <a:noFill/>
                </a:ln>
                <a:solidFill>
                  <a:schemeClr val="tx1"/>
                </a:solidFill>
                <a:uLnTx/>
                <a:uFillTx/>
                <a:latin typeface="Times New Roman" pitchFamily="18" charset="0"/>
                <a:cs typeface="Times New Roman" pitchFamily="18" charset="0"/>
              </a:rPr>
              <a:t>thuẫn</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giai</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cấp</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đối</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kháng</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giữa</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giai</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cấp</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địa</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chủ</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cường</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hào</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với</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giai</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cấp</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nông</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 </a:t>
            </a:r>
            <a:r>
              <a:rPr kumimoji="0" lang="en-US" sz="2400" b="0" u="none" strike="noStrike" kern="0" cap="none" spc="0" normalizeH="0" noProof="0" dirty="0" err="1" smtClean="0">
                <a:ln>
                  <a:noFill/>
                </a:ln>
                <a:solidFill>
                  <a:schemeClr val="tx1"/>
                </a:solidFill>
                <a:uLnTx/>
                <a:uFillTx/>
                <a:latin typeface="Times New Roman" pitchFamily="18" charset="0"/>
                <a:cs typeface="Times New Roman" pitchFamily="18" charset="0"/>
              </a:rPr>
              <a:t>dân</a:t>
            </a:r>
            <a:r>
              <a:rPr kumimoji="0" lang="en-US" sz="2400" b="0" u="none" strike="noStrike" kern="0" cap="none" spc="0" normalizeH="0" noProof="0" dirty="0" smtClean="0">
                <a:ln>
                  <a:noFill/>
                </a:ln>
                <a:solidFill>
                  <a:schemeClr val="tx1"/>
                </a:solidFill>
                <a:uLnTx/>
                <a:uFillTx/>
                <a:latin typeface="Times New Roman" pitchFamily="18" charset="0"/>
                <a:cs typeface="Times New Roman" pitchFamily="18" charset="0"/>
              </a:rPr>
              <a:t>.</a:t>
            </a:r>
            <a:endParaRPr kumimoji="0" lang="en-US" sz="2400" b="0" u="none" strike="noStrike" kern="0" cap="none" spc="0" normalizeH="0" baseline="0" noProof="0" dirty="0">
              <a:ln>
                <a:noFill/>
              </a:ln>
              <a:solidFill>
                <a:schemeClr val="tx1"/>
              </a:solidFill>
              <a:uLnTx/>
              <a:uFillTx/>
              <a:latin typeface="Times New Roman" pitchFamily="18" charset="0"/>
              <a:cs typeface="Times New Roman" pitchFamily="18" charset="0"/>
            </a:endParaRPr>
          </a:p>
          <a:p>
            <a:pPr marL="0" marR="0" lvl="0" indent="0" algn="just" defTabSz="914400" eaLnBrk="1" fontAlgn="auto" latinLnBrk="0" hangingPunct="1">
              <a:spcBef>
                <a:spcPts val="0"/>
              </a:spcBef>
              <a:spcAft>
                <a:spcPts val="0"/>
              </a:spcAft>
              <a:buClrTx/>
              <a:buSzTx/>
              <a:buFontTx/>
              <a:buNone/>
              <a:tabLst/>
              <a:defRPr/>
            </a:pPr>
            <a:endParaRPr kumimoji="0" lang="en-US" sz="2400" b="0" u="none" strike="noStrike" kern="0" cap="none" spc="0" normalizeH="0" baseline="0" noProof="0" dirty="0">
              <a:ln>
                <a:noFill/>
              </a:ln>
              <a:solidFill>
                <a:schemeClr val="tx1"/>
              </a:solidFill>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3503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 </a:t>
            </a:r>
            <a:r>
              <a:rPr lang="en-US" sz="2800" b="1" dirty="0" err="1" smtClean="0">
                <a:solidFill>
                  <a:srgbClr val="002060"/>
                </a:solidFill>
                <a:latin typeface="Times New Roman"/>
                <a:ea typeface="Tahoma" pitchFamily="34" charset="0"/>
                <a:cs typeface="Tahoma" pitchFamily="34" charset="0"/>
              </a:rPr>
              <a:t>Đọc</a:t>
            </a:r>
            <a:r>
              <a:rPr lang="en-US" sz="2800" b="1" dirty="0" smtClean="0">
                <a:solidFill>
                  <a:srgbClr val="002060"/>
                </a:solidFill>
                <a:latin typeface="Times New Roman"/>
                <a:ea typeface="Tahoma" pitchFamily="34" charset="0"/>
                <a:cs typeface="Tahoma" pitchFamily="34" charset="0"/>
              </a:rPr>
              <a:t> – </a:t>
            </a:r>
            <a:r>
              <a:rPr lang="en-US" sz="2800" b="1" dirty="0" err="1" smtClean="0">
                <a:solidFill>
                  <a:srgbClr val="002060"/>
                </a:solidFill>
                <a:latin typeface="Times New Roman"/>
                <a:ea typeface="Tahoma" pitchFamily="34" charset="0"/>
                <a:cs typeface="Tahoma" pitchFamily="34" charset="0"/>
              </a:rPr>
              <a:t>hiểu</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văn</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5" name="Rectangle 4"/>
          <p:cNvSpPr/>
          <p:nvPr/>
        </p:nvSpPr>
        <p:spPr>
          <a:xfrm>
            <a:off x="457516" y="971550"/>
            <a:ext cx="4002955" cy="523220"/>
          </a:xfrm>
          <a:prstGeom prst="rect">
            <a:avLst/>
          </a:prstGeom>
        </p:spPr>
        <p:txBody>
          <a:bodyPr wrap="none">
            <a:spAutoFit/>
          </a:bodyPr>
          <a:lstStyle/>
          <a:p>
            <a:r>
              <a:rPr lang="en-US" sz="2800" b="1" i="1" dirty="0" smtClean="0">
                <a:solidFill>
                  <a:srgbClr val="1F497D"/>
                </a:solidFill>
                <a:latin typeface="Times New Roman" pitchFamily="18" charset="0"/>
                <a:cs typeface="Times New Roman" pitchFamily="18" charset="0"/>
              </a:rPr>
              <a:t>1. </a:t>
            </a:r>
            <a:r>
              <a:rPr lang="en-US" sz="2800" b="1" i="1" dirty="0" err="1" smtClean="0">
                <a:solidFill>
                  <a:srgbClr val="1F497D"/>
                </a:solidFill>
                <a:latin typeface="Times New Roman" pitchFamily="18" charset="0"/>
                <a:cs typeface="Times New Roman" pitchFamily="18" charset="0"/>
              </a:rPr>
              <a:t>Hình</a:t>
            </a:r>
            <a:r>
              <a:rPr lang="en-US" sz="2800" b="1" i="1" dirty="0" smtClean="0">
                <a:solidFill>
                  <a:srgbClr val="1F497D"/>
                </a:solidFill>
                <a:latin typeface="Times New Roman" pitchFamily="18" charset="0"/>
                <a:cs typeface="Times New Roman" pitchFamily="18" charset="0"/>
              </a:rPr>
              <a:t> </a:t>
            </a:r>
            <a:r>
              <a:rPr lang="en-US" sz="2800" b="1" i="1" dirty="0" err="1" smtClean="0">
                <a:solidFill>
                  <a:srgbClr val="1F497D"/>
                </a:solidFill>
                <a:latin typeface="Times New Roman" pitchFamily="18" charset="0"/>
                <a:cs typeface="Times New Roman" pitchFamily="18" charset="0"/>
              </a:rPr>
              <a:t>ảnh</a:t>
            </a:r>
            <a:r>
              <a:rPr lang="en-US" sz="2800" b="1" i="1" dirty="0" smtClean="0">
                <a:solidFill>
                  <a:srgbClr val="1F497D"/>
                </a:solidFill>
                <a:latin typeface="Times New Roman" pitchFamily="18" charset="0"/>
                <a:cs typeface="Times New Roman" pitchFamily="18" charset="0"/>
              </a:rPr>
              <a:t> </a:t>
            </a:r>
            <a:r>
              <a:rPr lang="en-US" sz="2800" b="1" i="1" dirty="0" err="1" smtClean="0">
                <a:solidFill>
                  <a:srgbClr val="1F497D"/>
                </a:solidFill>
                <a:latin typeface="Times New Roman" pitchFamily="18" charset="0"/>
                <a:cs typeface="Times New Roman" pitchFamily="18" charset="0"/>
              </a:rPr>
              <a:t>làng</a:t>
            </a:r>
            <a:r>
              <a:rPr lang="en-US" sz="2800" b="1" i="1" dirty="0" smtClean="0">
                <a:solidFill>
                  <a:srgbClr val="1F497D"/>
                </a:solidFill>
                <a:latin typeface="Times New Roman" pitchFamily="18" charset="0"/>
                <a:cs typeface="Times New Roman" pitchFamily="18" charset="0"/>
              </a:rPr>
              <a:t> </a:t>
            </a:r>
            <a:r>
              <a:rPr lang="en-US" sz="2800" b="1" i="1" dirty="0" err="1" smtClean="0">
                <a:solidFill>
                  <a:srgbClr val="1F497D"/>
                </a:solidFill>
                <a:latin typeface="Times New Roman" pitchFamily="18" charset="0"/>
                <a:cs typeface="Times New Roman" pitchFamily="18" charset="0"/>
              </a:rPr>
              <a:t>Vũ</a:t>
            </a:r>
            <a:r>
              <a:rPr lang="en-US" sz="2800" b="1" i="1" dirty="0" smtClean="0">
                <a:solidFill>
                  <a:srgbClr val="1F497D"/>
                </a:solidFill>
                <a:latin typeface="Times New Roman" pitchFamily="18" charset="0"/>
                <a:cs typeface="Times New Roman" pitchFamily="18" charset="0"/>
              </a:rPr>
              <a:t> </a:t>
            </a:r>
            <a:r>
              <a:rPr lang="en-US" sz="2800" b="1" i="1" dirty="0" err="1" smtClean="0">
                <a:solidFill>
                  <a:srgbClr val="1F497D"/>
                </a:solidFill>
                <a:latin typeface="Times New Roman" pitchFamily="18" charset="0"/>
                <a:cs typeface="Times New Roman" pitchFamily="18" charset="0"/>
              </a:rPr>
              <a:t>Đại</a:t>
            </a:r>
            <a:r>
              <a:rPr lang="vi-VN" sz="2800" b="1" i="1" dirty="0" smtClean="0">
                <a:solidFill>
                  <a:srgbClr val="1F497D"/>
                </a:solidFill>
                <a:latin typeface="Times New Roman" pitchFamily="18" charset="0"/>
                <a:cs typeface="Times New Roman" pitchFamily="18" charset="0"/>
              </a:rPr>
              <a:t> </a:t>
            </a:r>
            <a:endParaRPr lang="en-US" i="1" dirty="0">
              <a:solidFill>
                <a:srgbClr val="1F497D"/>
              </a:solidFill>
            </a:endParaRPr>
          </a:p>
        </p:txBody>
      </p:sp>
      <p:pic>
        <p:nvPicPr>
          <p:cNvPr id="6" name="Picture 6" descr="Hình ảnh có liên quan">
            <a:extLst>
              <a:ext uri="{FF2B5EF4-FFF2-40B4-BE49-F238E27FC236}">
                <a16:creationId xmlns:a16="http://schemas.microsoft.com/office/drawing/2014/main" xmlns="" id="{2E1DA91C-7944-4565-8243-1599ED1B89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462649" y="1809750"/>
            <a:ext cx="3657600" cy="2192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Rectangle 7"/>
          <p:cNvSpPr/>
          <p:nvPr/>
        </p:nvSpPr>
        <p:spPr>
          <a:xfrm>
            <a:off x="381316" y="1863626"/>
            <a:ext cx="4724084" cy="2308324"/>
          </a:xfrm>
          <a:prstGeom prst="rect">
            <a:avLst/>
          </a:prstGeom>
        </p:spPr>
        <p:txBody>
          <a:bodyPr wrap="square">
            <a:spAutoFit/>
          </a:bodyPr>
          <a:lstStyle/>
          <a:p>
            <a:pPr marL="342900" indent="-342900" algn="just">
              <a:lnSpc>
                <a:spcPct val="150000"/>
              </a:lnSpc>
              <a:buFont typeface="Wingdings" pitchFamily="2" charset="2"/>
              <a:buChar char="Ø"/>
            </a:pPr>
            <a:r>
              <a:rPr lang="vi-VN" sz="2400" b="1" i="1" dirty="0" smtClean="0">
                <a:solidFill>
                  <a:schemeClr val="accent6">
                    <a:lumMod val="75000"/>
                  </a:schemeClr>
                </a:solidFill>
                <a:latin typeface="+mj-lt"/>
                <a:cs typeface="Arial" pitchFamily="34" charset="0"/>
              </a:rPr>
              <a:t>Làng </a:t>
            </a:r>
            <a:r>
              <a:rPr lang="vi-VN" sz="2400" b="1" i="1" dirty="0">
                <a:solidFill>
                  <a:schemeClr val="accent6">
                    <a:lumMod val="75000"/>
                  </a:schemeClr>
                </a:solidFill>
                <a:latin typeface="+mj-lt"/>
                <a:cs typeface="Arial" pitchFamily="34" charset="0"/>
              </a:rPr>
              <a:t>Vũ Đại là hình ảnh thu nhỏ của xã hội nông thôn Việt Nam giai đoạn trước Cách mạng tháng Tám 1945.</a:t>
            </a:r>
          </a:p>
        </p:txBody>
      </p:sp>
    </p:spTree>
    <p:extLst>
      <p:ext uri="{BB962C8B-B14F-4D97-AF65-F5344CB8AC3E}">
        <p14:creationId xmlns:p14="http://schemas.microsoft.com/office/powerpoint/2010/main" val="235033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 </a:t>
            </a:r>
            <a:r>
              <a:rPr lang="en-US" sz="2800" b="1" dirty="0" err="1" smtClean="0">
                <a:solidFill>
                  <a:srgbClr val="002060"/>
                </a:solidFill>
                <a:latin typeface="Times New Roman"/>
                <a:ea typeface="Tahoma" pitchFamily="34" charset="0"/>
                <a:cs typeface="Tahoma" pitchFamily="34" charset="0"/>
              </a:rPr>
              <a:t>Đọc</a:t>
            </a:r>
            <a:r>
              <a:rPr lang="en-US" sz="2800" b="1" dirty="0" smtClean="0">
                <a:solidFill>
                  <a:srgbClr val="002060"/>
                </a:solidFill>
                <a:latin typeface="Times New Roman"/>
                <a:ea typeface="Tahoma" pitchFamily="34" charset="0"/>
                <a:cs typeface="Tahoma" pitchFamily="34" charset="0"/>
              </a:rPr>
              <a:t> – </a:t>
            </a:r>
            <a:r>
              <a:rPr lang="en-US" sz="2800" b="1" dirty="0" err="1" smtClean="0">
                <a:solidFill>
                  <a:srgbClr val="002060"/>
                </a:solidFill>
                <a:latin typeface="Times New Roman"/>
                <a:ea typeface="Tahoma" pitchFamily="34" charset="0"/>
                <a:cs typeface="Tahoma" pitchFamily="34" charset="0"/>
              </a:rPr>
              <a:t>hiểu</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văn</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5" name="Rectangle 4"/>
          <p:cNvSpPr/>
          <p:nvPr/>
        </p:nvSpPr>
        <p:spPr>
          <a:xfrm>
            <a:off x="457516" y="81915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pic>
        <p:nvPicPr>
          <p:cNvPr id="1026" name="Picture 2" descr="Phân tích nhân vật chí phèo - Những bài phân tích 11- Cunghocvui.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307" y="1872554"/>
            <a:ext cx="3029470" cy="2299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505233" y="1276350"/>
            <a:ext cx="3443571" cy="492443"/>
          </a:xfrm>
          <a:prstGeom prst="rect">
            <a:avLst/>
          </a:prstGeom>
        </p:spPr>
        <p:txBody>
          <a:bodyPr wrap="none">
            <a:spAutoFit/>
          </a:bodyPr>
          <a:lstStyle/>
          <a:p>
            <a:pPr lvl="0" algn="ctr"/>
            <a:r>
              <a:rPr lang="en-US" sz="2600" b="1" i="1" dirty="0">
                <a:solidFill>
                  <a:srgbClr val="0070C0"/>
                </a:solidFill>
                <a:latin typeface="Times New Roman" pitchFamily="18" charset="0"/>
                <a:cs typeface="Times New Roman" pitchFamily="18" charset="0"/>
              </a:rPr>
              <a:t>a. </a:t>
            </a:r>
            <a:r>
              <a:rPr lang="en-US" sz="2600" b="1" i="1" dirty="0" err="1">
                <a:solidFill>
                  <a:srgbClr val="0070C0"/>
                </a:solidFill>
                <a:latin typeface="Times New Roman" pitchFamily="18" charset="0"/>
                <a:cs typeface="Times New Roman" pitchFamily="18" charset="0"/>
              </a:rPr>
              <a:t>Sự</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xuất</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hiện</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độc</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đáo</a:t>
            </a:r>
            <a:endParaRPr lang="en-US" sz="2600" b="1" i="1" dirty="0">
              <a:solidFill>
                <a:srgbClr val="0070C0"/>
              </a:solidFill>
              <a:latin typeface="Times New Roman" pitchFamily="18" charset="0"/>
              <a:cs typeface="Times New Roman" pitchFamily="18" charset="0"/>
            </a:endParaRPr>
          </a:p>
        </p:txBody>
      </p:sp>
      <p:sp>
        <p:nvSpPr>
          <p:cNvPr id="6" name="Content Placeholder 4"/>
          <p:cNvSpPr>
            <a:spLocks noGrp="1"/>
          </p:cNvSpPr>
          <p:nvPr>
            <p:ph idx="1"/>
          </p:nvPr>
        </p:nvSpPr>
        <p:spPr>
          <a:xfrm>
            <a:off x="304800" y="1809750"/>
            <a:ext cx="5410200" cy="3200400"/>
          </a:xfrm>
        </p:spPr>
        <p:txBody>
          <a:bodyPr>
            <a:normAutofit/>
          </a:bodyPr>
          <a:lstStyle/>
          <a:p>
            <a:pPr marL="457189" lvl="0" indent="-457189" algn="just">
              <a:buFontTx/>
              <a:buChar char="-"/>
            </a:pPr>
            <a:r>
              <a:rPr lang="en-US" sz="2400" i="1" dirty="0" smtClean="0">
                <a:solidFill>
                  <a:srgbClr val="0070C0"/>
                </a:solidFill>
                <a:latin typeface="Times New Roman" pitchFamily="18" charset="0"/>
                <a:cs typeface="Times New Roman" pitchFamily="18" charset="0"/>
              </a:rPr>
              <a:t>“</a:t>
            </a:r>
            <a:r>
              <a:rPr lang="en-US" sz="2400" i="1" dirty="0">
                <a:solidFill>
                  <a:srgbClr val="0070C0"/>
                </a:solidFill>
                <a:latin typeface="Times New Roman" pitchFamily="18" charset="0"/>
                <a:cs typeface="Times New Roman" pitchFamily="18" charset="0"/>
              </a:rPr>
              <a:t>H</a:t>
            </a:r>
            <a:r>
              <a:rPr lang="vi-VN" sz="2400" i="1" dirty="0" smtClean="0">
                <a:solidFill>
                  <a:srgbClr val="0070C0"/>
                </a:solidFill>
                <a:latin typeface="Times New Roman" pitchFamily="18" charset="0"/>
                <a:cs typeface="Times New Roman" pitchFamily="18" charset="0"/>
              </a:rPr>
              <a:t>ắn </a:t>
            </a:r>
            <a:r>
              <a:rPr lang="vi-VN" sz="2400" i="1" dirty="0">
                <a:solidFill>
                  <a:srgbClr val="0070C0"/>
                </a:solidFill>
                <a:latin typeface="Times New Roman" pitchFamily="18" charset="0"/>
                <a:cs typeface="Times New Roman" pitchFamily="18" charset="0"/>
              </a:rPr>
              <a:t>vừa đi vừa </a:t>
            </a:r>
            <a:r>
              <a:rPr lang="vi-VN" sz="2400" i="1" dirty="0" smtClean="0">
                <a:solidFill>
                  <a:srgbClr val="0070C0"/>
                </a:solidFill>
                <a:latin typeface="Times New Roman" pitchFamily="18" charset="0"/>
                <a:cs typeface="Times New Roman" pitchFamily="18" charset="0"/>
              </a:rPr>
              <a:t>chửi</a:t>
            </a:r>
            <a:r>
              <a:rPr lang="en-US" sz="2400" i="1" dirty="0" smtClean="0">
                <a:solidFill>
                  <a:srgbClr val="0070C0"/>
                </a:solidFill>
                <a:latin typeface="Times New Roman" pitchFamily="18" charset="0"/>
                <a:cs typeface="Times New Roman" pitchFamily="18" charset="0"/>
              </a:rPr>
              <a:t>”: </a:t>
            </a:r>
            <a:r>
              <a:rPr lang="en-US" sz="2400" i="1" dirty="0" smtClean="0">
                <a:solidFill>
                  <a:srgbClr val="002060"/>
                </a:solidFill>
                <a:latin typeface="Times New Roman" pitchFamily="18" charset="0"/>
                <a:cs typeface="Times New Roman" pitchFamily="18" charset="0"/>
              </a:rPr>
              <a:t>C</a:t>
            </a:r>
            <a:r>
              <a:rPr lang="vi-VN" sz="2400" i="1" dirty="0">
                <a:solidFill>
                  <a:srgbClr val="002060"/>
                </a:solidFill>
                <a:latin typeface="Times New Roman" pitchFamily="18" charset="0"/>
                <a:cs typeface="Times New Roman" pitchFamily="18" charset="0"/>
              </a:rPr>
              <a:t>hửi đời, chửi trời, chửi </a:t>
            </a:r>
            <a:r>
              <a:rPr lang="en-US" sz="2400" i="1" dirty="0" err="1">
                <a:solidFill>
                  <a:srgbClr val="002060"/>
                </a:solidFill>
                <a:latin typeface="Times New Roman" pitchFamily="18" charset="0"/>
                <a:cs typeface="Times New Roman" pitchFamily="18" charset="0"/>
              </a:rPr>
              <a:t>tất</a:t>
            </a:r>
            <a:r>
              <a:rPr lang="en-US" sz="2400" i="1" dirty="0">
                <a:solidFill>
                  <a:srgbClr val="002060"/>
                </a:solidFill>
                <a:latin typeface="Times New Roman" pitchFamily="18" charset="0"/>
                <a:cs typeface="Times New Roman" pitchFamily="18" charset="0"/>
              </a:rPr>
              <a:t> </a:t>
            </a:r>
            <a:r>
              <a:rPr lang="vi-VN" sz="2400" i="1" dirty="0">
                <a:solidFill>
                  <a:srgbClr val="002060"/>
                </a:solidFill>
                <a:latin typeface="Times New Roman" pitchFamily="18" charset="0"/>
                <a:cs typeface="Times New Roman" pitchFamily="18" charset="0"/>
              </a:rPr>
              <a:t>cả làng Vũ Đại, chửi cha đứa nào không chửi nhau với hắn</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chửi</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đứa</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chết</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mẹ</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nào</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đẻ</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ra</a:t>
            </a:r>
            <a:r>
              <a:rPr lang="en-US" sz="2400" i="1" dirty="0">
                <a:solidFill>
                  <a:srgbClr val="002060"/>
                </a:solidFill>
                <a:latin typeface="Times New Roman" pitchFamily="18" charset="0"/>
                <a:cs typeface="Times New Roman" pitchFamily="18" charset="0"/>
              </a:rPr>
              <a:t> </a:t>
            </a:r>
            <a:r>
              <a:rPr lang="en-US" sz="2400" i="1" dirty="0" err="1">
                <a:solidFill>
                  <a:srgbClr val="002060"/>
                </a:solidFill>
                <a:latin typeface="Times New Roman" pitchFamily="18" charset="0"/>
                <a:cs typeface="Times New Roman" pitchFamily="18" charset="0"/>
              </a:rPr>
              <a:t>thân</a:t>
            </a:r>
            <a:r>
              <a:rPr lang="en-US" sz="2400" i="1" dirty="0">
                <a:solidFill>
                  <a:srgbClr val="002060"/>
                </a:solidFill>
                <a:latin typeface="Times New Roman" pitchFamily="18" charset="0"/>
                <a:cs typeface="Times New Roman" pitchFamily="18" charset="0"/>
              </a:rPr>
              <a:t> </a:t>
            </a:r>
            <a:r>
              <a:rPr lang="en-US" sz="2400" i="1" dirty="0" err="1" smtClean="0">
                <a:solidFill>
                  <a:srgbClr val="002060"/>
                </a:solidFill>
                <a:latin typeface="Times New Roman" pitchFamily="18" charset="0"/>
                <a:cs typeface="Times New Roman" pitchFamily="18" charset="0"/>
              </a:rPr>
              <a:t>hắn</a:t>
            </a:r>
            <a:r>
              <a:rPr lang="en-US" sz="2400" i="1" dirty="0" smtClean="0">
                <a:solidFill>
                  <a:srgbClr val="002060"/>
                </a:solidFill>
                <a:latin typeface="Times New Roman" pitchFamily="18" charset="0"/>
                <a:cs typeface="Times New Roman" pitchFamily="18" charset="0"/>
              </a:rPr>
              <a:t>.</a:t>
            </a:r>
          </a:p>
          <a:p>
            <a:pPr marL="342900" indent="-342900" algn="just">
              <a:buFont typeface="Wingdings" pitchFamily="2" charset="2"/>
              <a:buChar char="Ø"/>
            </a:pPr>
            <a:r>
              <a:rPr lang="en-US" sz="2400" b="1" i="1" dirty="0" smtClean="0">
                <a:solidFill>
                  <a:srgbClr val="FF0000"/>
                </a:solidFill>
                <a:latin typeface="Times New Roman" pitchFamily="18" charset="0"/>
                <a:cs typeface="Times New Roman" pitchFamily="18" charset="0"/>
                <a:sym typeface="Wingdings" pitchFamily="2" charset="2"/>
              </a:rPr>
              <a:t>T</a:t>
            </a:r>
            <a:r>
              <a:rPr lang="vi-VN" sz="2400" b="1" i="1" dirty="0" smtClean="0">
                <a:solidFill>
                  <a:srgbClr val="FF0000"/>
                </a:solidFill>
                <a:latin typeface="Times New Roman" pitchFamily="18" charset="0"/>
                <a:cs typeface="Times New Roman" pitchFamily="18" charset="0"/>
              </a:rPr>
              <a:t>iếng </a:t>
            </a:r>
            <a:r>
              <a:rPr lang="vi-VN" sz="2400" b="1" i="1" dirty="0">
                <a:solidFill>
                  <a:srgbClr val="FF0000"/>
                </a:solidFill>
                <a:latin typeface="Times New Roman" pitchFamily="18" charset="0"/>
                <a:cs typeface="Times New Roman" pitchFamily="18" charset="0"/>
              </a:rPr>
              <a:t>chửi vật vã, đau đớn của một thân phận con người ít nhiều nhận thức được bi kịch của chính mình. </a:t>
            </a:r>
            <a:r>
              <a:rPr lang="vi-VN" sz="2400" b="1" i="1" dirty="0" smtClean="0">
                <a:solidFill>
                  <a:srgbClr val="FF0000"/>
                </a:solidFill>
                <a:latin typeface="Times New Roman" pitchFamily="18" charset="0"/>
                <a:cs typeface="Times New Roman" pitchFamily="18" charset="0"/>
              </a:rPr>
              <a:t> </a:t>
            </a:r>
            <a:endParaRPr lang="en-US" sz="24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732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circle(in)">
                                      <p:cBhvr>
                                        <p:cTn id="23" dur="2000"/>
                                        <p:tgtEl>
                                          <p:spTgt spid="102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additive="base">
                                        <p:cTn id="28"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 </a:t>
            </a:r>
            <a:r>
              <a:rPr lang="en-US" sz="2800" b="1" dirty="0" err="1" smtClean="0">
                <a:solidFill>
                  <a:srgbClr val="002060"/>
                </a:solidFill>
                <a:latin typeface="Times New Roman"/>
                <a:ea typeface="Tahoma" pitchFamily="34" charset="0"/>
                <a:cs typeface="Tahoma" pitchFamily="34" charset="0"/>
              </a:rPr>
              <a:t>Đọc</a:t>
            </a:r>
            <a:r>
              <a:rPr lang="en-US" sz="2800" b="1" dirty="0" smtClean="0">
                <a:solidFill>
                  <a:srgbClr val="002060"/>
                </a:solidFill>
                <a:latin typeface="Times New Roman"/>
                <a:ea typeface="Tahoma" pitchFamily="34" charset="0"/>
                <a:cs typeface="Tahoma" pitchFamily="34" charset="0"/>
              </a:rPr>
              <a:t> – </a:t>
            </a:r>
            <a:r>
              <a:rPr lang="en-US" sz="2800" b="1" dirty="0" err="1" smtClean="0">
                <a:solidFill>
                  <a:srgbClr val="002060"/>
                </a:solidFill>
                <a:latin typeface="Times New Roman"/>
                <a:ea typeface="Tahoma" pitchFamily="34" charset="0"/>
                <a:cs typeface="Tahoma" pitchFamily="34" charset="0"/>
              </a:rPr>
              <a:t>hiểu</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văn</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bản</a:t>
            </a:r>
            <a:endParaRPr lang="en-US" b="1" dirty="0">
              <a:solidFill>
                <a:srgbClr val="002060"/>
              </a:solidFill>
            </a:endParaRPr>
          </a:p>
        </p:txBody>
      </p:sp>
      <p:sp>
        <p:nvSpPr>
          <p:cNvPr id="5" name="Rectangle 4"/>
          <p:cNvSpPr/>
          <p:nvPr/>
        </p:nvSpPr>
        <p:spPr>
          <a:xfrm>
            <a:off x="457516" y="81915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pic>
        <p:nvPicPr>
          <p:cNvPr id="1026" name="Picture 2" descr="Phân tích nhân vật chí phèo - Những bài phân tích 11- Cunghocvui.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307" y="1872554"/>
            <a:ext cx="3029470" cy="22993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505233" y="1276350"/>
            <a:ext cx="3443571"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a. </a:t>
            </a:r>
            <a:r>
              <a:rPr lang="en-US" sz="2600" b="1" i="1" dirty="0" err="1">
                <a:solidFill>
                  <a:srgbClr val="0070C0"/>
                </a:solidFill>
                <a:latin typeface="Times New Roman" pitchFamily="18" charset="0"/>
                <a:cs typeface="Times New Roman" pitchFamily="18" charset="0"/>
              </a:rPr>
              <a:t>Sự</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xuất</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hiện</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độc</a:t>
            </a:r>
            <a:r>
              <a:rPr lang="en-US" sz="2600" b="1" i="1" dirty="0">
                <a:solidFill>
                  <a:srgbClr val="0070C0"/>
                </a:solidFill>
                <a:latin typeface="Times New Roman" pitchFamily="18" charset="0"/>
                <a:cs typeface="Times New Roman" pitchFamily="18" charset="0"/>
              </a:rPr>
              <a:t> </a:t>
            </a:r>
            <a:r>
              <a:rPr lang="en-US" sz="2600" b="1" i="1" dirty="0" err="1">
                <a:solidFill>
                  <a:srgbClr val="0070C0"/>
                </a:solidFill>
                <a:latin typeface="Times New Roman" pitchFamily="18" charset="0"/>
                <a:cs typeface="Times New Roman" pitchFamily="18" charset="0"/>
              </a:rPr>
              <a:t>đáo</a:t>
            </a:r>
            <a:endParaRPr lang="en-US" sz="2600" b="1" i="1" dirty="0">
              <a:solidFill>
                <a:srgbClr val="0070C0"/>
              </a:solidFill>
              <a:latin typeface="Times New Roman" pitchFamily="18" charset="0"/>
              <a:cs typeface="Times New Roman" pitchFamily="18" charset="0"/>
            </a:endParaRPr>
          </a:p>
        </p:txBody>
      </p:sp>
      <p:sp>
        <p:nvSpPr>
          <p:cNvPr id="8" name="Content Placeholder 6"/>
          <p:cNvSpPr>
            <a:spLocks noGrp="1"/>
          </p:cNvSpPr>
          <p:nvPr>
            <p:ph idx="1"/>
          </p:nvPr>
        </p:nvSpPr>
        <p:spPr>
          <a:xfrm>
            <a:off x="228600" y="1885950"/>
            <a:ext cx="5562600" cy="3200400"/>
          </a:xfrm>
          <a:noFill/>
          <a:ln>
            <a:noFill/>
          </a:ln>
        </p:spPr>
        <p:style>
          <a:lnRef idx="1">
            <a:schemeClr val="dk1"/>
          </a:lnRef>
          <a:fillRef idx="2">
            <a:schemeClr val="dk1"/>
          </a:fillRef>
          <a:effectRef idx="1">
            <a:schemeClr val="dk1"/>
          </a:effectRef>
          <a:fontRef idx="minor">
            <a:schemeClr val="dk1"/>
          </a:fontRef>
        </p:style>
        <p:txBody>
          <a:bodyPr>
            <a:normAutofit/>
          </a:bodyPr>
          <a:lstStyle/>
          <a:p>
            <a:pPr marL="457200" indent="-457200" algn="just">
              <a:buFontTx/>
              <a:buChar char="-"/>
            </a:pPr>
            <a:r>
              <a:rPr lang="en-US" sz="2600" dirty="0" err="1" smtClean="0">
                <a:solidFill>
                  <a:schemeClr val="tx1"/>
                </a:solidFill>
                <a:effectLst/>
                <a:latin typeface="Times New Roman" pitchFamily="18" charset="0"/>
                <a:cs typeface="Times New Roman" pitchFamily="18" charset="0"/>
              </a:rPr>
              <a:t>Điều</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lạ</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lùng</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là</a:t>
            </a:r>
            <a:r>
              <a:rPr lang="en-US" sz="2600" dirty="0" smtClean="0">
                <a:solidFill>
                  <a:schemeClr val="tx1"/>
                </a:solidFill>
                <a:effectLst/>
                <a:latin typeface="Times New Roman" pitchFamily="18" charset="0"/>
                <a:cs typeface="Times New Roman" pitchFamily="18" charset="0"/>
              </a:rPr>
              <a:t> ở </a:t>
            </a:r>
            <a:r>
              <a:rPr lang="en-US" sz="2600" dirty="0" err="1" smtClean="0">
                <a:solidFill>
                  <a:schemeClr val="tx1"/>
                </a:solidFill>
                <a:effectLst/>
                <a:latin typeface="Times New Roman" pitchFamily="18" charset="0"/>
                <a:cs typeface="Times New Roman" pitchFamily="18" charset="0"/>
              </a:rPr>
              <a:t>chỗ</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chửi</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mà</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không</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có</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người</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nghe</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chửi</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và</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cũng</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không</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ai</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chửi</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lại</a:t>
            </a:r>
            <a:r>
              <a:rPr lang="en-US" sz="2600" dirty="0" smtClean="0">
                <a:solidFill>
                  <a:schemeClr val="tx1"/>
                </a:solidFill>
                <a:effectLst/>
                <a:latin typeface="Times New Roman" pitchFamily="18" charset="0"/>
                <a:cs typeface="Times New Roman" pitchFamily="18" charset="0"/>
              </a:rPr>
              <a:t> </a:t>
            </a:r>
            <a:r>
              <a:rPr lang="en-US" sz="2600" dirty="0" err="1" smtClean="0">
                <a:solidFill>
                  <a:schemeClr val="tx1"/>
                </a:solidFill>
                <a:effectLst/>
                <a:latin typeface="Times New Roman" pitchFamily="18" charset="0"/>
                <a:cs typeface="Times New Roman" pitchFamily="18" charset="0"/>
              </a:rPr>
              <a:t>hắn</a:t>
            </a:r>
            <a:r>
              <a:rPr lang="en-US" sz="2600" dirty="0" smtClean="0">
                <a:solidFill>
                  <a:schemeClr val="tx1"/>
                </a:solidFill>
                <a:effectLst/>
                <a:latin typeface="Times New Roman" pitchFamily="18" charset="0"/>
                <a:cs typeface="Times New Roman" pitchFamily="18" charset="0"/>
              </a:rPr>
              <a:t>.</a:t>
            </a:r>
          </a:p>
          <a:p>
            <a:pPr marL="457200" indent="-457200" algn="just">
              <a:buFont typeface="Wingdings" pitchFamily="2" charset="2"/>
              <a:buChar char="Ø"/>
            </a:pPr>
            <a:r>
              <a:rPr lang="en-US" sz="2600" b="1" i="1" dirty="0" err="1" smtClean="0">
                <a:solidFill>
                  <a:srgbClr val="FF0000"/>
                </a:solidFill>
                <a:effectLst/>
                <a:latin typeface="Times New Roman" pitchFamily="18" charset="0"/>
                <a:cs typeface="Times New Roman" pitchFamily="18" charset="0"/>
                <a:sym typeface="Wingdings" pitchFamily="2" charset="2"/>
              </a:rPr>
              <a:t>Hắn</a:t>
            </a:r>
            <a:r>
              <a:rPr lang="vi-VN" sz="2600" b="1" i="1" dirty="0" smtClean="0">
                <a:solidFill>
                  <a:srgbClr val="FF0000"/>
                </a:solidFill>
                <a:effectLst/>
                <a:latin typeface="Times New Roman" pitchFamily="18" charset="0"/>
                <a:cs typeface="Times New Roman" pitchFamily="18" charset="0"/>
              </a:rPr>
              <a:t> </a:t>
            </a:r>
            <a:r>
              <a:rPr lang="vi-VN" sz="2600" b="1" i="1" dirty="0">
                <a:solidFill>
                  <a:srgbClr val="FF0000"/>
                </a:solidFill>
                <a:effectLst/>
                <a:latin typeface="Times New Roman" pitchFamily="18" charset="0"/>
                <a:cs typeface="Times New Roman" pitchFamily="18" charset="0"/>
              </a:rPr>
              <a:t>đã bị đánh bật ra khỏi cái xã hội loài </a:t>
            </a:r>
            <a:r>
              <a:rPr lang="vi-VN" sz="2600" b="1" i="1" dirty="0" smtClean="0">
                <a:solidFill>
                  <a:srgbClr val="FF0000"/>
                </a:solidFill>
                <a:effectLst/>
                <a:latin typeface="Times New Roman" pitchFamily="18" charset="0"/>
                <a:cs typeface="Times New Roman" pitchFamily="18" charset="0"/>
              </a:rPr>
              <a:t>người</a:t>
            </a:r>
            <a:r>
              <a:rPr lang="en-US" sz="2600" b="1" i="1" dirty="0">
                <a:solidFill>
                  <a:srgbClr val="FF0000"/>
                </a:solidFill>
                <a:latin typeface="Times New Roman" pitchFamily="18" charset="0"/>
                <a:cs typeface="Times New Roman" pitchFamily="18" charset="0"/>
              </a:rPr>
              <a:t>.</a:t>
            </a:r>
            <a:endParaRPr lang="en-US" sz="2600" b="1" i="1" dirty="0">
              <a:solidFill>
                <a:srgbClr val="FF000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27628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rot="316638">
            <a:off x="4119618" y="1171063"/>
            <a:ext cx="4495800" cy="3416318"/>
          </a:xfrm>
          <a:prstGeom prst="rect">
            <a:avLst/>
          </a:prstGeom>
          <a:solidFill>
            <a:schemeClr val="accent5">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square" lIns="91438" tIns="45719" rIns="91438" bIns="45719" rtlCol="0">
            <a:spAutoFit/>
          </a:bodyPr>
          <a:lstStyle/>
          <a:p>
            <a:pPr marL="342900" indent="-342900" algn="just">
              <a:buFont typeface="Wingdings" pitchFamily="2" charset="2"/>
              <a:buChar char="Ø"/>
            </a:pPr>
            <a:r>
              <a:rPr lang="en-US" sz="2400" dirty="0" err="1" smtClean="0">
                <a:solidFill>
                  <a:prstClr val="black"/>
                </a:solidFill>
                <a:latin typeface="Times New Roman" pitchFamily="18" charset="0"/>
                <a:cs typeface="Times New Roman" pitchFamily="18" charset="0"/>
              </a:rPr>
              <a:t>Ngôn</a:t>
            </a:r>
            <a:r>
              <a:rPr lang="en-US" sz="2400" dirty="0" smtClean="0">
                <a:solidFill>
                  <a:prstClr val="black"/>
                </a:solidFill>
                <a:latin typeface="Times New Roman" pitchFamily="18" charset="0"/>
                <a:cs typeface="Times New Roman" pitchFamily="18" charset="0"/>
              </a:rPr>
              <a:t> </a:t>
            </a:r>
            <a:r>
              <a:rPr lang="en-US" sz="2400" dirty="0">
                <a:solidFill>
                  <a:prstClr val="black"/>
                </a:solidFill>
                <a:latin typeface="Times New Roman" pitchFamily="18" charset="0"/>
                <a:cs typeface="Times New Roman" pitchFamily="18" charset="0"/>
              </a:rPr>
              <a:t>ngữ kể chuyện, trần thuật, dựng chân dung nhân vật </a:t>
            </a:r>
            <a:r>
              <a:rPr lang="en-US" sz="2400" dirty="0" err="1">
                <a:solidFill>
                  <a:prstClr val="black"/>
                </a:solidFill>
                <a:latin typeface="Times New Roman" pitchFamily="18" charset="0"/>
                <a:cs typeface="Times New Roman" pitchFamily="18" charset="0"/>
              </a:rPr>
              <a:t>đặc</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sắc</a:t>
            </a:r>
            <a:endParaRPr lang="en-US" sz="2400" b="1" i="1" dirty="0" smtClean="0">
              <a:solidFill>
                <a:schemeClr val="accent5">
                  <a:lumMod val="50000"/>
                </a:schemeClr>
              </a:solidFill>
              <a:latin typeface="Times New Roman" pitchFamily="18" charset="0"/>
              <a:cs typeface="Times New Roman" pitchFamily="18" charset="0"/>
            </a:endParaRPr>
          </a:p>
          <a:p>
            <a:pPr marL="342900" indent="-342900" algn="just">
              <a:buFont typeface="Wingdings" pitchFamily="2" charset="2"/>
              <a:buChar char="Ø"/>
            </a:pPr>
            <a:r>
              <a:rPr lang="vi-VN" sz="2400" b="1" i="1" dirty="0" smtClean="0">
                <a:solidFill>
                  <a:srgbClr val="FF0000"/>
                </a:solidFill>
                <a:latin typeface="Times New Roman" pitchFamily="18" charset="0"/>
                <a:cs typeface="Times New Roman" pitchFamily="18" charset="0"/>
              </a:rPr>
              <a:t>Cách </a:t>
            </a:r>
            <a:r>
              <a:rPr lang="vi-VN" sz="2400" b="1" i="1" dirty="0">
                <a:solidFill>
                  <a:srgbClr val="FF0000"/>
                </a:solidFill>
                <a:latin typeface="Times New Roman" pitchFamily="18" charset="0"/>
                <a:cs typeface="Times New Roman" pitchFamily="18" charset="0"/>
              </a:rPr>
              <a:t>mở truyện độc đáo khiến người đọc bắt nhịp được ngay với tác phẩm, kích thích trí tò mò của người đọc về một nhân vật thật đáng thương! Vậy hắn là ai mà đến nông nỗi ấy?</a:t>
            </a:r>
            <a:endParaRPr lang="en-US" sz="2400" b="1" i="1" dirty="0">
              <a:solidFill>
                <a:srgbClr val="FF0000"/>
              </a:solidFill>
              <a:latin typeface="Times New Roman" pitchFamily="18" charset="0"/>
              <a:cs typeface="Times New Roman" pitchFamily="18" charset="0"/>
            </a:endParaRPr>
          </a:p>
        </p:txBody>
      </p:sp>
      <p:pic>
        <p:nvPicPr>
          <p:cNvPr id="2050" name="Picture 2" descr="Nhận định về nhân vật Chí Phèo: sự thức tỉnh muộn màng của con quỷ d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047750"/>
            <a:ext cx="3404679"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7718538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5" name="Rectangle 4"/>
          <p:cNvSpPr/>
          <p:nvPr/>
        </p:nvSpPr>
        <p:spPr>
          <a:xfrm>
            <a:off x="304800" y="860107"/>
            <a:ext cx="2822056"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vi-VN" sz="2600" b="1" i="1" dirty="0" smtClean="0">
                <a:solidFill>
                  <a:srgbClr val="0070C0"/>
                </a:solidFill>
                <a:latin typeface="Times New Roman" pitchFamily="18" charset="0"/>
                <a:cs typeface="Times New Roman" pitchFamily="18" charset="0"/>
              </a:rPr>
              <a:t>Trướ</a:t>
            </a: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khi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vào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tù</a:t>
            </a:r>
            <a:endParaRPr lang="en-US" sz="2600" b="1" i="1" dirty="0">
              <a:solidFill>
                <a:srgbClr val="0070C0"/>
              </a:solidFill>
              <a:latin typeface="Times New Roman" pitchFamily="18" charset="0"/>
              <a:cs typeface="Times New Roman" pitchFamily="18" charset="0"/>
            </a:endParaRPr>
          </a:p>
        </p:txBody>
      </p:sp>
      <p:sp>
        <p:nvSpPr>
          <p:cNvPr id="7" name="TextBox 6"/>
          <p:cNvSpPr txBox="1"/>
          <p:nvPr/>
        </p:nvSpPr>
        <p:spPr>
          <a:xfrm>
            <a:off x="457200" y="1863628"/>
            <a:ext cx="5334000" cy="2308322"/>
          </a:xfrm>
          <a:prstGeom prst="rect">
            <a:avLst/>
          </a:prstGeom>
          <a:ln w="12700">
            <a:solidFill>
              <a:schemeClr val="tx1"/>
            </a:solidFill>
            <a:prstDash val="sysDash"/>
          </a:ln>
        </p:spPr>
        <p:style>
          <a:lnRef idx="2">
            <a:schemeClr val="accent5"/>
          </a:lnRef>
          <a:fillRef idx="1">
            <a:schemeClr val="lt1"/>
          </a:fillRef>
          <a:effectRef idx="0">
            <a:schemeClr val="accent5"/>
          </a:effectRef>
          <a:fontRef idx="minor">
            <a:schemeClr val="dk1"/>
          </a:fontRef>
        </p:style>
        <p:txBody>
          <a:bodyPr wrap="square" lIns="91438" tIns="45719" rIns="91438" bIns="45719" rtlCol="0">
            <a:spAutoFit/>
          </a:bodyPr>
          <a:lstStyle/>
          <a:p>
            <a:pPr algn="just">
              <a:lnSpc>
                <a:spcPct val="150000"/>
              </a:lnSpc>
            </a:pPr>
            <a:r>
              <a:rPr lang="en-US" sz="2400" i="1" dirty="0">
                <a:solidFill>
                  <a:schemeClr val="tx1"/>
                </a:solidFill>
                <a:latin typeface="Times New Roman" pitchFamily="18" charset="0"/>
                <a:cs typeface="Times New Roman" pitchFamily="18" charset="0"/>
              </a:rPr>
              <a:t>“</a:t>
            </a:r>
            <a:r>
              <a:rPr lang="vi-VN" sz="2400" i="1" dirty="0">
                <a:solidFill>
                  <a:schemeClr val="tx1"/>
                </a:solidFill>
                <a:latin typeface="Times New Roman" pitchFamily="18" charset="0"/>
                <a:cs typeface="Times New Roman" pitchFamily="18" charset="0"/>
              </a:rPr>
              <a:t>Một anh đi thả ống lươn, một buổi sáng tinh sương đã thấy hắn trần truồng và xám ngắt trong cái váy đụp để bên một lò gạch bỏ không</a:t>
            </a:r>
            <a:r>
              <a:rPr lang="en-US" sz="2400" i="1" dirty="0">
                <a:solidFill>
                  <a:schemeClr val="tx1"/>
                </a:solidFill>
                <a:latin typeface="Times New Roman" pitchFamily="18" charset="0"/>
                <a:cs typeface="Times New Roman" pitchFamily="18" charset="0"/>
              </a:rPr>
              <a:t>…”</a:t>
            </a:r>
          </a:p>
        </p:txBody>
      </p:sp>
      <p:pic>
        <p:nvPicPr>
          <p:cNvPr id="8" name="Picture 7"/>
          <p:cNvPicPr>
            <a:picLocks noChangeAspect="1"/>
          </p:cNvPicPr>
          <p:nvPr/>
        </p:nvPicPr>
        <p:blipFill>
          <a:blip r:embed="rId2"/>
          <a:stretch>
            <a:fillRect/>
          </a:stretch>
        </p:blipFill>
        <p:spPr>
          <a:xfrm>
            <a:off x="6324911" y="1679665"/>
            <a:ext cx="2666689" cy="3254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5903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5" name="Rectangle 4"/>
          <p:cNvSpPr/>
          <p:nvPr/>
        </p:nvSpPr>
        <p:spPr>
          <a:xfrm>
            <a:off x="304800" y="860107"/>
            <a:ext cx="2822056"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vi-VN" sz="2600" b="1" i="1" dirty="0" smtClean="0">
                <a:solidFill>
                  <a:srgbClr val="0070C0"/>
                </a:solidFill>
                <a:latin typeface="Times New Roman" pitchFamily="18" charset="0"/>
                <a:cs typeface="Times New Roman" pitchFamily="18" charset="0"/>
              </a:rPr>
              <a:t>Trướ</a:t>
            </a: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khi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vào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tù</a:t>
            </a:r>
            <a:endParaRPr lang="en-US" sz="2600" b="1" i="1" dirty="0">
              <a:solidFill>
                <a:srgbClr val="0070C0"/>
              </a:solidFill>
              <a:latin typeface="Times New Roman" pitchFamily="18" charset="0"/>
              <a:cs typeface="Times New Roman" pitchFamily="18" charset="0"/>
            </a:endParaRPr>
          </a:p>
        </p:txBody>
      </p:sp>
      <p:sp>
        <p:nvSpPr>
          <p:cNvPr id="6" name="Content Placeholder 2"/>
          <p:cNvSpPr>
            <a:spLocks noGrp="1"/>
          </p:cNvSpPr>
          <p:nvPr>
            <p:ph idx="1"/>
          </p:nvPr>
        </p:nvSpPr>
        <p:spPr>
          <a:xfrm>
            <a:off x="329540" y="1408355"/>
            <a:ext cx="5690260" cy="3906595"/>
          </a:xfrm>
        </p:spPr>
        <p:txBody>
          <a:bodyPr>
            <a:normAutofit/>
          </a:bodyPr>
          <a:lstStyle/>
          <a:p>
            <a:pPr marL="457189" indent="-457189" algn="just">
              <a:lnSpc>
                <a:spcPct val="150000"/>
              </a:lnSpc>
              <a:buFontTx/>
              <a:buChar char="-"/>
            </a:pPr>
            <a:r>
              <a:rPr lang="vi-VN" sz="2400" b="1" i="1" dirty="0" smtClean="0">
                <a:solidFill>
                  <a:srgbClr val="FF0000"/>
                </a:solidFill>
                <a:latin typeface="+mj-lt"/>
              </a:rPr>
              <a:t>Chí </a:t>
            </a:r>
            <a:r>
              <a:rPr lang="vi-VN" sz="2400" b="1" i="1" dirty="0">
                <a:solidFill>
                  <a:srgbClr val="FF0000"/>
                </a:solidFill>
                <a:latin typeface="+mj-lt"/>
              </a:rPr>
              <a:t>Phèo là một con người bất </a:t>
            </a:r>
            <a:r>
              <a:rPr lang="vi-VN" sz="2400" b="1" i="1" dirty="0" smtClean="0">
                <a:solidFill>
                  <a:srgbClr val="FF0000"/>
                </a:solidFill>
                <a:latin typeface="+mj-lt"/>
              </a:rPr>
              <a:t>hạnh:</a:t>
            </a:r>
            <a:endParaRPr lang="en-US" sz="2400" b="1" i="1" dirty="0" smtClean="0">
              <a:solidFill>
                <a:srgbClr val="FF0000"/>
              </a:solidFill>
              <a:latin typeface="+mj-lt"/>
            </a:endParaRPr>
          </a:p>
          <a:p>
            <a:pPr algn="just">
              <a:lnSpc>
                <a:spcPct val="150000"/>
              </a:lnSpc>
            </a:pP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Bị</a:t>
            </a:r>
            <a:r>
              <a:rPr lang="en-US" sz="2400" dirty="0" smtClean="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bỏ </a:t>
            </a:r>
            <a:r>
              <a:rPr lang="vi-VN" sz="2400" dirty="0">
                <a:solidFill>
                  <a:schemeClr val="tx1"/>
                </a:solidFill>
                <a:latin typeface="Times New Roman" pitchFamily="18" charset="0"/>
                <a:cs typeface="Times New Roman" pitchFamily="18" charset="0"/>
              </a:rPr>
              <a:t>rơi, không rõ cha </a:t>
            </a:r>
            <a:r>
              <a:rPr lang="vi-VN" sz="2400" dirty="0" smtClean="0">
                <a:solidFill>
                  <a:schemeClr val="tx1"/>
                </a:solidFill>
                <a:latin typeface="Times New Roman" pitchFamily="18" charset="0"/>
                <a:cs typeface="Times New Roman" pitchFamily="18" charset="0"/>
              </a:rPr>
              <a:t>mẹ</a:t>
            </a:r>
            <a:r>
              <a:rPr lang="en-US" sz="2400" dirty="0" smtClean="0">
                <a:solidFill>
                  <a:schemeClr val="tx1"/>
                </a:solidFill>
                <a:latin typeface="Times New Roman" pitchFamily="18" charset="0"/>
                <a:cs typeface="Times New Roman" pitchFamily="18" charset="0"/>
              </a:rPr>
              <a:t>.</a:t>
            </a:r>
          </a:p>
          <a:p>
            <a:pPr algn="just">
              <a:lnSpc>
                <a:spcPct val="150000"/>
              </a:lnSpc>
            </a:pPr>
            <a:r>
              <a:rPr lang="en-US" sz="2400" dirty="0" smtClean="0">
                <a:solidFill>
                  <a:schemeClr val="tx1"/>
                </a:solidFill>
                <a:latin typeface="Times New Roman" pitchFamily="18" charset="0"/>
                <a:cs typeface="Times New Roman" pitchFamily="18" charset="0"/>
              </a:rPr>
              <a:t>+ K</a:t>
            </a:r>
            <a:r>
              <a:rPr lang="vi-VN" sz="2400" dirty="0" smtClean="0">
                <a:solidFill>
                  <a:schemeClr val="tx1"/>
                </a:solidFill>
                <a:latin typeface="Times New Roman" pitchFamily="18" charset="0"/>
                <a:cs typeface="Times New Roman" pitchFamily="18" charset="0"/>
              </a:rPr>
              <a:t>hông </a:t>
            </a:r>
            <a:r>
              <a:rPr lang="vi-VN" sz="2400" dirty="0">
                <a:solidFill>
                  <a:schemeClr val="tx1"/>
                </a:solidFill>
                <a:latin typeface="Times New Roman" pitchFamily="18" charset="0"/>
                <a:cs typeface="Times New Roman" pitchFamily="18" charset="0"/>
              </a:rPr>
              <a:t>biết quê </a:t>
            </a:r>
            <a:r>
              <a:rPr lang="vi-VN" sz="2400" dirty="0" smtClean="0">
                <a:solidFill>
                  <a:schemeClr val="tx1"/>
                </a:solidFill>
                <a:latin typeface="Times New Roman" pitchFamily="18" charset="0"/>
                <a:cs typeface="Times New Roman" pitchFamily="18" charset="0"/>
              </a:rPr>
              <a:t>hương</a:t>
            </a:r>
            <a:r>
              <a:rPr lang="en-US" sz="2400" dirty="0" smtClean="0">
                <a:solidFill>
                  <a:schemeClr val="tx1"/>
                </a:solidFill>
                <a:latin typeface="Times New Roman" pitchFamily="18" charset="0"/>
                <a:cs typeface="Times New Roman" pitchFamily="18" charset="0"/>
              </a:rPr>
              <a:t>.</a:t>
            </a:r>
          </a:p>
          <a:p>
            <a:pPr algn="just">
              <a:lnSpc>
                <a:spcPct val="150000"/>
              </a:lnSpc>
            </a:pPr>
            <a:r>
              <a:rPr lang="en-US" sz="2400" dirty="0" smtClean="0">
                <a:solidFill>
                  <a:schemeClr val="tx1"/>
                </a:solidFill>
                <a:latin typeface="Times New Roman" pitchFamily="18" charset="0"/>
                <a:cs typeface="Times New Roman" pitchFamily="18" charset="0"/>
              </a:rPr>
              <a:t>+ Đ</a:t>
            </a:r>
            <a:r>
              <a:rPr lang="vi-VN" sz="2400" dirty="0" smtClean="0">
                <a:solidFill>
                  <a:schemeClr val="tx1"/>
                </a:solidFill>
                <a:latin typeface="Times New Roman" pitchFamily="18" charset="0"/>
                <a:cs typeface="Times New Roman" pitchFamily="18" charset="0"/>
              </a:rPr>
              <a:t>ược </a:t>
            </a:r>
            <a:r>
              <a:rPr lang="vi-VN" sz="2400" dirty="0">
                <a:solidFill>
                  <a:schemeClr val="tx1"/>
                </a:solidFill>
                <a:latin typeface="Times New Roman" pitchFamily="18" charset="0"/>
                <a:cs typeface="Times New Roman" pitchFamily="18" charset="0"/>
              </a:rPr>
              <a:t>người ta nhặt về từ chiếc lò gạch cũ, người làng chuyền tay nhau nuôi.</a:t>
            </a:r>
            <a:endParaRPr lang="en-US" sz="2400" dirty="0">
              <a:solidFill>
                <a:schemeClr val="tx1"/>
              </a:solidFill>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6324911" y="1679665"/>
            <a:ext cx="2666689" cy="3254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325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04800" y="1406426"/>
            <a:ext cx="5334000" cy="3785652"/>
          </a:xfrm>
          <a:prstGeom prst="rect">
            <a:avLst/>
          </a:prstGeom>
          <a:noFill/>
        </p:spPr>
        <p:txBody>
          <a:bodyPr wrap="square" rtlCol="0">
            <a:spAutoFit/>
          </a:bodyPr>
          <a:lstStyle/>
          <a:p>
            <a:pPr algn="just"/>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Là</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một</a:t>
            </a:r>
            <a:r>
              <a:rPr lang="en-US" sz="2400" b="1" i="1" dirty="0">
                <a:solidFill>
                  <a:schemeClr val="accent3">
                    <a:lumMod val="50000"/>
                  </a:schemeClr>
                </a:solidFill>
                <a:latin typeface="Times New Roman" pitchFamily="18" charset="0"/>
                <a:cs typeface="Times New Roman" pitchFamily="18" charset="0"/>
              </a:rPr>
              <a:t> con </a:t>
            </a:r>
            <a:r>
              <a:rPr lang="en-US" sz="2400" b="1" i="1" dirty="0" err="1">
                <a:solidFill>
                  <a:schemeClr val="accent3">
                    <a:lumMod val="50000"/>
                  </a:schemeClr>
                </a:solidFill>
                <a:latin typeface="Times New Roman" pitchFamily="18" charset="0"/>
                <a:cs typeface="Times New Roman" pitchFamily="18" charset="0"/>
              </a:rPr>
              <a:t>người</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lương</a:t>
            </a:r>
            <a:r>
              <a:rPr lang="en-US" sz="2400" b="1" i="1" dirty="0">
                <a:solidFill>
                  <a:schemeClr val="accent3">
                    <a:lumMod val="50000"/>
                  </a:schemeClr>
                </a:solidFill>
                <a:latin typeface="Times New Roman" pitchFamily="18" charset="0"/>
                <a:cs typeface="Times New Roman" pitchFamily="18" charset="0"/>
              </a:rPr>
              <a:t> </a:t>
            </a:r>
            <a:r>
              <a:rPr lang="en-US" sz="2400" b="1" i="1" dirty="0" err="1">
                <a:solidFill>
                  <a:schemeClr val="accent3">
                    <a:lumMod val="50000"/>
                  </a:schemeClr>
                </a:solidFill>
                <a:latin typeface="Times New Roman" pitchFamily="18" charset="0"/>
                <a:cs typeface="Times New Roman" pitchFamily="18" charset="0"/>
              </a:rPr>
              <a:t>thiện</a:t>
            </a:r>
            <a:r>
              <a:rPr lang="en-US" sz="2400" b="1" i="1" dirty="0">
                <a:solidFill>
                  <a:schemeClr val="accent3">
                    <a:lumMod val="50000"/>
                  </a:schemeClr>
                </a:solidFill>
                <a:latin typeface="Times New Roman" pitchFamily="18" charset="0"/>
                <a:cs typeface="Times New Roman" pitchFamily="18" charset="0"/>
              </a:rPr>
              <a:t>:</a:t>
            </a:r>
          </a:p>
          <a:p>
            <a:pPr algn="just"/>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Năm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hai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mươi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tuổi</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hắn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làm</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canh</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điền</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cho</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ông</a:t>
            </a:r>
            <a:r>
              <a:rPr lang="en-US" sz="2400" i="1" dirty="0">
                <a:latin typeface="Times New Roman" pitchFamily="18" charset="0"/>
                <a:cs typeface="Times New Roman" pitchFamily="18" charset="0"/>
              </a:rPr>
              <a:t> </a:t>
            </a:r>
            <a:r>
              <a:rPr lang="en-US" sz="2400" i="1" dirty="0" err="1">
                <a:latin typeface="Times New Roman" pitchFamily="18" charset="0"/>
                <a:cs typeface="Times New Roman" pitchFamily="18" charset="0"/>
              </a:rPr>
              <a:t>lý</a:t>
            </a:r>
            <a:r>
              <a:rPr lang="en-US" sz="2400" i="1" dirty="0">
                <a:latin typeface="Times New Roman" pitchFamily="18" charset="0"/>
                <a:cs typeface="Times New Roman" pitchFamily="18" charset="0"/>
              </a:rPr>
              <a:t> </a:t>
            </a:r>
            <a:r>
              <a:rPr lang="en-US" sz="2400" i="1" dirty="0" err="1" smtClean="0">
                <a:latin typeface="Times New Roman" pitchFamily="18" charset="0"/>
                <a:cs typeface="Times New Roman" pitchFamily="18" charset="0"/>
              </a:rPr>
              <a:t>Kiến</a:t>
            </a:r>
            <a:r>
              <a:rPr lang="en-US" sz="2400" i="1"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sức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a:t>
            </a:r>
          </a:p>
          <a:p>
            <a:pPr algn="just"/>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đình</a:t>
            </a:r>
            <a:r>
              <a:rPr lang="en-US" sz="2400" dirty="0" smtClean="0">
                <a:latin typeface="Times New Roman" pitchFamily="18" charset="0"/>
                <a:cs typeface="Times New Roman" pitchFamily="18" charset="0"/>
              </a:rPr>
              <a:t>.</a:t>
            </a:r>
          </a:p>
          <a:p>
            <a:pPr lvl="0" algn="just" defTabSz="2177278" fontAlgn="auto">
              <a:spcBef>
                <a:spcPts val="0"/>
              </a:spcBef>
              <a:spcAft>
                <a:spcPts val="0"/>
              </a:spcAft>
              <a:defRPr/>
            </a:pPr>
            <a:r>
              <a:rPr lang="en-US" sz="2400" dirty="0" smtClean="0">
                <a:solidFill>
                  <a:prstClr val="black"/>
                </a:solidFill>
                <a:latin typeface="Times New Roman"/>
                <a:cs typeface="Arial" panose="020B0604020202020204" pitchFamily="34" charset="0"/>
              </a:rPr>
              <a:t>+ </a:t>
            </a:r>
            <a:r>
              <a:rPr lang="vi-VN" sz="2400" dirty="0" smtClean="0">
                <a:solidFill>
                  <a:prstClr val="black"/>
                </a:solidFill>
                <a:latin typeface="Times New Roman"/>
                <a:cs typeface="Arial" panose="020B0604020202020204" pitchFamily="34" charset="0"/>
              </a:rPr>
              <a:t>Chí </a:t>
            </a:r>
            <a:r>
              <a:rPr lang="vi-VN" sz="2400" dirty="0">
                <a:solidFill>
                  <a:prstClr val="black"/>
                </a:solidFill>
                <a:latin typeface="Times New Roman"/>
                <a:cs typeface="Arial" panose="020B0604020202020204" pitchFamily="34" charset="0"/>
              </a:rPr>
              <a:t>có ý thức rất cao về nhân phẩm và lòng tự trọng của mình, bị bà Ba bắt bóp chân, Chí </a:t>
            </a:r>
            <a:r>
              <a:rPr lang="vi-VN" sz="2400" i="1" dirty="0">
                <a:solidFill>
                  <a:prstClr val="black"/>
                </a:solidFill>
                <a:latin typeface="Times New Roman"/>
                <a:cs typeface="Arial" panose="020B0604020202020204" pitchFamily="34" charset="0"/>
              </a:rPr>
              <a:t>thấy nhục hơn là thích</a:t>
            </a:r>
            <a:r>
              <a:rPr lang="en-US" sz="2400" i="1" dirty="0">
                <a:solidFill>
                  <a:prstClr val="black"/>
                </a:solidFill>
                <a:latin typeface="Calibri"/>
                <a:cs typeface="Arial" panose="020B0604020202020204" pitchFamily="34" charset="0"/>
              </a:rPr>
              <a:t>.</a:t>
            </a:r>
            <a:endParaRPr lang="vi-VN" sz="2400" dirty="0">
              <a:solidFill>
                <a:prstClr val="black"/>
              </a:solidFill>
              <a:latin typeface="Times New Roman"/>
              <a:cs typeface="Arial" panose="020B0604020202020204" pitchFamily="34" charset="0"/>
            </a:endParaRPr>
          </a:p>
          <a:p>
            <a:pPr algn="just"/>
            <a:endParaRPr lang="en-US" sz="2400" dirty="0">
              <a:latin typeface="Times New Roman" pitchFamily="18" charset="0"/>
              <a:cs typeface="Times New Roman" pitchFamily="18" charset="0"/>
            </a:endParaRPr>
          </a:p>
        </p:txBody>
      </p:sp>
      <p:pic>
        <p:nvPicPr>
          <p:cNvPr id="4098" name="Picture 2" descr="Làng vũ đại ngày ấy | VIDEO Cuộc đời oan nghiệt của Chí Phè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581150"/>
            <a:ext cx="3276600"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Rectangle 4"/>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6" name="Rectangle 5"/>
          <p:cNvSpPr/>
          <p:nvPr/>
        </p:nvSpPr>
        <p:spPr>
          <a:xfrm>
            <a:off x="304800" y="860107"/>
            <a:ext cx="2822056"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vi-VN" sz="2600" b="1" i="1" dirty="0" smtClean="0">
                <a:solidFill>
                  <a:srgbClr val="0070C0"/>
                </a:solidFill>
                <a:latin typeface="Times New Roman" pitchFamily="18" charset="0"/>
                <a:cs typeface="Times New Roman" pitchFamily="18" charset="0"/>
              </a:rPr>
              <a:t>Trướ</a:t>
            </a: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khi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vào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tù</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53906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098"/>
                                        </p:tgtEl>
                                        <p:attrNameLst>
                                          <p:attrName>style.visibility</p:attrName>
                                        </p:attrNameLst>
                                      </p:cBhvr>
                                      <p:to>
                                        <p:strVal val="visible"/>
                                      </p:to>
                                    </p:set>
                                    <p:animEffect transition="in" filter="circle(in)">
                                      <p:cBhvr>
                                        <p:cTn id="22" dur="2000"/>
                                        <p:tgtEl>
                                          <p:spTgt spid="40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73132" y="1657350"/>
            <a:ext cx="4756068" cy="3093152"/>
          </a:xfrm>
          <a:prstGeom prst="rect">
            <a:avLst/>
          </a:prstGeom>
        </p:spPr>
        <p:style>
          <a:lnRef idx="2">
            <a:schemeClr val="accent6"/>
          </a:lnRef>
          <a:fillRef idx="1">
            <a:schemeClr val="lt1"/>
          </a:fillRef>
          <a:effectRef idx="0">
            <a:schemeClr val="accent6"/>
          </a:effectRef>
          <a:fontRef idx="minor">
            <a:schemeClr val="dk1"/>
          </a:fontRef>
        </p:style>
        <p:txBody>
          <a:bodyPr wrap="square" lIns="91438" tIns="45719" rIns="91438" bIns="45719" rtlCol="0">
            <a:spAutoFit/>
          </a:bodyPr>
          <a:lstStyle/>
          <a:p>
            <a:pPr marL="457200" indent="-457200" algn="just">
              <a:lnSpc>
                <a:spcPct val="150000"/>
              </a:lnSpc>
              <a:buFont typeface="Wingdings" pitchFamily="2" charset="2"/>
              <a:buChar char="Ø"/>
            </a:pPr>
            <a:r>
              <a:rPr lang="vi-VN" sz="2600" dirty="0">
                <a:solidFill>
                  <a:schemeClr val="accent6">
                    <a:lumMod val="75000"/>
                  </a:schemeClr>
                </a:solidFill>
                <a:latin typeface="+mj-lt"/>
              </a:rPr>
              <a:t>Chí Phèo là một con người hiền lành, có quyền sống một cuộc sống đời thường, bình dị như những người lao động khác. </a:t>
            </a:r>
            <a:endParaRPr lang="en-US" sz="2600" dirty="0">
              <a:solidFill>
                <a:schemeClr val="accent6">
                  <a:lumMod val="75000"/>
                </a:schemeClr>
              </a:solidFill>
              <a:latin typeface="+mj-lt"/>
            </a:endParaRPr>
          </a:p>
        </p:txBody>
      </p:sp>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2822056"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vi-VN" sz="2600" b="1" i="1" dirty="0" smtClean="0">
                <a:solidFill>
                  <a:srgbClr val="0070C0"/>
                </a:solidFill>
                <a:latin typeface="Times New Roman" pitchFamily="18" charset="0"/>
                <a:cs typeface="Times New Roman" pitchFamily="18" charset="0"/>
              </a:rPr>
              <a:t>Trướ</a:t>
            </a: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hki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vào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tù</a:t>
            </a:r>
            <a:endParaRPr lang="en-US" sz="2600" b="1" i="1" dirty="0">
              <a:solidFill>
                <a:srgbClr val="0070C0"/>
              </a:solidFill>
              <a:latin typeface="Times New Roman" pitchFamily="18" charset="0"/>
              <a:cs typeface="Times New Roman" pitchFamily="18" charset="0"/>
            </a:endParaRPr>
          </a:p>
        </p:txBody>
      </p:sp>
      <p:pic>
        <p:nvPicPr>
          <p:cNvPr id="8" name="Picture 7" descr="Picture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5262748" y="1657350"/>
            <a:ext cx="3733800" cy="2895600"/>
          </a:xfrm>
          <a:prstGeom prst="roundRect">
            <a:avLst>
              <a:gd name="adj" fmla="val 4167"/>
            </a:avLst>
          </a:prstGeom>
          <a:solidFill>
            <a:srgbClr val="FFFFFF"/>
          </a:solidFill>
          <a:ln w="9525">
            <a:solidFill>
              <a:srgbClr val="000000"/>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spTree>
    <p:extLst>
      <p:ext uri="{BB962C8B-B14F-4D97-AF65-F5344CB8AC3E}">
        <p14:creationId xmlns:p14="http://schemas.microsoft.com/office/powerpoint/2010/main" val="163716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 name="Picture 44">
            <a:extLst>
              <a:ext uri="{FF2B5EF4-FFF2-40B4-BE49-F238E27FC236}">
                <a16:creationId xmlns="" xmlns:a16="http://schemas.microsoft.com/office/drawing/2014/main"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810089" y="2909815"/>
            <a:ext cx="8105311" cy="469357"/>
          </a:xfrm>
          <a:prstGeom prst="rect">
            <a:avLst/>
          </a:prstGeom>
          <a:noFill/>
        </p:spPr>
        <p:txBody>
          <a:bodyPr wrap="square" lIns="68579" tIns="34289" rIns="68579" bIns="34289" rtlCol="0">
            <a:spAutoFit/>
          </a:bodyPr>
          <a:lstStyle/>
          <a:p>
            <a:pPr defTabSz="685783" fontAlgn="auto">
              <a:spcBef>
                <a:spcPts val="0"/>
              </a:spcBef>
              <a:spcAft>
                <a:spcPts val="0"/>
              </a:spcAft>
            </a:pPr>
            <a:r>
              <a:rPr lang="en-US" sz="2600" b="1" i="1" dirty="0" err="1">
                <a:solidFill>
                  <a:prstClr val="white"/>
                </a:solidFill>
                <a:latin typeface="Times New Roman" pitchFamily="18" charset="0"/>
                <a:cs typeface="Times New Roman" pitchFamily="18" charset="0"/>
              </a:rPr>
              <a:t>Câu</a:t>
            </a:r>
            <a:r>
              <a:rPr lang="en-US" sz="2600" b="1" i="1" dirty="0">
                <a:solidFill>
                  <a:prstClr val="white"/>
                </a:solidFill>
                <a:latin typeface="Times New Roman" pitchFamily="18" charset="0"/>
                <a:cs typeface="Times New Roman" pitchFamily="18" charset="0"/>
              </a:rPr>
              <a:t> </a:t>
            </a:r>
            <a:r>
              <a:rPr lang="en-US" sz="2600" b="1" i="1" dirty="0" smtClean="0">
                <a:solidFill>
                  <a:prstClr val="white"/>
                </a:solidFill>
                <a:latin typeface="Times New Roman" pitchFamily="18" charset="0"/>
                <a:cs typeface="Times New Roman" pitchFamily="18" charset="0"/>
              </a:rPr>
              <a:t>1: </a:t>
            </a:r>
            <a:r>
              <a:rPr lang="en-US" sz="2600" b="1" i="1" dirty="0" err="1" smtClean="0">
                <a:solidFill>
                  <a:prstClr val="white"/>
                </a:solidFill>
                <a:latin typeface="Times New Roman" pitchFamily="18" charset="0"/>
                <a:cs typeface="Times New Roman" pitchFamily="18" charset="0"/>
              </a:rPr>
              <a:t>Tô</a:t>
            </a:r>
            <a:r>
              <a:rPr lang="en-US" sz="2600" b="1" i="1" dirty="0" smtClean="0">
                <a:solidFill>
                  <a:prstClr val="white"/>
                </a:solidFill>
                <a:latin typeface="Times New Roman" pitchFamily="18" charset="0"/>
                <a:cs typeface="Times New Roman" pitchFamily="18" charset="0"/>
              </a:rPr>
              <a:t> </a:t>
            </a:r>
            <a:r>
              <a:rPr lang="en-US" sz="2600" b="1" i="1" dirty="0" err="1" smtClean="0">
                <a:solidFill>
                  <a:prstClr val="white"/>
                </a:solidFill>
                <a:latin typeface="Times New Roman" pitchFamily="18" charset="0"/>
                <a:cs typeface="Times New Roman" pitchFamily="18" charset="0"/>
              </a:rPr>
              <a:t>Hoài</a:t>
            </a:r>
            <a:r>
              <a:rPr lang="en-US" sz="2600" b="1" i="1" dirty="0" smtClean="0">
                <a:solidFill>
                  <a:prstClr val="white"/>
                </a:solidFill>
                <a:latin typeface="Times New Roman" pitchFamily="18" charset="0"/>
                <a:cs typeface="Times New Roman" pitchFamily="18" charset="0"/>
              </a:rPr>
              <a:t> </a:t>
            </a:r>
            <a:r>
              <a:rPr lang="en-US" sz="2600" b="1" i="1" dirty="0" err="1" smtClean="0">
                <a:solidFill>
                  <a:prstClr val="white"/>
                </a:solidFill>
                <a:latin typeface="Times New Roman" pitchFamily="18" charset="0"/>
                <a:cs typeface="Times New Roman" pitchFamily="18" charset="0"/>
              </a:rPr>
              <a:t>nhận</a:t>
            </a:r>
            <a:r>
              <a:rPr lang="en-US" sz="2600" b="1" i="1" dirty="0" smtClean="0">
                <a:solidFill>
                  <a:prstClr val="white"/>
                </a:solidFill>
                <a:latin typeface="Times New Roman" pitchFamily="18" charset="0"/>
                <a:cs typeface="Times New Roman" pitchFamily="18" charset="0"/>
              </a:rPr>
              <a:t> </a:t>
            </a:r>
            <a:r>
              <a:rPr lang="en-US" sz="2600" b="1" i="1" dirty="0" err="1" smtClean="0">
                <a:solidFill>
                  <a:prstClr val="white"/>
                </a:solidFill>
                <a:latin typeface="Times New Roman" pitchFamily="18" charset="0"/>
                <a:cs typeface="Times New Roman" pitchFamily="18" charset="0"/>
              </a:rPr>
              <a:t>xét</a:t>
            </a:r>
            <a:r>
              <a:rPr lang="en-US" sz="2600" b="1" i="1" dirty="0" smtClean="0">
                <a:solidFill>
                  <a:prstClr val="white"/>
                </a:solidFill>
                <a:latin typeface="Times New Roman" pitchFamily="18" charset="0"/>
                <a:cs typeface="Times New Roman" pitchFamily="18" charset="0"/>
              </a:rPr>
              <a:t> Nam Cao </a:t>
            </a:r>
            <a:r>
              <a:rPr lang="en-US" sz="2600" b="1" i="1" dirty="0" err="1" smtClean="0">
                <a:solidFill>
                  <a:prstClr val="white"/>
                </a:solidFill>
                <a:latin typeface="Times New Roman" pitchFamily="18" charset="0"/>
                <a:cs typeface="Times New Roman" pitchFamily="18" charset="0"/>
              </a:rPr>
              <a:t>là</a:t>
            </a:r>
            <a:r>
              <a:rPr lang="en-US" sz="2600" b="1" i="1" dirty="0" smtClean="0">
                <a:solidFill>
                  <a:prstClr val="white"/>
                </a:solidFill>
                <a:latin typeface="Times New Roman" pitchFamily="18" charset="0"/>
                <a:cs typeface="Times New Roman" pitchFamily="18" charset="0"/>
              </a:rPr>
              <a:t> </a:t>
            </a:r>
            <a:r>
              <a:rPr lang="en-US" sz="2600" b="1" i="1" dirty="0" err="1" smtClean="0">
                <a:solidFill>
                  <a:prstClr val="white"/>
                </a:solidFill>
                <a:latin typeface="Times New Roman" pitchFamily="18" charset="0"/>
                <a:cs typeface="Times New Roman" pitchFamily="18" charset="0"/>
              </a:rPr>
              <a:t>người</a:t>
            </a:r>
            <a:r>
              <a:rPr lang="en-US" sz="2600" b="1" i="1" dirty="0" smtClean="0">
                <a:solidFill>
                  <a:prstClr val="white"/>
                </a:solidFill>
                <a:latin typeface="Times New Roman" pitchFamily="18" charset="0"/>
                <a:cs typeface="Times New Roman" pitchFamily="18" charset="0"/>
              </a:rPr>
              <a:t> </a:t>
            </a:r>
            <a:r>
              <a:rPr lang="en-US" sz="2600" b="1" i="1" dirty="0" err="1" smtClean="0">
                <a:solidFill>
                  <a:prstClr val="white"/>
                </a:solidFill>
                <a:latin typeface="Times New Roman" pitchFamily="18" charset="0"/>
                <a:cs typeface="Times New Roman" pitchFamily="18" charset="0"/>
              </a:rPr>
              <a:t>trí</a:t>
            </a:r>
            <a:r>
              <a:rPr lang="en-US" sz="2600" b="1" i="1" dirty="0" smtClean="0">
                <a:solidFill>
                  <a:prstClr val="white"/>
                </a:solidFill>
                <a:latin typeface="Times New Roman" pitchFamily="18" charset="0"/>
                <a:cs typeface="Times New Roman" pitchFamily="18" charset="0"/>
              </a:rPr>
              <a:t> </a:t>
            </a:r>
            <a:r>
              <a:rPr lang="en-US" sz="2600" b="1" i="1" dirty="0" err="1" smtClean="0">
                <a:solidFill>
                  <a:prstClr val="white"/>
                </a:solidFill>
                <a:latin typeface="Times New Roman" pitchFamily="18" charset="0"/>
                <a:cs typeface="Times New Roman" pitchFamily="18" charset="0"/>
              </a:rPr>
              <a:t>thức</a:t>
            </a:r>
            <a:r>
              <a:rPr lang="en-US" sz="2600" b="1" i="1" dirty="0" smtClean="0">
                <a:solidFill>
                  <a:prstClr val="white"/>
                </a:solidFill>
                <a:latin typeface="Times New Roman" pitchFamily="18" charset="0"/>
                <a:cs typeface="Times New Roman" pitchFamily="18" charset="0"/>
              </a:rPr>
              <a:t>?</a:t>
            </a:r>
            <a:endParaRPr lang="en-US" sz="2600" b="1" i="1" dirty="0">
              <a:solidFill>
                <a:prstClr val="white"/>
              </a:solidFill>
              <a:latin typeface="Times New Roman" pitchFamily="18" charset="0"/>
              <a:cs typeface="Times New Roman" pitchFamily="18" charset="0"/>
            </a:endParaRPr>
          </a:p>
        </p:txBody>
      </p:sp>
      <p:sp>
        <p:nvSpPr>
          <p:cNvPr id="15" name="bang a">
            <a:extLst>
              <a:ext uri="{FF2B5EF4-FFF2-40B4-BE49-F238E27FC236}">
                <a16:creationId xmlns=""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25" name="dap an a">
            <a:extLst>
              <a:ext uri="{FF2B5EF4-FFF2-40B4-BE49-F238E27FC236}">
                <a16:creationId xmlns="" xmlns:a16="http://schemas.microsoft.com/office/drawing/2014/main" id="{9897B1B9-EB78-41AF-AC33-1E8F7714B11F}"/>
              </a:ext>
            </a:extLst>
          </p:cNvPr>
          <p:cNvSpPr txBox="1"/>
          <p:nvPr/>
        </p:nvSpPr>
        <p:spPr>
          <a:xfrm>
            <a:off x="829507" y="3867150"/>
            <a:ext cx="3487814" cy="377024"/>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
            </a:pPr>
            <a:r>
              <a:rPr lang="en-US" sz="2000" b="1" dirty="0">
                <a:solidFill>
                  <a:srgbClr val="FFC000"/>
                </a:solidFill>
                <a:latin typeface="Times New Roman" pitchFamily="18" charset="0"/>
                <a:ea typeface="Tahoma" panose="020B0604030504040204" pitchFamily="34" charset="0"/>
                <a:cs typeface="Times New Roman" pitchFamily="18" charset="0"/>
              </a:rPr>
              <a:t>A. </a:t>
            </a:r>
            <a:r>
              <a:rPr lang="en-US" sz="2000" b="1" dirty="0" err="1" smtClean="0">
                <a:solidFill>
                  <a:prstClr val="white"/>
                </a:solidFill>
                <a:latin typeface="Times New Roman" pitchFamily="18" charset="0"/>
                <a:ea typeface="Tahoma" panose="020B0604030504040204" pitchFamily="34" charset="0"/>
                <a:cs typeface="Times New Roman" pitchFamily="18" charset="0"/>
              </a:rPr>
              <a:t>Trung</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thực</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vô</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ngần</a:t>
            </a:r>
            <a:endParaRPr lang="en-US" sz="2000" b="1" dirty="0">
              <a:solidFill>
                <a:prstClr val="white"/>
              </a:solidFill>
              <a:latin typeface="Times New Roman" pitchFamily="18" charset="0"/>
              <a:ea typeface="Tahoma" panose="020B0604030504040204" pitchFamily="34" charset="0"/>
              <a:cs typeface="Times New Roman" pitchFamily="18" charset="0"/>
            </a:endParaRPr>
          </a:p>
        </p:txBody>
      </p:sp>
      <p:sp>
        <p:nvSpPr>
          <p:cNvPr id="27" name="dap an c">
            <a:extLst>
              <a:ext uri="{FF2B5EF4-FFF2-40B4-BE49-F238E27FC236}">
                <a16:creationId xmlns="" xmlns:a16="http://schemas.microsoft.com/office/drawing/2014/main" id="{D96707EC-5A82-4050-B897-6DBAB63AC957}"/>
              </a:ext>
            </a:extLst>
          </p:cNvPr>
          <p:cNvSpPr txBox="1"/>
          <p:nvPr/>
        </p:nvSpPr>
        <p:spPr>
          <a:xfrm>
            <a:off x="829507" y="4476750"/>
            <a:ext cx="3487814" cy="377024"/>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pPr>
            <a:r>
              <a:rPr lang="en-US" sz="2000" b="1" dirty="0">
                <a:solidFill>
                  <a:srgbClr val="FFC000"/>
                </a:solidFill>
                <a:latin typeface="Times New Roman" pitchFamily="18" charset="0"/>
                <a:ea typeface="Tahoma" panose="020B0604030504040204" pitchFamily="34" charset="0"/>
                <a:cs typeface="Times New Roman" pitchFamily="18" charset="0"/>
              </a:rPr>
              <a:t>C. </a:t>
            </a:r>
            <a:r>
              <a:rPr lang="en-US" sz="2000" b="1" dirty="0" err="1" smtClean="0">
                <a:solidFill>
                  <a:prstClr val="white"/>
                </a:solidFill>
                <a:latin typeface="Times New Roman" pitchFamily="18" charset="0"/>
                <a:ea typeface="Tahoma" panose="020B0604030504040204" pitchFamily="34" charset="0"/>
                <a:cs typeface="Times New Roman" pitchFamily="18" charset="0"/>
              </a:rPr>
              <a:t>Vô</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cùng</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trung</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thực</a:t>
            </a:r>
            <a:endParaRPr lang="en-US" sz="2000" b="1" dirty="0">
              <a:solidFill>
                <a:prstClr val="white"/>
              </a:solidFill>
              <a:latin typeface="Times New Roman" pitchFamily="18" charset="0"/>
              <a:ea typeface="Tahoma" panose="020B0604030504040204" pitchFamily="34" charset="0"/>
              <a:cs typeface="Times New Roman" pitchFamily="18" charset="0"/>
            </a:endParaRPr>
          </a:p>
        </p:txBody>
      </p:sp>
      <p:sp>
        <p:nvSpPr>
          <p:cNvPr id="31" name="bang b">
            <a:extLst>
              <a:ext uri="{FF2B5EF4-FFF2-40B4-BE49-F238E27FC236}">
                <a16:creationId xmlns=""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pPr>
            <a:endParaRPr lang="en-US" sz="2000" b="1">
              <a:solidFill>
                <a:prstClr val="white"/>
              </a:solidFill>
              <a:latin typeface="Times New Roman" pitchFamily="18" charset="0"/>
              <a:cs typeface="Times New Roman" pitchFamily="18" charset="0"/>
            </a:endParaRPr>
          </a:p>
        </p:txBody>
      </p:sp>
      <p:sp>
        <p:nvSpPr>
          <p:cNvPr id="33" name="dap an b">
            <a:extLst>
              <a:ext uri="{FF2B5EF4-FFF2-40B4-BE49-F238E27FC236}">
                <a16:creationId xmlns="" xmlns:a16="http://schemas.microsoft.com/office/drawing/2014/main" id="{9B5DABB8-849A-4D2D-930C-9CA07BFC5BDE}"/>
              </a:ext>
            </a:extLst>
          </p:cNvPr>
          <p:cNvSpPr txBox="1"/>
          <p:nvPr/>
        </p:nvSpPr>
        <p:spPr>
          <a:xfrm>
            <a:off x="4826680" y="3867150"/>
            <a:ext cx="3487814" cy="377024"/>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pPr>
            <a:r>
              <a:rPr lang="en-US" sz="2000" b="1" dirty="0">
                <a:solidFill>
                  <a:srgbClr val="FFC000"/>
                </a:solidFill>
                <a:latin typeface="Times New Roman" pitchFamily="18" charset="0"/>
                <a:ea typeface="Tahoma" panose="020B0604030504040204" pitchFamily="34" charset="0"/>
                <a:cs typeface="Times New Roman" pitchFamily="18" charset="0"/>
              </a:rPr>
              <a:t>B. </a:t>
            </a:r>
            <a:r>
              <a:rPr lang="en-US" sz="2000" b="1" dirty="0" err="1" smtClean="0">
                <a:solidFill>
                  <a:prstClr val="white"/>
                </a:solidFill>
                <a:latin typeface="Times New Roman" pitchFamily="18" charset="0"/>
                <a:ea typeface="Tahoma" panose="020B0604030504040204" pitchFamily="34" charset="0"/>
                <a:cs typeface="Times New Roman" pitchFamily="18" charset="0"/>
              </a:rPr>
              <a:t>Trung</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thực</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vô</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smtClean="0">
                <a:solidFill>
                  <a:prstClr val="white"/>
                </a:solidFill>
                <a:latin typeface="Times New Roman" pitchFamily="18" charset="0"/>
                <a:ea typeface="Tahoma" panose="020B0604030504040204" pitchFamily="34" charset="0"/>
                <a:cs typeface="Times New Roman" pitchFamily="18" charset="0"/>
              </a:rPr>
              <a:t>cùng</a:t>
            </a:r>
            <a:endParaRPr lang="en-US" sz="2000" b="1" dirty="0">
              <a:solidFill>
                <a:prstClr val="white"/>
              </a:solidFill>
              <a:latin typeface="Times New Roman" pitchFamily="18" charset="0"/>
              <a:ea typeface="Tahoma" panose="020B0604030504040204" pitchFamily="34" charset="0"/>
              <a:cs typeface="Times New Roman" pitchFamily="18" charset="0"/>
            </a:endParaRPr>
          </a:p>
        </p:txBody>
      </p:sp>
      <p:sp>
        <p:nvSpPr>
          <p:cNvPr id="34" name="dap an d">
            <a:extLst>
              <a:ext uri="{FF2B5EF4-FFF2-40B4-BE49-F238E27FC236}">
                <a16:creationId xmlns="" xmlns:a16="http://schemas.microsoft.com/office/drawing/2014/main" id="{42A746A3-96B8-42A5-8EFA-A104DB6B2F69}"/>
              </a:ext>
            </a:extLst>
          </p:cNvPr>
          <p:cNvSpPr txBox="1"/>
          <p:nvPr/>
        </p:nvSpPr>
        <p:spPr>
          <a:xfrm>
            <a:off x="4826680" y="4476750"/>
            <a:ext cx="3487814" cy="377024"/>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pPr>
            <a:r>
              <a:rPr lang="en-US" sz="2000" b="1" dirty="0">
                <a:solidFill>
                  <a:srgbClr val="FFC000"/>
                </a:solidFill>
                <a:latin typeface="Times New Roman" pitchFamily="18" charset="0"/>
                <a:ea typeface="Tahoma" panose="020B0604030504040204" pitchFamily="34" charset="0"/>
                <a:cs typeface="Times New Roman" pitchFamily="18" charset="0"/>
              </a:rPr>
              <a:t>D. </a:t>
            </a:r>
            <a:r>
              <a:rPr lang="en-US" sz="2000" b="1" dirty="0" err="1" smtClean="0">
                <a:solidFill>
                  <a:prstClr val="white"/>
                </a:solidFill>
                <a:latin typeface="Times New Roman" pitchFamily="18" charset="0"/>
                <a:ea typeface="Tahoma" panose="020B0604030504040204" pitchFamily="34" charset="0"/>
                <a:cs typeface="Times New Roman" pitchFamily="18" charset="0"/>
              </a:rPr>
              <a:t>Cả</a:t>
            </a:r>
            <a:r>
              <a:rPr lang="en-US" sz="2000" b="1" dirty="0" smtClean="0">
                <a:solidFill>
                  <a:prstClr val="white"/>
                </a:solidFill>
                <a:latin typeface="Times New Roman" pitchFamily="18" charset="0"/>
                <a:ea typeface="Tahoma" panose="020B0604030504040204" pitchFamily="34" charset="0"/>
                <a:cs typeface="Times New Roman" pitchFamily="18" charset="0"/>
              </a:rPr>
              <a:t> A,B,C </a:t>
            </a:r>
            <a:r>
              <a:rPr lang="en-US" sz="2000" b="1" dirty="0" err="1" smtClean="0">
                <a:solidFill>
                  <a:prstClr val="white"/>
                </a:solidFill>
                <a:latin typeface="Times New Roman" pitchFamily="18" charset="0"/>
                <a:ea typeface="Tahoma" panose="020B0604030504040204" pitchFamily="34" charset="0"/>
                <a:cs typeface="Times New Roman" pitchFamily="18" charset="0"/>
              </a:rPr>
              <a:t>đều</a:t>
            </a:r>
            <a:r>
              <a:rPr lang="en-US" sz="2000" b="1" dirty="0" smtClean="0">
                <a:solidFill>
                  <a:prstClr val="white"/>
                </a:solidFill>
                <a:latin typeface="Times New Roman" pitchFamily="18" charset="0"/>
                <a:ea typeface="Tahoma" panose="020B0604030504040204" pitchFamily="34" charset="0"/>
                <a:cs typeface="Times New Roman" pitchFamily="18" charset="0"/>
              </a:rPr>
              <a:t> </a:t>
            </a:r>
            <a:r>
              <a:rPr lang="en-US" sz="2000" b="1" dirty="0" err="1">
                <a:solidFill>
                  <a:prstClr val="white"/>
                </a:solidFill>
                <a:latin typeface="Times New Roman" pitchFamily="18" charset="0"/>
                <a:ea typeface="Tahoma" panose="020B0604030504040204" pitchFamily="34" charset="0"/>
                <a:cs typeface="Times New Roman" pitchFamily="18" charset="0"/>
              </a:rPr>
              <a:t>sai</a:t>
            </a:r>
            <a:endParaRPr lang="en-US" sz="2000"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19102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icture1"/>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685800" y="1200150"/>
            <a:ext cx="3733800" cy="2684585"/>
          </a:xfrm>
          <a:prstGeom prst="roundRect">
            <a:avLst>
              <a:gd name="adj" fmla="val 4167"/>
            </a:avLst>
          </a:prstGeom>
          <a:solidFill>
            <a:schemeClr val="bg1"/>
          </a:solidFill>
          <a:ln w="9525">
            <a:no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200150"/>
            <a:ext cx="3538333" cy="2684584"/>
          </a:xfrm>
          <a:prstGeom prst="roundRect">
            <a:avLst>
              <a:gd name="adj" fmla="val 4167"/>
            </a:avLst>
          </a:prstGeom>
          <a:solidFill>
            <a:schemeClr val="bg1"/>
          </a:solidFill>
          <a:ln w="9525">
            <a:no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5" name="TextBox 4"/>
          <p:cNvSpPr txBox="1"/>
          <p:nvPr/>
        </p:nvSpPr>
        <p:spPr>
          <a:xfrm>
            <a:off x="1066800" y="4120577"/>
            <a:ext cx="3048000" cy="584773"/>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wrap="square" lIns="91438" tIns="45719" rIns="91438" bIns="45719" rtlCol="0">
            <a:spAutoFit/>
          </a:bodyPr>
          <a:lstStyle/>
          <a:p>
            <a:pPr algn="ctr"/>
            <a:r>
              <a:rPr lang="en-US" sz="3200" b="1" i="1" dirty="0" err="1">
                <a:solidFill>
                  <a:srgbClr val="FF0066"/>
                </a:solidFill>
                <a:latin typeface="Times New Roman" pitchFamily="18" charset="0"/>
                <a:cs typeface="Times New Roman" pitchFamily="18" charset="0"/>
              </a:rPr>
              <a:t>Trước</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khi</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vào</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tù</a:t>
            </a:r>
            <a:endParaRPr lang="en-US" sz="3200" b="1" i="1" dirty="0">
              <a:solidFill>
                <a:srgbClr val="FF0066"/>
              </a:solidFill>
              <a:latin typeface="Times New Roman" pitchFamily="18" charset="0"/>
              <a:cs typeface="Times New Roman" pitchFamily="18" charset="0"/>
            </a:endParaRPr>
          </a:p>
        </p:txBody>
      </p:sp>
      <p:sp>
        <p:nvSpPr>
          <p:cNvPr id="6" name="TextBox 5"/>
          <p:cNvSpPr txBox="1"/>
          <p:nvPr/>
        </p:nvSpPr>
        <p:spPr>
          <a:xfrm>
            <a:off x="5562600" y="4171951"/>
            <a:ext cx="2438400" cy="584773"/>
          </a:xfrm>
          <a:prstGeom prst="rect">
            <a:avLst/>
          </a:prstGeom>
          <a:solidFill>
            <a:schemeClr val="bg1"/>
          </a:solidFill>
          <a:ln>
            <a:noFill/>
          </a:ln>
        </p:spPr>
        <p:style>
          <a:lnRef idx="1">
            <a:schemeClr val="dk1"/>
          </a:lnRef>
          <a:fillRef idx="2">
            <a:schemeClr val="dk1"/>
          </a:fillRef>
          <a:effectRef idx="1">
            <a:schemeClr val="dk1"/>
          </a:effectRef>
          <a:fontRef idx="minor">
            <a:schemeClr val="dk1"/>
          </a:fontRef>
        </p:style>
        <p:txBody>
          <a:bodyPr wrap="square" lIns="91438" tIns="45719" rIns="91438" bIns="45719" rtlCol="0">
            <a:spAutoFit/>
          </a:bodyPr>
          <a:lstStyle/>
          <a:p>
            <a:pPr algn="ctr"/>
            <a:r>
              <a:rPr lang="en-US" sz="3200" b="1" i="1" dirty="0" err="1">
                <a:solidFill>
                  <a:srgbClr val="FF0066"/>
                </a:solidFill>
                <a:latin typeface="Times New Roman" pitchFamily="18" charset="0"/>
                <a:cs typeface="Times New Roman" pitchFamily="18" charset="0"/>
              </a:rPr>
              <a:t>Sau</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khi</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ra</a:t>
            </a:r>
            <a:r>
              <a:rPr lang="en-US" sz="3200" b="1" i="1" dirty="0">
                <a:solidFill>
                  <a:srgbClr val="FF0066"/>
                </a:solidFill>
                <a:latin typeface="Times New Roman" pitchFamily="18" charset="0"/>
                <a:cs typeface="Times New Roman" pitchFamily="18" charset="0"/>
              </a:rPr>
              <a:t> </a:t>
            </a:r>
            <a:r>
              <a:rPr lang="en-US" sz="3200" b="1" i="1" dirty="0" err="1">
                <a:solidFill>
                  <a:srgbClr val="FF0066"/>
                </a:solidFill>
                <a:latin typeface="Times New Roman" pitchFamily="18" charset="0"/>
                <a:cs typeface="Times New Roman" pitchFamily="18" charset="0"/>
              </a:rPr>
              <a:t>tù</a:t>
            </a:r>
            <a:endParaRPr lang="en-US" sz="3200" b="1" i="1" dirty="0">
              <a:solidFill>
                <a:srgbClr val="FF0066"/>
              </a:solidFill>
              <a:latin typeface="Times New Roman" pitchFamily="18" charset="0"/>
              <a:cs typeface="Times New Roman" pitchFamily="18" charset="0"/>
            </a:endParaRPr>
          </a:p>
        </p:txBody>
      </p:sp>
      <p:sp>
        <p:nvSpPr>
          <p:cNvPr id="7" name="Rectangle 6"/>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Tree>
    <p:extLst>
      <p:ext uri="{BB962C8B-B14F-4D97-AF65-F5344CB8AC3E}">
        <p14:creationId xmlns:p14="http://schemas.microsoft.com/office/powerpoint/2010/main" val="20461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1762022"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Khi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ra</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tù</a:t>
            </a:r>
            <a:endParaRPr lang="en-US" sz="2600" b="1" i="1" dirty="0">
              <a:solidFill>
                <a:srgbClr val="0070C0"/>
              </a:solidFill>
              <a:latin typeface="Times New Roman" pitchFamily="18" charset="0"/>
              <a:cs typeface="Times New Roman" pitchFamily="18" charset="0"/>
            </a:endParaRPr>
          </a:p>
        </p:txBody>
      </p:sp>
      <p:sp>
        <p:nvSpPr>
          <p:cNvPr id="9" name="Content Placeholder 2"/>
          <p:cNvSpPr>
            <a:spLocks noGrp="1"/>
          </p:cNvSpPr>
          <p:nvPr>
            <p:ph idx="1"/>
          </p:nvPr>
        </p:nvSpPr>
        <p:spPr>
          <a:xfrm>
            <a:off x="381000" y="1581150"/>
            <a:ext cx="4724400" cy="2895600"/>
          </a:xfrm>
        </p:spPr>
        <p:txBody>
          <a:bodyPr>
            <a:normAutofit/>
          </a:bodyPr>
          <a:lstStyle/>
          <a:p>
            <a:pPr marL="457189" indent="-457189" algn="just">
              <a:buFontTx/>
              <a:buChar char="-"/>
            </a:pPr>
            <a:r>
              <a:rPr lang="en-US" sz="2400" b="1" i="1" dirty="0" err="1" smtClean="0">
                <a:solidFill>
                  <a:srgbClr val="FF0000"/>
                </a:solidFill>
                <a:latin typeface="Times New Roman" pitchFamily="18" charset="0"/>
                <a:cs typeface="Times New Roman" pitchFamily="18" charset="0"/>
              </a:rPr>
              <a:t>Bị</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tàn</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phá</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về</a:t>
            </a:r>
            <a:r>
              <a:rPr lang="en-US" sz="2400" b="1" i="1" dirty="0" smtClean="0">
                <a:solidFill>
                  <a:srgbClr val="FF0000"/>
                </a:solidFill>
                <a:latin typeface="Times New Roman" pitchFamily="18" charset="0"/>
                <a:cs typeface="Times New Roman" pitchFamily="18" charset="0"/>
              </a:rPr>
              <a:t> n</a:t>
            </a:r>
            <a:r>
              <a:rPr lang="vi-VN" sz="2400" b="1" i="1" dirty="0" smtClean="0">
                <a:solidFill>
                  <a:srgbClr val="FF0000"/>
                </a:solidFill>
                <a:latin typeface="Times New Roman" pitchFamily="18" charset="0"/>
                <a:cs typeface="Times New Roman" pitchFamily="18" charset="0"/>
              </a:rPr>
              <a:t>hân hình</a:t>
            </a:r>
            <a:r>
              <a:rPr lang="en-US" sz="2400" b="1" i="1" dirty="0" smtClean="0">
                <a:solidFill>
                  <a:srgbClr val="FF0000"/>
                </a:solidFill>
                <a:latin typeface="Times New Roman" pitchFamily="18" charset="0"/>
                <a:cs typeface="Times New Roman" pitchFamily="18" charset="0"/>
              </a:rPr>
              <a:t>: </a:t>
            </a:r>
          </a:p>
          <a:p>
            <a:pPr algn="just"/>
            <a:r>
              <a:rPr lang="en-US" sz="2400" i="1" dirty="0" smtClean="0">
                <a:solidFill>
                  <a:schemeClr val="tx1"/>
                </a:solidFill>
                <a:latin typeface="Times New Roman" pitchFamily="18" charset="0"/>
                <a:cs typeface="Times New Roman" pitchFamily="18" charset="0"/>
              </a:rPr>
              <a:t>+ “</a:t>
            </a:r>
            <a:r>
              <a:rPr lang="en-US" sz="2400" i="1" dirty="0" err="1">
                <a:solidFill>
                  <a:schemeClr val="tx1"/>
                </a:solidFill>
                <a:latin typeface="Times New Roman" pitchFamily="18" charset="0"/>
                <a:cs typeface="Times New Roman" pitchFamily="18" charset="0"/>
              </a:rPr>
              <a:t>T</a:t>
            </a:r>
            <a:r>
              <a:rPr lang="en-US" sz="2400" i="1" dirty="0" err="1" smtClean="0">
                <a:solidFill>
                  <a:schemeClr val="tx1"/>
                </a:solidFill>
                <a:latin typeface="Times New Roman" pitchFamily="18" charset="0"/>
                <a:cs typeface="Times New Roman" pitchFamily="18" charset="0"/>
              </a:rPr>
              <a:t>rông</a:t>
            </a:r>
            <a:r>
              <a:rPr lang="vi-VN" sz="2400" i="1" dirty="0" smtClean="0">
                <a:solidFill>
                  <a:schemeClr val="tx1"/>
                </a:solidFill>
                <a:latin typeface="Times New Roman" pitchFamily="18" charset="0"/>
                <a:cs typeface="Times New Roman" pitchFamily="18" charset="0"/>
              </a:rPr>
              <a:t> </a:t>
            </a:r>
            <a:r>
              <a:rPr lang="vi-VN" sz="2400" i="1" dirty="0">
                <a:solidFill>
                  <a:schemeClr val="tx1"/>
                </a:solidFill>
                <a:latin typeface="Times New Roman" pitchFamily="18" charset="0"/>
                <a:cs typeface="Times New Roman" pitchFamily="18" charset="0"/>
              </a:rPr>
              <a:t>đặc </a:t>
            </a:r>
            <a:r>
              <a:rPr lang="en-US" sz="2400" i="1" dirty="0" err="1" smtClean="0">
                <a:solidFill>
                  <a:schemeClr val="tx1"/>
                </a:solidFill>
                <a:latin typeface="Times New Roman" pitchFamily="18" charset="0"/>
                <a:cs typeface="Times New Roman" pitchFamily="18" charset="0"/>
              </a:rPr>
              <a:t>như</a:t>
            </a:r>
            <a:r>
              <a:rPr lang="en-US" sz="2400" i="1" dirty="0" smtClean="0">
                <a:solidFill>
                  <a:schemeClr val="tx1"/>
                </a:solidFill>
                <a:latin typeface="Times New Roman" pitchFamily="18" charset="0"/>
                <a:cs typeface="Times New Roman" pitchFamily="18" charset="0"/>
              </a:rPr>
              <a:t> </a:t>
            </a:r>
            <a:r>
              <a:rPr lang="vi-VN" sz="2400" i="1" dirty="0" smtClean="0">
                <a:solidFill>
                  <a:schemeClr val="tx1"/>
                </a:solidFill>
                <a:latin typeface="Times New Roman" pitchFamily="18" charset="0"/>
                <a:cs typeface="Times New Roman" pitchFamily="18" charset="0"/>
              </a:rPr>
              <a:t>thằng</a:t>
            </a:r>
            <a:r>
              <a:rPr lang="en-US" sz="2400" i="1" dirty="0" smtClean="0">
                <a:solidFill>
                  <a:schemeClr val="tx1"/>
                </a:solidFill>
                <a:latin typeface="Times New Roman" pitchFamily="18" charset="0"/>
                <a:cs typeface="Times New Roman" pitchFamily="18" charset="0"/>
              </a:rPr>
              <a:t> </a:t>
            </a:r>
            <a:r>
              <a:rPr lang="vi-VN" sz="2400" i="1" dirty="0" smtClean="0">
                <a:solidFill>
                  <a:schemeClr val="tx1"/>
                </a:solidFill>
                <a:latin typeface="Times New Roman" pitchFamily="18" charset="0"/>
                <a:cs typeface="Times New Roman" pitchFamily="18" charset="0"/>
              </a:rPr>
              <a:t>săng đá</a:t>
            </a:r>
            <a:r>
              <a:rPr lang="en-US" sz="2400" i="1" dirty="0" smtClean="0">
                <a:solidFill>
                  <a:schemeClr val="tx1"/>
                </a:solidFill>
                <a:latin typeface="Times New Roman" pitchFamily="18" charset="0"/>
                <a:cs typeface="Times New Roman" pitchFamily="18" charset="0"/>
              </a:rPr>
              <a:t>”</a:t>
            </a:r>
            <a:endParaRPr lang="en-US" sz="2400" i="1" dirty="0">
              <a:solidFill>
                <a:schemeClr val="tx1"/>
              </a:solidFill>
              <a:latin typeface="Times New Roman" pitchFamily="18" charset="0"/>
              <a:cs typeface="Times New Roman" pitchFamily="18" charset="0"/>
            </a:endParaRPr>
          </a:p>
          <a:p>
            <a:pPr algn="just"/>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Cái</a:t>
            </a:r>
            <a:r>
              <a:rPr lang="en-US" sz="2400" i="1" dirty="0" smtClean="0">
                <a:solidFill>
                  <a:schemeClr val="tx1"/>
                </a:solidFill>
                <a:latin typeface="Times New Roman" pitchFamily="18" charset="0"/>
                <a:cs typeface="Times New Roman" pitchFamily="18" charset="0"/>
              </a:rPr>
              <a:t> </a:t>
            </a:r>
            <a:r>
              <a:rPr lang="vi-VN" sz="2400" i="1" dirty="0" smtClean="0">
                <a:solidFill>
                  <a:schemeClr val="tx1"/>
                </a:solidFill>
                <a:latin typeface="Times New Roman" pitchFamily="18" charset="0"/>
                <a:cs typeface="Times New Roman" pitchFamily="18" charset="0"/>
              </a:rPr>
              <a:t>đầu </a:t>
            </a:r>
            <a:r>
              <a:rPr lang="en-US" sz="2400" i="1" dirty="0" err="1" smtClean="0">
                <a:solidFill>
                  <a:schemeClr val="tx1"/>
                </a:solidFill>
                <a:latin typeface="Times New Roman" pitchFamily="18" charset="0"/>
                <a:cs typeface="Times New Roman" pitchFamily="18" charset="0"/>
              </a:rPr>
              <a:t>thì</a:t>
            </a:r>
            <a:r>
              <a:rPr lang="en-US" sz="2400" i="1" dirty="0" smtClean="0">
                <a:solidFill>
                  <a:schemeClr val="tx1"/>
                </a:solidFill>
                <a:latin typeface="Times New Roman" pitchFamily="18" charset="0"/>
                <a:cs typeface="Times New Roman" pitchFamily="18" charset="0"/>
              </a:rPr>
              <a:t> </a:t>
            </a:r>
            <a:r>
              <a:rPr lang="vi-VN" sz="2400" i="1" dirty="0" smtClean="0">
                <a:solidFill>
                  <a:schemeClr val="tx1"/>
                </a:solidFill>
                <a:latin typeface="Times New Roman" pitchFamily="18" charset="0"/>
                <a:cs typeface="Times New Roman" pitchFamily="18" charset="0"/>
              </a:rPr>
              <a:t>trọc lốc</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răng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cạo</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trắng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hớn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cái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mặt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thì</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đen</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mà</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rất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cơng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cơng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hai</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mắt</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gườm</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gườm</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trông</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gớm</a:t>
            </a:r>
            <a:r>
              <a:rPr lang="en-US" sz="2400" i="1" dirty="0" smtClean="0">
                <a:solidFill>
                  <a:schemeClr val="tx1"/>
                </a:solidFill>
                <a:latin typeface="Times New Roman" pitchFamily="18" charset="0"/>
                <a:cs typeface="Times New Roman" pitchFamily="18" charset="0"/>
              </a:rPr>
              <a:t> </a:t>
            </a:r>
            <a:r>
              <a:rPr lang="en-US" sz="2400" i="1" dirty="0" err="1" smtClean="0">
                <a:solidFill>
                  <a:schemeClr val="tx1"/>
                </a:solidFill>
                <a:latin typeface="Times New Roman" pitchFamily="18" charset="0"/>
                <a:cs typeface="Times New Roman" pitchFamily="18" charset="0"/>
              </a:rPr>
              <a:t>chết</a:t>
            </a:r>
            <a:r>
              <a:rPr lang="en-US" sz="2400" i="1" dirty="0" smtClean="0">
                <a:solidFill>
                  <a:schemeClr val="tx1"/>
                </a:solidFill>
                <a:latin typeface="Times New Roman" pitchFamily="18" charset="0"/>
                <a:cs typeface="Times New Roman" pitchFamily="18" charset="0"/>
              </a:rPr>
              <a:t>” </a:t>
            </a:r>
            <a:r>
              <a:rPr lang="vi-VN" sz="2400" i="1" dirty="0" smtClean="0">
                <a:solidFill>
                  <a:schemeClr val="tx1"/>
                </a:solidFill>
                <a:latin typeface="Times New Roman" pitchFamily="18" charset="0"/>
                <a:cs typeface="Times New Roman" pitchFamily="18" charset="0"/>
              </a:rPr>
              <a:t>…</a:t>
            </a:r>
            <a:endParaRPr lang="en-US" sz="2400" i="1" dirty="0">
              <a:solidFill>
                <a:schemeClr val="tx1"/>
              </a:solidFill>
              <a:latin typeface="Times New Roman" pitchFamily="18" charset="0"/>
              <a:cs typeface="Times New Roman" pitchFamily="18" charset="0"/>
            </a:endParaRPr>
          </a:p>
        </p:txBody>
      </p:sp>
      <p:pic>
        <p:nvPicPr>
          <p:cNvPr id="8196" name="Picture 4" descr="Nguyên Mẫu Của Nhân Vật Bá Kiến Trong Tác Phẩm ''chí Phè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2118261"/>
            <a:ext cx="3482312" cy="2282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53140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circle(in)">
                                      <p:cBhvr>
                                        <p:cTn id="12" dur="20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additive="base">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 calcmode="lin" valueType="num">
                                      <p:cBhvr additive="base">
                                        <p:cTn id="2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81000" y="1428750"/>
            <a:ext cx="5181600" cy="2895600"/>
          </a:xfrm>
        </p:spPr>
        <p:txBody>
          <a:bodyPr>
            <a:noAutofit/>
          </a:bodyPr>
          <a:lstStyle/>
          <a:p>
            <a:pPr algn="just"/>
            <a:r>
              <a:rPr lang="vi-VN" sz="2400" b="1" i="1" dirty="0" smtClean="0">
                <a:solidFill>
                  <a:srgbClr val="7030A0"/>
                </a:solidFill>
                <a:latin typeface="+mj-lt"/>
              </a:rPr>
              <a:t>-</a:t>
            </a:r>
            <a:r>
              <a:rPr lang="en-US" sz="2400" b="1" i="1" dirty="0">
                <a:solidFill>
                  <a:srgbClr val="7030A0"/>
                </a:solidFill>
                <a:latin typeface="+mj-lt"/>
              </a:rPr>
              <a:t> </a:t>
            </a:r>
            <a:r>
              <a:rPr lang="vi-VN" sz="2400" b="1" i="1" dirty="0">
                <a:solidFill>
                  <a:srgbClr val="7030A0"/>
                </a:solidFill>
                <a:latin typeface="+mj-lt"/>
              </a:rPr>
              <a:t>Hành động cũng khác xưa: </a:t>
            </a:r>
            <a:endParaRPr lang="en-US" sz="2400" b="1" i="1" dirty="0" smtClean="0">
              <a:solidFill>
                <a:srgbClr val="7030A0"/>
              </a:solidFill>
              <a:latin typeface="+mj-lt"/>
            </a:endParaRPr>
          </a:p>
          <a:p>
            <a:pPr algn="just"/>
            <a:r>
              <a:rPr lang="en-US" sz="2400" i="1" dirty="0" smtClean="0">
                <a:solidFill>
                  <a:schemeClr val="tx1"/>
                </a:solidFill>
                <a:latin typeface="+mj-lt"/>
                <a:cs typeface="Times New Roman" pitchFamily="18" charset="0"/>
              </a:rPr>
              <a:t>+ “… s</a:t>
            </a:r>
            <a:r>
              <a:rPr lang="vi-VN" sz="2400" i="1" dirty="0" smtClean="0">
                <a:solidFill>
                  <a:schemeClr val="tx1"/>
                </a:solidFill>
                <a:latin typeface="+mj-lt"/>
                <a:cs typeface="Times New Roman" pitchFamily="18" charset="0"/>
              </a:rPr>
              <a:t>ay </a:t>
            </a:r>
            <a:r>
              <a:rPr lang="vi-VN" sz="2400" i="1" dirty="0">
                <a:solidFill>
                  <a:schemeClr val="tx1"/>
                </a:solidFill>
                <a:latin typeface="+mj-lt"/>
                <a:cs typeface="Times New Roman" pitchFamily="18" charset="0"/>
              </a:rPr>
              <a:t>khướt, hắn xách một cái vỏ chai đến cổng nhà bá Kiến, gọi tận tên tục ra mà chửi</a:t>
            </a:r>
            <a:r>
              <a:rPr lang="vi-VN" sz="2400" i="1" dirty="0" smtClean="0">
                <a:solidFill>
                  <a:schemeClr val="tx1"/>
                </a:solidFill>
                <a:latin typeface="+mj-lt"/>
                <a:cs typeface="Times New Roman" pitchFamily="18" charset="0"/>
              </a:rPr>
              <a:t>.</a:t>
            </a:r>
            <a:r>
              <a:rPr lang="en-US" sz="2400" i="1" dirty="0" smtClean="0">
                <a:solidFill>
                  <a:schemeClr val="tx1"/>
                </a:solidFill>
                <a:latin typeface="+mj-lt"/>
                <a:cs typeface="Times New Roman" pitchFamily="18" charset="0"/>
              </a:rPr>
              <a:t>”</a:t>
            </a:r>
          </a:p>
          <a:p>
            <a:pPr algn="just"/>
            <a:r>
              <a:rPr lang="en-US" sz="2400" i="1" dirty="0" smtClean="0">
                <a:solidFill>
                  <a:schemeClr val="tx1"/>
                </a:solidFill>
                <a:latin typeface="+mj-lt"/>
                <a:cs typeface="Times New Roman" pitchFamily="18" charset="0"/>
              </a:rPr>
              <a:t>+ “</a:t>
            </a:r>
            <a:r>
              <a:rPr lang="vi-VN" sz="2400" i="1" dirty="0">
                <a:solidFill>
                  <a:schemeClr val="tx1"/>
                </a:solidFill>
                <a:latin typeface="+mj-lt"/>
                <a:cs typeface="Times New Roman" pitchFamily="18" charset="0"/>
              </a:rPr>
              <a:t>điệu bộ hung </a:t>
            </a:r>
            <a:r>
              <a:rPr lang="vi-VN" sz="2400" i="1" dirty="0" smtClean="0">
                <a:solidFill>
                  <a:schemeClr val="tx1"/>
                </a:solidFill>
                <a:latin typeface="+mj-lt"/>
                <a:cs typeface="Times New Roman" pitchFamily="18" charset="0"/>
              </a:rPr>
              <a:t>hăng</a:t>
            </a:r>
            <a:r>
              <a:rPr lang="en-US" sz="2400" i="1" dirty="0" smtClean="0">
                <a:solidFill>
                  <a:schemeClr val="tx1"/>
                </a:solidFill>
                <a:latin typeface="+mj-lt"/>
                <a:cs typeface="Times New Roman" pitchFamily="18" charset="0"/>
              </a:rPr>
              <a:t>”, “</a:t>
            </a:r>
            <a:r>
              <a:rPr lang="vi-VN" sz="2400" i="1" dirty="0">
                <a:solidFill>
                  <a:schemeClr val="tx1"/>
                </a:solidFill>
                <a:latin typeface="+mj-lt"/>
                <a:cs typeface="Times New Roman" pitchFamily="18" charset="0"/>
              </a:rPr>
              <a:t>tay nó lại </a:t>
            </a:r>
            <a:r>
              <a:rPr lang="en-US" sz="2400" i="1" dirty="0" err="1" smtClean="0">
                <a:solidFill>
                  <a:schemeClr val="tx1"/>
                </a:solidFill>
                <a:latin typeface="+mj-lt"/>
                <a:cs typeface="Times New Roman" pitchFamily="18" charset="0"/>
              </a:rPr>
              <a:t>nhăm</a:t>
            </a:r>
            <a:r>
              <a:rPr lang="en-US" sz="2400" i="1" dirty="0" smtClean="0">
                <a:solidFill>
                  <a:schemeClr val="tx1"/>
                </a:solidFill>
                <a:latin typeface="+mj-lt"/>
                <a:cs typeface="Times New Roman" pitchFamily="18" charset="0"/>
              </a:rPr>
              <a:t> </a:t>
            </a:r>
            <a:r>
              <a:rPr lang="en-US" sz="2400" i="1" dirty="0" err="1" smtClean="0">
                <a:solidFill>
                  <a:schemeClr val="tx1"/>
                </a:solidFill>
                <a:latin typeface="+mj-lt"/>
                <a:cs typeface="Times New Roman" pitchFamily="18" charset="0"/>
              </a:rPr>
              <a:t>nhăm</a:t>
            </a:r>
            <a:r>
              <a:rPr lang="vi-VN" sz="2400" i="1" dirty="0" smtClean="0">
                <a:solidFill>
                  <a:schemeClr val="tx1"/>
                </a:solidFill>
                <a:latin typeface="+mj-lt"/>
                <a:cs typeface="Times New Roman" pitchFamily="18" charset="0"/>
              </a:rPr>
              <a:t> </a:t>
            </a:r>
            <a:r>
              <a:rPr lang="vi-VN" sz="2400" i="1" dirty="0">
                <a:solidFill>
                  <a:schemeClr val="tx1"/>
                </a:solidFill>
                <a:latin typeface="+mj-lt"/>
                <a:cs typeface="Times New Roman" pitchFamily="18" charset="0"/>
              </a:rPr>
              <a:t>cầm một cái vỏ </a:t>
            </a:r>
            <a:r>
              <a:rPr lang="vi-VN" sz="2400" i="1" dirty="0" smtClean="0">
                <a:solidFill>
                  <a:schemeClr val="tx1"/>
                </a:solidFill>
                <a:latin typeface="+mj-lt"/>
                <a:cs typeface="Times New Roman" pitchFamily="18" charset="0"/>
              </a:rPr>
              <a:t>chai</a:t>
            </a:r>
            <a:r>
              <a:rPr lang="en-US" sz="2400" i="1" dirty="0" smtClean="0">
                <a:solidFill>
                  <a:schemeClr val="tx1"/>
                </a:solidFill>
                <a:latin typeface="+mj-lt"/>
                <a:cs typeface="Times New Roman" pitchFamily="18" charset="0"/>
              </a:rPr>
              <a:t>”</a:t>
            </a:r>
          </a:p>
          <a:p>
            <a:pPr algn="just"/>
            <a:r>
              <a:rPr lang="en-US" sz="2400" i="1" dirty="0" smtClean="0">
                <a:solidFill>
                  <a:schemeClr val="tx1"/>
                </a:solidFill>
                <a:latin typeface="+mj-lt"/>
                <a:cs typeface="Times New Roman" pitchFamily="18" charset="0"/>
              </a:rPr>
              <a:t>+ “</a:t>
            </a:r>
            <a:r>
              <a:rPr lang="vi-VN" sz="2400" i="1" dirty="0" smtClean="0">
                <a:solidFill>
                  <a:schemeClr val="tx1"/>
                </a:solidFill>
                <a:latin typeface="+mj-lt"/>
                <a:cs typeface="Times New Roman" pitchFamily="18" charset="0"/>
              </a:rPr>
              <a:t>Chí </a:t>
            </a:r>
            <a:r>
              <a:rPr lang="vi-VN" sz="2400" i="1" dirty="0">
                <a:solidFill>
                  <a:schemeClr val="tx1"/>
                </a:solidFill>
                <a:latin typeface="+mj-lt"/>
                <a:cs typeface="Times New Roman" pitchFamily="18" charset="0"/>
              </a:rPr>
              <a:t>Phèo lăn lộn dưới đất, vừa kêu vừa lấy mảnh chai cào vào mặt</a:t>
            </a:r>
            <a:r>
              <a:rPr lang="vi-VN" sz="2400" i="1" dirty="0" smtClean="0">
                <a:solidFill>
                  <a:schemeClr val="tx1"/>
                </a:solidFill>
                <a:latin typeface="+mj-lt"/>
                <a:cs typeface="Times New Roman" pitchFamily="18" charset="0"/>
              </a:rPr>
              <a:t>.</a:t>
            </a:r>
            <a:r>
              <a:rPr lang="en-US" sz="2400" i="1" dirty="0" smtClean="0">
                <a:solidFill>
                  <a:schemeClr val="tx1"/>
                </a:solidFill>
                <a:latin typeface="+mj-lt"/>
                <a:cs typeface="Times New Roman" pitchFamily="18" charset="0"/>
              </a:rPr>
              <a:t>”</a:t>
            </a:r>
          </a:p>
        </p:txBody>
      </p:sp>
      <p:sp>
        <p:nvSpPr>
          <p:cNvPr id="3" name="Rectangle 2"/>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4" name="Rectangle 3"/>
          <p:cNvSpPr/>
          <p:nvPr/>
        </p:nvSpPr>
        <p:spPr>
          <a:xfrm>
            <a:off x="304800" y="860107"/>
            <a:ext cx="1762022"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Khi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ra</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tù</a:t>
            </a:r>
            <a:endParaRPr lang="en-US" sz="2600" b="1" i="1" dirty="0">
              <a:solidFill>
                <a:srgbClr val="0070C0"/>
              </a:solidFill>
              <a:latin typeface="Times New Roman" pitchFamily="18" charset="0"/>
              <a:cs typeface="Times New Roman" pitchFamily="18" charset="0"/>
            </a:endParaRPr>
          </a:p>
        </p:txBody>
      </p:sp>
      <p:pic>
        <p:nvPicPr>
          <p:cNvPr id="5" name="Picture 2" descr="Nhận định về nhân vật Chí Phèo: sự thức tỉnh muộn màng của con quỷ d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962150"/>
            <a:ext cx="3404679"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20630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additive="base">
                                        <p:cTn id="18"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 calcmode="lin" valueType="num">
                                      <p:cBhvr additive="base">
                                        <p:cTn id="24"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 calcmode="lin" valueType="num">
                                      <p:cBhvr additive="base">
                                        <p:cTn id="30"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962150"/>
                <a:ext cx="4572000" cy="2133600"/>
              </a:xfrm>
              <a:ln>
                <a:noFill/>
              </a:ln>
            </p:spPr>
            <p:style>
              <a:lnRef idx="2">
                <a:schemeClr val="accent6"/>
              </a:lnRef>
              <a:fillRef idx="1">
                <a:schemeClr val="lt1"/>
              </a:fillRef>
              <a:effectRef idx="0">
                <a:schemeClr val="accent6"/>
              </a:effectRef>
              <a:fontRef idx="minor">
                <a:schemeClr val="dk1"/>
              </a:fontRef>
            </p:style>
            <p:txBody>
              <a:bodyPr>
                <a:normAutofit fontScale="92500"/>
              </a:bodyPr>
              <a:lstStyle/>
              <a:p>
                <a:pPr algn="just">
                  <a:lnSpc>
                    <a:spcPct val="150000"/>
                  </a:lnSpc>
                </a:pPr>
                <a14:m>
                  <m:oMath xmlns:m="http://schemas.openxmlformats.org/officeDocument/2006/math">
                    <m:r>
                      <a:rPr lang="en-US" sz="2400" b="1" i="1" smtClean="0">
                        <a:solidFill>
                          <a:srgbClr val="FF0000"/>
                        </a:solidFill>
                        <a:latin typeface="Cambria Math"/>
                        <a:ea typeface="Cambria Math"/>
                        <a:cs typeface="Times New Roman" pitchFamily="18" charset="0"/>
                      </a:rPr>
                      <m:t>→</m:t>
                    </m:r>
                  </m:oMath>
                </a14:m>
                <a:r>
                  <a:rPr lang="vi-VN"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Chí</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Phèo</a:t>
                </a:r>
                <a:r>
                  <a:rPr lang="vi-VN" sz="2400" b="1" i="1" dirty="0" smtClean="0">
                    <a:solidFill>
                      <a:srgbClr val="FF0000"/>
                    </a:solidFill>
                    <a:latin typeface="Times New Roman" pitchFamily="18" charset="0"/>
                    <a:cs typeface="Times New Roman" pitchFamily="18" charset="0"/>
                  </a:rPr>
                  <a:t> đã trở thành con quỷ của làng Vũ Đại.</a:t>
                </a:r>
                <a:r>
                  <a:rPr lang="en-US" sz="2400" b="1" i="1" dirty="0">
                    <a:solidFill>
                      <a:srgbClr val="FF0000"/>
                    </a:solidFill>
                    <a:latin typeface="Times New Roman" pitchFamily="18" charset="0"/>
                    <a:cs typeface="Times New Roman" pitchFamily="18" charset="0"/>
                  </a:rPr>
                  <a:t> </a:t>
                </a:r>
                <a:r>
                  <a:rPr lang="vi-VN" sz="2400" b="1" i="1" dirty="0" smtClean="0">
                    <a:solidFill>
                      <a:srgbClr val="FF0000"/>
                    </a:solidFill>
                    <a:latin typeface="Times New Roman" pitchFamily="18" charset="0"/>
                    <a:cs typeface="Times New Roman" pitchFamily="18" charset="0"/>
                  </a:rPr>
                  <a:t>Cuộc </a:t>
                </a:r>
                <a:r>
                  <a:rPr lang="vi-VN" sz="2400" b="1" i="1" dirty="0">
                    <a:solidFill>
                      <a:srgbClr val="FF0000"/>
                    </a:solidFill>
                    <a:latin typeface="Times New Roman" pitchFamily="18" charset="0"/>
                    <a:cs typeface="Times New Roman" pitchFamily="18" charset="0"/>
                  </a:rPr>
                  <a:t>sống của Chí Phèo là cuộc sống thú vật, tăm tối.</a:t>
                </a:r>
                <a:endParaRPr lang="en-US" sz="2400" b="1" i="1" dirty="0">
                  <a:solidFill>
                    <a:srgbClr val="FF0000"/>
                  </a:solidFill>
                  <a:latin typeface="Times New Roman" pitchFamily="18" charset="0"/>
                  <a:cs typeface="Times New Roman"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962150"/>
                <a:ext cx="4572000" cy="2133600"/>
              </a:xfrm>
              <a:blipFill rotWithShape="1">
                <a:blip r:embed="rId2"/>
                <a:stretch>
                  <a:fillRect l="-1600" r="-1733"/>
                </a:stretch>
              </a:blipFill>
              <a:ln>
                <a:noFill/>
              </a:ln>
            </p:spPr>
            <p:txBody>
              <a:bodyPr/>
              <a:lstStyle/>
              <a:p>
                <a:r>
                  <a:rPr lang="en-US">
                    <a:noFill/>
                  </a:rPr>
                  <a:t> </a:t>
                </a:r>
              </a:p>
            </p:txBody>
          </p:sp>
        </mc:Fallback>
      </mc:AlternateContent>
      <p:sp>
        <p:nvSpPr>
          <p:cNvPr id="4" name="Rectangle 3"/>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5" name="Rectangle 4"/>
          <p:cNvSpPr/>
          <p:nvPr/>
        </p:nvSpPr>
        <p:spPr>
          <a:xfrm>
            <a:off x="304800" y="860107"/>
            <a:ext cx="1762022"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Khi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ra</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tù</a:t>
            </a:r>
            <a:endParaRPr lang="en-US" sz="2600" b="1" i="1" dirty="0">
              <a:solidFill>
                <a:srgbClr val="0070C0"/>
              </a:solidFill>
              <a:latin typeface="Times New Roman" pitchFamily="18" charset="0"/>
              <a:cs typeface="Times New Roman" pitchFamily="18" charset="0"/>
            </a:endParaRPr>
          </a:p>
        </p:txBody>
      </p:sp>
      <p:pic>
        <p:nvPicPr>
          <p:cNvPr id="10242" name="Picture 2" descr="NHÂN VẬT CHÍ PHÈO TRONG TRUYỆN NGẮN CÙNG TÊN CỦA NAM C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743" y="1657350"/>
            <a:ext cx="3444657" cy="25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91041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plus(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plus(in)">
                                      <p:cBhvr>
                                        <p:cTn id="1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21112952">
            <a:off x="847325" y="1976120"/>
            <a:ext cx="3746753" cy="2553696"/>
          </a:xfrm>
        </p:spPr>
        <p:style>
          <a:lnRef idx="2">
            <a:schemeClr val="accent6"/>
          </a:lnRef>
          <a:fillRef idx="1">
            <a:schemeClr val="lt1"/>
          </a:fillRef>
          <a:effectRef idx="0">
            <a:schemeClr val="accent6"/>
          </a:effectRef>
          <a:fontRef idx="minor">
            <a:schemeClr val="dk1"/>
          </a:fontRef>
        </p:style>
        <p:txBody>
          <a:bodyPr>
            <a:noAutofit/>
          </a:bodyPr>
          <a:lstStyle/>
          <a:p>
            <a:pPr marL="457200" indent="-457200" algn="just">
              <a:lnSpc>
                <a:spcPct val="170000"/>
              </a:lnSpc>
              <a:buFont typeface="Wingdings" pitchFamily="2" charset="2"/>
              <a:buChar char="Ø"/>
            </a:pPr>
            <a:r>
              <a:rPr lang="vi-VN" sz="2400" b="1" i="1" dirty="0" smtClean="0">
                <a:solidFill>
                  <a:srgbClr val="00B050"/>
                </a:solidFill>
                <a:latin typeface="Times New Roman" pitchFamily="18" charset="0"/>
                <a:cs typeface="Times New Roman" pitchFamily="18" charset="0"/>
              </a:rPr>
              <a:t>Nam </a:t>
            </a:r>
            <a:r>
              <a:rPr lang="vi-VN" sz="2400" b="1" i="1" dirty="0">
                <a:solidFill>
                  <a:srgbClr val="00B050"/>
                </a:solidFill>
                <a:latin typeface="Times New Roman" pitchFamily="18" charset="0"/>
                <a:cs typeface="Times New Roman" pitchFamily="18" charset="0"/>
              </a:rPr>
              <a:t>Cao tố cáo xã hội lúc đó: tàn phá thể xác, hủy hoại tâm hồn người lương </a:t>
            </a:r>
            <a:r>
              <a:rPr lang="vi-VN" sz="2400" b="1" i="1" dirty="0" smtClean="0">
                <a:solidFill>
                  <a:srgbClr val="00B050"/>
                </a:solidFill>
                <a:latin typeface="Times New Roman" pitchFamily="18" charset="0"/>
                <a:cs typeface="Times New Roman" pitchFamily="18" charset="0"/>
              </a:rPr>
              <a:t>thiện</a:t>
            </a:r>
            <a:r>
              <a:rPr lang="en-US" sz="2400" b="1" i="1" dirty="0" smtClean="0">
                <a:solidFill>
                  <a:srgbClr val="00B050"/>
                </a:solidFill>
                <a:latin typeface="Times New Roman" pitchFamily="18" charset="0"/>
                <a:cs typeface="Times New Roman" pitchFamily="18" charset="0"/>
              </a:rPr>
              <a:t>.</a:t>
            </a:r>
            <a:endParaRPr lang="en-US" sz="2400" b="1" i="1" dirty="0">
              <a:solidFill>
                <a:srgbClr val="00B050"/>
              </a:solidFill>
              <a:latin typeface="Times New Roman" pitchFamily="18" charset="0"/>
              <a:cs typeface="Times New Roman" pitchFamily="18" charset="0"/>
            </a:endParaRPr>
          </a:p>
        </p:txBody>
      </p:sp>
      <p:sp>
        <p:nvSpPr>
          <p:cNvPr id="4" name="Rectangle 3"/>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5" name="Rectangle 4"/>
          <p:cNvSpPr/>
          <p:nvPr/>
        </p:nvSpPr>
        <p:spPr>
          <a:xfrm>
            <a:off x="304800" y="860107"/>
            <a:ext cx="1762022"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Khi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ra</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tù</a:t>
            </a:r>
            <a:endParaRPr lang="en-US" sz="2600" b="1" i="1" dirty="0">
              <a:solidFill>
                <a:srgbClr val="0070C0"/>
              </a:solidFill>
              <a:latin typeface="Times New Roman" pitchFamily="18" charset="0"/>
              <a:cs typeface="Times New Roman" pitchFamily="18" charset="0"/>
            </a:endParaRPr>
          </a:p>
        </p:txBody>
      </p:sp>
      <p:pic>
        <p:nvPicPr>
          <p:cNvPr id="6" name="Picture 2" descr="Đề xuất bỏ 'Chí Phèo' khỏi SGK lớp 11: 'Cách nhìn non nớt và dung tục' -  Sputnik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57350"/>
            <a:ext cx="381000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9978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0" y="1348085"/>
            <a:ext cx="6400800" cy="461665"/>
          </a:xfrm>
          <a:prstGeom prst="rect">
            <a:avLst/>
          </a:prstGeom>
        </p:spPr>
        <p:txBody>
          <a:bodyPr wrap="square">
            <a:spAutoFit/>
          </a:bodyPr>
          <a:lstStyle/>
          <a:p>
            <a:pPr marL="457200" lvl="0" indent="-457200" algn="ctr">
              <a:buFont typeface="Wingdings" pitchFamily="2" charset="2"/>
              <a:buChar char="v"/>
            </a:pPr>
            <a:r>
              <a:rPr lang="en-US" sz="2400" b="1" u="sng" dirty="0" err="1">
                <a:latin typeface="Times New Roman" pitchFamily="18" charset="0"/>
                <a:cs typeface="Times New Roman" pitchFamily="18" charset="0"/>
              </a:rPr>
              <a:t>Tâm</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trạng</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của</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Chí</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Phèo</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sau</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cuộc</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gặp</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gỡ</a:t>
            </a:r>
            <a:r>
              <a:rPr lang="en-US" sz="2400" b="1" u="sng" dirty="0">
                <a:latin typeface="Times New Roman" pitchFamily="18" charset="0"/>
                <a:cs typeface="Times New Roman" pitchFamily="18" charset="0"/>
              </a:rPr>
              <a:t>:</a:t>
            </a:r>
          </a:p>
        </p:txBody>
      </p:sp>
      <p:sp>
        <p:nvSpPr>
          <p:cNvPr id="9" name="Rectangle 8"/>
          <p:cNvSpPr/>
          <p:nvPr/>
        </p:nvSpPr>
        <p:spPr>
          <a:xfrm>
            <a:off x="457200" y="2324406"/>
            <a:ext cx="4572000" cy="1695144"/>
          </a:xfrm>
          <a:prstGeom prst="rect">
            <a:avLst/>
          </a:prstGeom>
          <a:ln>
            <a:solidFill>
              <a:schemeClr val="tx1"/>
            </a:solidFill>
            <a:prstDash val="sysDash"/>
          </a:ln>
        </p:spPr>
        <p:txBody>
          <a:bodyPr>
            <a:spAutoFit/>
          </a:bodyPr>
          <a:lstStyle/>
          <a:p>
            <a:pPr lvl="0" algn="just" defTabSz="914378" fontAlgn="auto">
              <a:lnSpc>
                <a:spcPct val="150000"/>
              </a:lnSpc>
              <a:spcBef>
                <a:spcPct val="20000"/>
              </a:spcBef>
              <a:spcAft>
                <a:spcPts val="0"/>
              </a:spcAft>
            </a:pPr>
            <a:r>
              <a:rPr lang="vi-VN" sz="2400" i="1" dirty="0">
                <a:solidFill>
                  <a:srgbClr val="0070C0"/>
                </a:solidFill>
                <a:latin typeface="Times New Roman"/>
                <a:cs typeface="Times New Roman" pitchFamily="18" charset="0"/>
              </a:rPr>
              <a:t>“Bâng khuâng, mơ hồ buồn… tiếng chim hót vui vẻ quá… anh thuyền chài gõ mái chèo…”</a:t>
            </a:r>
            <a:endParaRPr lang="en-US" sz="2400" i="1" dirty="0">
              <a:solidFill>
                <a:srgbClr val="0070C0"/>
              </a:solidFill>
              <a:latin typeface="Calibri"/>
              <a:cs typeface="Times New Roman" pitchFamily="18" charset="0"/>
            </a:endParaRPr>
          </a:p>
        </p:txBody>
      </p:sp>
      <p:pic>
        <p:nvPicPr>
          <p:cNvPr id="13314" name="Picture 2" descr="Cuộc sống bình yên ở đầm Chu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163066"/>
            <a:ext cx="3369387" cy="2237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01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circle(in)">
                                      <p:cBhvr>
                                        <p:cTn id="17" dur="20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op 4 mở bài chí phèo lớp 11 hay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96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ircle(in)">
                                      <p:cBhvr>
                                        <p:cTn id="7" dur="20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0" y="1348085"/>
            <a:ext cx="6400800" cy="461665"/>
          </a:xfrm>
          <a:prstGeom prst="rect">
            <a:avLst/>
          </a:prstGeom>
        </p:spPr>
        <p:txBody>
          <a:bodyPr wrap="square">
            <a:spAutoFit/>
          </a:bodyPr>
          <a:lstStyle/>
          <a:p>
            <a:pPr marL="457200" indent="-457200" algn="ctr">
              <a:buFont typeface="Wingdings" pitchFamily="2" charset="2"/>
              <a:buChar char="v"/>
            </a:pPr>
            <a:r>
              <a:rPr lang="en-US" sz="2400" b="1" u="sng" dirty="0" err="1">
                <a:solidFill>
                  <a:prstClr val="black"/>
                </a:solidFill>
                <a:latin typeface="Times New Roman" pitchFamily="18" charset="0"/>
                <a:cs typeface="Times New Roman" pitchFamily="18" charset="0"/>
              </a:rPr>
              <a:t>Tâm</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trạng</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của</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Chí</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Phèo</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sau</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cuộc</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gặp</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gỡ</a:t>
            </a:r>
            <a:r>
              <a:rPr lang="en-US" sz="2400" b="1" u="sng" dirty="0">
                <a:solidFill>
                  <a:prstClr val="black"/>
                </a:solidFill>
                <a:latin typeface="Times New Roman" pitchFamily="18" charset="0"/>
                <a:cs typeface="Times New Roman" pitchFamily="18" charset="0"/>
              </a:rPr>
              <a:t>:</a:t>
            </a:r>
          </a:p>
        </p:txBody>
      </p:sp>
      <p:sp>
        <p:nvSpPr>
          <p:cNvPr id="8" name="Content Placeholder 2"/>
          <p:cNvSpPr>
            <a:spLocks noGrp="1"/>
          </p:cNvSpPr>
          <p:nvPr>
            <p:ph idx="1"/>
          </p:nvPr>
        </p:nvSpPr>
        <p:spPr>
          <a:xfrm>
            <a:off x="609600" y="2114550"/>
            <a:ext cx="4572000" cy="2708275"/>
          </a:xfrm>
          <a:noFill/>
          <a:ln>
            <a:noFill/>
          </a:ln>
        </p:spPr>
        <p:style>
          <a:lnRef idx="2">
            <a:schemeClr val="accent2"/>
          </a:lnRef>
          <a:fillRef idx="1">
            <a:schemeClr val="lt1"/>
          </a:fillRef>
          <a:effectRef idx="0">
            <a:schemeClr val="accent2"/>
          </a:effectRef>
          <a:fontRef idx="minor">
            <a:schemeClr val="dk1"/>
          </a:fontRef>
        </p:style>
        <p:txBody>
          <a:bodyPr>
            <a:normAutofit/>
          </a:bodyPr>
          <a:lstStyle/>
          <a:p>
            <a:pPr algn="just">
              <a:lnSpc>
                <a:spcPct val="150000"/>
              </a:lnSpc>
            </a:pPr>
            <a:r>
              <a:rPr lang="vi-VN" sz="2400" dirty="0" smtClean="0">
                <a:solidFill>
                  <a:schemeClr val="tx1"/>
                </a:solidFill>
                <a:latin typeface="+mj-lt"/>
              </a:rPr>
              <a:t>→ </a:t>
            </a:r>
            <a:r>
              <a:rPr lang="vi-VN" sz="2400" dirty="0">
                <a:solidFill>
                  <a:schemeClr val="tx1"/>
                </a:solidFill>
                <a:latin typeface="+mj-lt"/>
              </a:rPr>
              <a:t>Đó là âm hưởng của những tiếng gọi thiết tha từ cuộc sống bình dị, lương thiện, hôm nay Chí Phèo mới nghe </a:t>
            </a:r>
            <a:r>
              <a:rPr lang="vi-VN" sz="2400" dirty="0" smtClean="0">
                <a:solidFill>
                  <a:schemeClr val="tx1"/>
                </a:solidFill>
                <a:latin typeface="+mj-lt"/>
              </a:rPr>
              <a:t>thấy</a:t>
            </a:r>
            <a:r>
              <a:rPr lang="en-US" sz="2400" dirty="0" smtClean="0">
                <a:solidFill>
                  <a:schemeClr val="tx1"/>
                </a:solidFill>
                <a:latin typeface="+mj-lt"/>
              </a:rPr>
              <a:t>.</a:t>
            </a:r>
            <a:endParaRPr lang="en-US" sz="2400" dirty="0">
              <a:solidFill>
                <a:schemeClr val="tx1"/>
              </a:solidFill>
              <a:latin typeface="+mj-lt"/>
            </a:endParaRPr>
          </a:p>
        </p:txBody>
      </p:sp>
      <p:pic>
        <p:nvPicPr>
          <p:cNvPr id="13314" name="Picture 2" descr="Cuộc sống bình yên ở đầm Chu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239266"/>
            <a:ext cx="3369387" cy="22374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97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circle(in)">
                                      <p:cBhvr>
                                        <p:cTn id="17" dur="20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0" y="1348085"/>
            <a:ext cx="6400800" cy="461665"/>
          </a:xfrm>
          <a:prstGeom prst="rect">
            <a:avLst/>
          </a:prstGeom>
        </p:spPr>
        <p:txBody>
          <a:bodyPr wrap="square">
            <a:spAutoFit/>
          </a:bodyPr>
          <a:lstStyle/>
          <a:p>
            <a:pPr marL="457200" indent="-457200" algn="ctr">
              <a:buFont typeface="Wingdings" pitchFamily="2" charset="2"/>
              <a:buChar char="v"/>
            </a:pPr>
            <a:r>
              <a:rPr lang="en-US" sz="2400" b="1" u="sng" dirty="0" err="1">
                <a:solidFill>
                  <a:prstClr val="black"/>
                </a:solidFill>
                <a:latin typeface="Times New Roman" pitchFamily="18" charset="0"/>
                <a:cs typeface="Times New Roman" pitchFamily="18" charset="0"/>
              </a:rPr>
              <a:t>Tâm</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trạng</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của</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Chí</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Phèo</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sau</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cuộc</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gặp</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gỡ</a:t>
            </a:r>
            <a:r>
              <a:rPr lang="en-US" sz="2400" b="1" u="sng" dirty="0">
                <a:solidFill>
                  <a:prstClr val="black"/>
                </a:solidFill>
                <a:latin typeface="Times New Roman" pitchFamily="18" charset="0"/>
                <a:cs typeface="Times New Roman" pitchFamily="18" charset="0"/>
              </a:rPr>
              <a:t>:</a:t>
            </a:r>
          </a:p>
        </p:txBody>
      </p:sp>
      <p:sp>
        <p:nvSpPr>
          <p:cNvPr id="9" name="Content Placeholder 2"/>
          <p:cNvSpPr>
            <a:spLocks noGrp="1"/>
          </p:cNvSpPr>
          <p:nvPr>
            <p:ph idx="1"/>
          </p:nvPr>
        </p:nvSpPr>
        <p:spPr>
          <a:xfrm>
            <a:off x="381000" y="1920875"/>
            <a:ext cx="5334000" cy="3394075"/>
          </a:xfrm>
          <a:noFill/>
          <a:ln>
            <a:noFill/>
          </a:ln>
        </p:spPr>
        <p:style>
          <a:lnRef idx="2">
            <a:schemeClr val="accent6"/>
          </a:lnRef>
          <a:fillRef idx="1">
            <a:schemeClr val="lt1"/>
          </a:fillRef>
          <a:effectRef idx="0">
            <a:schemeClr val="accent6"/>
          </a:effectRef>
          <a:fontRef idx="minor">
            <a:schemeClr val="dk1"/>
          </a:fontRef>
        </p:style>
        <p:txBody>
          <a:bodyPr>
            <a:noAutofit/>
          </a:bodyPr>
          <a:lstStyle/>
          <a:p>
            <a:pPr algn="just"/>
            <a:r>
              <a:rPr lang="vi-VN" sz="2400" dirty="0" smtClean="0">
                <a:solidFill>
                  <a:schemeClr val="tx1"/>
                </a:solidFill>
                <a:latin typeface="+mj-lt"/>
              </a:rPr>
              <a:t>+ </a:t>
            </a:r>
            <a:r>
              <a:rPr lang="vi-VN" sz="2400" dirty="0">
                <a:solidFill>
                  <a:schemeClr val="tx1"/>
                </a:solidFill>
                <a:latin typeface="+mj-lt"/>
              </a:rPr>
              <a:t>Nhớ về một thời quá khứ với mơ ước nhỏ bé về hạnh </a:t>
            </a:r>
            <a:r>
              <a:rPr lang="vi-VN" sz="2400" dirty="0" smtClean="0">
                <a:solidFill>
                  <a:schemeClr val="tx1"/>
                </a:solidFill>
                <a:latin typeface="+mj-lt"/>
              </a:rPr>
              <a:t>phúc</a:t>
            </a:r>
            <a:endParaRPr lang="en-US" sz="2400" dirty="0" smtClean="0">
              <a:solidFill>
                <a:schemeClr val="tx1"/>
              </a:solidFill>
              <a:latin typeface="+mj-lt"/>
            </a:endParaRPr>
          </a:p>
          <a:p>
            <a:pPr algn="just"/>
            <a:r>
              <a:rPr lang="en-US" sz="2400" i="1" dirty="0" smtClean="0">
                <a:solidFill>
                  <a:srgbClr val="0070C0"/>
                </a:solidFill>
                <a:latin typeface="+mj-lt"/>
                <a:cs typeface="Times New Roman" pitchFamily="18" charset="0"/>
              </a:rPr>
              <a:t>“</a:t>
            </a:r>
            <a:r>
              <a:rPr lang="vi-VN" sz="2400" i="1" dirty="0">
                <a:solidFill>
                  <a:srgbClr val="0070C0"/>
                </a:solidFill>
                <a:latin typeface="+mj-lt"/>
                <a:cs typeface="Times New Roman" pitchFamily="18" charset="0"/>
              </a:rPr>
              <a:t>Hình như có một thời hắn đã ao ước có một gia đình nho nhỏ. Chồng cuốc mướn cày thuê, vợ dệt vải, chúng lại bỏ một con lợn nuôi để làm vốn liếng. Khá giả thì mua dăm ba sào ruộng làm</a:t>
            </a:r>
            <a:r>
              <a:rPr lang="vi-VN" sz="2400" i="1" dirty="0" smtClean="0">
                <a:solidFill>
                  <a:srgbClr val="0070C0"/>
                </a:solidFill>
                <a:latin typeface="+mj-lt"/>
                <a:cs typeface="Times New Roman" pitchFamily="18" charset="0"/>
              </a:rPr>
              <a:t>.</a:t>
            </a:r>
            <a:r>
              <a:rPr lang="en-US" sz="2400" i="1" dirty="0" smtClean="0">
                <a:solidFill>
                  <a:srgbClr val="0070C0"/>
                </a:solidFill>
                <a:latin typeface="+mj-lt"/>
                <a:cs typeface="Times New Roman" pitchFamily="18" charset="0"/>
              </a:rPr>
              <a:t>”</a:t>
            </a:r>
            <a:endParaRPr lang="vi-VN" sz="2400" i="1" dirty="0">
              <a:solidFill>
                <a:srgbClr val="0070C0"/>
              </a:solidFill>
              <a:latin typeface="+mj-lt"/>
              <a:cs typeface="Times New Roman" pitchFamily="18" charset="0"/>
            </a:endParaRPr>
          </a:p>
        </p:txBody>
      </p:sp>
      <p:pic>
        <p:nvPicPr>
          <p:cNvPr id="14338" name="Picture 2" descr="Bút Nguyên Tử - Tiểu Hùng Tinh: CON TRÂU và NGƯỜI NÔNG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038350"/>
            <a:ext cx="3048000" cy="2159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2466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0" y="1348085"/>
            <a:ext cx="6400800" cy="461665"/>
          </a:xfrm>
          <a:prstGeom prst="rect">
            <a:avLst/>
          </a:prstGeom>
        </p:spPr>
        <p:txBody>
          <a:bodyPr wrap="square">
            <a:spAutoFit/>
          </a:bodyPr>
          <a:lstStyle/>
          <a:p>
            <a:pPr marL="457200" indent="-457200" algn="ctr">
              <a:buFont typeface="Wingdings" pitchFamily="2" charset="2"/>
              <a:buChar char="v"/>
            </a:pPr>
            <a:r>
              <a:rPr lang="en-US" sz="2400" b="1" u="sng" dirty="0" err="1">
                <a:solidFill>
                  <a:prstClr val="black"/>
                </a:solidFill>
                <a:latin typeface="Times New Roman" pitchFamily="18" charset="0"/>
                <a:cs typeface="Times New Roman" pitchFamily="18" charset="0"/>
              </a:rPr>
              <a:t>Tâm</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trạng</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của</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Chí</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Phèo</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sau</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cuộc</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gặp</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gỡ</a:t>
            </a:r>
            <a:r>
              <a:rPr lang="en-US" sz="2400" b="1" u="sng" dirty="0">
                <a:solidFill>
                  <a:prstClr val="black"/>
                </a:solidFill>
                <a:latin typeface="Times New Roman" pitchFamily="18" charset="0"/>
                <a:cs typeface="Times New Roman" pitchFamily="18" charset="0"/>
              </a:rPr>
              <a:t>:</a:t>
            </a:r>
          </a:p>
        </p:txBody>
      </p:sp>
      <p:sp>
        <p:nvSpPr>
          <p:cNvPr id="9" name="Content Placeholder 2"/>
          <p:cNvSpPr>
            <a:spLocks noGrp="1"/>
          </p:cNvSpPr>
          <p:nvPr>
            <p:ph idx="1"/>
          </p:nvPr>
        </p:nvSpPr>
        <p:spPr>
          <a:xfrm>
            <a:off x="457200" y="1885950"/>
            <a:ext cx="5029200" cy="3276600"/>
          </a:xfrm>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vi-VN" sz="2400" dirty="0">
                <a:solidFill>
                  <a:schemeClr val="tx1"/>
                </a:solidFill>
                <a:latin typeface="+mj-lt"/>
              </a:rPr>
              <a:t>+ Ý thức về hiện tại</a:t>
            </a:r>
            <a:r>
              <a:rPr lang="vi-VN" sz="2400" dirty="0" smtClean="0">
                <a:solidFill>
                  <a:schemeClr val="tx1"/>
                </a:solidFill>
                <a:latin typeface="+mj-lt"/>
              </a:rPr>
              <a:t>:</a:t>
            </a:r>
            <a:endParaRPr lang="en-US" sz="2400" dirty="0" smtClean="0">
              <a:solidFill>
                <a:schemeClr val="tx1"/>
              </a:solidFill>
              <a:latin typeface="+mj-lt"/>
            </a:endParaRPr>
          </a:p>
          <a:p>
            <a:pPr algn="just"/>
            <a:r>
              <a:rPr lang="en-US" sz="2400" i="1" dirty="0" smtClean="0">
                <a:solidFill>
                  <a:srgbClr val="0070C0"/>
                </a:solidFill>
                <a:latin typeface="+mj-lt"/>
                <a:cs typeface="Times New Roman" pitchFamily="18" charset="0"/>
              </a:rPr>
              <a:t>“</a:t>
            </a:r>
            <a:r>
              <a:rPr lang="vi-VN" sz="2400" i="1" dirty="0">
                <a:solidFill>
                  <a:srgbClr val="0070C0"/>
                </a:solidFill>
                <a:latin typeface="+mj-lt"/>
                <a:cs typeface="Times New Roman" pitchFamily="18" charset="0"/>
              </a:rPr>
              <a:t>Hắn đã già rồi hay sao? Ngoài bốn mươi tuổi đầu... Dẫu sao, đó không phải tuổi mà người ta mới bắt đầu sửa soạn. Hắn đã tới cái dốc bên kia của đời</a:t>
            </a:r>
            <a:r>
              <a:rPr lang="vi-VN" sz="2400" i="1" dirty="0" smtClean="0">
                <a:solidFill>
                  <a:srgbClr val="0070C0"/>
                </a:solidFill>
                <a:latin typeface="+mj-lt"/>
                <a:cs typeface="Times New Roman" pitchFamily="18" charset="0"/>
              </a:rPr>
              <a:t>.</a:t>
            </a:r>
            <a:r>
              <a:rPr lang="en-US" sz="2400" i="1" dirty="0" smtClean="0">
                <a:solidFill>
                  <a:srgbClr val="0070C0"/>
                </a:solidFill>
                <a:latin typeface="+mj-lt"/>
                <a:cs typeface="Times New Roman" pitchFamily="18" charset="0"/>
              </a:rPr>
              <a:t>”</a:t>
            </a:r>
            <a:endParaRPr lang="en-US" sz="2400" i="1" dirty="0">
              <a:solidFill>
                <a:srgbClr val="0070C0"/>
              </a:solidFill>
              <a:latin typeface="+mj-lt"/>
              <a:cs typeface="Times New Roman" pitchFamily="18" charset="0"/>
            </a:endParaRPr>
          </a:p>
        </p:txBody>
      </p:sp>
      <p:pic>
        <p:nvPicPr>
          <p:cNvPr id="16386" name="Picture 2" descr="Chí Phèo - từ 'quỷ dữ làng Vũ Đại' tới kẻ thức tỉnh muộn màng - Tin tức  xuất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962150"/>
            <a:ext cx="32004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6140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circle(in)">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wipe(down)">
                                      <p:cBhvr>
                                        <p:cTn id="12" dur="500"/>
                                        <p:tgtEl>
                                          <p:spTgt spid="9">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down)">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down)">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2786704"/>
            <a:ext cx="7037773" cy="807911"/>
          </a:xfrm>
          <a:prstGeom prst="rect">
            <a:avLst/>
          </a:prstGeom>
          <a:noFill/>
        </p:spPr>
        <p:txBody>
          <a:bodyPr wrap="square" lIns="68579" tIns="34289" rIns="68579" bIns="34289" rtlCol="0">
            <a:spAutoFit/>
          </a:bodyPr>
          <a:lstStyle/>
          <a:p>
            <a:pPr algn="ctr" defTabSz="685783" fontAlgn="auto">
              <a:spcBef>
                <a:spcPts val="0"/>
              </a:spcBef>
              <a:spcAft>
                <a:spcPts val="0"/>
              </a:spcAft>
              <a:defRPr/>
            </a:pPr>
            <a:r>
              <a:rPr lang="en-US" sz="2400" b="1" dirty="0" err="1">
                <a:solidFill>
                  <a:prstClr val="white"/>
                </a:solidFill>
                <a:latin typeface="Times New Roman" pitchFamily="18" charset="0"/>
                <a:cs typeface="Times New Roman" pitchFamily="18" charset="0"/>
              </a:rPr>
              <a:t>Câu</a:t>
            </a:r>
            <a:r>
              <a:rPr lang="en-US" sz="2400" b="1" dirty="0">
                <a:solidFill>
                  <a:prstClr val="white"/>
                </a:solidFill>
                <a:latin typeface="Times New Roman" pitchFamily="18" charset="0"/>
                <a:cs typeface="Times New Roman" pitchFamily="18" charset="0"/>
              </a:rPr>
              <a:t> </a:t>
            </a:r>
            <a:r>
              <a:rPr lang="en-US" sz="2400" b="1" dirty="0" smtClean="0">
                <a:solidFill>
                  <a:prstClr val="white"/>
                </a:solidFill>
                <a:latin typeface="Times New Roman" pitchFamily="18" charset="0"/>
                <a:cs typeface="Times New Roman" pitchFamily="18" charset="0"/>
              </a:rPr>
              <a:t>2: </a:t>
            </a:r>
            <a:r>
              <a:rPr lang="en-US" sz="2400" b="1" dirty="0" err="1" smtClean="0">
                <a:solidFill>
                  <a:prstClr val="white"/>
                </a:solidFill>
                <a:latin typeface="Times New Roman" pitchFamily="18" charset="0"/>
                <a:cs typeface="Times New Roman" pitchFamily="18" charset="0"/>
              </a:rPr>
              <a:t>Các</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sáng</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tác</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của</a:t>
            </a:r>
            <a:r>
              <a:rPr lang="en-US" sz="2400" b="1" dirty="0" smtClean="0">
                <a:solidFill>
                  <a:prstClr val="white"/>
                </a:solidFill>
                <a:latin typeface="Times New Roman" pitchFamily="18" charset="0"/>
                <a:cs typeface="Times New Roman" pitchFamily="18" charset="0"/>
              </a:rPr>
              <a:t> Nam Cao </a:t>
            </a:r>
            <a:r>
              <a:rPr lang="en-US" sz="2400" b="1" dirty="0" err="1" smtClean="0">
                <a:solidFill>
                  <a:prstClr val="white"/>
                </a:solidFill>
                <a:latin typeface="Times New Roman" pitchFamily="18" charset="0"/>
                <a:cs typeface="Times New Roman" pitchFamily="18" charset="0"/>
              </a:rPr>
              <a:t>trước</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Cách</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mạng</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tập</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trung</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vào</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đề</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tài</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nào</a:t>
            </a:r>
            <a:r>
              <a:rPr lang="en-US" sz="2400" b="1" dirty="0" smtClean="0">
                <a:solidFill>
                  <a:prstClr val="white"/>
                </a:solidFill>
                <a:latin typeface="Times New Roman" pitchFamily="18" charset="0"/>
                <a:cs typeface="Times New Roman" pitchFamily="18" charset="0"/>
              </a:rPr>
              <a:t>?</a:t>
            </a:r>
            <a:endParaRPr lang="en-US" sz="2400" b="1" dirty="0">
              <a:solidFill>
                <a:prstClr val="white"/>
              </a:solidFill>
              <a:latin typeface="Times New Roman" pitchFamily="18" charset="0"/>
              <a:cs typeface="Times New Roman" pitchFamily="18" charset="0"/>
            </a:endParaRPr>
          </a:p>
        </p:txBody>
      </p:sp>
      <p:sp>
        <p:nvSpPr>
          <p:cNvPr id="15" name="bang b">
            <a:extLst>
              <a:ext uri="{FF2B5EF4-FFF2-40B4-BE49-F238E27FC236}">
                <a16:creationId xmlns="" xmlns:a16="http://schemas.microsoft.com/office/drawing/2014/main" id="{D0E6AFB4-275F-4728-9A13-27E00F9EA3A2}"/>
              </a:ext>
            </a:extLst>
          </p:cNvPr>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16" name="bang c">
            <a:extLst>
              <a:ext uri="{FF2B5EF4-FFF2-40B4-BE49-F238E27FC236}">
                <a16:creationId xmlns="" xmlns:a16="http://schemas.microsoft.com/office/drawing/2014/main" id="{CA2E0476-BE10-4768-BE1B-A9C0072703C2}"/>
              </a:ext>
            </a:extLst>
          </p:cNvPr>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25" name="cau hoi b">
            <a:extLst>
              <a:ext uri="{FF2B5EF4-FFF2-40B4-BE49-F238E27FC236}">
                <a16:creationId xmlns="" xmlns:a16="http://schemas.microsoft.com/office/drawing/2014/main" id="{9897B1B9-EB78-41AF-AC33-1E8F7714B11F}"/>
              </a:ext>
            </a:extLst>
          </p:cNvPr>
          <p:cNvSpPr txBox="1"/>
          <p:nvPr/>
        </p:nvSpPr>
        <p:spPr>
          <a:xfrm>
            <a:off x="4495800" y="3867150"/>
            <a:ext cx="4012520" cy="300080"/>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1500" b="1" dirty="0">
                <a:solidFill>
                  <a:srgbClr val="FFC000"/>
                </a:solidFill>
                <a:latin typeface="Times New Roman" pitchFamily="18" charset="0"/>
                <a:ea typeface="Tahoma" panose="020B0604030504040204" pitchFamily="34" charset="0"/>
                <a:cs typeface="Times New Roman" pitchFamily="18" charset="0"/>
              </a:rPr>
              <a:t>B. </a:t>
            </a:r>
            <a:r>
              <a:rPr lang="en-US" sz="1500" b="1" dirty="0" err="1" smtClean="0">
                <a:solidFill>
                  <a:prstClr val="white"/>
                </a:solidFill>
                <a:latin typeface="Times New Roman" pitchFamily="18" charset="0"/>
                <a:ea typeface="Tahoma" panose="020B0604030504040204" pitchFamily="34" charset="0"/>
                <a:cs typeface="Times New Roman" pitchFamily="18" charset="0"/>
              </a:rPr>
              <a:t>Người</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nông</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dân</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nghèo</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và</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trí</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thức</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nghèo</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sp>
        <p:nvSpPr>
          <p:cNvPr id="27" name="cau hoi c">
            <a:extLst>
              <a:ext uri="{FF2B5EF4-FFF2-40B4-BE49-F238E27FC236}">
                <a16:creationId xmlns="" xmlns:a16="http://schemas.microsoft.com/office/drawing/2014/main" id="{D96707EC-5A82-4050-B897-6DBAB63AC957}"/>
              </a:ext>
            </a:extLst>
          </p:cNvPr>
          <p:cNvSpPr txBox="1"/>
          <p:nvPr/>
        </p:nvSpPr>
        <p:spPr>
          <a:xfrm>
            <a:off x="457200" y="4545320"/>
            <a:ext cx="3487814" cy="300083"/>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1500" b="1" dirty="0">
                <a:solidFill>
                  <a:srgbClr val="FFC000"/>
                </a:solidFill>
                <a:latin typeface="Times New Roman" pitchFamily="18" charset="0"/>
                <a:ea typeface="Tahoma" panose="020B0604030504040204" pitchFamily="34" charset="0"/>
                <a:cs typeface="Times New Roman" pitchFamily="18" charset="0"/>
              </a:rPr>
              <a:t>C. </a:t>
            </a:r>
            <a:r>
              <a:rPr lang="en-US" sz="1500" b="1" dirty="0" err="1" smtClean="0">
                <a:solidFill>
                  <a:prstClr val="white"/>
                </a:solidFill>
                <a:latin typeface="Times New Roman" pitchFamily="18" charset="0"/>
                <a:ea typeface="Tahoma" panose="020B0604030504040204" pitchFamily="34" charset="0"/>
                <a:cs typeface="Times New Roman" pitchFamily="18" charset="0"/>
              </a:rPr>
              <a:t>Người</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trí</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thức</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nghèo</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sz="1400" b="1">
              <a:solidFill>
                <a:prstClr val="white"/>
              </a:solidFill>
              <a:latin typeface="Times New Roman" pitchFamily="18" charset="0"/>
              <a:cs typeface="Times New Roman"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457200" y="3897872"/>
            <a:ext cx="3487814" cy="300083"/>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1500" b="1" dirty="0">
                <a:solidFill>
                  <a:srgbClr val="FFC000"/>
                </a:solidFill>
                <a:latin typeface="Times New Roman" pitchFamily="18" charset="0"/>
                <a:ea typeface="Tahoma" panose="020B0604030504040204" pitchFamily="34" charset="0"/>
                <a:cs typeface="Times New Roman" pitchFamily="18" charset="0"/>
              </a:rPr>
              <a:t>A. </a:t>
            </a:r>
            <a:r>
              <a:rPr lang="en-US" sz="1500" b="1" dirty="0" err="1" smtClean="0">
                <a:solidFill>
                  <a:prstClr val="white"/>
                </a:solidFill>
                <a:latin typeface="Times New Roman" pitchFamily="18" charset="0"/>
                <a:ea typeface="Tahoma" panose="020B0604030504040204" pitchFamily="34" charset="0"/>
                <a:cs typeface="Times New Roman" pitchFamily="18" charset="0"/>
              </a:rPr>
              <a:t>Người</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nông</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dân</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nghèo</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495800" y="4545320"/>
            <a:ext cx="3487814" cy="300083"/>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sz="1500" b="1" dirty="0">
                <a:solidFill>
                  <a:srgbClr val="FFC000"/>
                </a:solidFill>
                <a:latin typeface="Times New Roman" pitchFamily="18" charset="0"/>
                <a:ea typeface="Tahoma" panose="020B0604030504040204" pitchFamily="34" charset="0"/>
                <a:cs typeface="Times New Roman" pitchFamily="18" charset="0"/>
              </a:rPr>
              <a:t>D. </a:t>
            </a:r>
            <a:r>
              <a:rPr lang="en-US" sz="1500" b="1" dirty="0" err="1" smtClean="0">
                <a:solidFill>
                  <a:prstClr val="white"/>
                </a:solidFill>
                <a:latin typeface="Times New Roman" pitchFamily="18" charset="0"/>
                <a:ea typeface="Tahoma" panose="020B0604030504040204" pitchFamily="34" charset="0"/>
                <a:cs typeface="Times New Roman" pitchFamily="18" charset="0"/>
              </a:rPr>
              <a:t>Người</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Cách</a:t>
            </a:r>
            <a:r>
              <a:rPr lang="en-US" sz="1500" b="1" dirty="0" smtClean="0">
                <a:solidFill>
                  <a:prstClr val="white"/>
                </a:solidFill>
                <a:latin typeface="Times New Roman" pitchFamily="18" charset="0"/>
                <a:ea typeface="Tahoma" panose="020B0604030504040204" pitchFamily="34" charset="0"/>
                <a:cs typeface="Times New Roman" pitchFamily="18" charset="0"/>
              </a:rPr>
              <a:t> </a:t>
            </a:r>
            <a:r>
              <a:rPr lang="en-US" sz="1500" b="1" dirty="0" err="1" smtClean="0">
                <a:solidFill>
                  <a:prstClr val="white"/>
                </a:solidFill>
                <a:latin typeface="Times New Roman" pitchFamily="18" charset="0"/>
                <a:ea typeface="Tahoma" panose="020B0604030504040204" pitchFamily="34" charset="0"/>
                <a:cs typeface="Times New Roman" pitchFamily="18" charset="0"/>
              </a:rPr>
              <a:t>mạng</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341849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0" y="1348085"/>
            <a:ext cx="6400800" cy="461665"/>
          </a:xfrm>
          <a:prstGeom prst="rect">
            <a:avLst/>
          </a:prstGeom>
        </p:spPr>
        <p:txBody>
          <a:bodyPr wrap="square">
            <a:spAutoFit/>
          </a:bodyPr>
          <a:lstStyle/>
          <a:p>
            <a:pPr marL="457200" indent="-457200" algn="ctr">
              <a:buFont typeface="Wingdings" pitchFamily="2" charset="2"/>
              <a:buChar char="v"/>
            </a:pPr>
            <a:r>
              <a:rPr lang="en-US" sz="2400" b="1" u="sng" dirty="0" err="1">
                <a:solidFill>
                  <a:prstClr val="black"/>
                </a:solidFill>
                <a:latin typeface="Times New Roman" pitchFamily="18" charset="0"/>
                <a:cs typeface="Times New Roman" pitchFamily="18" charset="0"/>
              </a:rPr>
              <a:t>Tâm</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trạng</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của</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Chí</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Phèo</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sau</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cuộc</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gặp</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gỡ</a:t>
            </a:r>
            <a:r>
              <a:rPr lang="en-US" sz="2400" b="1" u="sng" dirty="0">
                <a:solidFill>
                  <a:prstClr val="black"/>
                </a:solidFill>
                <a:latin typeface="Times New Roman" pitchFamily="18" charset="0"/>
                <a:cs typeface="Times New Roman" pitchFamily="18" charset="0"/>
              </a:rPr>
              <a:t>:</a:t>
            </a:r>
          </a:p>
        </p:txBody>
      </p:sp>
      <p:sp>
        <p:nvSpPr>
          <p:cNvPr id="9" name="Content Placeholder 2"/>
          <p:cNvSpPr>
            <a:spLocks noGrp="1"/>
          </p:cNvSpPr>
          <p:nvPr>
            <p:ph idx="1"/>
          </p:nvPr>
        </p:nvSpPr>
        <p:spPr>
          <a:xfrm>
            <a:off x="457200" y="1885950"/>
            <a:ext cx="5029200" cy="2438400"/>
          </a:xfrm>
          <a:ln>
            <a:noFill/>
          </a:ln>
        </p:spPr>
        <p:style>
          <a:lnRef idx="2">
            <a:schemeClr val="accent1"/>
          </a:lnRef>
          <a:fillRef idx="1">
            <a:schemeClr val="lt1"/>
          </a:fillRef>
          <a:effectRef idx="0">
            <a:schemeClr val="accent1"/>
          </a:effectRef>
          <a:fontRef idx="minor">
            <a:schemeClr val="dk1"/>
          </a:fontRef>
        </p:style>
        <p:txBody>
          <a:bodyPr>
            <a:noAutofit/>
          </a:bodyPr>
          <a:lstStyle/>
          <a:p>
            <a:pPr algn="just"/>
            <a:r>
              <a:rPr lang="vi-VN" sz="2400" dirty="0" smtClean="0">
                <a:solidFill>
                  <a:schemeClr val="tx1"/>
                </a:solidFill>
                <a:latin typeface="+mj-lt"/>
                <a:cs typeface="Times New Roman" pitchFamily="18" charset="0"/>
              </a:rPr>
              <a:t>+ </a:t>
            </a:r>
            <a:r>
              <a:rPr lang="vi-VN" sz="2400" dirty="0">
                <a:solidFill>
                  <a:schemeClr val="tx1"/>
                </a:solidFill>
                <a:latin typeface="+mj-lt"/>
                <a:cs typeface="Times New Roman" pitchFamily="18" charset="0"/>
              </a:rPr>
              <a:t>Sợ cho tương </a:t>
            </a:r>
            <a:r>
              <a:rPr lang="vi-VN" sz="2400" dirty="0" smtClean="0">
                <a:solidFill>
                  <a:schemeClr val="tx1"/>
                </a:solidFill>
                <a:latin typeface="+mj-lt"/>
                <a:cs typeface="Times New Roman" pitchFamily="18" charset="0"/>
              </a:rPr>
              <a:t>lai:</a:t>
            </a:r>
            <a:endParaRPr lang="en-US" sz="2400" dirty="0" smtClean="0">
              <a:solidFill>
                <a:schemeClr val="tx1"/>
              </a:solidFill>
              <a:latin typeface="+mj-lt"/>
              <a:cs typeface="Times New Roman" pitchFamily="18" charset="0"/>
            </a:endParaRPr>
          </a:p>
          <a:p>
            <a:pPr algn="just"/>
            <a:r>
              <a:rPr lang="en-US" sz="2400" i="1" dirty="0" smtClean="0">
                <a:solidFill>
                  <a:srgbClr val="0070C0"/>
                </a:solidFill>
                <a:latin typeface="+mj-lt"/>
                <a:cs typeface="Times New Roman" pitchFamily="18" charset="0"/>
              </a:rPr>
              <a:t>“</a:t>
            </a:r>
            <a:r>
              <a:rPr lang="vi-VN" sz="2400" i="1" dirty="0" smtClean="0">
                <a:solidFill>
                  <a:srgbClr val="0070C0"/>
                </a:solidFill>
                <a:latin typeface="+mj-lt"/>
                <a:cs typeface="Times New Roman" pitchFamily="18" charset="0"/>
              </a:rPr>
              <a:t>Chí </a:t>
            </a:r>
            <a:r>
              <a:rPr lang="vi-VN" sz="2400" i="1" dirty="0">
                <a:solidFill>
                  <a:srgbClr val="0070C0"/>
                </a:solidFill>
                <a:latin typeface="+mj-lt"/>
                <a:cs typeface="Times New Roman" pitchFamily="18" charset="0"/>
              </a:rPr>
              <a:t>Phèo hình như đã trông thấy trước tuổi già của hắn, đói rét và ốm đau, và cô độc, cái này còn đáng sợ hơn đói rét và ốm đau</a:t>
            </a:r>
            <a:r>
              <a:rPr lang="vi-VN" sz="2400" i="1" dirty="0" smtClean="0">
                <a:solidFill>
                  <a:srgbClr val="0070C0"/>
                </a:solidFill>
                <a:latin typeface="+mj-lt"/>
                <a:cs typeface="Times New Roman" pitchFamily="18" charset="0"/>
              </a:rPr>
              <a:t>.</a:t>
            </a:r>
            <a:r>
              <a:rPr lang="en-US" sz="2400" i="1" dirty="0" smtClean="0">
                <a:solidFill>
                  <a:srgbClr val="0070C0"/>
                </a:solidFill>
                <a:latin typeface="+mj-lt"/>
                <a:cs typeface="Times New Roman" pitchFamily="18" charset="0"/>
              </a:rPr>
              <a:t>”</a:t>
            </a:r>
            <a:endParaRPr lang="en-US" sz="2400" i="1" dirty="0">
              <a:solidFill>
                <a:srgbClr val="0070C0"/>
              </a:solidFill>
              <a:latin typeface="+mj-lt"/>
              <a:cs typeface="Times New Roman" pitchFamily="18" charset="0"/>
            </a:endParaRPr>
          </a:p>
        </p:txBody>
      </p:sp>
      <p:pic>
        <p:nvPicPr>
          <p:cNvPr id="10" name="Picture 2" descr="Chí Phèo - từ 'quỷ dữ làng Vũ Đại' tới kẻ thức tỉnh muộn màng - Tin tức  xuất bả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962150"/>
            <a:ext cx="32004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01876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down)">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0" y="1348085"/>
            <a:ext cx="6400800" cy="461665"/>
          </a:xfrm>
          <a:prstGeom prst="rect">
            <a:avLst/>
          </a:prstGeom>
        </p:spPr>
        <p:txBody>
          <a:bodyPr wrap="square">
            <a:spAutoFit/>
          </a:bodyPr>
          <a:lstStyle/>
          <a:p>
            <a:pPr marL="457200" indent="-457200" algn="ctr">
              <a:buFont typeface="Wingdings" pitchFamily="2" charset="2"/>
              <a:buChar char="v"/>
            </a:pPr>
            <a:r>
              <a:rPr lang="en-US" sz="2400" b="1" u="sng" dirty="0" err="1">
                <a:solidFill>
                  <a:prstClr val="black"/>
                </a:solidFill>
                <a:latin typeface="Times New Roman" pitchFamily="18" charset="0"/>
                <a:cs typeface="Times New Roman" pitchFamily="18" charset="0"/>
              </a:rPr>
              <a:t>Tâm</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trạng</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của</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Chí</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Phèo</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sau</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cuộc</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gặp</a:t>
            </a:r>
            <a:r>
              <a:rPr lang="en-US" sz="2400" b="1" u="sng" dirty="0">
                <a:solidFill>
                  <a:prstClr val="black"/>
                </a:solidFill>
                <a:latin typeface="Times New Roman" pitchFamily="18" charset="0"/>
                <a:cs typeface="Times New Roman" pitchFamily="18" charset="0"/>
              </a:rPr>
              <a:t> </a:t>
            </a:r>
            <a:r>
              <a:rPr lang="en-US" sz="2400" b="1" u="sng" dirty="0" err="1">
                <a:solidFill>
                  <a:prstClr val="black"/>
                </a:solidFill>
                <a:latin typeface="Times New Roman" pitchFamily="18" charset="0"/>
                <a:cs typeface="Times New Roman" pitchFamily="18" charset="0"/>
              </a:rPr>
              <a:t>gỡ</a:t>
            </a:r>
            <a:r>
              <a:rPr lang="en-US" sz="2400" b="1" u="sng" dirty="0">
                <a:solidFill>
                  <a:prstClr val="black"/>
                </a:solidFill>
                <a:latin typeface="Times New Roman" pitchFamily="18" charset="0"/>
                <a:cs typeface="Times New Roman" pitchFamily="18" charset="0"/>
              </a:rPr>
              <a:t>:</a:t>
            </a:r>
          </a:p>
        </p:txBody>
      </p:sp>
      <p:sp>
        <p:nvSpPr>
          <p:cNvPr id="8" name="Content Placeholder 2"/>
          <p:cNvSpPr>
            <a:spLocks noGrp="1"/>
          </p:cNvSpPr>
          <p:nvPr>
            <p:ph idx="1"/>
          </p:nvPr>
        </p:nvSpPr>
        <p:spPr>
          <a:xfrm>
            <a:off x="304800" y="2038350"/>
            <a:ext cx="4800600" cy="2133600"/>
          </a:xfrm>
        </p:spPr>
        <p:txBody>
          <a:bodyPr>
            <a:noAutofit/>
          </a:bodyPr>
          <a:lstStyle/>
          <a:p>
            <a:pPr marL="342900" indent="-342900" algn="just">
              <a:lnSpc>
                <a:spcPct val="150000"/>
              </a:lnSpc>
              <a:buFont typeface="Wingdings" pitchFamily="2" charset="2"/>
              <a:buChar char="Ø"/>
            </a:pPr>
            <a:r>
              <a:rPr lang="vi-VN" sz="2400" i="1" dirty="0" smtClean="0">
                <a:solidFill>
                  <a:srgbClr val="FF0000"/>
                </a:solidFill>
                <a:latin typeface="+mj-lt"/>
              </a:rPr>
              <a:t>Tâm </a:t>
            </a:r>
            <a:r>
              <a:rPr lang="vi-VN" sz="2400" i="1" dirty="0">
                <a:solidFill>
                  <a:srgbClr val="FF0000"/>
                </a:solidFill>
                <a:latin typeface="+mj-lt"/>
              </a:rPr>
              <a:t>hồn Chí Phèo đã được hồi </a:t>
            </a:r>
            <a:r>
              <a:rPr lang="vi-VN" sz="2400" i="1" dirty="0" smtClean="0">
                <a:solidFill>
                  <a:srgbClr val="FF0000"/>
                </a:solidFill>
                <a:latin typeface="+mj-lt"/>
              </a:rPr>
              <a:t>sinh:</a:t>
            </a:r>
            <a:r>
              <a:rPr lang="en-US" sz="2400" i="1" dirty="0">
                <a:solidFill>
                  <a:srgbClr val="FF0000"/>
                </a:solidFill>
                <a:latin typeface="+mj-lt"/>
              </a:rPr>
              <a:t> </a:t>
            </a:r>
            <a:r>
              <a:rPr lang="vi-VN" sz="2400" i="1" dirty="0" smtClean="0">
                <a:solidFill>
                  <a:srgbClr val="FF0000"/>
                </a:solidFill>
                <a:latin typeface="+mj-lt"/>
              </a:rPr>
              <a:t>ý </a:t>
            </a:r>
            <a:r>
              <a:rPr lang="vi-VN" sz="2400" i="1" dirty="0">
                <a:solidFill>
                  <a:srgbClr val="FF0000"/>
                </a:solidFill>
                <a:latin typeface="+mj-lt"/>
              </a:rPr>
              <a:t>thức đầy đủ, sâu sắc về cuộc đời </a:t>
            </a:r>
            <a:r>
              <a:rPr lang="vi-VN" sz="2400" i="1" dirty="0" smtClean="0">
                <a:solidFill>
                  <a:srgbClr val="FF0000"/>
                </a:solidFill>
                <a:latin typeface="+mj-lt"/>
              </a:rPr>
              <a:t>mình.</a:t>
            </a:r>
            <a:r>
              <a:rPr lang="en-US" sz="2400" i="1" dirty="0">
                <a:solidFill>
                  <a:srgbClr val="FF0000"/>
                </a:solidFill>
                <a:latin typeface="+mj-lt"/>
              </a:rPr>
              <a:t> </a:t>
            </a:r>
            <a:r>
              <a:rPr lang="en-US" sz="2400" i="1" dirty="0" err="1" smtClean="0">
                <a:solidFill>
                  <a:srgbClr val="FF0000"/>
                </a:solidFill>
                <a:latin typeface="Times New Roman" pitchFamily="18" charset="0"/>
                <a:cs typeface="Times New Roman" pitchFamily="18" charset="0"/>
              </a:rPr>
              <a:t>Đoạn</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văn</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miêu</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tả</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diễn</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biến</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tâm</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lí</a:t>
            </a:r>
            <a:r>
              <a:rPr lang="en-US" sz="2400" i="1" dirty="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nhân</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vật</a:t>
            </a:r>
            <a:r>
              <a:rPr lang="en-US" sz="2400" i="1" dirty="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tự</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nhiên</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tinh</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tế</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hợp</a:t>
            </a:r>
            <a:r>
              <a:rPr lang="en-US" sz="2400" i="1" dirty="0" smtClean="0">
                <a:solidFill>
                  <a:srgbClr val="FF0000"/>
                </a:solidFill>
                <a:latin typeface="Times New Roman" pitchFamily="18" charset="0"/>
                <a:cs typeface="Times New Roman" pitchFamily="18" charset="0"/>
              </a:rPr>
              <a:t> </a:t>
            </a:r>
            <a:r>
              <a:rPr lang="en-US" sz="2400" i="1" dirty="0" err="1" smtClean="0">
                <a:solidFill>
                  <a:srgbClr val="FF0000"/>
                </a:solidFill>
                <a:latin typeface="Times New Roman" pitchFamily="18" charset="0"/>
                <a:cs typeface="Times New Roman" pitchFamily="18" charset="0"/>
              </a:rPr>
              <a:t>lí</a:t>
            </a:r>
            <a:r>
              <a:rPr lang="en-US" sz="2400" i="1" dirty="0" smtClean="0">
                <a:solidFill>
                  <a:srgbClr val="FF0000"/>
                </a:solidFill>
                <a:latin typeface="Times New Roman" pitchFamily="18" charset="0"/>
                <a:cs typeface="Times New Roman" pitchFamily="18" charset="0"/>
              </a:rPr>
              <a:t>.</a:t>
            </a:r>
            <a:r>
              <a:rPr lang="vi-VN" sz="2400" i="1" dirty="0" smtClean="0">
                <a:solidFill>
                  <a:srgbClr val="FF0000"/>
                </a:solidFill>
                <a:latin typeface="Times New Roman" pitchFamily="18" charset="0"/>
                <a:cs typeface="Times New Roman" pitchFamily="18" charset="0"/>
              </a:rPr>
              <a:t> </a:t>
            </a:r>
            <a:endParaRPr lang="en-US" sz="2400" i="1" dirty="0">
              <a:solidFill>
                <a:srgbClr val="FF0000"/>
              </a:solidFill>
              <a:latin typeface="Times New Roman" pitchFamily="18" charset="0"/>
              <a:cs typeface="Times New Roman" pitchFamily="18" charset="0"/>
            </a:endParaRPr>
          </a:p>
        </p:txBody>
      </p:sp>
      <p:pic>
        <p:nvPicPr>
          <p:cNvPr id="19458" name="Picture 2" descr="Top 4 mở bài chí phèo lớp 11 hay nhấ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14708" y="2333625"/>
            <a:ext cx="3676892" cy="2600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76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circle(in)">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304800" y="1424285"/>
            <a:ext cx="6400800" cy="461665"/>
          </a:xfrm>
          <a:prstGeom prst="rect">
            <a:avLst/>
          </a:prstGeom>
        </p:spPr>
        <p:txBody>
          <a:bodyPr wrap="square">
            <a:spAutoFit/>
          </a:bodyPr>
          <a:lstStyle/>
          <a:p>
            <a:pPr marL="457200" indent="-457200" algn="just">
              <a:buFont typeface="Wingdings" pitchFamily="2" charset="2"/>
              <a:buChar char="v"/>
            </a:pPr>
            <a:r>
              <a:rPr lang="en-US" sz="2400" b="1" u="sng" dirty="0" err="1" smtClean="0">
                <a:solidFill>
                  <a:prstClr val="black"/>
                </a:solidFill>
                <a:latin typeface="Times New Roman" pitchFamily="18" charset="0"/>
                <a:cs typeface="Times New Roman" pitchFamily="18" charset="0"/>
              </a:rPr>
              <a:t>Bát</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cháo</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hành</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của</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Thị</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Nở</a:t>
            </a:r>
            <a:endParaRPr lang="en-US" sz="2400" b="1" u="sng" dirty="0">
              <a:solidFill>
                <a:prstClr val="black"/>
              </a:solidFill>
              <a:latin typeface="Times New Roman" pitchFamily="18" charset="0"/>
              <a:cs typeface="Times New Roman" pitchFamily="18" charset="0"/>
            </a:endParaRPr>
          </a:p>
        </p:txBody>
      </p:sp>
      <p:pic>
        <p:nvPicPr>
          <p:cNvPr id="3" name="lang vu da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14600" y="1956778"/>
            <a:ext cx="4064000" cy="3048000"/>
          </a:xfrm>
          <a:prstGeom prst="rect">
            <a:avLst/>
          </a:prstGeom>
        </p:spPr>
      </p:pic>
    </p:spTree>
    <p:extLst>
      <p:ext uri="{BB962C8B-B14F-4D97-AF65-F5344CB8AC3E}">
        <p14:creationId xmlns:p14="http://schemas.microsoft.com/office/powerpoint/2010/main" val="223222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304800" y="1424285"/>
            <a:ext cx="6400800" cy="461665"/>
          </a:xfrm>
          <a:prstGeom prst="rect">
            <a:avLst/>
          </a:prstGeom>
        </p:spPr>
        <p:txBody>
          <a:bodyPr wrap="square">
            <a:spAutoFit/>
          </a:bodyPr>
          <a:lstStyle/>
          <a:p>
            <a:pPr marL="457200" indent="-457200" algn="just">
              <a:buFont typeface="Wingdings" pitchFamily="2" charset="2"/>
              <a:buChar char="v"/>
            </a:pPr>
            <a:r>
              <a:rPr lang="en-US" sz="2400" b="1" u="sng" dirty="0" err="1" smtClean="0">
                <a:solidFill>
                  <a:prstClr val="black"/>
                </a:solidFill>
                <a:latin typeface="Times New Roman" pitchFamily="18" charset="0"/>
                <a:cs typeface="Times New Roman" pitchFamily="18" charset="0"/>
              </a:rPr>
              <a:t>Bát</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cháo</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hành</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của</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Thị</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Nở</a:t>
            </a:r>
            <a:endParaRPr lang="en-US" sz="2400" b="1" u="sng" dirty="0">
              <a:solidFill>
                <a:prstClr val="black"/>
              </a:solidFill>
              <a:latin typeface="Times New Roman" pitchFamily="18" charset="0"/>
              <a:cs typeface="Times New Roman" pitchFamily="18" charset="0"/>
            </a:endParaRPr>
          </a:p>
        </p:txBody>
      </p:sp>
      <p:sp>
        <p:nvSpPr>
          <p:cNvPr id="5" name="Content Placeholder 2"/>
          <p:cNvSpPr>
            <a:spLocks noGrp="1"/>
          </p:cNvSpPr>
          <p:nvPr>
            <p:ph idx="1"/>
          </p:nvPr>
        </p:nvSpPr>
        <p:spPr>
          <a:xfrm>
            <a:off x="381000" y="2038350"/>
            <a:ext cx="5257800" cy="2362200"/>
          </a:xfrm>
          <a:noFill/>
          <a:ln>
            <a:noFill/>
          </a:ln>
        </p:spPr>
        <p:style>
          <a:lnRef idx="2">
            <a:schemeClr val="dk1"/>
          </a:lnRef>
          <a:fillRef idx="1">
            <a:schemeClr val="lt1"/>
          </a:fillRef>
          <a:effectRef idx="0">
            <a:schemeClr val="dk1"/>
          </a:effectRef>
          <a:fontRef idx="minor">
            <a:schemeClr val="dk1"/>
          </a:fontRef>
        </p:style>
        <p:txBody>
          <a:bodyPr>
            <a:noAutofit/>
          </a:bodyPr>
          <a:lstStyle/>
          <a:p>
            <a:pPr algn="just"/>
            <a:r>
              <a:rPr lang="en-US" sz="2400" b="1" i="1" u="sng" dirty="0" smtClean="0">
                <a:solidFill>
                  <a:srgbClr val="00B050"/>
                </a:solidFill>
                <a:latin typeface="Times New Roman" pitchFamily="18" charset="0"/>
                <a:cs typeface="Times New Roman" pitchFamily="18" charset="0"/>
              </a:rPr>
              <a:t>- </a:t>
            </a:r>
            <a:r>
              <a:rPr lang="en-US" sz="2400" b="1" i="1" u="sng" dirty="0" err="1" smtClean="0">
                <a:solidFill>
                  <a:srgbClr val="00B050"/>
                </a:solidFill>
                <a:latin typeface="Times New Roman" pitchFamily="18" charset="0"/>
                <a:cs typeface="Times New Roman" pitchFamily="18" charset="0"/>
              </a:rPr>
              <a:t>Bát</a:t>
            </a:r>
            <a:r>
              <a:rPr lang="en-US" sz="2400" b="1" i="1" u="sng" dirty="0" smtClean="0">
                <a:solidFill>
                  <a:srgbClr val="00B050"/>
                </a:solidFill>
                <a:latin typeface="Times New Roman" pitchFamily="18" charset="0"/>
                <a:cs typeface="Times New Roman" pitchFamily="18" charset="0"/>
              </a:rPr>
              <a:t> </a:t>
            </a:r>
            <a:r>
              <a:rPr lang="en-US" sz="2400" b="1" i="1" u="sng" dirty="0" err="1">
                <a:solidFill>
                  <a:srgbClr val="00B050"/>
                </a:solidFill>
                <a:latin typeface="Times New Roman" pitchFamily="18" charset="0"/>
                <a:cs typeface="Times New Roman" pitchFamily="18" charset="0"/>
              </a:rPr>
              <a:t>cháo</a:t>
            </a:r>
            <a:r>
              <a:rPr lang="en-US" sz="2400" b="1" i="1" u="sng" dirty="0">
                <a:solidFill>
                  <a:srgbClr val="00B050"/>
                </a:solidFill>
                <a:latin typeface="Times New Roman" pitchFamily="18" charset="0"/>
                <a:cs typeface="Times New Roman" pitchFamily="18" charset="0"/>
              </a:rPr>
              <a:t> </a:t>
            </a:r>
            <a:r>
              <a:rPr lang="en-US" sz="2400" b="1" i="1" u="sng" dirty="0" err="1">
                <a:solidFill>
                  <a:srgbClr val="00B050"/>
                </a:solidFill>
                <a:latin typeface="Times New Roman" pitchFamily="18" charset="0"/>
                <a:cs typeface="Times New Roman" pitchFamily="18" charset="0"/>
              </a:rPr>
              <a:t>hành</a:t>
            </a:r>
            <a:r>
              <a:rPr lang="en-US" sz="2400" b="1" i="1" u="sng" dirty="0">
                <a:solidFill>
                  <a:srgbClr val="00B050"/>
                </a:solidFill>
                <a:latin typeface="Times New Roman" pitchFamily="18" charset="0"/>
                <a:cs typeface="Times New Roman" pitchFamily="18" charset="0"/>
              </a:rPr>
              <a:t> </a:t>
            </a:r>
            <a:r>
              <a:rPr lang="en-US" sz="2400" b="1" i="1" u="sng" dirty="0" err="1">
                <a:solidFill>
                  <a:srgbClr val="00B050"/>
                </a:solidFill>
                <a:latin typeface="Times New Roman" pitchFamily="18" charset="0"/>
                <a:cs typeface="Times New Roman" pitchFamily="18" charset="0"/>
              </a:rPr>
              <a:t>của</a:t>
            </a:r>
            <a:r>
              <a:rPr lang="en-US" sz="2400" b="1" i="1" u="sng" dirty="0">
                <a:solidFill>
                  <a:srgbClr val="00B050"/>
                </a:solidFill>
                <a:latin typeface="Times New Roman" pitchFamily="18" charset="0"/>
                <a:cs typeface="Times New Roman" pitchFamily="18" charset="0"/>
              </a:rPr>
              <a:t> </a:t>
            </a:r>
            <a:r>
              <a:rPr lang="en-US" sz="2400" b="1" i="1" u="sng" dirty="0" err="1">
                <a:solidFill>
                  <a:srgbClr val="00B050"/>
                </a:solidFill>
                <a:latin typeface="Times New Roman" pitchFamily="18" charset="0"/>
                <a:cs typeface="Times New Roman" pitchFamily="18" charset="0"/>
              </a:rPr>
              <a:t>Thị</a:t>
            </a:r>
            <a:r>
              <a:rPr lang="en-US" sz="2400" b="1" i="1" u="sng" dirty="0">
                <a:solidFill>
                  <a:srgbClr val="00B050"/>
                </a:solidFill>
                <a:latin typeface="Times New Roman" pitchFamily="18" charset="0"/>
                <a:cs typeface="Times New Roman" pitchFamily="18" charset="0"/>
              </a:rPr>
              <a:t> </a:t>
            </a:r>
            <a:r>
              <a:rPr lang="en-US" sz="2400" b="1" i="1" u="sng" dirty="0" err="1">
                <a:solidFill>
                  <a:srgbClr val="00B050"/>
                </a:solidFill>
                <a:latin typeface="Times New Roman" pitchFamily="18" charset="0"/>
                <a:cs typeface="Times New Roman" pitchFamily="18" charset="0"/>
              </a:rPr>
              <a:t>Nở</a:t>
            </a:r>
            <a:r>
              <a:rPr lang="en-US" sz="2400" b="1" i="1" dirty="0">
                <a:solidFill>
                  <a:srgbClr val="00B050"/>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vừa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là</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hình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ảnh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mang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nhiều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lớp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nghĩa</a:t>
            </a:r>
            <a:r>
              <a:rPr lang="en-US" sz="2400" dirty="0">
                <a:solidFill>
                  <a:schemeClr val="tx1"/>
                </a:solidFill>
                <a:latin typeface="Times New Roman" pitchFamily="18" charset="0"/>
                <a:cs typeface="Times New Roman" pitchFamily="18" charset="0"/>
              </a:rPr>
              <a:t>.</a:t>
            </a:r>
          </a:p>
          <a:p>
            <a:pPr algn="just"/>
            <a:r>
              <a:rPr lang="vi-VN" sz="2400" b="1" dirty="0" smtClean="0">
                <a:solidFill>
                  <a:schemeClr val="tx1"/>
                </a:solidFill>
                <a:latin typeface="Times New Roman" pitchFamily="18" charset="0"/>
                <a:cs typeface="Times New Roman" pitchFamily="18" charset="0"/>
              </a:rPr>
              <a:t>①</a:t>
            </a:r>
            <a:r>
              <a:rPr lang="en-US" sz="2400" b="1" dirty="0">
                <a:solidFill>
                  <a:schemeClr val="tx1"/>
                </a:solidFill>
                <a:latin typeface="Times New Roman" pitchFamily="18" charset="0"/>
                <a:cs typeface="Times New Roman" pitchFamily="18" charset="0"/>
              </a:rPr>
              <a:t> </a:t>
            </a:r>
            <a:r>
              <a:rPr lang="vi-VN" sz="2400" b="1" dirty="0" smtClean="0">
                <a:solidFill>
                  <a:schemeClr val="tx1"/>
                </a:solidFill>
                <a:latin typeface="Times New Roman" pitchFamily="18" charset="0"/>
                <a:cs typeface="Times New Roman" pitchFamily="18" charset="0"/>
              </a:rPr>
              <a:t>Với </a:t>
            </a:r>
            <a:r>
              <a:rPr lang="vi-VN" sz="2400" b="1" dirty="0">
                <a:solidFill>
                  <a:schemeClr val="tx1"/>
                </a:solidFill>
                <a:latin typeface="Times New Roman" pitchFamily="18" charset="0"/>
                <a:cs typeface="Times New Roman" pitchFamily="18" charset="0"/>
              </a:rPr>
              <a:t>Thị Nở</a:t>
            </a:r>
            <a:r>
              <a:rPr lang="en-US" sz="2400" b="1"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bát cháo của tình thương, Thị tự nguyện mang cho Chí Phèo với tình yêu thương mộc mạc của mình</a:t>
            </a:r>
            <a:r>
              <a:rPr lang="en-US" sz="2400" dirty="0">
                <a:solidFill>
                  <a:schemeClr val="tx1"/>
                </a:solidFill>
                <a:latin typeface="Times New Roman" pitchFamily="18" charset="0"/>
                <a:cs typeface="Times New Roman" pitchFamily="18" charset="0"/>
              </a:rPr>
              <a:t>.</a:t>
            </a:r>
          </a:p>
        </p:txBody>
      </p:sp>
      <p:pic>
        <p:nvPicPr>
          <p:cNvPr id="21506" name="Picture 2" descr="Tranh luận: Nên đưa tác phẩm “ Chí Phèo “ ra khỏi chương trình Ngữ văn 11?  - Sputnik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254" y="2266950"/>
            <a:ext cx="3294078"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08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circle(in)">
                                      <p:cBhvr>
                                        <p:cTn id="7" dur="2000"/>
                                        <p:tgtEl>
                                          <p:spTgt spid="2150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1)">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heel(1)">
                                      <p:cBhvr>
                                        <p:cTn id="17"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304800" y="1424285"/>
            <a:ext cx="6400800" cy="461665"/>
          </a:xfrm>
          <a:prstGeom prst="rect">
            <a:avLst/>
          </a:prstGeom>
        </p:spPr>
        <p:txBody>
          <a:bodyPr wrap="square">
            <a:spAutoFit/>
          </a:bodyPr>
          <a:lstStyle/>
          <a:p>
            <a:pPr marL="457200" indent="-457200" algn="just">
              <a:buFont typeface="Wingdings" pitchFamily="2" charset="2"/>
              <a:buChar char="v"/>
            </a:pPr>
            <a:r>
              <a:rPr lang="en-US" sz="2400" b="1" u="sng" dirty="0" err="1" smtClean="0">
                <a:solidFill>
                  <a:prstClr val="black"/>
                </a:solidFill>
                <a:latin typeface="Times New Roman" pitchFamily="18" charset="0"/>
                <a:cs typeface="Times New Roman" pitchFamily="18" charset="0"/>
              </a:rPr>
              <a:t>Bát</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cháo</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hành</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của</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Thị</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Nở</a:t>
            </a:r>
            <a:endParaRPr lang="en-US" sz="2400" b="1" u="sng" dirty="0">
              <a:solidFill>
                <a:prstClr val="black"/>
              </a:solidFill>
              <a:latin typeface="Times New Roman" pitchFamily="18" charset="0"/>
              <a:cs typeface="Times New Roman" pitchFamily="18" charset="0"/>
            </a:endParaRPr>
          </a:p>
        </p:txBody>
      </p:sp>
      <p:pic>
        <p:nvPicPr>
          <p:cNvPr id="5" name="Picture 2" descr="Tranh luận: Nên đưa tác phẩm “ Chí Phèo “ ra khỏi chương trình Ngữ văn 11?  - Sputnik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254" y="2266950"/>
            <a:ext cx="3294078"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304800" y="2076739"/>
            <a:ext cx="5257800" cy="3009611"/>
          </a:xfrm>
        </p:spPr>
        <p:txBody>
          <a:bodyPr>
            <a:noAutofit/>
          </a:bodyPr>
          <a:lstStyle/>
          <a:p>
            <a:pPr algn="just"/>
            <a:r>
              <a:rPr lang="vi-VN" sz="2400" b="1" dirty="0">
                <a:solidFill>
                  <a:schemeClr val="tx1"/>
                </a:solidFill>
                <a:latin typeface="+mj-lt"/>
              </a:rPr>
              <a:t>② </a:t>
            </a:r>
            <a:r>
              <a:rPr lang="vi-VN" sz="2400" b="1" dirty="0" smtClean="0">
                <a:solidFill>
                  <a:schemeClr val="tx1"/>
                </a:solidFill>
                <a:latin typeface="+mj-lt"/>
              </a:rPr>
              <a:t>Với </a:t>
            </a:r>
            <a:r>
              <a:rPr lang="vi-VN" sz="2400" b="1" dirty="0">
                <a:solidFill>
                  <a:schemeClr val="tx1"/>
                </a:solidFill>
                <a:latin typeface="+mj-lt"/>
              </a:rPr>
              <a:t>Chí Phèo, đó không phải là bát cháo bình thường:</a:t>
            </a:r>
          </a:p>
          <a:p>
            <a:pPr algn="just"/>
            <a:r>
              <a:rPr lang="vi-VN" sz="2400" dirty="0">
                <a:solidFill>
                  <a:schemeClr val="tx1"/>
                </a:solidFill>
                <a:latin typeface="+mj-lt"/>
              </a:rPr>
              <a:t>+ Đây là lần đầu tiên hắn được người đàn bà cho một cách chân thành, tự nguyện, thương cảm. </a:t>
            </a:r>
            <a:r>
              <a:rPr lang="en-US" sz="2400" dirty="0" smtClean="0">
                <a:solidFill>
                  <a:schemeClr val="tx1"/>
                </a:solidFill>
                <a:latin typeface="+mj-lt"/>
              </a:rPr>
              <a:t>(</a:t>
            </a:r>
            <a:r>
              <a:rPr lang="vi-VN" sz="2400" dirty="0" smtClean="0">
                <a:solidFill>
                  <a:schemeClr val="tx1"/>
                </a:solidFill>
                <a:latin typeface="+mj-lt"/>
              </a:rPr>
              <a:t>Vì </a:t>
            </a:r>
            <a:r>
              <a:rPr lang="vi-VN" sz="2400" dirty="0">
                <a:solidFill>
                  <a:schemeClr val="tx1"/>
                </a:solidFill>
                <a:latin typeface="+mj-lt"/>
              </a:rPr>
              <a:t>vậy, hắn </a:t>
            </a:r>
            <a:r>
              <a:rPr lang="vi-VN" sz="2400" i="1" dirty="0">
                <a:solidFill>
                  <a:srgbClr val="0070C0"/>
                </a:solidFill>
                <a:latin typeface="+mj-lt"/>
              </a:rPr>
              <a:t>“</a:t>
            </a:r>
            <a:r>
              <a:rPr lang="vi-VN" sz="2400" i="1" dirty="0" smtClean="0">
                <a:solidFill>
                  <a:srgbClr val="0070C0"/>
                </a:solidFill>
                <a:latin typeface="+mj-lt"/>
              </a:rPr>
              <a:t>b</a:t>
            </a:r>
            <a:r>
              <a:rPr lang="en-US" sz="2400" i="1" dirty="0">
                <a:solidFill>
                  <a:srgbClr val="0070C0"/>
                </a:solidFill>
                <a:latin typeface="+mj-lt"/>
              </a:rPr>
              <a:t>â</a:t>
            </a:r>
            <a:r>
              <a:rPr lang="vi-VN" sz="2400" i="1" dirty="0" smtClean="0">
                <a:solidFill>
                  <a:srgbClr val="0070C0"/>
                </a:solidFill>
                <a:latin typeface="+mj-lt"/>
              </a:rPr>
              <a:t>ng </a:t>
            </a:r>
            <a:r>
              <a:rPr lang="vi-VN" sz="2400" i="1" dirty="0">
                <a:solidFill>
                  <a:srgbClr val="0070C0"/>
                </a:solidFill>
                <a:latin typeface="+mj-lt"/>
              </a:rPr>
              <a:t>khuâng”, “mắt ươn ướt, vừa vui vừa buồn” </a:t>
            </a:r>
            <a:r>
              <a:rPr lang="vi-VN" sz="2400" dirty="0" smtClean="0">
                <a:solidFill>
                  <a:schemeClr val="tx1"/>
                </a:solidFill>
                <a:latin typeface="+mj-lt"/>
              </a:rPr>
              <a:t>)</a:t>
            </a:r>
            <a:endParaRPr lang="vi-VN" sz="2400" dirty="0">
              <a:solidFill>
                <a:schemeClr val="tx1"/>
              </a:solidFill>
              <a:latin typeface="+mj-lt"/>
            </a:endParaRPr>
          </a:p>
        </p:txBody>
      </p:sp>
    </p:spTree>
    <p:extLst>
      <p:ext uri="{BB962C8B-B14F-4D97-AF65-F5344CB8AC3E}">
        <p14:creationId xmlns:p14="http://schemas.microsoft.com/office/powerpoint/2010/main" val="10077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304800" y="1424285"/>
            <a:ext cx="6400800" cy="461665"/>
          </a:xfrm>
          <a:prstGeom prst="rect">
            <a:avLst/>
          </a:prstGeom>
        </p:spPr>
        <p:txBody>
          <a:bodyPr wrap="square">
            <a:spAutoFit/>
          </a:bodyPr>
          <a:lstStyle/>
          <a:p>
            <a:pPr marL="457200" indent="-457200" algn="just">
              <a:buFont typeface="Wingdings" pitchFamily="2" charset="2"/>
              <a:buChar char="v"/>
            </a:pPr>
            <a:r>
              <a:rPr lang="en-US" sz="2400" b="1" u="sng" dirty="0" err="1" smtClean="0">
                <a:solidFill>
                  <a:prstClr val="black"/>
                </a:solidFill>
                <a:latin typeface="Times New Roman" pitchFamily="18" charset="0"/>
                <a:cs typeface="Times New Roman" pitchFamily="18" charset="0"/>
              </a:rPr>
              <a:t>Bát</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cháo</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hành</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của</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Thị</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Nở</a:t>
            </a:r>
            <a:endParaRPr lang="en-US" sz="2400" b="1" u="sng" dirty="0">
              <a:solidFill>
                <a:prstClr val="black"/>
              </a:solidFill>
              <a:latin typeface="Times New Roman" pitchFamily="18" charset="0"/>
              <a:cs typeface="Times New Roman" pitchFamily="18" charset="0"/>
            </a:endParaRPr>
          </a:p>
        </p:txBody>
      </p:sp>
      <p:pic>
        <p:nvPicPr>
          <p:cNvPr id="5" name="Picture 2" descr="Tranh luận: Nên đưa tác phẩm “ Chí Phèo “ ra khỏi chương trình Ngữ văn 11?  - Sputnik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254" y="2266950"/>
            <a:ext cx="3294078"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304800" y="2076739"/>
            <a:ext cx="5257800" cy="3009611"/>
          </a:xfrm>
        </p:spPr>
        <p:txBody>
          <a:bodyPr>
            <a:noAutofit/>
          </a:bodyPr>
          <a:lstStyle/>
          <a:p>
            <a:pPr algn="just">
              <a:lnSpc>
                <a:spcPct val="150000"/>
              </a:lnSpc>
            </a:pPr>
            <a:r>
              <a:rPr lang="vi-VN" sz="2400" i="1" dirty="0" smtClean="0">
                <a:solidFill>
                  <a:srgbClr val="FF0066"/>
                </a:solidFill>
                <a:latin typeface="+mj-lt"/>
              </a:rPr>
              <a:t>→ </a:t>
            </a:r>
            <a:r>
              <a:rPr lang="vi-VN" sz="2400" i="1" dirty="0">
                <a:solidFill>
                  <a:srgbClr val="FF0066"/>
                </a:solidFill>
                <a:latin typeface="+mj-lt"/>
              </a:rPr>
              <a:t>Bát cháo hành thắp sáng lên tình yêu thương, hạnh phúc lứa đôi đầu tiên trong cuộc đời Chí Phèo. </a:t>
            </a:r>
          </a:p>
        </p:txBody>
      </p:sp>
    </p:spTree>
    <p:extLst>
      <p:ext uri="{BB962C8B-B14F-4D97-AF65-F5344CB8AC3E}">
        <p14:creationId xmlns:p14="http://schemas.microsoft.com/office/powerpoint/2010/main" val="3592551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978025"/>
            <a:ext cx="5181600" cy="3165475"/>
          </a:xfrm>
          <a:noFill/>
        </p:spPr>
        <p:txBody>
          <a:bodyPr>
            <a:noAutofit/>
          </a:bodyPr>
          <a:lstStyle/>
          <a:p>
            <a:pPr algn="just"/>
            <a:r>
              <a:rPr lang="vi-VN" sz="2300" b="1" dirty="0" smtClean="0">
                <a:solidFill>
                  <a:schemeClr val="tx1"/>
                </a:solidFill>
                <a:latin typeface="+mj-lt"/>
              </a:rPr>
              <a:t>③</a:t>
            </a:r>
            <a:r>
              <a:rPr lang="en-US" sz="2300" b="1" dirty="0" smtClean="0">
                <a:solidFill>
                  <a:schemeClr val="tx1"/>
                </a:solidFill>
                <a:latin typeface="+mj-lt"/>
              </a:rPr>
              <a:t> </a:t>
            </a:r>
            <a:r>
              <a:rPr lang="vi-VN" sz="2300" b="1" dirty="0" smtClean="0">
                <a:solidFill>
                  <a:schemeClr val="tx1"/>
                </a:solidFill>
                <a:latin typeface="+mj-lt"/>
              </a:rPr>
              <a:t>Bát </a:t>
            </a:r>
            <a:r>
              <a:rPr lang="vi-VN" sz="2300" b="1" dirty="0">
                <a:solidFill>
                  <a:schemeClr val="tx1"/>
                </a:solidFill>
                <a:latin typeface="+mj-lt"/>
              </a:rPr>
              <a:t>cháo ấy cũng hồi sinh trong Chí Phèo bản chất hiền lành, lương thiện vốn có đầy mãnh liệt:</a:t>
            </a:r>
          </a:p>
          <a:p>
            <a:pPr algn="just"/>
            <a:r>
              <a:rPr lang="vi-VN" sz="2300" dirty="0">
                <a:solidFill>
                  <a:schemeClr val="tx1"/>
                </a:solidFill>
                <a:latin typeface="+mj-lt"/>
              </a:rPr>
              <a:t>+ Ngạc nhiên rồi xúc động</a:t>
            </a:r>
            <a:r>
              <a:rPr lang="vi-VN" sz="2300" dirty="0" smtClean="0">
                <a:solidFill>
                  <a:schemeClr val="tx1"/>
                </a:solidFill>
                <a:latin typeface="+mj-lt"/>
              </a:rPr>
              <a:t>:</a:t>
            </a:r>
            <a:endParaRPr lang="en-US" sz="2300" dirty="0" smtClean="0">
              <a:solidFill>
                <a:schemeClr val="tx1"/>
              </a:solidFill>
              <a:latin typeface="+mj-lt"/>
            </a:endParaRPr>
          </a:p>
          <a:p>
            <a:pPr algn="just"/>
            <a:r>
              <a:rPr lang="vi-VN" sz="2300" i="1" dirty="0" smtClean="0">
                <a:solidFill>
                  <a:srgbClr val="0070C0"/>
                </a:solidFill>
                <a:latin typeface="+mj-lt"/>
              </a:rPr>
              <a:t>“</a:t>
            </a:r>
            <a:r>
              <a:rPr lang="vi-VN" sz="2300" i="1" dirty="0">
                <a:solidFill>
                  <a:srgbClr val="0070C0"/>
                </a:solidFill>
                <a:latin typeface="+mj-lt"/>
              </a:rPr>
              <a:t>Hắn thấy lòng thành trẻ con. Hắn muốn làm nũng với Thị như với mẹ”, “Hắn hiền,… hắn </a:t>
            </a:r>
            <a:r>
              <a:rPr lang="vi-VN" sz="2300" i="1" dirty="0" smtClean="0">
                <a:solidFill>
                  <a:srgbClr val="0070C0"/>
                </a:solidFill>
                <a:latin typeface="+mj-lt"/>
              </a:rPr>
              <a:t>th</a:t>
            </a:r>
            <a:r>
              <a:rPr lang="en-US" sz="2300" i="1" dirty="0">
                <a:solidFill>
                  <a:srgbClr val="0070C0"/>
                </a:solidFill>
                <a:latin typeface="+mj-lt"/>
              </a:rPr>
              <a:t>è</a:t>
            </a:r>
            <a:r>
              <a:rPr lang="vi-VN" sz="2300" i="1" dirty="0" smtClean="0">
                <a:solidFill>
                  <a:srgbClr val="0070C0"/>
                </a:solidFill>
                <a:latin typeface="+mj-lt"/>
              </a:rPr>
              <a:t>m </a:t>
            </a:r>
            <a:r>
              <a:rPr lang="vi-VN" sz="2300" i="1" dirty="0">
                <a:solidFill>
                  <a:srgbClr val="0070C0"/>
                </a:solidFill>
                <a:latin typeface="+mj-lt"/>
              </a:rPr>
              <a:t>lương thiện, hắn muốn làm hòa với mọi người biết bao</a:t>
            </a:r>
            <a:r>
              <a:rPr lang="vi-VN" sz="2300" i="1" dirty="0" smtClean="0">
                <a:solidFill>
                  <a:srgbClr val="0070C0"/>
                </a:solidFill>
                <a:latin typeface="+mj-lt"/>
              </a:rPr>
              <a:t>”</a:t>
            </a:r>
            <a:endParaRPr lang="vi-VN" sz="2300" i="1" dirty="0">
              <a:solidFill>
                <a:srgbClr val="0070C0"/>
              </a:solidFill>
              <a:latin typeface="+mj-lt"/>
            </a:endParaRPr>
          </a:p>
        </p:txBody>
      </p:sp>
      <p:pic>
        <p:nvPicPr>
          <p:cNvPr id="4" name="Picture 2" descr="Tranh luận: Nên đưa tác phẩm “ Chí Phèo “ ra khỏi chương trình Ngữ văn 11?  - Sputnik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254" y="2266950"/>
            <a:ext cx="3294078"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6" name="Rectangle 5"/>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7" name="Rectangle 6"/>
          <p:cNvSpPr/>
          <p:nvPr/>
        </p:nvSpPr>
        <p:spPr>
          <a:xfrm>
            <a:off x="304800" y="1424285"/>
            <a:ext cx="6400800" cy="461665"/>
          </a:xfrm>
          <a:prstGeom prst="rect">
            <a:avLst/>
          </a:prstGeom>
        </p:spPr>
        <p:txBody>
          <a:bodyPr wrap="square">
            <a:spAutoFit/>
          </a:bodyPr>
          <a:lstStyle/>
          <a:p>
            <a:pPr marL="457200" indent="-457200" algn="just">
              <a:buFont typeface="Wingdings" pitchFamily="2" charset="2"/>
              <a:buChar char="v"/>
            </a:pPr>
            <a:r>
              <a:rPr lang="en-US" sz="2400" b="1" u="sng" dirty="0" err="1" smtClean="0">
                <a:solidFill>
                  <a:prstClr val="black"/>
                </a:solidFill>
                <a:latin typeface="Times New Roman" pitchFamily="18" charset="0"/>
                <a:cs typeface="Times New Roman" pitchFamily="18" charset="0"/>
              </a:rPr>
              <a:t>Bát</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cháo</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hành</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của</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Thị</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Nở</a:t>
            </a:r>
            <a:endParaRPr lang="en-US" sz="2400" b="1" u="sng"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47378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04800" y="860107"/>
            <a:ext cx="3807454"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c. </a:t>
            </a:r>
            <a:r>
              <a:rPr lang="en-US" sz="2600" b="1" i="1" dirty="0" err="1" smtClean="0">
                <a:solidFill>
                  <a:srgbClr val="0070C0"/>
                </a:solidFill>
                <a:latin typeface="Times New Roman" pitchFamily="18" charset="0"/>
                <a:cs typeface="Times New Roman" pitchFamily="18" charset="0"/>
              </a:rPr>
              <a:t>Cuộc</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gặp</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với</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Nở</a:t>
            </a:r>
            <a:endParaRPr lang="en-US" sz="2600" b="1" i="1" dirty="0">
              <a:solidFill>
                <a:srgbClr val="0070C0"/>
              </a:solidFill>
              <a:latin typeface="Times New Roman" pitchFamily="18" charset="0"/>
              <a:cs typeface="Times New Roman" pitchFamily="18" charset="0"/>
            </a:endParaRPr>
          </a:p>
        </p:txBody>
      </p:sp>
      <p:sp>
        <p:nvSpPr>
          <p:cNvPr id="2" name="Rectangle 1"/>
          <p:cNvSpPr/>
          <p:nvPr/>
        </p:nvSpPr>
        <p:spPr>
          <a:xfrm>
            <a:off x="304800" y="1424285"/>
            <a:ext cx="6400800" cy="461665"/>
          </a:xfrm>
          <a:prstGeom prst="rect">
            <a:avLst/>
          </a:prstGeom>
        </p:spPr>
        <p:txBody>
          <a:bodyPr wrap="square">
            <a:spAutoFit/>
          </a:bodyPr>
          <a:lstStyle/>
          <a:p>
            <a:pPr marL="457200" indent="-457200" algn="just">
              <a:buFont typeface="Wingdings" pitchFamily="2" charset="2"/>
              <a:buChar char="v"/>
            </a:pPr>
            <a:r>
              <a:rPr lang="en-US" sz="2400" b="1" u="sng" dirty="0" err="1" smtClean="0">
                <a:solidFill>
                  <a:prstClr val="black"/>
                </a:solidFill>
                <a:latin typeface="Times New Roman" pitchFamily="18" charset="0"/>
                <a:cs typeface="Times New Roman" pitchFamily="18" charset="0"/>
              </a:rPr>
              <a:t>Bát</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cháo</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hành</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của</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Thị</a:t>
            </a:r>
            <a:r>
              <a:rPr lang="en-US" sz="2400" b="1" u="sng" dirty="0" smtClean="0">
                <a:solidFill>
                  <a:prstClr val="black"/>
                </a:solidFill>
                <a:latin typeface="Times New Roman" pitchFamily="18" charset="0"/>
                <a:cs typeface="Times New Roman" pitchFamily="18" charset="0"/>
              </a:rPr>
              <a:t> </a:t>
            </a:r>
            <a:r>
              <a:rPr lang="en-US" sz="2400" b="1" u="sng" dirty="0" err="1" smtClean="0">
                <a:solidFill>
                  <a:prstClr val="black"/>
                </a:solidFill>
                <a:latin typeface="Times New Roman" pitchFamily="18" charset="0"/>
                <a:cs typeface="Times New Roman" pitchFamily="18" charset="0"/>
              </a:rPr>
              <a:t>Nở</a:t>
            </a:r>
            <a:endParaRPr lang="en-US" sz="2400" b="1" u="sng" dirty="0">
              <a:solidFill>
                <a:prstClr val="black"/>
              </a:solidFill>
              <a:latin typeface="Times New Roman" pitchFamily="18" charset="0"/>
              <a:cs typeface="Times New Roman" pitchFamily="18" charset="0"/>
            </a:endParaRPr>
          </a:p>
        </p:txBody>
      </p:sp>
      <p:pic>
        <p:nvPicPr>
          <p:cNvPr id="5" name="Picture 2" descr="Tranh luận: Nên đưa tác phẩm “ Chí Phèo “ ra khỏi chương trình Ngữ văn 11?  - Sputnik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8254" y="2266950"/>
            <a:ext cx="3294078" cy="2209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685800" y="2088905"/>
            <a:ext cx="4572000" cy="2159245"/>
          </a:xfrm>
          <a:prstGeom prst="rect">
            <a:avLst/>
          </a:prstGeom>
        </p:spPr>
        <p:txBody>
          <a:bodyPr>
            <a:spAutoFit/>
          </a:bodyPr>
          <a:lstStyle/>
          <a:p>
            <a:pPr lvl="0" algn="just" defTabSz="914378" fontAlgn="auto">
              <a:lnSpc>
                <a:spcPct val="150000"/>
              </a:lnSpc>
              <a:spcBef>
                <a:spcPct val="20000"/>
              </a:spcBef>
              <a:spcAft>
                <a:spcPts val="0"/>
              </a:spcAft>
            </a:pPr>
            <a:r>
              <a:rPr lang="vi-VN" sz="2300" i="1" dirty="0">
                <a:solidFill>
                  <a:srgbClr val="FF0066"/>
                </a:solidFill>
                <a:latin typeface="Times New Roman"/>
                <a:cs typeface="+mn-cs"/>
              </a:rPr>
              <a:t>→ Chí Phèo thực sự đã hồi sinh, trở thành anh canh điền xưa kia: hiền lành, lương thiện. Bản tính ấy trong con người Chí Phèo</a:t>
            </a:r>
            <a:r>
              <a:rPr lang="en-US" sz="2300" i="1" dirty="0">
                <a:solidFill>
                  <a:srgbClr val="FF0066"/>
                </a:solidFill>
                <a:latin typeface="Calibri"/>
                <a:cs typeface="+mn-cs"/>
              </a:rPr>
              <a:t>.</a:t>
            </a:r>
          </a:p>
        </p:txBody>
      </p:sp>
    </p:spTree>
    <p:extLst>
      <p:ext uri="{BB962C8B-B14F-4D97-AF65-F5344CB8AC3E}">
        <p14:creationId xmlns:p14="http://schemas.microsoft.com/office/powerpoint/2010/main" val="394755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66750"/>
            <a:ext cx="8534400" cy="3733800"/>
          </a:xfrm>
          <a:prstGeom prst="horizontalScroll">
            <a:avLst/>
          </a:prstGeom>
        </p:spPr>
        <p:style>
          <a:lnRef idx="2">
            <a:schemeClr val="accent4"/>
          </a:lnRef>
          <a:fillRef idx="1">
            <a:schemeClr val="lt1"/>
          </a:fillRef>
          <a:effectRef idx="0">
            <a:schemeClr val="accent4"/>
          </a:effectRef>
          <a:fontRef idx="minor">
            <a:schemeClr val="dk1"/>
          </a:fontRef>
        </p:style>
        <p:txBody>
          <a:bodyPr>
            <a:noAutofit/>
          </a:bodyPr>
          <a:lstStyle/>
          <a:p>
            <a:pPr algn="just"/>
            <a:endParaRPr lang="en-US" sz="2400" dirty="0" smtClean="0">
              <a:solidFill>
                <a:schemeClr val="tx1"/>
              </a:solidFill>
              <a:latin typeface="Times New Roman" pitchFamily="18" charset="0"/>
              <a:cs typeface="Times New Roman" pitchFamily="18" charset="0"/>
            </a:endParaRPr>
          </a:p>
          <a:p>
            <a:pPr algn="just"/>
            <a:r>
              <a:rPr lang="vi-VN" sz="2400" dirty="0" smtClean="0">
                <a:solidFill>
                  <a:schemeClr val="tx1"/>
                </a:solidFill>
                <a:latin typeface="Times New Roman" pitchFamily="18" charset="0"/>
                <a:cs typeface="Times New Roman" pitchFamily="18" charset="0"/>
              </a:rPr>
              <a:t>Chí </a:t>
            </a:r>
            <a:r>
              <a:rPr lang="vi-VN" sz="2400" dirty="0">
                <a:solidFill>
                  <a:schemeClr val="tx1"/>
                </a:solidFill>
                <a:latin typeface="Times New Roman" pitchFamily="18" charset="0"/>
                <a:cs typeface="Times New Roman" pitchFamily="18" charset="0"/>
              </a:rPr>
              <a:t>Phèo khát khao được sống lương thiện, muốn làm hòa với mọi người, mong muốn được sống trong xã hội lương thiện và nuôi hi </a:t>
            </a:r>
            <a:r>
              <a:rPr lang="vi-VN" sz="2400" dirty="0" smtClean="0">
                <a:solidFill>
                  <a:schemeClr val="tx1"/>
                </a:solidFill>
                <a:latin typeface="Times New Roman" pitchFamily="18" charset="0"/>
                <a:cs typeface="Times New Roman" pitchFamily="18" charset="0"/>
              </a:rPr>
              <a:t>vọng </a:t>
            </a:r>
            <a:r>
              <a:rPr lang="vi-VN" sz="2400" i="1" dirty="0">
                <a:solidFill>
                  <a:srgbClr val="0070C0"/>
                </a:solidFill>
                <a:latin typeface="Times New Roman" pitchFamily="18" charset="0"/>
                <a:cs typeface="Times New Roman" pitchFamily="18" charset="0"/>
              </a:rPr>
              <a:t>“Thị Nở sẽ mở đường cho hắn. Thị có thể sống yên ổn với hắn thì sao người khác lại không thể </a:t>
            </a:r>
            <a:r>
              <a:rPr lang="vi-VN" sz="2400" i="1" dirty="0" smtClean="0">
                <a:solidFill>
                  <a:srgbClr val="0070C0"/>
                </a:solidFill>
                <a:latin typeface="Times New Roman" pitchFamily="18" charset="0"/>
                <a:cs typeface="Times New Roman" pitchFamily="18" charset="0"/>
              </a:rPr>
              <a:t>được…” </a:t>
            </a:r>
            <a:r>
              <a:rPr lang="vi-VN" sz="2400" dirty="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Khát </a:t>
            </a:r>
            <a:r>
              <a:rPr lang="vi-VN" sz="2400" dirty="0">
                <a:solidFill>
                  <a:schemeClr val="tx1"/>
                </a:solidFill>
                <a:latin typeface="Times New Roman" pitchFamily="18" charset="0"/>
                <a:cs typeface="Times New Roman" pitchFamily="18" charset="0"/>
              </a:rPr>
              <a:t>khao ấy của Chí Phèo thực đáng trân </a:t>
            </a:r>
            <a:r>
              <a:rPr lang="vi-VN" sz="2400" dirty="0" smtClean="0">
                <a:solidFill>
                  <a:schemeClr val="tx1"/>
                </a:solidFill>
                <a:latin typeface="Times New Roman" pitchFamily="18" charset="0"/>
                <a:cs typeface="Times New Roman" pitchFamily="18" charset="0"/>
              </a:rPr>
              <a:t>trọng</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1810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down)">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11" name="Rectangle 10"/>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
        <p:nvSpPr>
          <p:cNvPr id="12" name="Content Placeholder 2"/>
          <p:cNvSpPr>
            <a:spLocks noGrp="1"/>
          </p:cNvSpPr>
          <p:nvPr>
            <p:ph idx="1"/>
          </p:nvPr>
        </p:nvSpPr>
        <p:spPr>
          <a:xfrm>
            <a:off x="381000" y="1463675"/>
            <a:ext cx="5029200" cy="3394075"/>
          </a:xfrm>
        </p:spPr>
        <p:txBody>
          <a:bodyPr>
            <a:noAutofit/>
          </a:bodyPr>
          <a:lstStyle/>
          <a:p>
            <a:pPr marL="457189" indent="-457189" algn="just">
              <a:buFontTx/>
              <a:buChar char="-"/>
            </a:pPr>
            <a:r>
              <a:rPr lang="en-US" sz="2400" dirty="0" smtClean="0">
                <a:solidFill>
                  <a:schemeClr val="tx1"/>
                </a:solidFill>
                <a:latin typeface="Times New Roman" pitchFamily="18" charset="0"/>
                <a:cs typeface="Times New Roman" pitchFamily="18" charset="0"/>
              </a:rPr>
              <a:t>N</a:t>
            </a:r>
            <a:r>
              <a:rPr lang="vi-VN" sz="2400" dirty="0" smtClean="0">
                <a:solidFill>
                  <a:schemeClr val="tx1"/>
                </a:solidFill>
                <a:latin typeface="Times New Roman" pitchFamily="18" charset="0"/>
                <a:cs typeface="Times New Roman" pitchFamily="18" charset="0"/>
              </a:rPr>
              <a:t>gạc </a:t>
            </a:r>
            <a:r>
              <a:rPr lang="vi-VN" sz="2400" dirty="0">
                <a:solidFill>
                  <a:schemeClr val="tx1"/>
                </a:solidFill>
                <a:latin typeface="Times New Roman" pitchFamily="18" charset="0"/>
                <a:cs typeface="Times New Roman" pitchFamily="18" charset="0"/>
              </a:rPr>
              <a:t>nhiên, thích chí trước sự giận dữ của Thị </a:t>
            </a:r>
            <a:r>
              <a:rPr lang="vi-VN" sz="2400" dirty="0" smtClean="0">
                <a:solidFill>
                  <a:schemeClr val="tx1"/>
                </a:solidFill>
                <a:latin typeface="Times New Roman" pitchFamily="18" charset="0"/>
                <a:cs typeface="Times New Roman" pitchFamily="18" charset="0"/>
              </a:rPr>
              <a:t>Nở</a:t>
            </a:r>
            <a:r>
              <a:rPr lang="en-US" sz="2400" dirty="0" smtClean="0">
                <a:solidFill>
                  <a:schemeClr val="tx1"/>
                </a:solidFill>
                <a:latin typeface="Times New Roman" pitchFamily="18" charset="0"/>
                <a:cs typeface="Times New Roman" pitchFamily="18" charset="0"/>
              </a:rPr>
              <a:t>.</a:t>
            </a:r>
          </a:p>
          <a:p>
            <a:pPr marL="457189" indent="-457189" algn="just">
              <a:buFontTx/>
              <a:buChar char="-"/>
            </a:pPr>
            <a:r>
              <a:rPr lang="en-US" sz="2400" dirty="0">
                <a:solidFill>
                  <a:schemeClr val="tx1"/>
                </a:solidFill>
                <a:latin typeface="Times New Roman" pitchFamily="18" charset="0"/>
                <a:cs typeface="Times New Roman" pitchFamily="18" charset="0"/>
              </a:rPr>
              <a:t>Đ</a:t>
            </a:r>
            <a:r>
              <a:rPr lang="vi-VN" sz="2400" dirty="0" smtClean="0">
                <a:solidFill>
                  <a:schemeClr val="tx1"/>
                </a:solidFill>
                <a:latin typeface="Times New Roman" pitchFamily="18" charset="0"/>
                <a:cs typeface="Times New Roman" pitchFamily="18" charset="0"/>
              </a:rPr>
              <a:t>ến </a:t>
            </a:r>
            <a:r>
              <a:rPr lang="vi-VN" sz="2400" dirty="0">
                <a:solidFill>
                  <a:schemeClr val="tx1"/>
                </a:solidFill>
                <a:latin typeface="Times New Roman" pitchFamily="18" charset="0"/>
                <a:cs typeface="Times New Roman" pitchFamily="18" charset="0"/>
              </a:rPr>
              <a:t>khi hiểu rõ sự thật, Chí </a:t>
            </a:r>
            <a:r>
              <a:rPr lang="vi-VN" sz="2400" i="1" dirty="0">
                <a:solidFill>
                  <a:srgbClr val="0070C0"/>
                </a:solidFill>
                <a:latin typeface="Times New Roman" pitchFamily="18" charset="0"/>
                <a:cs typeface="Times New Roman" pitchFamily="18" charset="0"/>
              </a:rPr>
              <a:t>“ngẩn người</a:t>
            </a:r>
            <a:r>
              <a:rPr lang="vi-VN" sz="2400" i="1" dirty="0" smtClean="0">
                <a:solidFill>
                  <a:srgbClr val="0070C0"/>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rồi </a:t>
            </a:r>
            <a:r>
              <a:rPr lang="vi-VN" sz="2400" i="1" dirty="0">
                <a:solidFill>
                  <a:srgbClr val="0070C0"/>
                </a:solidFill>
                <a:latin typeface="Times New Roman" pitchFamily="18" charset="0"/>
                <a:cs typeface="Times New Roman" pitchFamily="18" charset="0"/>
              </a:rPr>
              <a:t>“sửng sốt</a:t>
            </a:r>
            <a:r>
              <a:rPr lang="vi-VN" sz="2400" i="1" dirty="0" smtClean="0">
                <a:solidFill>
                  <a:srgbClr val="0070C0"/>
                </a:solidFill>
                <a:latin typeface="Times New Roman" pitchFamily="18" charset="0"/>
                <a:cs typeface="Times New Roman" pitchFamily="18" charset="0"/>
              </a:rPr>
              <a:t>”.</a:t>
            </a:r>
            <a:endParaRPr lang="en-US" sz="2400" i="1" dirty="0" smtClean="0">
              <a:solidFill>
                <a:srgbClr val="0070C0"/>
              </a:solidFill>
              <a:latin typeface="Times New Roman" pitchFamily="18" charset="0"/>
              <a:cs typeface="Times New Roman" pitchFamily="18" charset="0"/>
            </a:endParaRPr>
          </a:p>
          <a:p>
            <a:pPr marL="457189" indent="-457189" algn="just">
              <a:buFontTx/>
              <a:buChar char="-"/>
            </a:pPr>
            <a:r>
              <a:rPr lang="vi-VN" sz="2400" dirty="0" smtClean="0">
                <a:solidFill>
                  <a:schemeClr val="tx1"/>
                </a:solidFill>
                <a:latin typeface="Times New Roman" pitchFamily="18" charset="0"/>
                <a:cs typeface="Times New Roman" pitchFamily="18" charset="0"/>
              </a:rPr>
              <a:t>Chí </a:t>
            </a:r>
            <a:r>
              <a:rPr lang="vi-VN" sz="2400" dirty="0">
                <a:solidFill>
                  <a:schemeClr val="tx1"/>
                </a:solidFill>
                <a:latin typeface="Times New Roman" pitchFamily="18" charset="0"/>
                <a:cs typeface="Times New Roman" pitchFamily="18" charset="0"/>
              </a:rPr>
              <a:t>Phèo </a:t>
            </a:r>
            <a:r>
              <a:rPr lang="vi-VN" sz="2400" i="1" dirty="0">
                <a:solidFill>
                  <a:srgbClr val="0070C0"/>
                </a:solidFill>
                <a:latin typeface="Times New Roman" pitchFamily="18" charset="0"/>
                <a:cs typeface="Times New Roman" pitchFamily="18" charset="0"/>
              </a:rPr>
              <a:t>“đuổi theo nắm tay” </a:t>
            </a:r>
            <a:r>
              <a:rPr lang="vi-VN" sz="2400" dirty="0">
                <a:solidFill>
                  <a:schemeClr val="tx1"/>
                </a:solidFill>
                <a:latin typeface="Times New Roman" pitchFamily="18" charset="0"/>
                <a:cs typeface="Times New Roman" pitchFamily="18" charset="0"/>
              </a:rPr>
              <a:t>Thị Nở… rồi hắn </a:t>
            </a:r>
            <a:r>
              <a:rPr lang="vi-VN" sz="2400" i="1" dirty="0">
                <a:solidFill>
                  <a:srgbClr val="0070C0"/>
                </a:solidFill>
                <a:latin typeface="Times New Roman" pitchFamily="18" charset="0"/>
                <a:cs typeface="Times New Roman" pitchFamily="18" charset="0"/>
              </a:rPr>
              <a:t>“ôm mặt khóc rưng rức</a:t>
            </a:r>
            <a:r>
              <a:rPr lang="vi-VN" sz="2400" i="1" dirty="0" smtClean="0">
                <a:solidFill>
                  <a:srgbClr val="0070C0"/>
                </a:solidFill>
                <a:latin typeface="Times New Roman" pitchFamily="18" charset="0"/>
                <a:cs typeface="Times New Roman" pitchFamily="18" charset="0"/>
              </a:rPr>
              <a:t>”</a:t>
            </a:r>
            <a:r>
              <a:rPr lang="en-US" sz="2400" i="1" dirty="0" smtClean="0">
                <a:solidFill>
                  <a:srgbClr val="0070C0"/>
                </a:solidFill>
                <a:latin typeface="Times New Roman" pitchFamily="18" charset="0"/>
                <a:cs typeface="Times New Roman" pitchFamily="18" charset="0"/>
              </a:rPr>
              <a:t>.</a:t>
            </a:r>
            <a:endParaRPr lang="vi-VN" sz="2400" i="1" dirty="0">
              <a:solidFill>
                <a:srgbClr val="0070C0"/>
              </a:solidFill>
              <a:latin typeface="Times New Roman" pitchFamily="18" charset="0"/>
              <a:cs typeface="Times New Roman" pitchFamily="18" charset="0"/>
            </a:endParaRPr>
          </a:p>
          <a:p>
            <a:pPr algn="just"/>
            <a:r>
              <a:rPr lang="vi-VN" sz="2400" dirty="0">
                <a:solidFill>
                  <a:schemeClr val="tx1"/>
                </a:solidFill>
                <a:latin typeface="Times New Roman" pitchFamily="18" charset="0"/>
                <a:cs typeface="Times New Roman" pitchFamily="18" charset="0"/>
              </a:rPr>
              <a:t>→</a:t>
            </a:r>
            <a:r>
              <a:rPr lang="vi-VN" sz="2400" dirty="0" smtClean="0">
                <a:solidFill>
                  <a:schemeClr val="tx1"/>
                </a:solidFill>
                <a:latin typeface="Times New Roman" pitchFamily="18" charset="0"/>
                <a:cs typeface="Times New Roman" pitchFamily="18" charset="0"/>
              </a:rPr>
              <a:t> Bị </a:t>
            </a:r>
            <a:r>
              <a:rPr lang="vi-VN" sz="2400" dirty="0">
                <a:solidFill>
                  <a:schemeClr val="tx1"/>
                </a:solidFill>
                <a:latin typeface="Times New Roman" pitchFamily="18" charset="0"/>
                <a:cs typeface="Times New Roman" pitchFamily="18" charset="0"/>
              </a:rPr>
              <a:t>Thị Nở cự tuyệt, Chí Phèo hoàn toàn rơi vào tuyệt </a:t>
            </a:r>
            <a:r>
              <a:rPr lang="vi-VN" sz="2400" dirty="0" smtClean="0">
                <a:solidFill>
                  <a:schemeClr val="tx1"/>
                </a:solidFill>
                <a:latin typeface="Times New Roman" pitchFamily="18" charset="0"/>
                <a:cs typeface="Times New Roman" pitchFamily="18" charset="0"/>
              </a:rPr>
              <a:t>vọng</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pic>
        <p:nvPicPr>
          <p:cNvPr id="25604" name="Picture 4" descr="Chí Phèo - &quot;Bị cự tuyệt&quo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1077"/>
            <a:ext cx="3352800" cy="241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438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5604"/>
                                        </p:tgtEl>
                                        <p:attrNameLst>
                                          <p:attrName>style.visibility</p:attrName>
                                        </p:attrNameLst>
                                      </p:cBhvr>
                                      <p:to>
                                        <p:strVal val="visible"/>
                                      </p:to>
                                    </p:set>
                                    <p:animEffect transition="in" filter="circle(in)">
                                      <p:cBhvr>
                                        <p:cTn id="12" dur="2000"/>
                                        <p:tgtEl>
                                          <p:spTgt spid="256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wipe(down)">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wipe(down)">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wipe(down)">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wipe(down)">
                                      <p:cBhvr>
                                        <p:cTn id="3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2800350"/>
            <a:ext cx="7037773" cy="807911"/>
          </a:xfrm>
          <a:prstGeom prst="rect">
            <a:avLst/>
          </a:prstGeom>
          <a:noFill/>
        </p:spPr>
        <p:txBody>
          <a:bodyPr wrap="square" lIns="68579" tIns="34289" rIns="68579" bIns="34289" rtlCol="0">
            <a:spAutoFit/>
          </a:bodyPr>
          <a:lstStyle/>
          <a:p>
            <a:pPr algn="ctr" defTabSz="685783" fontAlgn="auto">
              <a:spcBef>
                <a:spcPts val="0"/>
              </a:spcBef>
              <a:spcAft>
                <a:spcPts val="0"/>
              </a:spcAft>
              <a:defRPr/>
            </a:pPr>
            <a:r>
              <a:rPr lang="en-US" sz="2400" b="1" dirty="0" err="1">
                <a:solidFill>
                  <a:prstClr val="white"/>
                </a:solidFill>
                <a:latin typeface="Times New Roman" pitchFamily="18" charset="0"/>
                <a:cs typeface="Times New Roman" pitchFamily="18" charset="0"/>
              </a:rPr>
              <a:t>Câu</a:t>
            </a:r>
            <a:r>
              <a:rPr lang="en-US" sz="2400" b="1" dirty="0">
                <a:solidFill>
                  <a:prstClr val="white"/>
                </a:solidFill>
                <a:latin typeface="Times New Roman" pitchFamily="18" charset="0"/>
                <a:cs typeface="Times New Roman" pitchFamily="18" charset="0"/>
              </a:rPr>
              <a:t> 3</a:t>
            </a:r>
            <a:r>
              <a:rPr lang="en-US" sz="2400" b="1" dirty="0" smtClean="0">
                <a:solidFill>
                  <a:prstClr val="white"/>
                </a:solidFill>
                <a:latin typeface="Times New Roman" pitchFamily="18" charset="0"/>
                <a:cs typeface="Times New Roman" pitchFamily="18" charset="0"/>
              </a:rPr>
              <a:t>: </a:t>
            </a:r>
            <a:r>
              <a:rPr lang="en-US" sz="2400" b="1" dirty="0" err="1">
                <a:solidFill>
                  <a:prstClr val="white"/>
                </a:solidFill>
                <a:latin typeface="Times New Roman" pitchFamily="18" charset="0"/>
                <a:cs typeface="Times New Roman" pitchFamily="18" charset="0"/>
              </a:rPr>
              <a:t>T</a:t>
            </a:r>
            <a:r>
              <a:rPr lang="en-US" sz="2400" b="1" dirty="0" err="1" smtClean="0">
                <a:solidFill>
                  <a:prstClr val="white"/>
                </a:solidFill>
                <a:latin typeface="Times New Roman" pitchFamily="18" charset="0"/>
                <a:cs typeface="Times New Roman" pitchFamily="18" charset="0"/>
              </a:rPr>
              <a:t>ruyện</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ngắn</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nào</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sau</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đây</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khắc</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sâu</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về</a:t>
            </a:r>
            <a:r>
              <a:rPr lang="en-US" sz="2400" b="1" dirty="0" smtClean="0">
                <a:solidFill>
                  <a:prstClr val="white"/>
                </a:solidFill>
                <a:latin typeface="Times New Roman" pitchFamily="18" charset="0"/>
                <a:cs typeface="Times New Roman" pitchFamily="18" charset="0"/>
              </a:rPr>
              <a:t> bi </a:t>
            </a:r>
            <a:r>
              <a:rPr lang="en-US" sz="2400" b="1" dirty="0" err="1" smtClean="0">
                <a:solidFill>
                  <a:prstClr val="white"/>
                </a:solidFill>
                <a:latin typeface="Times New Roman" pitchFamily="18" charset="0"/>
                <a:cs typeface="Times New Roman" pitchFamily="18" charset="0"/>
              </a:rPr>
              <a:t>kịch</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tinh</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thần</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của</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người</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trí</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thức</a:t>
            </a:r>
            <a:r>
              <a:rPr lang="en-US" sz="2400" b="1" dirty="0" smtClean="0">
                <a:solidFill>
                  <a:prstClr val="white"/>
                </a:solidFill>
                <a:latin typeface="Times New Roman" pitchFamily="18" charset="0"/>
                <a:cs typeface="Times New Roman" pitchFamily="18" charset="0"/>
              </a:rPr>
              <a:t> </a:t>
            </a:r>
            <a:r>
              <a:rPr lang="en-US" sz="2400" b="1" dirty="0" err="1" smtClean="0">
                <a:solidFill>
                  <a:prstClr val="white"/>
                </a:solidFill>
                <a:latin typeface="Times New Roman" pitchFamily="18" charset="0"/>
                <a:cs typeface="Times New Roman" pitchFamily="18" charset="0"/>
              </a:rPr>
              <a:t>nghèo</a:t>
            </a:r>
            <a:r>
              <a:rPr lang="en-US" sz="2400" b="1" dirty="0" smtClean="0">
                <a:solidFill>
                  <a:prstClr val="white"/>
                </a:solidFill>
                <a:latin typeface="Times New Roman" pitchFamily="18" charset="0"/>
                <a:cs typeface="Times New Roman" pitchFamily="18" charset="0"/>
              </a:rPr>
              <a:t>?</a:t>
            </a:r>
            <a:endParaRPr lang="en-US" sz="2400" b="1" dirty="0">
              <a:solidFill>
                <a:prstClr val="white"/>
              </a:solidFill>
              <a:latin typeface="Times New Roman" pitchFamily="18" charset="0"/>
              <a:cs typeface="Times New Roman" pitchFamily="18" charset="0"/>
            </a:endParaRPr>
          </a:p>
        </p:txBody>
      </p:sp>
      <p:sp>
        <p:nvSpPr>
          <p:cNvPr id="15" name="bang c">
            <a:extLst>
              <a:ext uri="{FF2B5EF4-FFF2-40B4-BE49-F238E27FC236}">
                <a16:creationId xmlns="" xmlns:a16="http://schemas.microsoft.com/office/drawing/2014/main" id="{D0E6AFB4-275F-4728-9A13-27E00F9EA3A2}"/>
              </a:ext>
            </a:extLst>
          </p:cNvPr>
          <p:cNvSpPr/>
          <p:nvPr/>
        </p:nvSpPr>
        <p:spPr>
          <a:xfrm flipH="1">
            <a:off x="603458"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25" name="cau hoi c">
            <a:extLst>
              <a:ext uri="{FF2B5EF4-FFF2-40B4-BE49-F238E27FC236}">
                <a16:creationId xmlns="" xmlns:a16="http://schemas.microsoft.com/office/drawing/2014/main" id="{9897B1B9-EB78-41AF-AC33-1E8F7714B11F}"/>
              </a:ext>
            </a:extLst>
          </p:cNvPr>
          <p:cNvSpPr txBox="1"/>
          <p:nvPr/>
        </p:nvSpPr>
        <p:spPr>
          <a:xfrm>
            <a:off x="828214" y="4547621"/>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C. </a:t>
            </a:r>
            <a:r>
              <a:rPr lang="en-US" b="1" dirty="0" err="1" smtClean="0">
                <a:solidFill>
                  <a:prstClr val="white"/>
                </a:solidFill>
                <a:latin typeface="Times New Roman" pitchFamily="18" charset="0"/>
                <a:ea typeface="Tahoma" panose="020B0604030504040204" pitchFamily="34" charset="0"/>
                <a:cs typeface="Times New Roman" pitchFamily="18" charset="0"/>
              </a:rPr>
              <a:t>Đời</a:t>
            </a:r>
            <a:r>
              <a:rPr lang="en-US" b="1" dirty="0" smtClean="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thừa</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3897872"/>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B. </a:t>
            </a:r>
            <a:r>
              <a:rPr lang="en-US" b="1" dirty="0" err="1" smtClean="0">
                <a:solidFill>
                  <a:prstClr val="white"/>
                </a:solidFill>
                <a:latin typeface="Times New Roman" pitchFamily="18" charset="0"/>
                <a:ea typeface="Tahoma" panose="020B0604030504040204" pitchFamily="34" charset="0"/>
                <a:cs typeface="Times New Roman" pitchFamily="18" charset="0"/>
              </a:rPr>
              <a:t>Chí</a:t>
            </a:r>
            <a:r>
              <a:rPr lang="en-US" b="1" dirty="0" smtClean="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Phèo</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2" name="bang d">
            <a:extLst>
              <a:ext uri="{FF2B5EF4-FFF2-40B4-BE49-F238E27FC236}">
                <a16:creationId xmlns=""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A. </a:t>
            </a:r>
            <a:r>
              <a:rPr lang="en-US" b="1" dirty="0" err="1" smtClean="0">
                <a:solidFill>
                  <a:prstClr val="white"/>
                </a:solidFill>
                <a:latin typeface="Times New Roman" pitchFamily="18" charset="0"/>
                <a:ea typeface="Tahoma" panose="020B0604030504040204" pitchFamily="34" charset="0"/>
                <a:cs typeface="Times New Roman" pitchFamily="18" charset="0"/>
              </a:rPr>
              <a:t>Lão</a:t>
            </a:r>
            <a:r>
              <a:rPr lang="en-US" b="1" dirty="0" smtClean="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Hạc</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34" name="cau hoi d">
            <a:extLst>
              <a:ext uri="{FF2B5EF4-FFF2-40B4-BE49-F238E27FC236}">
                <a16:creationId xmlns="" xmlns:a16="http://schemas.microsoft.com/office/drawing/2014/main" id="{42A746A3-96B8-42A5-8EFA-A104DB6B2F69}"/>
              </a:ext>
            </a:extLst>
          </p:cNvPr>
          <p:cNvSpPr txBox="1"/>
          <p:nvPr/>
        </p:nvSpPr>
        <p:spPr>
          <a:xfrm>
            <a:off x="4826680" y="4545320"/>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D. </a:t>
            </a:r>
            <a:r>
              <a:rPr lang="en-US" b="1" dirty="0" err="1" smtClean="0">
                <a:solidFill>
                  <a:prstClr val="white"/>
                </a:solidFill>
                <a:latin typeface="Times New Roman" pitchFamily="18" charset="0"/>
                <a:ea typeface="Tahoma" panose="020B0604030504040204" pitchFamily="34" charset="0"/>
                <a:cs typeface="Times New Roman" pitchFamily="18" charset="0"/>
              </a:rPr>
              <a:t>Một</a:t>
            </a:r>
            <a:r>
              <a:rPr lang="en-US" b="1" dirty="0" smtClean="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bữa</a:t>
            </a:r>
            <a:r>
              <a:rPr lang="en-US" b="1" dirty="0" smtClean="0">
                <a:solidFill>
                  <a:prstClr val="white"/>
                </a:solidFill>
                <a:latin typeface="Times New Roman" pitchFamily="18" charset="0"/>
                <a:ea typeface="Tahoma" panose="020B0604030504040204" pitchFamily="34" charset="0"/>
                <a:cs typeface="Times New Roman" pitchFamily="18" charset="0"/>
              </a:rPr>
              <a:t> no</a:t>
            </a:r>
            <a:endParaRPr lang="en-US"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384303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12" name="Content Placeholder 2"/>
          <p:cNvSpPr>
            <a:spLocks noGrp="1"/>
          </p:cNvSpPr>
          <p:nvPr>
            <p:ph idx="1"/>
          </p:nvPr>
        </p:nvSpPr>
        <p:spPr>
          <a:xfrm>
            <a:off x="457200" y="2073275"/>
            <a:ext cx="5029200" cy="1336675"/>
          </a:xfrm>
        </p:spPr>
        <p:txBody>
          <a:bodyPr>
            <a:noAutofit/>
          </a:bodyPr>
          <a:lstStyle/>
          <a:p>
            <a:pPr marL="342900" indent="-342900" algn="just">
              <a:lnSpc>
                <a:spcPct val="150000"/>
              </a:lnSpc>
              <a:buFont typeface="Wingdings" pitchFamily="2" charset="2"/>
              <a:buChar char="Ø"/>
            </a:pPr>
            <a:r>
              <a:rPr lang="vi-VN" sz="2400" b="1" i="1" dirty="0" smtClean="0">
                <a:solidFill>
                  <a:srgbClr val="FF0000"/>
                </a:solidFill>
                <a:latin typeface="Times New Roman" pitchFamily="18" charset="0"/>
                <a:cs typeface="Times New Roman" pitchFamily="18" charset="0"/>
              </a:rPr>
              <a:t>Bị </a:t>
            </a:r>
            <a:r>
              <a:rPr lang="vi-VN" sz="2400" b="1" i="1" dirty="0">
                <a:solidFill>
                  <a:srgbClr val="FF0000"/>
                </a:solidFill>
                <a:latin typeface="Times New Roman" pitchFamily="18" charset="0"/>
                <a:cs typeface="Times New Roman" pitchFamily="18" charset="0"/>
              </a:rPr>
              <a:t>Thị Nở cự tuyệt, Chí Phèo hoàn toàn rơi vào tuyệt </a:t>
            </a:r>
            <a:r>
              <a:rPr lang="vi-VN" sz="2400" b="1" i="1" dirty="0" smtClean="0">
                <a:solidFill>
                  <a:srgbClr val="FF0000"/>
                </a:solidFill>
                <a:latin typeface="Times New Roman" pitchFamily="18" charset="0"/>
                <a:cs typeface="Times New Roman" pitchFamily="18" charset="0"/>
              </a:rPr>
              <a:t>vọng</a:t>
            </a:r>
            <a:r>
              <a:rPr lang="en-US" sz="2400" b="1" i="1" dirty="0" smtClean="0">
                <a:solidFill>
                  <a:srgbClr val="FF0000"/>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pic>
        <p:nvPicPr>
          <p:cNvPr id="25604" name="Picture 4" descr="Chí Phèo - &quot;Bị cự tuyệt&quo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1077"/>
            <a:ext cx="3352800" cy="241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00190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circle(in)">
                                      <p:cBhvr>
                                        <p:cTn id="7" dur="2000"/>
                                        <p:tgtEl>
                                          <p:spTgt spid="2560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pic>
        <p:nvPicPr>
          <p:cNvPr id="25604" name="Picture 4" descr="Chí Phèo - &quot;Bị cự tuyệt&quo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1077"/>
            <a:ext cx="3352800" cy="241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304800" y="1352550"/>
            <a:ext cx="4953000" cy="1676400"/>
          </a:xfrm>
        </p:spPr>
        <p:txBody>
          <a:bodyPr>
            <a:noAutofit/>
          </a:bodyPr>
          <a:lstStyle/>
          <a:p>
            <a:pPr marL="342900" indent="-342900" algn="just">
              <a:lnSpc>
                <a:spcPct val="150000"/>
              </a:lnSpc>
              <a:buFontTx/>
              <a:buChar char="-"/>
            </a:pPr>
            <a:r>
              <a:rPr lang="vi-VN" sz="2400" dirty="0" smtClean="0">
                <a:solidFill>
                  <a:schemeClr val="tx1"/>
                </a:solidFill>
                <a:latin typeface="+mj-lt"/>
              </a:rPr>
              <a:t>Tâm </a:t>
            </a:r>
            <a:r>
              <a:rPr lang="vi-VN" sz="2400" dirty="0">
                <a:solidFill>
                  <a:schemeClr val="tx1"/>
                </a:solidFill>
                <a:latin typeface="+mj-lt"/>
              </a:rPr>
              <a:t>trạng của Chí Phèo sau cuộc gặp gỡ với Thị Nở theo </a:t>
            </a:r>
            <a:r>
              <a:rPr lang="vi-VN" sz="2400" dirty="0" smtClean="0">
                <a:solidFill>
                  <a:schemeClr val="tx1"/>
                </a:solidFill>
                <a:latin typeface="+mj-lt"/>
              </a:rPr>
              <a:t>mạch:</a:t>
            </a:r>
            <a:r>
              <a:rPr lang="en-US" sz="2400" dirty="0" smtClean="0">
                <a:solidFill>
                  <a:schemeClr val="tx1"/>
                </a:solidFill>
                <a:latin typeface="+mj-lt"/>
              </a:rPr>
              <a:t> </a:t>
            </a:r>
            <a:r>
              <a:rPr lang="vi-VN" sz="2400" b="1" i="1" dirty="0" smtClean="0">
                <a:solidFill>
                  <a:srgbClr val="235F6F"/>
                </a:solidFill>
                <a:latin typeface="+mj-lt"/>
              </a:rPr>
              <a:t>Thức </a:t>
            </a:r>
            <a:r>
              <a:rPr lang="vi-VN" sz="2400" b="1" i="1" dirty="0">
                <a:solidFill>
                  <a:srgbClr val="235F6F"/>
                </a:solidFill>
                <a:latin typeface="+mj-lt"/>
              </a:rPr>
              <a:t>tỉnh → Hy </a:t>
            </a:r>
            <a:r>
              <a:rPr lang="vi-VN" sz="2400" b="1" i="1" dirty="0" smtClean="0">
                <a:solidFill>
                  <a:srgbClr val="235F6F"/>
                </a:solidFill>
                <a:latin typeface="+mj-lt"/>
              </a:rPr>
              <a:t>vọng</a:t>
            </a:r>
            <a:r>
              <a:rPr lang="en-US" sz="2400" b="1" i="1" dirty="0" smtClean="0">
                <a:solidFill>
                  <a:srgbClr val="235F6F"/>
                </a:solidFill>
                <a:latin typeface="+mj-lt"/>
              </a:rPr>
              <a:t> </a:t>
            </a:r>
            <a:r>
              <a:rPr lang="vi-VN" sz="2400" b="1" i="1" dirty="0">
                <a:solidFill>
                  <a:srgbClr val="235F6F"/>
                </a:solidFill>
                <a:latin typeface="+mj-lt"/>
              </a:rPr>
              <a:t>→ Đau </a:t>
            </a:r>
            <a:r>
              <a:rPr lang="vi-VN" sz="2400" b="1" i="1" dirty="0" smtClean="0">
                <a:solidFill>
                  <a:srgbClr val="235F6F"/>
                </a:solidFill>
                <a:latin typeface="+mj-lt"/>
              </a:rPr>
              <a:t>đớn</a:t>
            </a:r>
            <a:r>
              <a:rPr lang="vi-VN" sz="2400" b="1" i="1" dirty="0">
                <a:solidFill>
                  <a:srgbClr val="235F6F"/>
                </a:solidFill>
                <a:latin typeface="+mj-lt"/>
              </a:rPr>
              <a:t> → Tuyệt </a:t>
            </a:r>
            <a:r>
              <a:rPr lang="vi-VN" sz="2400" b="1" i="1" dirty="0" smtClean="0">
                <a:solidFill>
                  <a:srgbClr val="235F6F"/>
                </a:solidFill>
                <a:latin typeface="+mj-lt"/>
              </a:rPr>
              <a:t>vọng</a:t>
            </a:r>
            <a:r>
              <a:rPr lang="en-US" sz="2400" b="1" i="1" dirty="0" smtClean="0">
                <a:solidFill>
                  <a:srgbClr val="235F6F"/>
                </a:solidFill>
                <a:latin typeface="+mj-lt"/>
              </a:rPr>
              <a:t>.</a:t>
            </a:r>
            <a:endParaRPr lang="vi-VN" sz="2400" b="1" i="1" dirty="0">
              <a:solidFill>
                <a:srgbClr val="235F6F"/>
              </a:solidFill>
              <a:latin typeface="+mj-lt"/>
            </a:endParaRPr>
          </a:p>
        </p:txBody>
      </p:sp>
      <p:sp>
        <p:nvSpPr>
          <p:cNvPr id="6" name="Rectangle 5"/>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4964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pic>
        <p:nvPicPr>
          <p:cNvPr id="25604" name="Picture 4" descr="Chí Phèo - &quot;Bị cự tuyệt&quo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1077"/>
            <a:ext cx="3352800" cy="241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Content Placeholder 2"/>
          <p:cNvSpPr>
            <a:spLocks noGrp="1"/>
          </p:cNvSpPr>
          <p:nvPr>
            <p:ph idx="1"/>
          </p:nvPr>
        </p:nvSpPr>
        <p:spPr>
          <a:xfrm>
            <a:off x="457200" y="1387475"/>
            <a:ext cx="4953000" cy="3089275"/>
          </a:xfrm>
        </p:spPr>
        <p:txBody>
          <a:bodyPr>
            <a:normAutofit/>
          </a:bodyPr>
          <a:lstStyle/>
          <a:p>
            <a:pPr algn="just">
              <a:lnSpc>
                <a:spcPct val="150000"/>
              </a:lnSpc>
            </a:pPr>
            <a:r>
              <a:rPr lang="en-US" sz="2400" dirty="0" smtClean="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Thị </a:t>
            </a:r>
            <a:r>
              <a:rPr lang="vi-VN" sz="2400" dirty="0">
                <a:solidFill>
                  <a:schemeClr val="tx1"/>
                </a:solidFill>
                <a:latin typeface="Times New Roman" pitchFamily="18" charset="0"/>
                <a:cs typeface="Times New Roman" pitchFamily="18" charset="0"/>
              </a:rPr>
              <a:t>Nở đã giúp Chí Phèo phát hiện lại chính mình nhưng Thị Nở cũng là nỗi đau sâu thẳm của Chí </a:t>
            </a:r>
            <a:r>
              <a:rPr lang="vi-VN" sz="2400" dirty="0" smtClean="0">
                <a:solidFill>
                  <a:schemeClr val="tx1"/>
                </a:solidFill>
                <a:latin typeface="Times New Roman" pitchFamily="18" charset="0"/>
                <a:cs typeface="Times New Roman" pitchFamily="18" charset="0"/>
              </a:rPr>
              <a:t>Phèo</a:t>
            </a:r>
            <a:r>
              <a:rPr lang="en-US" sz="2400" dirty="0" smtClean="0">
                <a:solidFill>
                  <a:schemeClr val="tx1"/>
                </a:solidFill>
                <a:latin typeface="Times New Roman" pitchFamily="18" charset="0"/>
                <a:cs typeface="Times New Roman" pitchFamily="18" charset="0"/>
              </a:rPr>
              <a:t>.</a:t>
            </a:r>
          </a:p>
          <a:p>
            <a:pPr algn="just">
              <a:lnSpc>
                <a:spcPct val="150000"/>
              </a:lnSpc>
            </a:pPr>
            <a:r>
              <a:rPr lang="vi-VN" sz="2400" dirty="0">
                <a:solidFill>
                  <a:prstClr val="black"/>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Chính </a:t>
            </a:r>
            <a:r>
              <a:rPr lang="vi-VN" sz="2400" dirty="0">
                <a:solidFill>
                  <a:schemeClr val="tx1"/>
                </a:solidFill>
                <a:latin typeface="Times New Roman" pitchFamily="18" charset="0"/>
                <a:cs typeface="Times New Roman" pitchFamily="18" charset="0"/>
              </a:rPr>
              <a:t>điều này tô đậm thêm cái bi đát, hẩm hiu trong số phận nhân </a:t>
            </a:r>
            <a:r>
              <a:rPr lang="vi-VN" sz="2400" dirty="0" smtClean="0">
                <a:solidFill>
                  <a:schemeClr val="tx1"/>
                </a:solidFill>
                <a:latin typeface="Times New Roman" pitchFamily="18" charset="0"/>
                <a:cs typeface="Times New Roman" pitchFamily="18" charset="0"/>
              </a:rPr>
              <a:t>vật</a:t>
            </a:r>
            <a:r>
              <a:rPr lang="en-US" sz="2400" dirty="0" smtClean="0">
                <a:solidFill>
                  <a:schemeClr val="tx1"/>
                </a:solidFill>
                <a:latin typeface="Times New Roman" pitchFamily="18" charset="0"/>
                <a:cs typeface="Times New Roman" pitchFamily="18" charset="0"/>
              </a:rPr>
              <a:t>.</a:t>
            </a:r>
            <a:endParaRPr lang="en-US" sz="2400" dirty="0">
              <a:solidFill>
                <a:schemeClr val="tx1"/>
              </a:solidFill>
              <a:latin typeface="Times New Roman" pitchFamily="18" charset="0"/>
              <a:cs typeface="Times New Roman" pitchFamily="18" charset="0"/>
            </a:endParaRPr>
          </a:p>
        </p:txBody>
      </p:sp>
      <p:sp>
        <p:nvSpPr>
          <p:cNvPr id="6" name="Rectangle 5"/>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95220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anim calcmode="lin" valueType="num">
                                      <p:cBhvr>
                                        <p:cTn id="8" dur="2000" fill="hold"/>
                                        <p:tgtEl>
                                          <p:spTgt spid="8">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2000"/>
                                        <p:tgtEl>
                                          <p:spTgt spid="8">
                                            <p:txEl>
                                              <p:pRg st="1" end="1"/>
                                            </p:txEl>
                                          </p:spTgt>
                                        </p:tgtEl>
                                      </p:cBhvr>
                                    </p:animEffect>
                                    <p:anim calcmode="lin" valueType="num">
                                      <p:cBhvr>
                                        <p:cTn id="15"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8">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pic>
        <p:nvPicPr>
          <p:cNvPr id="25604" name="Picture 4" descr="Chí Phèo - &quot;Bị cự tuyệt&quot;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1601077"/>
            <a:ext cx="3352800" cy="2418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457200" y="1733550"/>
            <a:ext cx="4876800" cy="1600200"/>
          </a:xfrm>
        </p:spPr>
        <p:txBody>
          <a:bodyPr>
            <a:noAutofit/>
          </a:bodyPr>
          <a:lstStyle/>
          <a:p>
            <a:pPr marL="457200" indent="-457200" algn="just">
              <a:lnSpc>
                <a:spcPct val="170000"/>
              </a:lnSpc>
              <a:buFont typeface="Wingdings" pitchFamily="2" charset="2"/>
              <a:buChar char="Ø"/>
            </a:pPr>
            <a:r>
              <a:rPr lang="en-US" sz="2400" i="1" dirty="0" smtClean="0">
                <a:solidFill>
                  <a:schemeClr val="tx1"/>
                </a:solidFill>
                <a:latin typeface="Times New Roman" pitchFamily="18" charset="0"/>
                <a:cs typeface="Times New Roman" pitchFamily="18" charset="0"/>
              </a:rPr>
              <a:t>K</a:t>
            </a:r>
            <a:r>
              <a:rPr lang="vi-VN" sz="2400" i="1" dirty="0" smtClean="0">
                <a:solidFill>
                  <a:schemeClr val="tx1"/>
                </a:solidFill>
                <a:latin typeface="Times New Roman" pitchFamily="18" charset="0"/>
                <a:cs typeface="Times New Roman" pitchFamily="18" charset="0"/>
              </a:rPr>
              <a:t>hẳng </a:t>
            </a:r>
            <a:r>
              <a:rPr lang="vi-VN" sz="2400" i="1" dirty="0">
                <a:solidFill>
                  <a:schemeClr val="tx1"/>
                </a:solidFill>
                <a:latin typeface="Times New Roman" pitchFamily="18" charset="0"/>
                <a:cs typeface="Times New Roman" pitchFamily="18" charset="0"/>
              </a:rPr>
              <a:t>định bản chất lương thiện của người nông dân ngay cả khi họ bị xã hội tàn ác cướp mất cả hình người, tính người.</a:t>
            </a:r>
            <a:endParaRPr lang="en-US" sz="2400" i="1" dirty="0">
              <a:solidFill>
                <a:schemeClr val="tx1"/>
              </a:solidFill>
              <a:latin typeface="Times New Roman" pitchFamily="18" charset="0"/>
              <a:cs typeface="Times New Roman" pitchFamily="18" charset="0"/>
            </a:endParaRPr>
          </a:p>
        </p:txBody>
      </p:sp>
      <p:sp>
        <p:nvSpPr>
          <p:cNvPr id="6" name="Rectangle 5"/>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25198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11" name="Rectangle 10"/>
          <p:cNvSpPr/>
          <p:nvPr/>
        </p:nvSpPr>
        <p:spPr>
          <a:xfrm>
            <a:off x="330762" y="1469707"/>
            <a:ext cx="4086376" cy="492443"/>
          </a:xfrm>
          <a:prstGeom prst="rect">
            <a:avLst/>
          </a:prstGeom>
        </p:spPr>
        <p:txBody>
          <a:bodyPr wrap="none">
            <a:spAutoFit/>
          </a:bodyPr>
          <a:lstStyle/>
          <a:p>
            <a:pPr marL="457200" indent="-457200" algn="ctr">
              <a:buFont typeface="Wingdings" pitchFamily="2" charset="2"/>
              <a:buChar char="v"/>
            </a:pPr>
            <a:r>
              <a:rPr lang="en-US" sz="2600" b="1" i="1" dirty="0" err="1" smtClean="0">
                <a:solidFill>
                  <a:srgbClr val="002060"/>
                </a:solidFill>
                <a:latin typeface="Times New Roman" pitchFamily="18" charset="0"/>
                <a:cs typeface="Times New Roman" pitchFamily="18" charset="0"/>
              </a:rPr>
              <a:t>Hành</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động</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giết</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Bá</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Kiến</a:t>
            </a:r>
            <a:r>
              <a:rPr lang="en-US" sz="2600" b="1" i="1" dirty="0" smtClean="0">
                <a:solidFill>
                  <a:srgbClr val="002060"/>
                </a:solidFill>
                <a:latin typeface="Times New Roman" pitchFamily="18" charset="0"/>
                <a:cs typeface="Times New Roman" pitchFamily="18" charset="0"/>
              </a:rPr>
              <a:t> </a:t>
            </a:r>
            <a:endParaRPr lang="en-US" sz="2600" b="1" i="1" dirty="0">
              <a:solidFill>
                <a:srgbClr val="002060"/>
              </a:solidFill>
              <a:latin typeface="Times New Roman" pitchFamily="18" charset="0"/>
              <a:cs typeface="Times New Roman" pitchFamily="18" charset="0"/>
            </a:endParaRPr>
          </a:p>
        </p:txBody>
      </p:sp>
      <p:sp>
        <p:nvSpPr>
          <p:cNvPr id="8" name="Content Placeholder 2"/>
          <p:cNvSpPr>
            <a:spLocks noGrp="1"/>
          </p:cNvSpPr>
          <p:nvPr>
            <p:ph idx="1"/>
          </p:nvPr>
        </p:nvSpPr>
        <p:spPr>
          <a:xfrm>
            <a:off x="457200" y="2266950"/>
            <a:ext cx="8229600" cy="990599"/>
          </a:xfrm>
        </p:spPr>
        <p:style>
          <a:lnRef idx="2">
            <a:schemeClr val="accent1"/>
          </a:lnRef>
          <a:fillRef idx="1">
            <a:schemeClr val="lt1"/>
          </a:fillRef>
          <a:effectRef idx="0">
            <a:schemeClr val="accent1"/>
          </a:effectRef>
          <a:fontRef idx="minor">
            <a:schemeClr val="dk1"/>
          </a:fontRef>
        </p:style>
        <p:txBody>
          <a:bodyPr/>
          <a:lstStyle/>
          <a:p>
            <a:pPr algn="l"/>
            <a:r>
              <a:rPr lang="vi-VN" sz="2400" i="1" dirty="0" smtClean="0">
                <a:solidFill>
                  <a:srgbClr val="0070C0"/>
                </a:solidFill>
                <a:latin typeface="+mj-lt"/>
              </a:rPr>
              <a:t>“</a:t>
            </a:r>
            <a:r>
              <a:rPr lang="vi-VN" sz="2400" i="1" dirty="0">
                <a:solidFill>
                  <a:srgbClr val="0070C0"/>
                </a:solidFill>
                <a:latin typeface="+mj-lt"/>
              </a:rPr>
              <a:t>Những thằng điên và những thằng say rượu không bao giờ làm những cái mà lúc ra đi chúng định làm”.</a:t>
            </a:r>
            <a:endParaRPr lang="en-US" sz="2400" i="1" dirty="0">
              <a:solidFill>
                <a:srgbClr val="0070C0"/>
              </a:solidFill>
              <a:latin typeface="+mj-lt"/>
            </a:endParaRPr>
          </a:p>
        </p:txBody>
      </p:sp>
      <p:sp>
        <p:nvSpPr>
          <p:cNvPr id="10" name="Rectangle 9"/>
          <p:cNvSpPr/>
          <p:nvPr/>
        </p:nvSpPr>
        <p:spPr>
          <a:xfrm>
            <a:off x="457200" y="3645755"/>
            <a:ext cx="8229600" cy="830995"/>
          </a:xfrm>
          <a:prstGeom prst="rect">
            <a:avLst/>
          </a:prstGeom>
        </p:spPr>
        <p:style>
          <a:lnRef idx="1">
            <a:schemeClr val="accent5"/>
          </a:lnRef>
          <a:fillRef idx="2">
            <a:schemeClr val="accent5"/>
          </a:fillRef>
          <a:effectRef idx="1">
            <a:schemeClr val="accent5"/>
          </a:effectRef>
          <a:fontRef idx="minor">
            <a:schemeClr val="dk1"/>
          </a:fontRef>
        </p:style>
        <p:txBody>
          <a:bodyPr wrap="square" lIns="91438" tIns="45719" rIns="91438" bIns="45719">
            <a:spAutoFit/>
          </a:bodyPr>
          <a:lstStyle/>
          <a:p>
            <a:r>
              <a:rPr lang="vi-VN" sz="2400" dirty="0">
                <a:solidFill>
                  <a:schemeClr val="tx1"/>
                </a:solidFill>
                <a:latin typeface="+mj-lt"/>
              </a:rPr>
              <a:t>→ Chí Phèo đến nhà bá Kiến trong tâm trạng tuyệt vọng của một con người đã thức tỉnh, đau xót, phẫn uất.</a:t>
            </a:r>
            <a:endParaRPr lang="en-US" sz="2400" dirty="0">
              <a:solidFill>
                <a:schemeClr val="tx1"/>
              </a:solidFill>
              <a:latin typeface="+mj-lt"/>
            </a:endParaRPr>
          </a:p>
        </p:txBody>
      </p:sp>
      <p:sp>
        <p:nvSpPr>
          <p:cNvPr id="6" name="Rectangle 5"/>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0777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 calcmode="lin" valueType="num">
                                      <p:cBhvr>
                                        <p:cTn id="12" dur="1000" fill="hold"/>
                                        <p:tgtEl>
                                          <p:spTgt spid="8">
                                            <p:bg/>
                                          </p:spTgt>
                                        </p:tgtEl>
                                        <p:attrNameLst>
                                          <p:attrName>ppt_w</p:attrName>
                                        </p:attrNameLst>
                                      </p:cBhvr>
                                      <p:tavLst>
                                        <p:tav tm="0">
                                          <p:val>
                                            <p:fltVal val="0"/>
                                          </p:val>
                                        </p:tav>
                                        <p:tav tm="100000">
                                          <p:val>
                                            <p:strVal val="#ppt_w"/>
                                          </p:val>
                                        </p:tav>
                                      </p:tavLst>
                                    </p:anim>
                                    <p:anim calcmode="lin" valueType="num">
                                      <p:cBhvr>
                                        <p:cTn id="13" dur="1000" fill="hold"/>
                                        <p:tgtEl>
                                          <p:spTgt spid="8">
                                            <p:bg/>
                                          </p:spTgt>
                                        </p:tgtEl>
                                        <p:attrNameLst>
                                          <p:attrName>ppt_h</p:attrName>
                                        </p:attrNameLst>
                                      </p:cBhvr>
                                      <p:tavLst>
                                        <p:tav tm="0">
                                          <p:val>
                                            <p:fltVal val="0"/>
                                          </p:val>
                                        </p:tav>
                                        <p:tav tm="100000">
                                          <p:val>
                                            <p:strVal val="#ppt_h"/>
                                          </p:val>
                                        </p:tav>
                                      </p:tavLst>
                                    </p:anim>
                                    <p:anim calcmode="lin" valueType="num">
                                      <p:cBhvr>
                                        <p:cTn id="14" dur="1000" fill="hold"/>
                                        <p:tgtEl>
                                          <p:spTgt spid="8">
                                            <p:bg/>
                                          </p:spTgt>
                                        </p:tgtEl>
                                        <p:attrNameLst>
                                          <p:attrName>style.rotation</p:attrName>
                                        </p:attrNameLst>
                                      </p:cBhvr>
                                      <p:tavLst>
                                        <p:tav tm="0">
                                          <p:val>
                                            <p:fltVal val="90"/>
                                          </p:val>
                                        </p:tav>
                                        <p:tav tm="100000">
                                          <p:val>
                                            <p:fltVal val="0"/>
                                          </p:val>
                                        </p:tav>
                                      </p:tavLst>
                                    </p:anim>
                                    <p:animEffect transition="in" filter="fade">
                                      <p:cBhvr>
                                        <p:cTn id="15" dur="1000"/>
                                        <p:tgtEl>
                                          <p:spTgt spid="8">
                                            <p:bg/>
                                          </p:spTgt>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p:cTn id="18"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build="allAtOnce"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42950"/>
            <a:ext cx="5486400" cy="3962400"/>
          </a:xfrm>
        </p:spPr>
        <p:style>
          <a:lnRef idx="2">
            <a:schemeClr val="accent1"/>
          </a:lnRef>
          <a:fillRef idx="1">
            <a:schemeClr val="lt1"/>
          </a:fillRef>
          <a:effectRef idx="0">
            <a:schemeClr val="accent1"/>
          </a:effectRef>
          <a:fontRef idx="minor">
            <a:schemeClr val="dk1"/>
          </a:fontRef>
        </p:style>
        <p:txBody>
          <a:bodyPr>
            <a:noAutofit/>
          </a:bodyPr>
          <a:lstStyle/>
          <a:p>
            <a:pPr algn="just">
              <a:lnSpc>
                <a:spcPct val="150000"/>
              </a:lnSpc>
            </a:pPr>
            <a:r>
              <a:rPr lang="vi-VN" sz="2400" i="1" dirty="0">
                <a:solidFill>
                  <a:srgbClr val="0070C0"/>
                </a:solidFill>
                <a:latin typeface="+mj-lt"/>
              </a:rPr>
              <a:t>“Tao muốn làm người lương thiện”… “Không được! Ai cho tao lương thiện? Làm thế nào cho mất được những vết mảnh chai trên mặt này? Tao không thể là người lương thiện nữa. Biết không! Chỉ có một cách.. biết không! Chỉ còn một cách là… cái này! Biết không!...” </a:t>
            </a:r>
          </a:p>
        </p:txBody>
      </p:sp>
      <p:pic>
        <p:nvPicPr>
          <p:cNvPr id="29698" name="Picture 2" descr="Top 8 Bài văn phân tích nhân vật Bá Kiến trong truyện ngắn &quot;Chí Phèo&quot; của  Nam Cao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0890" y="742950"/>
            <a:ext cx="3037898" cy="1932863"/>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văn 11]Phân tích tâm trạng của Chí Phèo khi bị Thị Nở cự tuyệt - Blog  chuyên v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0889" y="2675813"/>
            <a:ext cx="3037899" cy="2029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9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29698"/>
                                        </p:tgtEl>
                                        <p:attrNameLst>
                                          <p:attrName>style.visibility</p:attrName>
                                        </p:attrNameLst>
                                      </p:cBhvr>
                                      <p:to>
                                        <p:strVal val="visible"/>
                                      </p:to>
                                    </p:set>
                                    <p:animEffect transition="in" filter="circle(in)">
                                      <p:cBhvr>
                                        <p:cTn id="11" dur="2000"/>
                                        <p:tgtEl>
                                          <p:spTgt spid="29698"/>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9700"/>
                                        </p:tgtEl>
                                        <p:attrNameLst>
                                          <p:attrName>style.visibility</p:attrName>
                                        </p:attrNameLst>
                                      </p:cBhvr>
                                      <p:to>
                                        <p:strVal val="visible"/>
                                      </p:to>
                                    </p:set>
                                    <p:animEffect transition="in" filter="wheel(1)">
                                      <p:cBhvr>
                                        <p:cTn id="16"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85950"/>
            <a:ext cx="4876800" cy="2819400"/>
          </a:xfrm>
        </p:spPr>
        <p:txBody>
          <a:bodyPr>
            <a:noAutofit/>
          </a:bodyPr>
          <a:lstStyle/>
          <a:p>
            <a:pPr algn="just">
              <a:lnSpc>
                <a:spcPct val="150000"/>
              </a:lnSpc>
            </a:pPr>
            <a:r>
              <a:rPr lang="en-US" sz="2400" b="1" i="1" dirty="0" smtClean="0">
                <a:solidFill>
                  <a:schemeClr val="tx1"/>
                </a:solidFill>
                <a:latin typeface="+mj-lt"/>
              </a:rPr>
              <a:t>- </a:t>
            </a:r>
            <a:r>
              <a:rPr lang="vi-VN" sz="2400" b="1" i="1" dirty="0" smtClean="0">
                <a:solidFill>
                  <a:schemeClr val="tx1"/>
                </a:solidFill>
                <a:latin typeface="+mj-lt"/>
              </a:rPr>
              <a:t>Chí </a:t>
            </a:r>
            <a:r>
              <a:rPr lang="vi-VN" sz="2400" b="1" i="1" dirty="0">
                <a:solidFill>
                  <a:schemeClr val="tx1"/>
                </a:solidFill>
                <a:latin typeface="+mj-lt"/>
              </a:rPr>
              <a:t>Phèo say nhưng vẫn có phần tỉnh trong ý thức của mình:</a:t>
            </a:r>
          </a:p>
          <a:p>
            <a:pPr algn="just">
              <a:lnSpc>
                <a:spcPct val="150000"/>
              </a:lnSpc>
            </a:pPr>
            <a:r>
              <a:rPr lang="vi-VN" sz="2400" dirty="0">
                <a:solidFill>
                  <a:schemeClr val="tx1"/>
                </a:solidFill>
                <a:latin typeface="+mj-lt"/>
              </a:rPr>
              <a:t>+ Hiểu rõ nguyên nhân mình không thể lương thiện</a:t>
            </a:r>
          </a:p>
          <a:p>
            <a:pPr algn="just">
              <a:lnSpc>
                <a:spcPct val="150000"/>
              </a:lnSpc>
            </a:pPr>
            <a:r>
              <a:rPr lang="vi-VN" sz="2400" dirty="0">
                <a:solidFill>
                  <a:schemeClr val="tx1"/>
                </a:solidFill>
                <a:latin typeface="+mj-lt"/>
              </a:rPr>
              <a:t>+Hiểu con đường cùng của </a:t>
            </a:r>
            <a:r>
              <a:rPr lang="vi-VN" sz="2400" dirty="0" smtClean="0">
                <a:solidFill>
                  <a:schemeClr val="tx1"/>
                </a:solidFill>
                <a:latin typeface="+mj-lt"/>
              </a:rPr>
              <a:t>mình</a:t>
            </a:r>
            <a:endParaRPr lang="vi-VN" sz="2400" dirty="0">
              <a:solidFill>
                <a:schemeClr val="tx1"/>
              </a:solidFill>
              <a:latin typeface="+mj-lt"/>
            </a:endParaRPr>
          </a:p>
        </p:txBody>
      </p:sp>
      <p:pic>
        <p:nvPicPr>
          <p:cNvPr id="6" name="Picture 2" descr="Top 8 Bài văn phân tích nhân vật Bá Kiến trong truyện ngắn &quot;Chí Phèo&quot; của  Nam Cao - Toplist.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2502" y="2162887"/>
            <a:ext cx="3037898" cy="1932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6"/>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8" name="Rectangle 7"/>
          <p:cNvSpPr/>
          <p:nvPr/>
        </p:nvSpPr>
        <p:spPr>
          <a:xfrm>
            <a:off x="330762" y="1428750"/>
            <a:ext cx="4086376" cy="492443"/>
          </a:xfrm>
          <a:prstGeom prst="rect">
            <a:avLst/>
          </a:prstGeom>
        </p:spPr>
        <p:txBody>
          <a:bodyPr wrap="none">
            <a:spAutoFit/>
          </a:bodyPr>
          <a:lstStyle/>
          <a:p>
            <a:pPr marL="457200" indent="-457200" algn="ctr">
              <a:buFont typeface="Wingdings" pitchFamily="2" charset="2"/>
              <a:buChar char="v"/>
            </a:pPr>
            <a:r>
              <a:rPr lang="en-US" sz="2600" b="1" i="1" dirty="0" err="1" smtClean="0">
                <a:solidFill>
                  <a:srgbClr val="002060"/>
                </a:solidFill>
                <a:latin typeface="Times New Roman" pitchFamily="18" charset="0"/>
                <a:cs typeface="Times New Roman" pitchFamily="18" charset="0"/>
              </a:rPr>
              <a:t>Hành</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động</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giết</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Bá</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Kiến</a:t>
            </a:r>
            <a:r>
              <a:rPr lang="en-US" sz="2600" b="1" i="1" dirty="0" smtClean="0">
                <a:solidFill>
                  <a:srgbClr val="002060"/>
                </a:solidFill>
                <a:latin typeface="Times New Roman" pitchFamily="18" charset="0"/>
                <a:cs typeface="Times New Roman" pitchFamily="18" charset="0"/>
              </a:rPr>
              <a:t> </a:t>
            </a:r>
            <a:endParaRPr lang="en-US" sz="2600" b="1" i="1" dirty="0">
              <a:solidFill>
                <a:srgbClr val="002060"/>
              </a:solidFill>
              <a:latin typeface="Times New Roman" pitchFamily="18" charset="0"/>
              <a:cs typeface="Times New Roman" pitchFamily="18" charset="0"/>
            </a:endParaRPr>
          </a:p>
        </p:txBody>
      </p:sp>
      <p:sp>
        <p:nvSpPr>
          <p:cNvPr id="9" name="Rectangle 8"/>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18715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14550"/>
            <a:ext cx="8229600" cy="3657600"/>
          </a:xfrm>
        </p:spPr>
        <p:txBody>
          <a:bodyPr>
            <a:noAutofit/>
          </a:bodyPr>
          <a:lstStyle/>
          <a:p>
            <a:pPr marL="457189" indent="-457189" algn="just">
              <a:buFontTx/>
              <a:buChar char="-"/>
            </a:pPr>
            <a:r>
              <a:rPr lang="vi-VN" sz="2400" dirty="0" smtClean="0">
                <a:solidFill>
                  <a:schemeClr val="tx1"/>
                </a:solidFill>
                <a:latin typeface="+mj-lt"/>
              </a:rPr>
              <a:t>Hình </a:t>
            </a:r>
            <a:r>
              <a:rPr lang="vi-VN" sz="2400" dirty="0">
                <a:solidFill>
                  <a:schemeClr val="tx1"/>
                </a:solidFill>
                <a:latin typeface="+mj-lt"/>
              </a:rPr>
              <a:t>ảnh “hơi cháo hành” cứ trở đi trở lại trong tiềm thức của </a:t>
            </a:r>
            <a:r>
              <a:rPr lang="vi-VN" sz="2400" dirty="0" smtClean="0">
                <a:solidFill>
                  <a:schemeClr val="tx1"/>
                </a:solidFill>
                <a:latin typeface="+mj-lt"/>
              </a:rPr>
              <a:t>Chí.</a:t>
            </a:r>
            <a:endParaRPr lang="en-US" sz="2400" dirty="0" smtClean="0">
              <a:solidFill>
                <a:schemeClr val="tx1"/>
              </a:solidFill>
              <a:latin typeface="+mj-lt"/>
            </a:endParaRPr>
          </a:p>
          <a:p>
            <a:pPr marL="457189" indent="-457189" algn="just">
              <a:buFont typeface="Arial" pitchFamily="34" charset="0"/>
              <a:buChar char="•"/>
            </a:pPr>
            <a:r>
              <a:rPr lang="vi-VN" sz="2400" dirty="0" smtClean="0">
                <a:solidFill>
                  <a:schemeClr val="tx1"/>
                </a:solidFill>
                <a:latin typeface="+mj-lt"/>
              </a:rPr>
              <a:t>Lúc </a:t>
            </a:r>
            <a:r>
              <a:rPr lang="vi-VN" sz="2400" dirty="0">
                <a:solidFill>
                  <a:schemeClr val="tx1"/>
                </a:solidFill>
                <a:latin typeface="+mj-lt"/>
              </a:rPr>
              <a:t>tuyệt vọng nhất, “hơi cháo hành” lại hiện ra đẩy sâu Chí vào tuyệt </a:t>
            </a:r>
            <a:r>
              <a:rPr lang="vi-VN" sz="2400" dirty="0" smtClean="0">
                <a:solidFill>
                  <a:schemeClr val="tx1"/>
                </a:solidFill>
                <a:latin typeface="+mj-lt"/>
              </a:rPr>
              <a:t>vọng.</a:t>
            </a:r>
            <a:endParaRPr lang="en-US" sz="2400" dirty="0" smtClean="0">
              <a:solidFill>
                <a:schemeClr val="tx1"/>
              </a:solidFill>
              <a:latin typeface="+mj-lt"/>
            </a:endParaRPr>
          </a:p>
          <a:p>
            <a:pPr marL="457189" indent="-457189" algn="just">
              <a:buFont typeface="Arial" pitchFamily="34" charset="0"/>
              <a:buChar char="•"/>
            </a:pPr>
            <a:r>
              <a:rPr lang="vi-VN" sz="2400" dirty="0" smtClean="0">
                <a:solidFill>
                  <a:schemeClr val="tx1"/>
                </a:solidFill>
                <a:latin typeface="+mj-lt"/>
              </a:rPr>
              <a:t>Chính </a:t>
            </a:r>
            <a:r>
              <a:rPr lang="vi-VN" sz="2400" dirty="0">
                <a:solidFill>
                  <a:schemeClr val="tx1"/>
                </a:solidFill>
                <a:latin typeface="+mj-lt"/>
              </a:rPr>
              <a:t>bát cháo hành của Thị Nở đã thức tỉnh Chí, giờ đây, chính “hơi cháo hành” là nơi níu giữ cuối cùng của Chí với cuộc đời này. </a:t>
            </a:r>
            <a:endParaRPr lang="en-US" sz="2400" dirty="0">
              <a:solidFill>
                <a:schemeClr val="tx1"/>
              </a:solidFill>
              <a:latin typeface="+mj-lt"/>
            </a:endParaRPr>
          </a:p>
        </p:txBody>
      </p:sp>
      <p:sp>
        <p:nvSpPr>
          <p:cNvPr id="6" name="Rectangle 5"/>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30762" y="1469707"/>
            <a:ext cx="4086376" cy="492443"/>
          </a:xfrm>
          <a:prstGeom prst="rect">
            <a:avLst/>
          </a:prstGeom>
        </p:spPr>
        <p:txBody>
          <a:bodyPr wrap="none">
            <a:spAutoFit/>
          </a:bodyPr>
          <a:lstStyle/>
          <a:p>
            <a:pPr marL="457200" indent="-457200" algn="ctr">
              <a:buFont typeface="Wingdings" pitchFamily="2" charset="2"/>
              <a:buChar char="v"/>
            </a:pPr>
            <a:r>
              <a:rPr lang="en-US" sz="2600" b="1" i="1" dirty="0" err="1" smtClean="0">
                <a:solidFill>
                  <a:srgbClr val="002060"/>
                </a:solidFill>
                <a:latin typeface="Times New Roman" pitchFamily="18" charset="0"/>
                <a:cs typeface="Times New Roman" pitchFamily="18" charset="0"/>
              </a:rPr>
              <a:t>Hành</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động</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giết</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Bá</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Kiến</a:t>
            </a:r>
            <a:r>
              <a:rPr lang="en-US" sz="2600" b="1" i="1" dirty="0" smtClean="0">
                <a:solidFill>
                  <a:srgbClr val="002060"/>
                </a:solidFill>
                <a:latin typeface="Times New Roman" pitchFamily="18" charset="0"/>
                <a:cs typeface="Times New Roman" pitchFamily="18" charset="0"/>
              </a:rPr>
              <a:t> </a:t>
            </a:r>
            <a:endParaRPr lang="en-US" sz="2600" b="1" i="1" dirty="0">
              <a:solidFill>
                <a:srgbClr val="002060"/>
              </a:solidFill>
              <a:latin typeface="Times New Roman" pitchFamily="18" charset="0"/>
              <a:cs typeface="Times New Roman" pitchFamily="18" charset="0"/>
            </a:endParaRPr>
          </a:p>
        </p:txBody>
      </p:sp>
      <p:sp>
        <p:nvSpPr>
          <p:cNvPr id="8" name="Rectangle 7"/>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2800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43350"/>
            <a:ext cx="8229600" cy="1066800"/>
          </a:xfrm>
        </p:spPr>
        <p:txBody>
          <a:bodyPr>
            <a:noAutofit/>
          </a:bodyPr>
          <a:lstStyle/>
          <a:p>
            <a:pPr marL="457200" indent="-457200" algn="just">
              <a:buFont typeface="Wingdings" pitchFamily="2" charset="2"/>
              <a:buChar char="Ø"/>
            </a:pPr>
            <a:r>
              <a:rPr lang="vi-VN" sz="2600" b="1" i="1" dirty="0">
                <a:solidFill>
                  <a:schemeClr val="tx1"/>
                </a:solidFill>
                <a:latin typeface="+mj-lt"/>
              </a:rPr>
              <a:t>Trong tiềm thức sâu xa, Chí vẫn luôn khắc ghi: Bá Kiến là kẻ thù của đời mình. </a:t>
            </a:r>
            <a:endParaRPr lang="en-US" sz="2600" b="1" i="1" dirty="0">
              <a:solidFill>
                <a:schemeClr val="tx1"/>
              </a:solidFill>
              <a:latin typeface="+mj-lt"/>
            </a:endParaRPr>
          </a:p>
        </p:txBody>
      </p:sp>
      <p:sp>
        <p:nvSpPr>
          <p:cNvPr id="5" name="Wave 4"/>
          <p:cNvSpPr/>
          <p:nvPr/>
        </p:nvSpPr>
        <p:spPr>
          <a:xfrm>
            <a:off x="457200" y="2114550"/>
            <a:ext cx="8382000" cy="1752600"/>
          </a:xfrm>
          <a:prstGeom prst="wave">
            <a:avLst/>
          </a:prstGeom>
        </p:spPr>
        <p:style>
          <a:lnRef idx="0">
            <a:schemeClr val="accent2"/>
          </a:lnRef>
          <a:fillRef idx="3">
            <a:schemeClr val="accent2"/>
          </a:fillRef>
          <a:effectRef idx="3">
            <a:schemeClr val="accent2"/>
          </a:effectRef>
          <a:fontRef idx="minor">
            <a:schemeClr val="lt1"/>
          </a:fontRef>
        </p:style>
        <p:txBody>
          <a:bodyPr lIns="91438" tIns="45719" rIns="91438" bIns="45719" rtlCol="0" anchor="ctr"/>
          <a:lstStyle/>
          <a:p>
            <a:pPr algn="ctr"/>
            <a:r>
              <a:rPr lang="vi-VN" sz="2600" b="1" dirty="0">
                <a:latin typeface="+mj-lt"/>
              </a:rPr>
              <a:t>Vì </a:t>
            </a:r>
            <a:r>
              <a:rPr lang="en-US" sz="2600" b="1" dirty="0" err="1">
                <a:latin typeface="+mj-lt"/>
              </a:rPr>
              <a:t>sao</a:t>
            </a:r>
            <a:r>
              <a:rPr lang="vi-VN" sz="2600" b="1" dirty="0">
                <a:latin typeface="+mj-lt"/>
              </a:rPr>
              <a:t> Chí Phèo không đến nhà Thị Nở mà đến nhà bá Kiến</a:t>
            </a:r>
            <a:r>
              <a:rPr lang="en-US" sz="2600" b="1" dirty="0">
                <a:latin typeface="+mj-lt"/>
              </a:rPr>
              <a:t>?</a:t>
            </a:r>
          </a:p>
        </p:txBody>
      </p:sp>
      <p:sp>
        <p:nvSpPr>
          <p:cNvPr id="7" name="Rectangle 6"/>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8" name="Rectangle 7"/>
          <p:cNvSpPr/>
          <p:nvPr/>
        </p:nvSpPr>
        <p:spPr>
          <a:xfrm>
            <a:off x="330762" y="1469707"/>
            <a:ext cx="4086376" cy="492443"/>
          </a:xfrm>
          <a:prstGeom prst="rect">
            <a:avLst/>
          </a:prstGeom>
        </p:spPr>
        <p:txBody>
          <a:bodyPr wrap="none">
            <a:spAutoFit/>
          </a:bodyPr>
          <a:lstStyle/>
          <a:p>
            <a:pPr marL="457200" indent="-457200" algn="ctr">
              <a:buFont typeface="Wingdings" pitchFamily="2" charset="2"/>
              <a:buChar char="v"/>
            </a:pPr>
            <a:r>
              <a:rPr lang="en-US" sz="2600" b="1" i="1" dirty="0" err="1" smtClean="0">
                <a:solidFill>
                  <a:srgbClr val="002060"/>
                </a:solidFill>
                <a:latin typeface="Times New Roman" pitchFamily="18" charset="0"/>
                <a:cs typeface="Times New Roman" pitchFamily="18" charset="0"/>
              </a:rPr>
              <a:t>Hành</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động</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giết</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Bá</a:t>
            </a:r>
            <a:r>
              <a:rPr lang="en-US" sz="2600" b="1" i="1" dirty="0" smtClean="0">
                <a:solidFill>
                  <a:srgbClr val="002060"/>
                </a:solidFill>
                <a:latin typeface="Times New Roman" pitchFamily="18" charset="0"/>
                <a:cs typeface="Times New Roman" pitchFamily="18" charset="0"/>
              </a:rPr>
              <a:t> </a:t>
            </a:r>
            <a:r>
              <a:rPr lang="en-US" sz="2600" b="1" i="1" dirty="0" err="1" smtClean="0">
                <a:solidFill>
                  <a:srgbClr val="002060"/>
                </a:solidFill>
                <a:latin typeface="Times New Roman" pitchFamily="18" charset="0"/>
                <a:cs typeface="Times New Roman" pitchFamily="18" charset="0"/>
              </a:rPr>
              <a:t>Kiến</a:t>
            </a:r>
            <a:r>
              <a:rPr lang="en-US" sz="2600" b="1" i="1" dirty="0" smtClean="0">
                <a:solidFill>
                  <a:srgbClr val="002060"/>
                </a:solidFill>
                <a:latin typeface="Times New Roman" pitchFamily="18" charset="0"/>
                <a:cs typeface="Times New Roman" pitchFamily="18" charset="0"/>
              </a:rPr>
              <a:t> </a:t>
            </a:r>
            <a:endParaRPr lang="en-US" sz="2600" b="1" i="1" dirty="0">
              <a:solidFill>
                <a:srgbClr val="002060"/>
              </a:solidFill>
              <a:latin typeface="Times New Roman" pitchFamily="18" charset="0"/>
              <a:cs typeface="Times New Roman" pitchFamily="18" charset="0"/>
            </a:endParaRPr>
          </a:p>
        </p:txBody>
      </p:sp>
      <p:sp>
        <p:nvSpPr>
          <p:cNvPr id="9" name="Rectangle 8"/>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6633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5"/>
                                        </p:tgtEl>
                                        <p:attrNameLst>
                                          <p:attrName>style.color</p:attrName>
                                        </p:attrNameLst>
                                      </p:cBhvr>
                                      <p:to>
                                        <a:srgbClr val="007E39"/>
                                      </p:to>
                                    </p:animClr>
                                    <p:animClr clrSpc="rgb" dir="cw">
                                      <p:cBhvr>
                                        <p:cTn id="7" dur="250" autoRev="1" fill="remove"/>
                                        <p:tgtEl>
                                          <p:spTgt spid="5"/>
                                        </p:tgtEl>
                                        <p:attrNameLst>
                                          <p:attrName>fillcolor</p:attrName>
                                        </p:attrNameLst>
                                      </p:cBhvr>
                                      <p:to>
                                        <a:srgbClr val="007E39"/>
                                      </p:to>
                                    </p:animClr>
                                    <p:set>
                                      <p:cBhvr>
                                        <p:cTn id="8" dur="250" autoRev="1" fill="remove"/>
                                        <p:tgtEl>
                                          <p:spTgt spid="5"/>
                                        </p:tgtEl>
                                        <p:attrNameLst>
                                          <p:attrName>fill.type</p:attrName>
                                        </p:attrNameLst>
                                      </p:cBhvr>
                                      <p:to>
                                        <p:strVal val="solid"/>
                                      </p:to>
                                    </p:set>
                                    <p:set>
                                      <p:cBhvr>
                                        <p:cTn id="9" dur="250" autoRev="1" fill="remove"/>
                                        <p:tgtEl>
                                          <p:spTgt spid="5"/>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571750"/>
            <a:ext cx="8686800" cy="2286000"/>
          </a:xfrm>
        </p:spPr>
        <p:txBody>
          <a:bodyPr>
            <a:noAutofit/>
          </a:bodyPr>
          <a:lstStyle/>
          <a:p>
            <a:r>
              <a:rPr lang="vi-VN" sz="2400" b="1" dirty="0">
                <a:solidFill>
                  <a:schemeClr val="tx1"/>
                </a:solidFill>
                <a:latin typeface="+mj-lt"/>
              </a:rPr>
              <a:t>Đây là hành động lấy máu rửa thù của người nông dân bị áp </a:t>
            </a:r>
            <a:r>
              <a:rPr lang="vi-VN" sz="2400" b="1" dirty="0" smtClean="0">
                <a:solidFill>
                  <a:schemeClr val="tx1"/>
                </a:solidFill>
                <a:latin typeface="+mj-lt"/>
              </a:rPr>
              <a:t>bức.</a:t>
            </a:r>
            <a:endParaRPr lang="en-US" sz="2400" b="1" dirty="0" smtClean="0">
              <a:solidFill>
                <a:schemeClr val="tx1"/>
              </a:solidFill>
              <a:latin typeface="+mj-lt"/>
            </a:endParaRPr>
          </a:p>
          <a:p>
            <a:pPr marL="457189" indent="-457189" algn="just">
              <a:buFont typeface="Arial" pitchFamily="34" charset="0"/>
              <a:buChar char="•"/>
            </a:pPr>
            <a:r>
              <a:rPr lang="vi-VN" sz="2400" dirty="0" smtClean="0">
                <a:solidFill>
                  <a:schemeClr val="tx1"/>
                </a:solidFill>
                <a:latin typeface="+mj-lt"/>
              </a:rPr>
              <a:t>Một </a:t>
            </a:r>
            <a:r>
              <a:rPr lang="vi-VN" sz="2400" dirty="0">
                <a:solidFill>
                  <a:schemeClr val="tx1"/>
                </a:solidFill>
                <a:latin typeface="+mj-lt"/>
              </a:rPr>
              <a:t>mặt, nó phản ánh mâu thuẫn gay gắt không thể dung hòa giữa nông dân và địa chủ, mâu thuẫn ấy chỉ giải quyết được bằng </a:t>
            </a:r>
            <a:r>
              <a:rPr lang="vi-VN" sz="2400" dirty="0" smtClean="0">
                <a:solidFill>
                  <a:schemeClr val="tx1"/>
                </a:solidFill>
                <a:latin typeface="+mj-lt"/>
              </a:rPr>
              <a:t>máu</a:t>
            </a:r>
            <a:r>
              <a:rPr lang="en-US" sz="2400" dirty="0" smtClean="0">
                <a:solidFill>
                  <a:schemeClr val="tx1"/>
                </a:solidFill>
                <a:latin typeface="+mj-lt"/>
              </a:rPr>
              <a:t>.</a:t>
            </a:r>
          </a:p>
          <a:p>
            <a:pPr marL="457189" indent="-457189" algn="just">
              <a:buFont typeface="Arial" pitchFamily="34" charset="0"/>
              <a:buChar char="•"/>
            </a:pPr>
            <a:r>
              <a:rPr lang="vi-VN" sz="2400" dirty="0" smtClean="0">
                <a:solidFill>
                  <a:schemeClr val="tx1"/>
                </a:solidFill>
                <a:latin typeface="+mj-lt"/>
              </a:rPr>
              <a:t>Mặt </a:t>
            </a:r>
            <a:r>
              <a:rPr lang="vi-VN" sz="2400" dirty="0">
                <a:solidFill>
                  <a:schemeClr val="tx1"/>
                </a:solidFill>
                <a:latin typeface="+mj-lt"/>
              </a:rPr>
              <a:t>khác cũng phản ánh cảm quan hiện thực của Nam </a:t>
            </a:r>
            <a:r>
              <a:rPr lang="vi-VN" sz="2400" dirty="0" smtClean="0">
                <a:solidFill>
                  <a:schemeClr val="tx1"/>
                </a:solidFill>
                <a:latin typeface="+mj-lt"/>
              </a:rPr>
              <a:t>Cao</a:t>
            </a:r>
            <a:r>
              <a:rPr lang="en-US" sz="2400" dirty="0" smtClean="0">
                <a:solidFill>
                  <a:schemeClr val="tx1"/>
                </a:solidFill>
                <a:latin typeface="+mj-lt"/>
              </a:rPr>
              <a:t>.</a:t>
            </a:r>
            <a:endParaRPr lang="en-US" sz="2400" dirty="0">
              <a:solidFill>
                <a:schemeClr val="tx1"/>
              </a:solidFill>
              <a:latin typeface="+mj-lt"/>
            </a:endParaRPr>
          </a:p>
        </p:txBody>
      </p:sp>
      <p:sp>
        <p:nvSpPr>
          <p:cNvPr id="4" name="Right Arrow 3"/>
          <p:cNvSpPr/>
          <p:nvPr/>
        </p:nvSpPr>
        <p:spPr>
          <a:xfrm>
            <a:off x="457200" y="819150"/>
            <a:ext cx="3048000" cy="1066800"/>
          </a:xfrm>
          <a:prstGeom prst="rightArrow">
            <a:avLst/>
          </a:prstGeom>
        </p:spPr>
        <p:style>
          <a:lnRef idx="1">
            <a:schemeClr val="dk1"/>
          </a:lnRef>
          <a:fillRef idx="2">
            <a:schemeClr val="dk1"/>
          </a:fillRef>
          <a:effectRef idx="1">
            <a:schemeClr val="dk1"/>
          </a:effectRef>
          <a:fontRef idx="minor">
            <a:schemeClr val="dk1"/>
          </a:fontRef>
        </p:style>
        <p:txBody>
          <a:bodyPr lIns="91438" tIns="45719" rIns="91438" bIns="45719" rtlCol="0" anchor="ctr"/>
          <a:lstStyle/>
          <a:p>
            <a:pPr algn="ctr"/>
            <a:r>
              <a:rPr lang="en-US" sz="2400" b="1" dirty="0" err="1">
                <a:ln w="10541" cmpd="sng">
                  <a:solidFill>
                    <a:schemeClr val="tx1"/>
                  </a:solidFill>
                  <a:prstDash val="solid"/>
                </a:ln>
                <a:solidFill>
                  <a:schemeClr val="tx1">
                    <a:lumMod val="65000"/>
                    <a:lumOff val="35000"/>
                  </a:schemeClr>
                </a:solidFill>
                <a:latin typeface="+mj-lt"/>
              </a:rPr>
              <a:t>Kết</a:t>
            </a:r>
            <a:r>
              <a:rPr lang="en-US" sz="2400" b="1" dirty="0">
                <a:ln w="10541" cmpd="sng">
                  <a:solidFill>
                    <a:schemeClr val="tx1"/>
                  </a:solidFill>
                  <a:prstDash val="solid"/>
                </a:ln>
                <a:solidFill>
                  <a:schemeClr val="tx1">
                    <a:lumMod val="65000"/>
                    <a:lumOff val="35000"/>
                  </a:schemeClr>
                </a:solidFill>
                <a:latin typeface="+mj-lt"/>
              </a:rPr>
              <a:t> </a:t>
            </a:r>
            <a:r>
              <a:rPr lang="en-US" sz="2400" b="1" dirty="0" err="1">
                <a:ln w="10541" cmpd="sng">
                  <a:solidFill>
                    <a:schemeClr val="tx1"/>
                  </a:solidFill>
                  <a:prstDash val="solid"/>
                </a:ln>
                <a:solidFill>
                  <a:schemeClr val="tx1">
                    <a:lumMod val="65000"/>
                    <a:lumOff val="35000"/>
                  </a:schemeClr>
                </a:solidFill>
                <a:latin typeface="+mj-lt"/>
              </a:rPr>
              <a:t>luận</a:t>
            </a:r>
            <a:endParaRPr lang="en-US" sz="2400" b="1" dirty="0">
              <a:ln w="10541" cmpd="sng">
                <a:solidFill>
                  <a:schemeClr val="tx1"/>
                </a:solidFill>
                <a:prstDash val="solid"/>
              </a:ln>
              <a:solidFill>
                <a:schemeClr val="tx1">
                  <a:lumMod val="65000"/>
                  <a:lumOff val="35000"/>
                </a:schemeClr>
              </a:solidFill>
              <a:latin typeface="+mj-lt"/>
            </a:endParaRPr>
          </a:p>
        </p:txBody>
      </p:sp>
      <p:pic>
        <p:nvPicPr>
          <p:cNvPr id="5" name="Picture 4" descr="văn 11]Phân tích tâm trạng của Chí Phèo khi bị Thị Nở cự tuyệt - Blog  chuyê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09550"/>
            <a:ext cx="3037899" cy="2029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94936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a:extLst>
              <a:ext uri="{FF2B5EF4-FFF2-40B4-BE49-F238E27FC236}">
                <a16:creationId xmlns=""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4" y="-37420"/>
            <a:ext cx="2601031" cy="2601031"/>
          </a:xfrm>
          <a:prstGeom prst="rect">
            <a:avLst/>
          </a:prstGeom>
        </p:spPr>
      </p:pic>
      <p:cxnSp>
        <p:nvCxnSpPr>
          <p:cNvPr id="23" name="Straight Connector 22">
            <a:extLst>
              <a:ext uri="{FF2B5EF4-FFF2-40B4-BE49-F238E27FC236}">
                <a16:creationId xmlns=""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 xmlns:a16="http://schemas.microsoft.com/office/drawing/2014/main" id="{2254BD6F-C222-4EBF-A18A-FDA724EC8AEA}"/>
              </a:ext>
            </a:extLst>
          </p:cNvPr>
          <p:cNvSpPr/>
          <p:nvPr/>
        </p:nvSpPr>
        <p:spPr>
          <a:xfrm flipH="1">
            <a:off x="494930" y="2688209"/>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24" name="TextBox 23">
            <a:extLst>
              <a:ext uri="{FF2B5EF4-FFF2-40B4-BE49-F238E27FC236}">
                <a16:creationId xmlns="" xmlns:a16="http://schemas.microsoft.com/office/drawing/2014/main" id="{4605F6AC-8356-4661-B6A4-309609CF4CCF}"/>
              </a:ext>
            </a:extLst>
          </p:cNvPr>
          <p:cNvSpPr txBox="1"/>
          <p:nvPr/>
        </p:nvSpPr>
        <p:spPr>
          <a:xfrm>
            <a:off x="1038689" y="2801349"/>
            <a:ext cx="7037773" cy="684801"/>
          </a:xfrm>
          <a:prstGeom prst="rect">
            <a:avLst/>
          </a:prstGeom>
          <a:noFill/>
        </p:spPr>
        <p:txBody>
          <a:bodyPr wrap="square" lIns="68579" tIns="34289" rIns="68579" bIns="34289" rtlCol="0">
            <a:spAutoFit/>
          </a:bodyPr>
          <a:lstStyle/>
          <a:p>
            <a:pPr defTabSz="685783" fontAlgn="auto">
              <a:spcBef>
                <a:spcPts val="0"/>
              </a:spcBef>
              <a:spcAft>
                <a:spcPts val="0"/>
              </a:spcAft>
              <a:defRPr/>
            </a:pPr>
            <a:r>
              <a:rPr lang="en-US" sz="2000" b="1" dirty="0" err="1">
                <a:solidFill>
                  <a:prstClr val="white"/>
                </a:solidFill>
                <a:latin typeface="Times New Roman" pitchFamily="18" charset="0"/>
                <a:cs typeface="Times New Roman" pitchFamily="18" charset="0"/>
              </a:rPr>
              <a:t>Câu</a:t>
            </a:r>
            <a:r>
              <a:rPr lang="en-US" sz="2000" b="1" dirty="0">
                <a:solidFill>
                  <a:prstClr val="white"/>
                </a:solidFill>
                <a:latin typeface="Times New Roman" pitchFamily="18" charset="0"/>
                <a:cs typeface="Times New Roman" pitchFamily="18" charset="0"/>
              </a:rPr>
              <a:t> 4</a:t>
            </a:r>
            <a:r>
              <a:rPr lang="en-US" sz="2000" b="1" dirty="0" smtClean="0">
                <a:solidFill>
                  <a:prstClr val="white"/>
                </a:solidFill>
                <a:latin typeface="Times New Roman" pitchFamily="18" charset="0"/>
                <a:cs typeface="Times New Roman" pitchFamily="18" charset="0"/>
              </a:rPr>
              <a:t> </a:t>
            </a:r>
            <a:r>
              <a:rPr lang="en-US" sz="2000" b="1" dirty="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Truyện</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ngắn</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nào</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sau</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đây</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thể</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hiện</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rõ</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nhất</a:t>
            </a:r>
            <a:r>
              <a:rPr lang="en-US" sz="2000" b="1" dirty="0" smtClean="0">
                <a:solidFill>
                  <a:prstClr val="white"/>
                </a:solidFill>
                <a:latin typeface="Times New Roman" pitchFamily="18" charset="0"/>
                <a:cs typeface="Times New Roman" pitchFamily="18" charset="0"/>
              </a:rPr>
              <a:t> bi </a:t>
            </a:r>
            <a:r>
              <a:rPr lang="en-US" sz="2000" b="1" dirty="0" err="1" smtClean="0">
                <a:solidFill>
                  <a:prstClr val="white"/>
                </a:solidFill>
                <a:latin typeface="Times New Roman" pitchFamily="18" charset="0"/>
                <a:cs typeface="Times New Roman" pitchFamily="18" charset="0"/>
              </a:rPr>
              <a:t>kịch</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tha</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hóa</a:t>
            </a:r>
            <a:r>
              <a:rPr lang="en-US" sz="2000" b="1" dirty="0" smtClean="0">
                <a:solidFill>
                  <a:prstClr val="white"/>
                </a:solidFill>
                <a:latin typeface="Times New Roman" pitchFamily="18" charset="0"/>
                <a:cs typeface="Times New Roman" pitchFamily="18" charset="0"/>
              </a:rPr>
              <a:t>, bi </a:t>
            </a:r>
            <a:r>
              <a:rPr lang="en-US" sz="2000" b="1" dirty="0" err="1" smtClean="0">
                <a:solidFill>
                  <a:prstClr val="white"/>
                </a:solidFill>
                <a:latin typeface="Times New Roman" pitchFamily="18" charset="0"/>
                <a:cs typeface="Times New Roman" pitchFamily="18" charset="0"/>
              </a:rPr>
              <a:t>kịch</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bị</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cự</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tuyệt</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quyền</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làm</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người</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của</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người</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nông</a:t>
            </a:r>
            <a:r>
              <a:rPr lang="en-US" sz="2000" b="1" dirty="0" smtClean="0">
                <a:solidFill>
                  <a:prstClr val="white"/>
                </a:solidFill>
                <a:latin typeface="Times New Roman" pitchFamily="18" charset="0"/>
                <a:cs typeface="Times New Roman" pitchFamily="18" charset="0"/>
              </a:rPr>
              <a:t> </a:t>
            </a:r>
            <a:r>
              <a:rPr lang="en-US" sz="2000" b="1" dirty="0" err="1" smtClean="0">
                <a:solidFill>
                  <a:prstClr val="white"/>
                </a:solidFill>
                <a:latin typeface="Times New Roman" pitchFamily="18" charset="0"/>
                <a:cs typeface="Times New Roman" pitchFamily="18" charset="0"/>
              </a:rPr>
              <a:t>dân</a:t>
            </a:r>
            <a:r>
              <a:rPr lang="en-US" sz="2000" b="1" dirty="0" smtClean="0">
                <a:solidFill>
                  <a:prstClr val="white"/>
                </a:solidFill>
                <a:latin typeface="Times New Roman" pitchFamily="18" charset="0"/>
                <a:cs typeface="Times New Roman" pitchFamily="18" charset="0"/>
              </a:rPr>
              <a:t>?</a:t>
            </a:r>
            <a:endParaRPr lang="en-US" sz="2000" b="1" dirty="0">
              <a:solidFill>
                <a:prstClr val="white"/>
              </a:solidFill>
              <a:latin typeface="Times New Roman" pitchFamily="18" charset="0"/>
              <a:cs typeface="Times New Roman" pitchFamily="18" charset="0"/>
            </a:endParaRPr>
          </a:p>
        </p:txBody>
      </p:sp>
      <p:sp>
        <p:nvSpPr>
          <p:cNvPr id="15" name="bang d">
            <a:extLst>
              <a:ext uri="{FF2B5EF4-FFF2-40B4-BE49-F238E27FC236}">
                <a16:creationId xmlns=""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214308" indent="-214308" algn="ctr" defTabSz="685783" fontAlgn="auto">
              <a:spcBef>
                <a:spcPts val="0"/>
              </a:spcBef>
              <a:spcAft>
                <a:spcPts val="0"/>
              </a:spcAft>
              <a:buClr>
                <a:prstClr val="white"/>
              </a:buClr>
              <a:buFont typeface="Wingdings" panose="05000000000000000000" pitchFamily="2" charset="2"/>
              <a:buChar char="w"/>
              <a:defRPr/>
            </a:pPr>
            <a:endParaRPr lang="en-US" b="1">
              <a:solidFill>
                <a:prstClr val="white"/>
              </a:solidFill>
              <a:latin typeface="Times New Roman" pitchFamily="18" charset="0"/>
              <a:cs typeface="Times New Roman" pitchFamily="18" charset="0"/>
            </a:endParaRPr>
          </a:p>
        </p:txBody>
      </p:sp>
      <p:sp>
        <p:nvSpPr>
          <p:cNvPr id="16" name="bang b">
            <a:extLst>
              <a:ext uri="{FF2B5EF4-FFF2-40B4-BE49-F238E27FC236}">
                <a16:creationId xmlns="" xmlns:a16="http://schemas.microsoft.com/office/drawing/2014/main" id="{CA2E0476-BE10-4768-BE1B-A9C0072703C2}"/>
              </a:ext>
            </a:extLst>
          </p:cNvPr>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marL="214308" indent="-214308" algn="ctr" defTabSz="685783" fontAlgn="auto">
              <a:spcBef>
                <a:spcPts val="0"/>
              </a:spcBef>
              <a:spcAft>
                <a:spcPts val="0"/>
              </a:spcAft>
              <a:buClr>
                <a:prstClr val="white"/>
              </a:buClr>
              <a:buFont typeface="Wingdings" panose="05000000000000000000" pitchFamily="2" charset="2"/>
              <a:buChar char="w"/>
              <a:defRPr/>
            </a:pPr>
            <a:endParaRPr lang="en-US" b="1">
              <a:solidFill>
                <a:prstClr val="white"/>
              </a:solidFill>
              <a:latin typeface="Times New Roman" pitchFamily="18" charset="0"/>
              <a:cs typeface="Times New Roman" pitchFamily="18" charset="0"/>
            </a:endParaRPr>
          </a:p>
        </p:txBody>
      </p:sp>
      <p:sp>
        <p:nvSpPr>
          <p:cNvPr id="25" name="cau hoi d">
            <a:extLst>
              <a:ext uri="{FF2B5EF4-FFF2-40B4-BE49-F238E27FC236}">
                <a16:creationId xmlns="" xmlns:a16="http://schemas.microsoft.com/office/drawing/2014/main" id="{9897B1B9-EB78-41AF-AC33-1E8F7714B11F}"/>
              </a:ext>
            </a:extLst>
          </p:cNvPr>
          <p:cNvSpPr txBox="1"/>
          <p:nvPr/>
        </p:nvSpPr>
        <p:spPr>
          <a:xfrm>
            <a:off x="4826680" y="4545319"/>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D. </a:t>
            </a:r>
            <a:r>
              <a:rPr lang="en-US" b="1" dirty="0" err="1" smtClean="0">
                <a:solidFill>
                  <a:prstClr val="white"/>
                </a:solidFill>
                <a:latin typeface="Times New Roman" pitchFamily="18" charset="0"/>
                <a:ea typeface="Tahoma" panose="020B0604030504040204" pitchFamily="34" charset="0"/>
                <a:cs typeface="Times New Roman" pitchFamily="18" charset="0"/>
              </a:rPr>
              <a:t>Chí</a:t>
            </a:r>
            <a:r>
              <a:rPr lang="en-US" b="1" dirty="0" smtClean="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Phèo</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27" name="cau hoi b">
            <a:extLst>
              <a:ext uri="{FF2B5EF4-FFF2-40B4-BE49-F238E27FC236}">
                <a16:creationId xmlns="" xmlns:a16="http://schemas.microsoft.com/office/drawing/2014/main" id="{D96707EC-5A82-4050-B897-6DBAB63AC957}"/>
              </a:ext>
            </a:extLst>
          </p:cNvPr>
          <p:cNvSpPr txBox="1"/>
          <p:nvPr/>
        </p:nvSpPr>
        <p:spPr>
          <a:xfrm>
            <a:off x="4826680" y="3897872"/>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B. </a:t>
            </a:r>
            <a:r>
              <a:rPr lang="en-US" b="1" dirty="0" err="1" smtClean="0">
                <a:solidFill>
                  <a:prstClr val="white"/>
                </a:solidFill>
                <a:latin typeface="Times New Roman" pitchFamily="18" charset="0"/>
                <a:ea typeface="Tahoma" panose="020B0604030504040204" pitchFamily="34" charset="0"/>
                <a:cs typeface="Times New Roman" pitchFamily="18" charset="0"/>
              </a:rPr>
              <a:t>Giăng</a:t>
            </a:r>
            <a:r>
              <a:rPr lang="en-US" b="1" dirty="0" smtClean="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sáng</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31" name="bang a">
            <a:extLst>
              <a:ext uri="{FF2B5EF4-FFF2-40B4-BE49-F238E27FC236}">
                <a16:creationId xmlns=""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2" name="bang c">
            <a:extLst>
              <a:ext uri="{FF2B5EF4-FFF2-40B4-BE49-F238E27FC236}">
                <a16:creationId xmlns=""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fontAlgn="auto">
              <a:spcBef>
                <a:spcPts val="0"/>
              </a:spcBef>
              <a:spcAft>
                <a:spcPts val="0"/>
              </a:spcAft>
              <a:defRPr/>
            </a:pPr>
            <a:endParaRPr lang="en-US" b="1">
              <a:solidFill>
                <a:prstClr val="white"/>
              </a:solidFill>
              <a:latin typeface="Times New Roman" pitchFamily="18" charset="0"/>
              <a:cs typeface="Times New Roman" pitchFamily="18" charset="0"/>
            </a:endParaRPr>
          </a:p>
        </p:txBody>
      </p:sp>
      <p:sp>
        <p:nvSpPr>
          <p:cNvPr id="33" name="cau hoi a">
            <a:extLst>
              <a:ext uri="{FF2B5EF4-FFF2-40B4-BE49-F238E27FC236}">
                <a16:creationId xmlns="" xmlns:a16="http://schemas.microsoft.com/office/drawing/2014/main" id="{9B5DABB8-849A-4D2D-930C-9CA07BFC5BDE}"/>
              </a:ext>
            </a:extLst>
          </p:cNvPr>
          <p:cNvSpPr txBox="1"/>
          <p:nvPr/>
        </p:nvSpPr>
        <p:spPr>
          <a:xfrm>
            <a:off x="829507" y="3897872"/>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A. </a:t>
            </a:r>
            <a:r>
              <a:rPr lang="en-US" b="1" dirty="0" err="1" smtClean="0">
                <a:solidFill>
                  <a:prstClr val="white"/>
                </a:solidFill>
                <a:latin typeface="Times New Roman" pitchFamily="18" charset="0"/>
                <a:ea typeface="Tahoma" panose="020B0604030504040204" pitchFamily="34" charset="0"/>
                <a:cs typeface="Times New Roman" pitchFamily="18" charset="0"/>
              </a:rPr>
              <a:t>Đời</a:t>
            </a:r>
            <a:r>
              <a:rPr lang="en-US" b="1" dirty="0" smtClean="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thừa</a:t>
            </a:r>
            <a:endParaRPr lang="en-US" b="1" dirty="0">
              <a:solidFill>
                <a:prstClr val="white"/>
              </a:solidFill>
              <a:latin typeface="Times New Roman" pitchFamily="18" charset="0"/>
              <a:ea typeface="Tahoma" panose="020B0604030504040204" pitchFamily="34" charset="0"/>
              <a:cs typeface="Times New Roman" pitchFamily="18" charset="0"/>
            </a:endParaRPr>
          </a:p>
        </p:txBody>
      </p:sp>
      <p:sp>
        <p:nvSpPr>
          <p:cNvPr id="34" name="cau hoi c">
            <a:extLst>
              <a:ext uri="{FF2B5EF4-FFF2-40B4-BE49-F238E27FC236}">
                <a16:creationId xmlns="" xmlns:a16="http://schemas.microsoft.com/office/drawing/2014/main" id="{42A746A3-96B8-42A5-8EFA-A104DB6B2F69}"/>
              </a:ext>
            </a:extLst>
          </p:cNvPr>
          <p:cNvSpPr txBox="1"/>
          <p:nvPr/>
        </p:nvSpPr>
        <p:spPr>
          <a:xfrm>
            <a:off x="829507" y="4545319"/>
            <a:ext cx="3487814" cy="346247"/>
          </a:xfrm>
          <a:prstGeom prst="rect">
            <a:avLst/>
          </a:prstGeom>
          <a:noFill/>
        </p:spPr>
        <p:txBody>
          <a:bodyPr wrap="square" lIns="68579" tIns="34289" rIns="68579" bIns="34289" rtlCol="0">
            <a:spAutoFit/>
          </a:bodyPr>
          <a:lstStyle/>
          <a:p>
            <a:pPr marL="257168" indent="-257168" defTabSz="685783" fontAlgn="auto">
              <a:spcBef>
                <a:spcPts val="0"/>
              </a:spcBef>
              <a:spcAft>
                <a:spcPts val="0"/>
              </a:spcAft>
              <a:buClr>
                <a:prstClr val="white"/>
              </a:buClr>
              <a:buFont typeface="Wingdings" panose="05000000000000000000" pitchFamily="2" charset="2"/>
              <a:buChar char="w"/>
              <a:defRPr/>
            </a:pPr>
            <a:r>
              <a:rPr lang="en-US" b="1" dirty="0">
                <a:solidFill>
                  <a:srgbClr val="FFC000"/>
                </a:solidFill>
                <a:latin typeface="Times New Roman" pitchFamily="18" charset="0"/>
                <a:ea typeface="Tahoma" panose="020B0604030504040204" pitchFamily="34" charset="0"/>
                <a:cs typeface="Times New Roman" pitchFamily="18" charset="0"/>
              </a:rPr>
              <a:t>C. </a:t>
            </a:r>
            <a:r>
              <a:rPr lang="en-US" b="1" dirty="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Mua</a:t>
            </a:r>
            <a:r>
              <a:rPr lang="en-US" b="1" dirty="0" smtClean="0">
                <a:solidFill>
                  <a:prstClr val="white"/>
                </a:solidFill>
                <a:latin typeface="Times New Roman" pitchFamily="18" charset="0"/>
                <a:ea typeface="Tahoma" panose="020B0604030504040204" pitchFamily="34" charset="0"/>
                <a:cs typeface="Times New Roman" pitchFamily="18" charset="0"/>
              </a:rPr>
              <a:t> </a:t>
            </a:r>
            <a:r>
              <a:rPr lang="en-US" b="1" dirty="0" err="1" smtClean="0">
                <a:solidFill>
                  <a:prstClr val="white"/>
                </a:solidFill>
                <a:latin typeface="Times New Roman" pitchFamily="18" charset="0"/>
                <a:ea typeface="Tahoma" panose="020B0604030504040204" pitchFamily="34" charset="0"/>
                <a:cs typeface="Times New Roman" pitchFamily="18" charset="0"/>
              </a:rPr>
              <a:t>nhà</a:t>
            </a:r>
            <a:endParaRPr lang="en-US" b="1" dirty="0">
              <a:solidFill>
                <a:prstClr val="white"/>
              </a:solidFill>
              <a:latin typeface="Times New Roman" pitchFamily="18" charset="0"/>
              <a:ea typeface="Tahoma" panose="020B0604030504040204" pitchFamily="34" charset="0"/>
              <a:cs typeface="Times New Roman" pitchFamily="18" charset="0"/>
            </a:endParaRPr>
          </a:p>
        </p:txBody>
      </p:sp>
      <p:pic>
        <p:nvPicPr>
          <p:cNvPr id="38" name="Question">
            <a:hlinkClick r:id="" action="ppaction://media"/>
            <a:extLst>
              <a:ext uri="{FF2B5EF4-FFF2-40B4-BE49-F238E27FC236}">
                <a16:creationId xmlns=""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2" cy="365522"/>
          </a:xfrm>
          <a:prstGeom prst="rect">
            <a:avLst/>
          </a:prstGeom>
        </p:spPr>
      </p:pic>
      <p:pic>
        <p:nvPicPr>
          <p:cNvPr id="39" name="Final Answer">
            <a:hlinkClick r:id="" action="ppaction://media"/>
            <a:extLst>
              <a:ext uri="{FF2B5EF4-FFF2-40B4-BE49-F238E27FC236}">
                <a16:creationId xmlns=""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2" cy="365522"/>
          </a:xfrm>
          <a:prstGeom prst="rect">
            <a:avLst/>
          </a:prstGeom>
        </p:spPr>
      </p:pic>
      <p:pic>
        <p:nvPicPr>
          <p:cNvPr id="41" name="Lose">
            <a:hlinkClick r:id="" action="ppaction://media"/>
            <a:extLst>
              <a:ext uri="{FF2B5EF4-FFF2-40B4-BE49-F238E27FC236}">
                <a16:creationId xmlns=""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2" cy="365522"/>
          </a:xfrm>
          <a:prstGeom prst="rect">
            <a:avLst/>
          </a:prstGeom>
        </p:spPr>
      </p:pic>
    </p:spTree>
    <p:extLst>
      <p:ext uri="{BB962C8B-B14F-4D97-AF65-F5344CB8AC3E}">
        <p14:creationId xmlns:p14="http://schemas.microsoft.com/office/powerpoint/2010/main" val="194667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85950"/>
            <a:ext cx="5562600" cy="3276600"/>
          </a:xfrm>
        </p:spPr>
        <p:txBody>
          <a:bodyPr>
            <a:noAutofit/>
          </a:bodyPr>
          <a:lstStyle/>
          <a:p>
            <a:pPr marL="342900" indent="-342900" algn="just">
              <a:buFontTx/>
              <a:buChar char="-"/>
            </a:pPr>
            <a:r>
              <a:rPr lang="en-US" sz="2400" dirty="0" smtClean="0">
                <a:solidFill>
                  <a:schemeClr val="tx1"/>
                </a:solidFill>
                <a:latin typeface="Times New Roman" pitchFamily="18" charset="0"/>
                <a:cs typeface="Times New Roman" pitchFamily="18" charset="0"/>
              </a:rPr>
              <a:t>C</a:t>
            </a:r>
            <a:r>
              <a:rPr lang="vi-VN" sz="2400" dirty="0" smtClean="0">
                <a:solidFill>
                  <a:schemeClr val="tx1"/>
                </a:solidFill>
                <a:latin typeface="Times New Roman" pitchFamily="18" charset="0"/>
                <a:cs typeface="Times New Roman" pitchFamily="18" charset="0"/>
              </a:rPr>
              <a:t>ái </a:t>
            </a:r>
            <a:r>
              <a:rPr lang="vi-VN" sz="2400" dirty="0">
                <a:solidFill>
                  <a:schemeClr val="tx1"/>
                </a:solidFill>
                <a:latin typeface="Times New Roman" pitchFamily="18" charset="0"/>
                <a:cs typeface="Times New Roman" pitchFamily="18" charset="0"/>
              </a:rPr>
              <a:t>chết thê thảm, thể hiện sự ăn năn, hối </a:t>
            </a:r>
            <a:r>
              <a:rPr lang="vi-VN" sz="2400" dirty="0" smtClean="0">
                <a:solidFill>
                  <a:schemeClr val="tx1"/>
                </a:solidFill>
                <a:latin typeface="Times New Roman" pitchFamily="18" charset="0"/>
                <a:cs typeface="Times New Roman" pitchFamily="18" charset="0"/>
              </a:rPr>
              <a:t>hận</a:t>
            </a:r>
            <a:r>
              <a:rPr lang="en-US" sz="2400" dirty="0" smtClean="0">
                <a:solidFill>
                  <a:schemeClr val="tx1"/>
                </a:solidFill>
                <a:latin typeface="Times New Roman" pitchFamily="18" charset="0"/>
                <a:cs typeface="Times New Roman" pitchFamily="18" charset="0"/>
              </a:rPr>
              <a:t>.</a:t>
            </a:r>
          </a:p>
          <a:p>
            <a:pPr marL="342900" indent="-342900" algn="just">
              <a:buFontTx/>
              <a:buChar char="-"/>
            </a:pPr>
            <a:r>
              <a:rPr lang="en-US" sz="2400" dirty="0" smtClean="0">
                <a:solidFill>
                  <a:schemeClr val="tx1"/>
                </a:solidFill>
                <a:latin typeface="Times New Roman" pitchFamily="18" charset="0"/>
                <a:cs typeface="Times New Roman" pitchFamily="18" charset="0"/>
              </a:rPr>
              <a:t>C</a:t>
            </a:r>
            <a:r>
              <a:rPr lang="vi-VN" sz="2400" dirty="0" smtClean="0">
                <a:solidFill>
                  <a:schemeClr val="tx1"/>
                </a:solidFill>
                <a:latin typeface="Times New Roman" pitchFamily="18" charset="0"/>
                <a:cs typeface="Times New Roman" pitchFamily="18" charset="0"/>
              </a:rPr>
              <a:t>hứng </a:t>
            </a:r>
            <a:r>
              <a:rPr lang="vi-VN" sz="2400" dirty="0">
                <a:solidFill>
                  <a:schemeClr val="tx1"/>
                </a:solidFill>
                <a:latin typeface="Times New Roman" pitchFamily="18" charset="0"/>
                <a:cs typeface="Times New Roman" pitchFamily="18" charset="0"/>
              </a:rPr>
              <a:t>tỏ khát khao trở về với cuộc sống lương </a:t>
            </a:r>
            <a:r>
              <a:rPr lang="vi-VN" sz="2400" dirty="0" smtClean="0">
                <a:solidFill>
                  <a:schemeClr val="tx1"/>
                </a:solidFill>
                <a:latin typeface="Times New Roman" pitchFamily="18" charset="0"/>
                <a:cs typeface="Times New Roman" pitchFamily="18" charset="0"/>
              </a:rPr>
              <a:t>thiện</a:t>
            </a:r>
            <a:r>
              <a:rPr lang="en-US" sz="2400" dirty="0" smtClean="0">
                <a:solidFill>
                  <a:schemeClr val="tx1"/>
                </a:solidFill>
                <a:latin typeface="Times New Roman" pitchFamily="18" charset="0"/>
                <a:cs typeface="Times New Roman" pitchFamily="18" charset="0"/>
              </a:rPr>
              <a:t>.</a:t>
            </a:r>
          </a:p>
          <a:p>
            <a:pPr marL="342900" indent="-342900" algn="just">
              <a:buFontTx/>
              <a:buChar char="-"/>
            </a:pPr>
            <a:r>
              <a:rPr lang="en-US" sz="2400" dirty="0" smtClean="0">
                <a:solidFill>
                  <a:schemeClr val="tx1"/>
                </a:solidFill>
                <a:latin typeface="Times New Roman" pitchFamily="18" charset="0"/>
                <a:cs typeface="Times New Roman" pitchFamily="18" charset="0"/>
              </a:rPr>
              <a:t>M</a:t>
            </a:r>
            <a:r>
              <a:rPr lang="vi-VN" sz="2400" dirty="0" smtClean="0">
                <a:solidFill>
                  <a:schemeClr val="tx1"/>
                </a:solidFill>
                <a:latin typeface="Times New Roman" pitchFamily="18" charset="0"/>
                <a:cs typeface="Times New Roman" pitchFamily="18" charset="0"/>
              </a:rPr>
              <a:t>inh </a:t>
            </a:r>
            <a:r>
              <a:rPr lang="vi-VN" sz="2400" dirty="0">
                <a:solidFill>
                  <a:schemeClr val="tx1"/>
                </a:solidFill>
                <a:latin typeface="Times New Roman" pitchFamily="18" charset="0"/>
                <a:cs typeface="Times New Roman" pitchFamily="18" charset="0"/>
              </a:rPr>
              <a:t>chứng cho sức mạnh dù là tự phát, liều lĩnh của người nông dân bị đẩy vào đường cùng vẫn lớn lao như thế nào. </a:t>
            </a:r>
            <a:endParaRPr lang="en-US" sz="2400" dirty="0" smtClean="0">
              <a:solidFill>
                <a:schemeClr val="tx1"/>
              </a:solidFill>
              <a:latin typeface="Times New Roman" pitchFamily="18" charset="0"/>
              <a:cs typeface="Times New Roman" pitchFamily="18" charset="0"/>
            </a:endParaRPr>
          </a:p>
        </p:txBody>
      </p:sp>
      <p:sp>
        <p:nvSpPr>
          <p:cNvPr id="2" name="Rectangle 1"/>
          <p:cNvSpPr/>
          <p:nvPr/>
        </p:nvSpPr>
        <p:spPr>
          <a:xfrm>
            <a:off x="228600" y="1352550"/>
            <a:ext cx="7620000" cy="492443"/>
          </a:xfrm>
          <a:prstGeom prst="rect">
            <a:avLst/>
          </a:prstGeom>
        </p:spPr>
        <p:txBody>
          <a:bodyPr wrap="square">
            <a:spAutoFit/>
          </a:bodyPr>
          <a:lstStyle/>
          <a:p>
            <a:pPr marL="457200" indent="-457200">
              <a:buFont typeface="Wingdings" pitchFamily="2" charset="2"/>
              <a:buChar char="v"/>
            </a:pPr>
            <a:r>
              <a:rPr lang="en-US" sz="2600" b="1" i="1" dirty="0" err="1" smtClean="0">
                <a:solidFill>
                  <a:schemeClr val="tx2"/>
                </a:solidFill>
                <a:latin typeface="Times New Roman" pitchFamily="18" charset="0"/>
                <a:cs typeface="Times New Roman" pitchFamily="18" charset="0"/>
              </a:rPr>
              <a:t>Hành</a:t>
            </a:r>
            <a:r>
              <a:rPr lang="en-US" sz="2600" b="1" i="1" dirty="0" smtClean="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động</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tự</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kết</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liễu</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của</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Chí</a:t>
            </a:r>
            <a:r>
              <a:rPr lang="en-US" sz="2600" b="1" i="1" dirty="0">
                <a:solidFill>
                  <a:schemeClr val="tx2"/>
                </a:solidFill>
                <a:latin typeface="Times New Roman" pitchFamily="18" charset="0"/>
                <a:cs typeface="Times New Roman" pitchFamily="18" charset="0"/>
              </a:rPr>
              <a:t> </a:t>
            </a:r>
            <a:r>
              <a:rPr lang="en-US" sz="2600" b="1" i="1" dirty="0" err="1">
                <a:solidFill>
                  <a:schemeClr val="tx2"/>
                </a:solidFill>
                <a:latin typeface="Times New Roman" pitchFamily="18" charset="0"/>
                <a:cs typeface="Times New Roman" pitchFamily="18" charset="0"/>
              </a:rPr>
              <a:t>Phèo</a:t>
            </a:r>
            <a:r>
              <a:rPr lang="en-US" sz="2600" b="1" i="1" dirty="0">
                <a:solidFill>
                  <a:schemeClr val="tx2"/>
                </a:solidFill>
                <a:latin typeface="Times New Roman" pitchFamily="18" charset="0"/>
                <a:cs typeface="Times New Roman" pitchFamily="18" charset="0"/>
              </a:rPr>
              <a:t>:</a:t>
            </a:r>
          </a:p>
        </p:txBody>
      </p:sp>
      <p:pic>
        <p:nvPicPr>
          <p:cNvPr id="6" name="Picture 5" descr="văn 11]Phân tích tâm trạng của Chí Phèo khi bị Thị Nở cự tuyệt - Blog  chuyê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901" y="2038350"/>
            <a:ext cx="3037899" cy="2029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6"/>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9" name="Rectangle 8"/>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7269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8600" y="1352550"/>
            <a:ext cx="7620000" cy="492443"/>
          </a:xfrm>
          <a:prstGeom prst="rect">
            <a:avLst/>
          </a:prstGeom>
        </p:spPr>
        <p:txBody>
          <a:bodyPr wrap="square">
            <a:spAutoFit/>
          </a:bodyPr>
          <a:lstStyle/>
          <a:p>
            <a:pPr marL="457200" indent="-457200">
              <a:buFont typeface="Wingdings" pitchFamily="2" charset="2"/>
              <a:buChar char="v"/>
            </a:pPr>
            <a:r>
              <a:rPr lang="en-US" sz="2600" b="1" i="1" dirty="0" err="1" smtClean="0">
                <a:solidFill>
                  <a:srgbClr val="1F497D"/>
                </a:solidFill>
                <a:latin typeface="Times New Roman" pitchFamily="18" charset="0"/>
                <a:cs typeface="Times New Roman" pitchFamily="18" charset="0"/>
              </a:rPr>
              <a:t>Hành</a:t>
            </a:r>
            <a:r>
              <a:rPr lang="en-US" sz="2600" b="1" i="1" dirty="0" smtClean="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động</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tự</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kết</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liễu</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của</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Chí</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Phèo</a:t>
            </a:r>
            <a:r>
              <a:rPr lang="en-US" sz="2600" b="1" i="1" dirty="0">
                <a:solidFill>
                  <a:srgbClr val="1F497D"/>
                </a:solidFill>
                <a:latin typeface="Times New Roman" pitchFamily="18" charset="0"/>
                <a:cs typeface="Times New Roman" pitchFamily="18" charset="0"/>
              </a:rPr>
              <a:t>:</a:t>
            </a:r>
          </a:p>
        </p:txBody>
      </p:sp>
      <p:pic>
        <p:nvPicPr>
          <p:cNvPr id="6" name="Picture 5" descr="văn 11]Phân tích tâm trạng của Chí Phèo khi bị Thị Nở cự tuyệt - Blog  chuyê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901" y="2142413"/>
            <a:ext cx="3037899" cy="2029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6"/>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9" name="Rectangle 8"/>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
        <p:nvSpPr>
          <p:cNvPr id="8" name="Content Placeholder 2"/>
          <p:cNvSpPr>
            <a:spLocks noGrp="1"/>
          </p:cNvSpPr>
          <p:nvPr>
            <p:ph idx="1"/>
          </p:nvPr>
        </p:nvSpPr>
        <p:spPr>
          <a:xfrm>
            <a:off x="457200" y="1962150"/>
            <a:ext cx="4932218" cy="2362200"/>
          </a:xfrm>
        </p:spPr>
        <p:txBody>
          <a:bodyPr>
            <a:normAutofit lnSpcReduction="10000"/>
          </a:bodyPr>
          <a:lstStyle/>
          <a:p>
            <a:pPr marL="457200" indent="-457200" algn="just">
              <a:lnSpc>
                <a:spcPct val="150000"/>
              </a:lnSpc>
              <a:buFontTx/>
              <a:buChar char="-"/>
            </a:pPr>
            <a:r>
              <a:rPr lang="en-US" sz="2500" dirty="0" smtClean="0">
                <a:solidFill>
                  <a:schemeClr val="tx1"/>
                </a:solidFill>
                <a:latin typeface="Times New Roman" pitchFamily="18" charset="0"/>
                <a:cs typeface="Times New Roman" pitchFamily="18" charset="0"/>
              </a:rPr>
              <a:t>T</a:t>
            </a:r>
            <a:r>
              <a:rPr lang="vi-VN" sz="2500" dirty="0">
                <a:solidFill>
                  <a:schemeClr val="tx1"/>
                </a:solidFill>
                <a:latin typeface="Times New Roman" pitchFamily="18" charset="0"/>
                <a:cs typeface="Times New Roman" pitchFamily="18" charset="0"/>
              </a:rPr>
              <a:t>ố cáo cả một xã hội thực dân nửa phong kiến</a:t>
            </a:r>
            <a:r>
              <a:rPr lang="en-US" sz="2500" dirty="0" smtClean="0">
                <a:solidFill>
                  <a:schemeClr val="tx1"/>
                </a:solidFill>
                <a:latin typeface="Times New Roman" pitchFamily="18" charset="0"/>
                <a:cs typeface="Times New Roman" pitchFamily="18" charset="0"/>
              </a:rPr>
              <a:t>.</a:t>
            </a:r>
          </a:p>
          <a:p>
            <a:pPr marL="457200" indent="-457200" algn="just">
              <a:lnSpc>
                <a:spcPct val="150000"/>
              </a:lnSpc>
              <a:buFontTx/>
              <a:buChar char="-"/>
            </a:pPr>
            <a:r>
              <a:rPr lang="en-US" sz="2500" dirty="0" smtClean="0">
                <a:solidFill>
                  <a:schemeClr val="tx1"/>
                </a:solidFill>
                <a:latin typeface="Times New Roman" pitchFamily="18" charset="0"/>
                <a:cs typeface="Times New Roman" pitchFamily="18" charset="0"/>
              </a:rPr>
              <a:t>L</a:t>
            </a:r>
            <a:r>
              <a:rPr lang="vi-VN" sz="2500" dirty="0">
                <a:solidFill>
                  <a:schemeClr val="tx1"/>
                </a:solidFill>
                <a:latin typeface="Times New Roman" pitchFamily="18" charset="0"/>
                <a:cs typeface="Times New Roman" pitchFamily="18" charset="0"/>
              </a:rPr>
              <a:t>òng tin của tác giả vào bản chất lương thiện của</a:t>
            </a:r>
            <a:r>
              <a:rPr lang="en-US" sz="2500" dirty="0">
                <a:solidFill>
                  <a:schemeClr val="tx1"/>
                </a:solidFill>
                <a:latin typeface="Times New Roman" pitchFamily="18" charset="0"/>
                <a:cs typeface="Times New Roman" pitchFamily="18" charset="0"/>
              </a:rPr>
              <a:t> con</a:t>
            </a:r>
            <a:r>
              <a:rPr lang="vi-VN" sz="2500" dirty="0">
                <a:solidFill>
                  <a:schemeClr val="tx1"/>
                </a:solidFill>
                <a:latin typeface="Times New Roman" pitchFamily="18" charset="0"/>
                <a:cs typeface="Times New Roman" pitchFamily="18" charset="0"/>
              </a:rPr>
              <a:t> người</a:t>
            </a:r>
            <a:r>
              <a:rPr lang="en-US" sz="2500" dirty="0">
                <a:solidFill>
                  <a:schemeClr val="tx1"/>
                </a:solidFill>
                <a:latin typeface="Times New Roman" pitchFamily="18" charset="0"/>
                <a:cs typeface="Times New Roman" pitchFamily="18" charset="0"/>
              </a:rPr>
              <a:t>.</a:t>
            </a:r>
          </a:p>
          <a:p>
            <a:pPr>
              <a:lnSpc>
                <a:spcPct val="150000"/>
              </a:lnSpc>
            </a:pPr>
            <a:endParaRPr lang="en-US" sz="25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45407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8600" y="1352550"/>
            <a:ext cx="7620000" cy="492443"/>
          </a:xfrm>
          <a:prstGeom prst="rect">
            <a:avLst/>
          </a:prstGeom>
        </p:spPr>
        <p:txBody>
          <a:bodyPr wrap="square">
            <a:spAutoFit/>
          </a:bodyPr>
          <a:lstStyle/>
          <a:p>
            <a:pPr marL="457200" indent="-457200">
              <a:buFont typeface="Wingdings" pitchFamily="2" charset="2"/>
              <a:buChar char="v"/>
            </a:pPr>
            <a:r>
              <a:rPr lang="en-US" sz="2600" b="1" i="1" dirty="0" err="1" smtClean="0">
                <a:solidFill>
                  <a:srgbClr val="1F497D"/>
                </a:solidFill>
                <a:latin typeface="Times New Roman" pitchFamily="18" charset="0"/>
                <a:cs typeface="Times New Roman" pitchFamily="18" charset="0"/>
              </a:rPr>
              <a:t>Hành</a:t>
            </a:r>
            <a:r>
              <a:rPr lang="en-US" sz="2600" b="1" i="1" dirty="0" smtClean="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động</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tự</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kết</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liễu</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của</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Chí</a:t>
            </a:r>
            <a:r>
              <a:rPr lang="en-US" sz="2600" b="1" i="1" dirty="0">
                <a:solidFill>
                  <a:srgbClr val="1F497D"/>
                </a:solidFill>
                <a:latin typeface="Times New Roman" pitchFamily="18" charset="0"/>
                <a:cs typeface="Times New Roman" pitchFamily="18" charset="0"/>
              </a:rPr>
              <a:t> </a:t>
            </a:r>
            <a:r>
              <a:rPr lang="en-US" sz="2600" b="1" i="1" dirty="0" err="1">
                <a:solidFill>
                  <a:srgbClr val="1F497D"/>
                </a:solidFill>
                <a:latin typeface="Times New Roman" pitchFamily="18" charset="0"/>
                <a:cs typeface="Times New Roman" pitchFamily="18" charset="0"/>
              </a:rPr>
              <a:t>Phèo</a:t>
            </a:r>
            <a:r>
              <a:rPr lang="en-US" sz="2600" b="1" i="1" dirty="0">
                <a:solidFill>
                  <a:srgbClr val="1F497D"/>
                </a:solidFill>
                <a:latin typeface="Times New Roman" pitchFamily="18" charset="0"/>
                <a:cs typeface="Times New Roman" pitchFamily="18" charset="0"/>
              </a:rPr>
              <a:t>:</a:t>
            </a:r>
          </a:p>
        </p:txBody>
      </p:sp>
      <p:pic>
        <p:nvPicPr>
          <p:cNvPr id="6" name="Picture 5" descr="văn 11]Phân tích tâm trạng của Chí Phèo khi bị Thị Nở cự tuyệt - Blog  chuyê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901" y="2142413"/>
            <a:ext cx="3037899" cy="20295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Rectangle 6"/>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9" name="Rectangle 8"/>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
        <p:nvSpPr>
          <p:cNvPr id="10" name="Content Placeholder 2"/>
          <p:cNvSpPr>
            <a:spLocks noGrp="1"/>
          </p:cNvSpPr>
          <p:nvPr>
            <p:ph idx="1"/>
          </p:nvPr>
        </p:nvSpPr>
        <p:spPr>
          <a:xfrm>
            <a:off x="457200" y="1962150"/>
            <a:ext cx="4932218" cy="2362200"/>
          </a:xfrm>
        </p:spPr>
        <p:txBody>
          <a:bodyPr>
            <a:normAutofit lnSpcReduction="10000"/>
          </a:bodyPr>
          <a:lstStyle/>
          <a:p>
            <a:pPr marL="457200" indent="-457200" algn="just">
              <a:lnSpc>
                <a:spcPct val="150000"/>
              </a:lnSpc>
              <a:buFontTx/>
              <a:buChar char="-"/>
            </a:pPr>
            <a:r>
              <a:rPr lang="en-US" sz="2500" dirty="0" smtClean="0">
                <a:solidFill>
                  <a:schemeClr val="tx1"/>
                </a:solidFill>
                <a:latin typeface="Times New Roman" pitchFamily="18" charset="0"/>
                <a:cs typeface="Times New Roman" pitchFamily="18" charset="0"/>
              </a:rPr>
              <a:t>T</a:t>
            </a:r>
            <a:r>
              <a:rPr lang="vi-VN" sz="2500" dirty="0">
                <a:solidFill>
                  <a:schemeClr val="tx1"/>
                </a:solidFill>
                <a:latin typeface="Times New Roman" pitchFamily="18" charset="0"/>
                <a:cs typeface="Times New Roman" pitchFamily="18" charset="0"/>
              </a:rPr>
              <a:t>ố cáo cả một xã hội thực dân nửa phong kiến</a:t>
            </a:r>
            <a:r>
              <a:rPr lang="en-US" sz="2500" dirty="0" smtClean="0">
                <a:solidFill>
                  <a:schemeClr val="tx1"/>
                </a:solidFill>
                <a:latin typeface="Times New Roman" pitchFamily="18" charset="0"/>
                <a:cs typeface="Times New Roman" pitchFamily="18" charset="0"/>
              </a:rPr>
              <a:t>.</a:t>
            </a:r>
          </a:p>
          <a:p>
            <a:pPr marL="457200" indent="-457200" algn="just">
              <a:lnSpc>
                <a:spcPct val="150000"/>
              </a:lnSpc>
              <a:buFontTx/>
              <a:buChar char="-"/>
            </a:pPr>
            <a:r>
              <a:rPr lang="en-US" sz="2500" dirty="0" smtClean="0">
                <a:solidFill>
                  <a:schemeClr val="tx1"/>
                </a:solidFill>
                <a:latin typeface="Times New Roman" pitchFamily="18" charset="0"/>
                <a:cs typeface="Times New Roman" pitchFamily="18" charset="0"/>
              </a:rPr>
              <a:t>L</a:t>
            </a:r>
            <a:r>
              <a:rPr lang="vi-VN" sz="2500" dirty="0">
                <a:solidFill>
                  <a:schemeClr val="tx1"/>
                </a:solidFill>
                <a:latin typeface="Times New Roman" pitchFamily="18" charset="0"/>
                <a:cs typeface="Times New Roman" pitchFamily="18" charset="0"/>
              </a:rPr>
              <a:t>òng tin của tác giả vào bản chất lương thiện của</a:t>
            </a:r>
            <a:r>
              <a:rPr lang="en-US" sz="2500" dirty="0">
                <a:solidFill>
                  <a:schemeClr val="tx1"/>
                </a:solidFill>
                <a:latin typeface="Times New Roman" pitchFamily="18" charset="0"/>
                <a:cs typeface="Times New Roman" pitchFamily="18" charset="0"/>
              </a:rPr>
              <a:t> con</a:t>
            </a:r>
            <a:r>
              <a:rPr lang="vi-VN" sz="2500" dirty="0">
                <a:solidFill>
                  <a:schemeClr val="tx1"/>
                </a:solidFill>
                <a:latin typeface="Times New Roman" pitchFamily="18" charset="0"/>
                <a:cs typeface="Times New Roman" pitchFamily="18" charset="0"/>
              </a:rPr>
              <a:t> người</a:t>
            </a:r>
            <a:r>
              <a:rPr lang="en-US" sz="2500" dirty="0">
                <a:solidFill>
                  <a:schemeClr val="tx1"/>
                </a:solidFill>
                <a:latin typeface="Times New Roman" pitchFamily="18" charset="0"/>
                <a:cs typeface="Times New Roman" pitchFamily="18" charset="0"/>
              </a:rPr>
              <a:t>.</a:t>
            </a:r>
          </a:p>
          <a:p>
            <a:pPr>
              <a:lnSpc>
                <a:spcPct val="150000"/>
              </a:lnSpc>
            </a:pPr>
            <a:endParaRPr lang="en-US" sz="25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7385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228600" y="1352550"/>
            <a:ext cx="7620000" cy="492443"/>
          </a:xfrm>
          <a:prstGeom prst="rect">
            <a:avLst/>
          </a:prstGeom>
        </p:spPr>
        <p:txBody>
          <a:bodyPr wrap="square">
            <a:spAutoFit/>
          </a:bodyPr>
          <a:lstStyle/>
          <a:p>
            <a:pPr marL="457200" indent="-457200">
              <a:buFont typeface="Wingdings" pitchFamily="2" charset="2"/>
              <a:buChar char="v"/>
            </a:pPr>
            <a:r>
              <a:rPr lang="en-US" sz="2600" b="1" i="1" dirty="0" err="1" smtClean="0">
                <a:solidFill>
                  <a:srgbClr val="1F497D"/>
                </a:solidFill>
                <a:latin typeface="Times New Roman" pitchFamily="18" charset="0"/>
                <a:cs typeface="Times New Roman" pitchFamily="18" charset="0"/>
              </a:rPr>
              <a:t>Hiện</a:t>
            </a:r>
            <a:r>
              <a:rPr lang="en-US" sz="2600" b="1" i="1" dirty="0" smtClean="0">
                <a:solidFill>
                  <a:srgbClr val="1F497D"/>
                </a:solidFill>
                <a:latin typeface="Times New Roman" pitchFamily="18" charset="0"/>
                <a:cs typeface="Times New Roman" pitchFamily="18" charset="0"/>
              </a:rPr>
              <a:t> </a:t>
            </a:r>
            <a:r>
              <a:rPr lang="en-US" sz="2600" b="1" i="1" dirty="0" err="1" smtClean="0">
                <a:solidFill>
                  <a:srgbClr val="1F497D"/>
                </a:solidFill>
                <a:latin typeface="Times New Roman" pitchFamily="18" charset="0"/>
                <a:cs typeface="Times New Roman" pitchFamily="18" charset="0"/>
              </a:rPr>
              <a:t>tượng</a:t>
            </a:r>
            <a:r>
              <a:rPr lang="en-US" sz="2600" b="1" i="1" dirty="0" smtClean="0">
                <a:solidFill>
                  <a:srgbClr val="1F497D"/>
                </a:solidFill>
                <a:latin typeface="Times New Roman" pitchFamily="18" charset="0"/>
                <a:cs typeface="Times New Roman" pitchFamily="18" charset="0"/>
              </a:rPr>
              <a:t> </a:t>
            </a:r>
            <a:r>
              <a:rPr lang="en-US" sz="2600" b="1" i="1" dirty="0" err="1" smtClean="0">
                <a:solidFill>
                  <a:srgbClr val="1F497D"/>
                </a:solidFill>
                <a:latin typeface="Times New Roman" pitchFamily="18" charset="0"/>
                <a:cs typeface="Times New Roman" pitchFamily="18" charset="0"/>
              </a:rPr>
              <a:t>Chí</a:t>
            </a:r>
            <a:r>
              <a:rPr lang="en-US" sz="2600" b="1" i="1" dirty="0" smtClean="0">
                <a:solidFill>
                  <a:srgbClr val="1F497D"/>
                </a:solidFill>
                <a:latin typeface="Times New Roman" pitchFamily="18" charset="0"/>
                <a:cs typeface="Times New Roman" pitchFamily="18" charset="0"/>
              </a:rPr>
              <a:t> </a:t>
            </a:r>
            <a:r>
              <a:rPr lang="en-US" sz="2600" b="1" i="1" dirty="0" err="1" smtClean="0">
                <a:solidFill>
                  <a:srgbClr val="1F497D"/>
                </a:solidFill>
                <a:latin typeface="Times New Roman" pitchFamily="18" charset="0"/>
                <a:cs typeface="Times New Roman" pitchFamily="18" charset="0"/>
              </a:rPr>
              <a:t>Phèo</a:t>
            </a:r>
            <a:r>
              <a:rPr lang="en-US" sz="2600" b="1" i="1" dirty="0" smtClean="0">
                <a:solidFill>
                  <a:srgbClr val="1F497D"/>
                </a:solidFill>
                <a:latin typeface="Times New Roman" pitchFamily="18" charset="0"/>
                <a:cs typeface="Times New Roman" pitchFamily="18" charset="0"/>
              </a:rPr>
              <a:t> </a:t>
            </a:r>
            <a:r>
              <a:rPr lang="en-US" sz="2600" b="1" i="1" dirty="0" err="1" smtClean="0">
                <a:solidFill>
                  <a:srgbClr val="1F497D"/>
                </a:solidFill>
                <a:latin typeface="Times New Roman" pitchFamily="18" charset="0"/>
                <a:cs typeface="Times New Roman" pitchFamily="18" charset="0"/>
              </a:rPr>
              <a:t>chưa</a:t>
            </a:r>
            <a:r>
              <a:rPr lang="en-US" sz="2600" b="1" i="1" dirty="0" smtClean="0">
                <a:solidFill>
                  <a:srgbClr val="1F497D"/>
                </a:solidFill>
                <a:latin typeface="Times New Roman" pitchFamily="18" charset="0"/>
                <a:cs typeface="Times New Roman" pitchFamily="18" charset="0"/>
              </a:rPr>
              <a:t> </a:t>
            </a:r>
            <a:r>
              <a:rPr lang="en-US" sz="2600" b="1" i="1" dirty="0" err="1" smtClean="0">
                <a:solidFill>
                  <a:srgbClr val="1F497D"/>
                </a:solidFill>
                <a:latin typeface="Times New Roman" pitchFamily="18" charset="0"/>
                <a:cs typeface="Times New Roman" pitchFamily="18" charset="0"/>
              </a:rPr>
              <a:t>chấm</a:t>
            </a:r>
            <a:r>
              <a:rPr lang="en-US" sz="2600" b="1" i="1" dirty="0" smtClean="0">
                <a:solidFill>
                  <a:srgbClr val="1F497D"/>
                </a:solidFill>
                <a:latin typeface="Times New Roman" pitchFamily="18" charset="0"/>
                <a:cs typeface="Times New Roman" pitchFamily="18" charset="0"/>
              </a:rPr>
              <a:t> </a:t>
            </a:r>
            <a:r>
              <a:rPr lang="en-US" sz="2600" b="1" i="1" dirty="0" err="1" smtClean="0">
                <a:solidFill>
                  <a:srgbClr val="1F497D"/>
                </a:solidFill>
                <a:latin typeface="Times New Roman" pitchFamily="18" charset="0"/>
                <a:cs typeface="Times New Roman" pitchFamily="18" charset="0"/>
              </a:rPr>
              <a:t>dứt</a:t>
            </a:r>
            <a:r>
              <a:rPr lang="en-US" sz="2600" b="1" i="1" dirty="0" smtClean="0">
                <a:solidFill>
                  <a:srgbClr val="1F497D"/>
                </a:solidFill>
                <a:latin typeface="Times New Roman" pitchFamily="18" charset="0"/>
                <a:cs typeface="Times New Roman" pitchFamily="18" charset="0"/>
              </a:rPr>
              <a:t>:</a:t>
            </a:r>
            <a:endParaRPr lang="en-US" sz="2600" b="1" i="1" dirty="0">
              <a:solidFill>
                <a:srgbClr val="1F497D"/>
              </a:solidFill>
              <a:latin typeface="Times New Roman" pitchFamily="18" charset="0"/>
              <a:cs typeface="Times New Roman" pitchFamily="18" charset="0"/>
            </a:endParaRPr>
          </a:p>
        </p:txBody>
      </p:sp>
      <p:sp>
        <p:nvSpPr>
          <p:cNvPr id="7" name="Rectangle 6"/>
          <p:cNvSpPr/>
          <p:nvPr/>
        </p:nvSpPr>
        <p:spPr>
          <a:xfrm>
            <a:off x="304800" y="295930"/>
            <a:ext cx="3865161"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2</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Chí</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Phèo</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9" name="Rectangle 8"/>
          <p:cNvSpPr/>
          <p:nvPr/>
        </p:nvSpPr>
        <p:spPr>
          <a:xfrm>
            <a:off x="252733" y="860107"/>
            <a:ext cx="5843267"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d. </a:t>
            </a:r>
            <a:r>
              <a:rPr lang="en-US" sz="2600" b="1" i="1" dirty="0" err="1" smtClean="0">
                <a:solidFill>
                  <a:srgbClr val="0070C0"/>
                </a:solidFill>
                <a:latin typeface="Times New Roman" pitchFamily="18" charset="0"/>
                <a:cs typeface="Times New Roman" pitchFamily="18" charset="0"/>
              </a:rPr>
              <a:t>Chí</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Phèo</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bị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cự</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tuyệt</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quyền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làm</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người</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
        <p:nvSpPr>
          <p:cNvPr id="8" name="Content Placeholder 2"/>
          <p:cNvSpPr>
            <a:spLocks noGrp="1"/>
          </p:cNvSpPr>
          <p:nvPr>
            <p:ph idx="1"/>
          </p:nvPr>
        </p:nvSpPr>
        <p:spPr>
          <a:xfrm>
            <a:off x="381000" y="1962150"/>
            <a:ext cx="5715000" cy="3048000"/>
          </a:xfrm>
        </p:spPr>
        <p:txBody>
          <a:bodyPr>
            <a:normAutofit fontScale="92500" lnSpcReduction="10000"/>
          </a:bodyPr>
          <a:lstStyle/>
          <a:p>
            <a:pPr marL="342900" indent="-342900" algn="just">
              <a:lnSpc>
                <a:spcPct val="150000"/>
              </a:lnSpc>
              <a:buFont typeface="Wingdings" pitchFamily="2" charset="2"/>
              <a:buChar char="Ø"/>
            </a:pPr>
            <a:r>
              <a:rPr lang="vi-VN" sz="2400" i="1" dirty="0" smtClean="0">
                <a:solidFill>
                  <a:srgbClr val="FF0000"/>
                </a:solidFill>
                <a:latin typeface="+mj-lt"/>
              </a:rPr>
              <a:t>Cái </a:t>
            </a:r>
            <a:r>
              <a:rPr lang="vi-VN" sz="2400" i="1" dirty="0">
                <a:solidFill>
                  <a:srgbClr val="FF0000"/>
                </a:solidFill>
                <a:latin typeface="+mj-lt"/>
              </a:rPr>
              <a:t>lò gạch cũ bỏ không hiện lên trong tâm trí Thị Nở phản ánh quy luật tàn bạo ấy của xã hội thực dân nửa phong kiến: Chừng nào còn giai cấp thống trị tàn bạo, người nông dân còn bị bần cùng hóa dẫn tới lưu manh hóa và mất đi cả nhân hình và nhân tính.</a:t>
            </a:r>
            <a:endParaRPr lang="en-US" sz="2400" i="1" dirty="0">
              <a:solidFill>
                <a:srgbClr val="FF0000"/>
              </a:solidFill>
              <a:latin typeface="+mj-lt"/>
            </a:endParaRPr>
          </a:p>
        </p:txBody>
      </p:sp>
      <p:pic>
        <p:nvPicPr>
          <p:cNvPr id="11" name="Picture 10"/>
          <p:cNvPicPr>
            <a:picLocks noChangeAspect="1"/>
          </p:cNvPicPr>
          <p:nvPr/>
        </p:nvPicPr>
        <p:blipFill>
          <a:blip r:embed="rId2"/>
          <a:stretch>
            <a:fillRect/>
          </a:stretch>
        </p:blipFill>
        <p:spPr>
          <a:xfrm>
            <a:off x="6324600" y="2060665"/>
            <a:ext cx="2666689" cy="3025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072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76350"/>
            <a:ext cx="8229600" cy="2971800"/>
          </a:xfrm>
        </p:spPr>
        <p:style>
          <a:lnRef idx="2">
            <a:schemeClr val="accent1"/>
          </a:lnRef>
          <a:fillRef idx="1">
            <a:schemeClr val="lt1"/>
          </a:fillRef>
          <a:effectRef idx="0">
            <a:schemeClr val="accent1"/>
          </a:effectRef>
          <a:fontRef idx="minor">
            <a:schemeClr val="dk1"/>
          </a:fontRef>
        </p:style>
        <p:txBody>
          <a:bodyPr>
            <a:noAutofit/>
          </a:bodyPr>
          <a:lstStyle/>
          <a:p>
            <a:pPr algn="just"/>
            <a:r>
              <a:rPr lang="vi-VN" sz="2400" i="1" dirty="0">
                <a:solidFill>
                  <a:srgbClr val="0070C0"/>
                </a:solidFill>
                <a:latin typeface="+mj-lt"/>
              </a:rPr>
              <a:t>"Cái mặt của thị thực là một sự mỉa mai của hóa công: nó ngắn đến nỗi mà bề ngang hơn bề dài, thế mà hai má nó lại hóp vào mới thật là tai hại, nếu hai má nó phinh phính thì mặt thị </a:t>
            </a:r>
            <a:r>
              <a:rPr lang="vi-VN" sz="2400" i="1" dirty="0" smtClean="0">
                <a:solidFill>
                  <a:srgbClr val="0070C0"/>
                </a:solidFill>
                <a:latin typeface="+mj-lt"/>
              </a:rPr>
              <a:t>lại </a:t>
            </a:r>
            <a:r>
              <a:rPr lang="vi-VN" sz="2400" i="1" dirty="0">
                <a:solidFill>
                  <a:srgbClr val="0070C0"/>
                </a:solidFill>
                <a:latin typeface="+mj-lt"/>
              </a:rPr>
              <a:t>còn được hao hao như mặt lợn... Cái mũi thì vừa ngắn, vừa to, vừa đỏ, vừa sần sùi như vỏ cam sành..."</a:t>
            </a:r>
          </a:p>
          <a:p>
            <a:pPr algn="just"/>
            <a:r>
              <a:rPr lang="vi-VN" sz="2400" i="1" dirty="0">
                <a:solidFill>
                  <a:srgbClr val="0070C0"/>
                </a:solidFill>
                <a:latin typeface="+mj-lt"/>
              </a:rPr>
              <a:t>"Đã thế thị còn dở hơi... và thị lại nghèo... và thị lại là dòng giống của một nhà có mả hủi..."</a:t>
            </a:r>
            <a:endParaRPr lang="en-US" sz="2400" i="1" dirty="0">
              <a:solidFill>
                <a:srgbClr val="0070C0"/>
              </a:solidFill>
              <a:latin typeface="+mj-lt"/>
            </a:endParaRPr>
          </a:p>
        </p:txBody>
      </p:sp>
      <p:sp>
        <p:nvSpPr>
          <p:cNvPr id="4" name="Rectangle 3"/>
          <p:cNvSpPr/>
          <p:nvPr/>
        </p:nvSpPr>
        <p:spPr>
          <a:xfrm>
            <a:off x="304800" y="295930"/>
            <a:ext cx="4924746" cy="523220"/>
          </a:xfrm>
          <a:prstGeom prst="rect">
            <a:avLst/>
          </a:prstGeom>
        </p:spPr>
        <p:txBody>
          <a:bodyPr wrap="none">
            <a:spAutoFit/>
          </a:bodyPr>
          <a:lstStyle/>
          <a:p>
            <a:r>
              <a:rPr lang="en-US" sz="2800" b="1" i="1" dirty="0" smtClean="0">
                <a:solidFill>
                  <a:srgbClr val="C00000"/>
                </a:solidFill>
                <a:latin typeface="Times New Roman" pitchFamily="18" charset="0"/>
                <a:cs typeface="Times New Roman" pitchFamily="18" charset="0"/>
              </a:rPr>
              <a:t>3.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nhân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vật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Thị</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Nở</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Tree>
    <p:extLst>
      <p:ext uri="{BB962C8B-B14F-4D97-AF65-F5344CB8AC3E}">
        <p14:creationId xmlns:p14="http://schemas.microsoft.com/office/powerpoint/2010/main" val="180769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ircle(in)">
                                      <p:cBhvr>
                                        <p:cTn id="12" dur="2000"/>
                                        <p:tgtEl>
                                          <p:spTgt spid="3">
                                            <p:bg/>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895350"/>
            <a:ext cx="6019800" cy="1946275"/>
          </a:xfrm>
        </p:spPr>
        <p:txBody>
          <a:bodyPr>
            <a:noAutofit/>
          </a:bodyPr>
          <a:lstStyle/>
          <a:p>
            <a:pPr marL="457200" indent="-457200" algn="l">
              <a:lnSpc>
                <a:spcPct val="150000"/>
              </a:lnSpc>
              <a:buFontTx/>
              <a:buChar char="-"/>
            </a:pPr>
            <a:r>
              <a:rPr lang="en-US" sz="2600" dirty="0" smtClean="0">
                <a:solidFill>
                  <a:schemeClr val="tx1"/>
                </a:solidFill>
                <a:latin typeface="Times New Roman" pitchFamily="18" charset="0"/>
                <a:cs typeface="Times New Roman" pitchFamily="18" charset="0"/>
              </a:rPr>
              <a:t>L</a:t>
            </a:r>
            <a:r>
              <a:rPr lang="vi-VN" sz="2600" dirty="0" smtClean="0">
                <a:solidFill>
                  <a:schemeClr val="tx1"/>
                </a:solidFill>
                <a:latin typeface="Times New Roman" pitchFamily="18" charset="0"/>
                <a:cs typeface="Times New Roman" pitchFamily="18" charset="0"/>
              </a:rPr>
              <a:t>à </a:t>
            </a:r>
            <a:r>
              <a:rPr lang="vi-VN" sz="2600" dirty="0">
                <a:solidFill>
                  <a:schemeClr val="tx1"/>
                </a:solidFill>
                <a:latin typeface="Times New Roman" pitchFamily="18" charset="0"/>
                <a:cs typeface="Times New Roman" pitchFamily="18" charset="0"/>
              </a:rPr>
              <a:t>con người xấu nhất làng Vũ </a:t>
            </a:r>
            <a:r>
              <a:rPr lang="vi-VN" sz="2600" dirty="0" smtClean="0">
                <a:solidFill>
                  <a:schemeClr val="tx1"/>
                </a:solidFill>
                <a:latin typeface="Times New Roman" pitchFamily="18" charset="0"/>
                <a:cs typeface="Times New Roman" pitchFamily="18" charset="0"/>
              </a:rPr>
              <a:t>Đại</a:t>
            </a:r>
            <a:r>
              <a:rPr lang="en-US" sz="2600" dirty="0" smtClean="0">
                <a:solidFill>
                  <a:schemeClr val="tx1"/>
                </a:solidFill>
                <a:latin typeface="Times New Roman" pitchFamily="18" charset="0"/>
                <a:cs typeface="Times New Roman" pitchFamily="18" charset="0"/>
              </a:rPr>
              <a:t>.</a:t>
            </a:r>
          </a:p>
          <a:p>
            <a:pPr marL="457200" indent="-457200" algn="l">
              <a:lnSpc>
                <a:spcPct val="150000"/>
              </a:lnSpc>
              <a:buFontTx/>
              <a:buChar char="-"/>
            </a:pPr>
            <a:r>
              <a:rPr lang="en-US" sz="2600" dirty="0" smtClean="0">
                <a:solidFill>
                  <a:schemeClr val="tx1"/>
                </a:solidFill>
                <a:latin typeface="Times New Roman" pitchFamily="18" charset="0"/>
                <a:cs typeface="Times New Roman" pitchFamily="18" charset="0"/>
              </a:rPr>
              <a:t>L</a:t>
            </a:r>
            <a:r>
              <a:rPr lang="vi-VN" sz="2600" dirty="0" smtClean="0">
                <a:solidFill>
                  <a:schemeClr val="tx1"/>
                </a:solidFill>
                <a:latin typeface="Times New Roman" pitchFamily="18" charset="0"/>
                <a:cs typeface="Times New Roman" pitchFamily="18" charset="0"/>
              </a:rPr>
              <a:t>à </a:t>
            </a:r>
            <a:r>
              <a:rPr lang="vi-VN" sz="2600" dirty="0">
                <a:solidFill>
                  <a:schemeClr val="tx1"/>
                </a:solidFill>
                <a:latin typeface="Times New Roman" pitchFamily="18" charset="0"/>
                <a:cs typeface="Times New Roman" pitchFamily="18" charset="0"/>
              </a:rPr>
              <a:t>một người dở </a:t>
            </a:r>
            <a:r>
              <a:rPr lang="vi-VN" sz="2600" dirty="0" smtClean="0">
                <a:solidFill>
                  <a:schemeClr val="tx1"/>
                </a:solidFill>
                <a:latin typeface="Times New Roman" pitchFamily="18" charset="0"/>
                <a:cs typeface="Times New Roman" pitchFamily="18" charset="0"/>
              </a:rPr>
              <a:t>hơi</a:t>
            </a:r>
            <a:r>
              <a:rPr lang="en-US" sz="2600" dirty="0" smtClean="0">
                <a:solidFill>
                  <a:schemeClr val="tx1"/>
                </a:solidFill>
                <a:latin typeface="Times New Roman" pitchFamily="18" charset="0"/>
                <a:cs typeface="Times New Roman" pitchFamily="18" charset="0"/>
              </a:rPr>
              <a:t>.</a:t>
            </a:r>
          </a:p>
        </p:txBody>
      </p:sp>
      <p:pic>
        <p:nvPicPr>
          <p:cNvPr id="1026" name="Picture 2" descr="http://anh.24h.com.vn/upload/4-2012/images/2012-10-04/1349323062-duc-lu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133474"/>
            <a:ext cx="3429000" cy="26574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Rectangle 1"/>
          <p:cNvSpPr/>
          <p:nvPr/>
        </p:nvSpPr>
        <p:spPr>
          <a:xfrm>
            <a:off x="152400" y="2571750"/>
            <a:ext cx="5257800" cy="1820948"/>
          </a:xfrm>
          <a:prstGeom prst="rect">
            <a:avLst/>
          </a:prstGeom>
        </p:spPr>
        <p:txBody>
          <a:bodyPr wrap="square">
            <a:spAutoFit/>
          </a:bodyPr>
          <a:lstStyle/>
          <a:p>
            <a:pPr marL="457200" lvl="0" indent="-457200" algn="just">
              <a:lnSpc>
                <a:spcPct val="150000"/>
              </a:lnSpc>
              <a:buFont typeface="Wingdings" pitchFamily="2" charset="2"/>
              <a:buChar char="Ø"/>
            </a:pPr>
            <a:r>
              <a:rPr lang="vi-VN" sz="2600" b="1" i="1" dirty="0">
                <a:solidFill>
                  <a:srgbClr val="002060"/>
                </a:solidFill>
                <a:latin typeface="Times New Roman" pitchFamily="18" charset="0"/>
                <a:cs typeface="Times New Roman" pitchFamily="18" charset="0"/>
              </a:rPr>
              <a:t>Tài năng </a:t>
            </a:r>
            <a:r>
              <a:rPr lang="en-US" sz="2600" b="1" i="1" dirty="0" err="1">
                <a:solidFill>
                  <a:srgbClr val="002060"/>
                </a:solidFill>
                <a:latin typeface="Times New Roman" pitchFamily="18" charset="0"/>
                <a:cs typeface="Times New Roman" pitchFamily="18" charset="0"/>
              </a:rPr>
              <a:t>của</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tác</a:t>
            </a:r>
            <a:r>
              <a:rPr lang="en-US" sz="2600" b="1" i="1" dirty="0">
                <a:solidFill>
                  <a:srgbClr val="002060"/>
                </a:solidFill>
                <a:latin typeface="Times New Roman" pitchFamily="18" charset="0"/>
                <a:cs typeface="Times New Roman" pitchFamily="18" charset="0"/>
              </a:rPr>
              <a:t> </a:t>
            </a:r>
            <a:r>
              <a:rPr lang="en-US" sz="2600" b="1" i="1" dirty="0" err="1">
                <a:solidFill>
                  <a:srgbClr val="002060"/>
                </a:solidFill>
                <a:latin typeface="Times New Roman" pitchFamily="18" charset="0"/>
                <a:cs typeface="Times New Roman" pitchFamily="18" charset="0"/>
              </a:rPr>
              <a:t>giả</a:t>
            </a:r>
            <a:r>
              <a:rPr lang="en-US" sz="2600" b="1" i="1" dirty="0">
                <a:solidFill>
                  <a:srgbClr val="002060"/>
                </a:solidFill>
                <a:latin typeface="Times New Roman" pitchFamily="18" charset="0"/>
                <a:cs typeface="Times New Roman" pitchFamily="18" charset="0"/>
              </a:rPr>
              <a:t> </a:t>
            </a:r>
            <a:r>
              <a:rPr lang="vi-VN" sz="2600" b="1" i="1" dirty="0">
                <a:solidFill>
                  <a:srgbClr val="002060"/>
                </a:solidFill>
                <a:latin typeface="Times New Roman" pitchFamily="18" charset="0"/>
                <a:cs typeface="Times New Roman" pitchFamily="18" charset="0"/>
              </a:rPr>
              <a:t>trong việc xây dựng hình tượng nhân vật Thị Nở xấu đến m</a:t>
            </a:r>
            <a:r>
              <a:rPr lang="en-US" sz="2600" b="1" i="1" dirty="0">
                <a:solidFill>
                  <a:srgbClr val="002060"/>
                </a:solidFill>
                <a:latin typeface="Times New Roman" pitchFamily="18" charset="0"/>
                <a:cs typeface="Times New Roman" pitchFamily="18" charset="0"/>
              </a:rPr>
              <a:t>a</a:t>
            </a:r>
            <a:r>
              <a:rPr lang="vi-VN" sz="2600" b="1" i="1" dirty="0">
                <a:solidFill>
                  <a:srgbClr val="002060"/>
                </a:solidFill>
                <a:latin typeface="Times New Roman" pitchFamily="18" charset="0"/>
                <a:cs typeface="Times New Roman" pitchFamily="18" charset="0"/>
              </a:rPr>
              <a:t> chê, quỷ hờn</a:t>
            </a:r>
            <a:endParaRPr lang="en-US" sz="2600" b="1" i="1" dirty="0">
              <a:solidFill>
                <a:srgbClr val="002060"/>
              </a:solidFill>
              <a:latin typeface="Times New Roman" pitchFamily="18" charset="0"/>
              <a:cs typeface="Times New Roman" pitchFamily="18" charset="0"/>
            </a:endParaRPr>
          </a:p>
        </p:txBody>
      </p:sp>
      <p:sp>
        <p:nvSpPr>
          <p:cNvPr id="6" name="Rectangle 5"/>
          <p:cNvSpPr/>
          <p:nvPr/>
        </p:nvSpPr>
        <p:spPr>
          <a:xfrm>
            <a:off x="304800" y="295930"/>
            <a:ext cx="4924746" cy="523220"/>
          </a:xfrm>
          <a:prstGeom prst="rect">
            <a:avLst/>
          </a:prstGeom>
        </p:spPr>
        <p:txBody>
          <a:bodyPr wrap="none">
            <a:spAutoFit/>
          </a:bodyPr>
          <a:lstStyle/>
          <a:p>
            <a:r>
              <a:rPr lang="en-US" sz="2800" b="1" i="1" dirty="0" smtClean="0">
                <a:solidFill>
                  <a:srgbClr val="C00000"/>
                </a:solidFill>
                <a:latin typeface="Times New Roman" pitchFamily="18" charset="0"/>
                <a:cs typeface="Times New Roman" pitchFamily="18" charset="0"/>
              </a:rPr>
              <a:t>3.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nhân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vật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Thị</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Nở</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Tree>
    <p:extLst>
      <p:ext uri="{BB962C8B-B14F-4D97-AF65-F5344CB8AC3E}">
        <p14:creationId xmlns:p14="http://schemas.microsoft.com/office/powerpoint/2010/main" val="16094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heel(1)">
                                      <p:cBhvr>
                                        <p:cTn id="17" dur="20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95350"/>
            <a:ext cx="8229600" cy="3317874"/>
          </a:xfrm>
        </p:spPr>
        <p:txBody>
          <a:bodyPr>
            <a:noAutofit/>
          </a:bodyPr>
          <a:lstStyle/>
          <a:p>
            <a:pPr algn="just">
              <a:lnSpc>
                <a:spcPct val="150000"/>
              </a:lnSpc>
            </a:pPr>
            <a:r>
              <a:rPr lang="en-US" sz="2400" dirty="0" smtClean="0">
                <a:solidFill>
                  <a:schemeClr val="tx1"/>
                </a:solidFill>
                <a:latin typeface="Times New Roman" pitchFamily="18" charset="0"/>
                <a:cs typeface="Times New Roman" pitchFamily="18" charset="0"/>
              </a:rPr>
              <a:t>- </a:t>
            </a:r>
            <a:r>
              <a:rPr lang="vi-VN" sz="2400" dirty="0" smtClean="0">
                <a:solidFill>
                  <a:schemeClr val="tx1"/>
                </a:solidFill>
                <a:latin typeface="Times New Roman" pitchFamily="18" charset="0"/>
                <a:cs typeface="Times New Roman" pitchFamily="18" charset="0"/>
              </a:rPr>
              <a:t>Tiềm </a:t>
            </a:r>
            <a:r>
              <a:rPr lang="vi-VN" sz="2400" dirty="0">
                <a:solidFill>
                  <a:schemeClr val="tx1"/>
                </a:solidFill>
                <a:latin typeface="Times New Roman" pitchFamily="18" charset="0"/>
                <a:cs typeface="Times New Roman" pitchFamily="18" charset="0"/>
              </a:rPr>
              <a:t>ẩn dưới đáy sâu tâm hồn của con người </a:t>
            </a:r>
            <a:r>
              <a:rPr lang="vi-VN" sz="2400" dirty="0" smtClean="0">
                <a:solidFill>
                  <a:schemeClr val="tx1"/>
                </a:solidFill>
                <a:latin typeface="Times New Roman" pitchFamily="18" charset="0"/>
                <a:cs typeface="Times New Roman" pitchFamily="18" charset="0"/>
              </a:rPr>
              <a:t>ấy </a:t>
            </a:r>
            <a:r>
              <a:rPr lang="vi-VN" sz="2400" dirty="0">
                <a:solidFill>
                  <a:schemeClr val="tx1"/>
                </a:solidFill>
                <a:latin typeface="Times New Roman" pitchFamily="18" charset="0"/>
                <a:cs typeface="Times New Roman" pitchFamily="18" charset="0"/>
              </a:rPr>
              <a:t>lại là một tấm lòng son, một tình thương nhân loại đáng </a:t>
            </a:r>
            <a:r>
              <a:rPr lang="vi-VN" sz="2400" dirty="0" smtClean="0">
                <a:solidFill>
                  <a:schemeClr val="tx1"/>
                </a:solidFill>
                <a:latin typeface="Times New Roman" pitchFamily="18" charset="0"/>
                <a:cs typeface="Times New Roman" pitchFamily="18" charset="0"/>
              </a:rPr>
              <a:t>qu</a:t>
            </a:r>
            <a:r>
              <a:rPr lang="en-US" sz="2400" dirty="0">
                <a:solidFill>
                  <a:schemeClr val="tx1"/>
                </a:solidFill>
                <a:latin typeface="Times New Roman" pitchFamily="18" charset="0"/>
                <a:cs typeface="Times New Roman" pitchFamily="18" charset="0"/>
              </a:rPr>
              <a:t>ý</a:t>
            </a:r>
            <a:r>
              <a:rPr lang="vi-VN" sz="2400" dirty="0" smtClean="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mà những nhân vật khác trong truyện không có được</a:t>
            </a:r>
            <a:r>
              <a:rPr lang="vi-VN" sz="2400" dirty="0" smtClean="0">
                <a:solidFill>
                  <a:schemeClr val="tx1"/>
                </a:solidFill>
                <a:latin typeface="Times New Roman" pitchFamily="18" charset="0"/>
                <a:cs typeface="Times New Roman" pitchFamily="18" charset="0"/>
              </a:rPr>
              <a:t>.</a:t>
            </a:r>
            <a:endParaRPr lang="en-US" sz="2400" dirty="0" smtClean="0">
              <a:solidFill>
                <a:schemeClr val="tx1"/>
              </a:solidFill>
              <a:latin typeface="Times New Roman" pitchFamily="18" charset="0"/>
              <a:cs typeface="Times New Roman" pitchFamily="18" charset="0"/>
            </a:endParaRPr>
          </a:p>
          <a:p>
            <a:pPr marL="457189" indent="-457189" algn="just">
              <a:lnSpc>
                <a:spcPct val="150000"/>
              </a:lnSpc>
              <a:buFont typeface="Arial" pitchFamily="34" charset="0"/>
              <a:buChar char="•"/>
            </a:pPr>
            <a:r>
              <a:rPr lang="en-US" sz="2400" dirty="0" smtClean="0">
                <a:solidFill>
                  <a:schemeClr val="tx1"/>
                </a:solidFill>
                <a:latin typeface="Times New Roman" pitchFamily="18" charset="0"/>
                <a:cs typeface="Times New Roman" pitchFamily="18" charset="0"/>
              </a:rPr>
              <a:t>B</a:t>
            </a:r>
            <a:r>
              <a:rPr lang="vi-VN" sz="2400" dirty="0" smtClean="0">
                <a:solidFill>
                  <a:schemeClr val="tx1"/>
                </a:solidFill>
                <a:latin typeface="Times New Roman" pitchFamily="18" charset="0"/>
                <a:cs typeface="Times New Roman" pitchFamily="18" charset="0"/>
              </a:rPr>
              <a:t>át </a:t>
            </a:r>
            <a:r>
              <a:rPr lang="vi-VN" sz="2400" dirty="0">
                <a:solidFill>
                  <a:schemeClr val="tx1"/>
                </a:solidFill>
                <a:latin typeface="Times New Roman" pitchFamily="18" charset="0"/>
                <a:cs typeface="Times New Roman" pitchFamily="18" charset="0"/>
              </a:rPr>
              <a:t>cháo </a:t>
            </a:r>
            <a:r>
              <a:rPr lang="vi-VN" sz="2400" dirty="0" smtClean="0">
                <a:solidFill>
                  <a:schemeClr val="tx1"/>
                </a:solidFill>
                <a:latin typeface="Times New Roman" pitchFamily="18" charset="0"/>
                <a:cs typeface="Times New Roman" pitchFamily="18" charset="0"/>
              </a:rPr>
              <a:t>hành</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cho</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Chí</a:t>
            </a:r>
            <a:r>
              <a:rPr lang="en-US" sz="2400" dirty="0" smtClean="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Phèo</a:t>
            </a:r>
            <a:r>
              <a:rPr lang="en-US" sz="2400" dirty="0" smtClean="0">
                <a:solidFill>
                  <a:schemeClr val="tx1"/>
                </a:solidFill>
                <a:latin typeface="Times New Roman" pitchFamily="18" charset="0"/>
                <a:cs typeface="Times New Roman" pitchFamily="18" charset="0"/>
              </a:rPr>
              <a:t>.</a:t>
            </a:r>
          </a:p>
          <a:p>
            <a:pPr marL="457189" indent="-457189" algn="just">
              <a:lnSpc>
                <a:spcPct val="150000"/>
              </a:lnSpc>
              <a:buFont typeface="Arial" pitchFamily="34" charset="0"/>
              <a:buChar char="•"/>
            </a:pPr>
            <a:r>
              <a:rPr lang="vi-VN" sz="2400" dirty="0" smtClean="0">
                <a:solidFill>
                  <a:schemeClr val="tx1"/>
                </a:solidFill>
                <a:latin typeface="Times New Roman" pitchFamily="18" charset="0"/>
                <a:cs typeface="Times New Roman" pitchFamily="18" charset="0"/>
              </a:rPr>
              <a:t>Chính </a:t>
            </a:r>
            <a:r>
              <a:rPr lang="vi-VN" sz="2400" dirty="0">
                <a:solidFill>
                  <a:schemeClr val="tx1"/>
                </a:solidFill>
                <a:latin typeface="Times New Roman" pitchFamily="18" charset="0"/>
                <a:cs typeface="Times New Roman" pitchFamily="18" charset="0"/>
              </a:rPr>
              <a:t>bát cháo hành của Thị Nở, với biến thể của nó chính là Hương cháo hành đã đóng vai trò quyết định vào cuộc đời của Chí Phèo.</a:t>
            </a:r>
            <a:endParaRPr lang="en-US" sz="2400" dirty="0">
              <a:solidFill>
                <a:schemeClr val="tx1"/>
              </a:solidFill>
              <a:latin typeface="Times New Roman" pitchFamily="18" charset="0"/>
              <a:cs typeface="Times New Roman" pitchFamily="18" charset="0"/>
            </a:endParaRPr>
          </a:p>
        </p:txBody>
      </p:sp>
      <p:sp>
        <p:nvSpPr>
          <p:cNvPr id="4" name="Rectangle 3"/>
          <p:cNvSpPr/>
          <p:nvPr/>
        </p:nvSpPr>
        <p:spPr>
          <a:xfrm>
            <a:off x="304800" y="295930"/>
            <a:ext cx="4924746" cy="523220"/>
          </a:xfrm>
          <a:prstGeom prst="rect">
            <a:avLst/>
          </a:prstGeom>
        </p:spPr>
        <p:txBody>
          <a:bodyPr wrap="none">
            <a:spAutoFit/>
          </a:bodyPr>
          <a:lstStyle/>
          <a:p>
            <a:r>
              <a:rPr lang="en-US" sz="2800" b="1" i="1" dirty="0" smtClean="0">
                <a:solidFill>
                  <a:srgbClr val="C00000"/>
                </a:solidFill>
                <a:latin typeface="Times New Roman" pitchFamily="18" charset="0"/>
                <a:cs typeface="Times New Roman" pitchFamily="18" charset="0"/>
              </a:rPr>
              <a:t>3.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nhân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vật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Thị</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Nở</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Tree>
    <p:extLst>
      <p:ext uri="{BB962C8B-B14F-4D97-AF65-F5344CB8AC3E}">
        <p14:creationId xmlns:p14="http://schemas.microsoft.com/office/powerpoint/2010/main" val="313320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304800" y="895350"/>
            <a:ext cx="8016070" cy="403939"/>
          </a:xfrm>
          <a:prstGeom prst="rect">
            <a:avLst/>
          </a:prstGeom>
        </p:spPr>
        <p:txBody>
          <a:bodyPr wrap="square" lIns="34274" tIns="17136" rIns="34274" bIns="17136">
            <a:spAutoFit/>
          </a:bodyPr>
          <a:lstStyle/>
          <a:p>
            <a:pPr indent="127930" algn="just" defTabSz="816085" fontAlgn="auto">
              <a:spcBef>
                <a:spcPts val="0"/>
              </a:spcBef>
              <a:spcAft>
                <a:spcPts val="0"/>
              </a:spcAft>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tầng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trị</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nông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a:t>
            </a:r>
            <a:endParaRPr lang="en-US" sz="2400" dirty="0">
              <a:latin typeface="Times New Roman" pitchFamily="18" charset="0"/>
              <a:cs typeface="Times New Roman" pitchFamily="18" charset="0"/>
            </a:endParaRPr>
          </a:p>
        </p:txBody>
      </p:sp>
      <p:sp>
        <p:nvSpPr>
          <p:cNvPr id="13" name="Rectangle 12"/>
          <p:cNvSpPr/>
          <p:nvPr/>
        </p:nvSpPr>
        <p:spPr>
          <a:xfrm>
            <a:off x="381000" y="1504950"/>
            <a:ext cx="7716521" cy="374461"/>
          </a:xfrm>
          <a:prstGeom prst="rect">
            <a:avLst/>
          </a:prstGeom>
        </p:spPr>
        <p:txBody>
          <a:bodyPr wrap="square">
            <a:spAutoFit/>
          </a:bodyPr>
          <a:lstStyle/>
          <a:p>
            <a:pPr marL="285750" indent="-285750" algn="just" defTabSz="816085" fontAlgn="auto">
              <a:lnSpc>
                <a:spcPts val="2249"/>
              </a:lnSpc>
              <a:spcBef>
                <a:spcPts val="0"/>
              </a:spcBef>
              <a:spcAft>
                <a:spcPts val="0"/>
              </a:spcAft>
              <a:buFont typeface="Wingdings" pitchFamily="2" charset="2"/>
              <a:buChar char="v"/>
            </a:pPr>
            <a:r>
              <a:rPr lang="vi-VN" sz="2400" b="1" i="1" dirty="0">
                <a:solidFill>
                  <a:srgbClr val="0070C0"/>
                </a:solidFill>
                <a:latin typeface="Times New Roman" pitchFamily="18" charset="0"/>
                <a:cs typeface="Times New Roman" pitchFamily="18" charset="0"/>
              </a:rPr>
              <a:t>Bản chất xảo quyệt, gian hùng</a:t>
            </a:r>
          </a:p>
        </p:txBody>
      </p:sp>
      <p:sp>
        <p:nvSpPr>
          <p:cNvPr id="18" name="Rectangle 17"/>
          <p:cNvSpPr/>
          <p:nvPr/>
        </p:nvSpPr>
        <p:spPr>
          <a:xfrm>
            <a:off x="381000" y="1885950"/>
            <a:ext cx="4800600" cy="1754326"/>
          </a:xfrm>
          <a:prstGeom prst="rect">
            <a:avLst/>
          </a:prstGeom>
        </p:spPr>
        <p:txBody>
          <a:bodyPr wrap="square">
            <a:spAutoFit/>
          </a:bodyPr>
          <a:lstStyle/>
          <a:p>
            <a:pPr algn="just" defTabSz="816085" fontAlgn="auto">
              <a:lnSpc>
                <a:spcPct val="150000"/>
              </a:lnSpc>
              <a:spcBef>
                <a:spcPts val="0"/>
              </a:spcBef>
              <a:spcAft>
                <a:spcPts val="0"/>
              </a:spcAft>
              <a:defRPr/>
            </a:pP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Giọng </a:t>
            </a:r>
            <a:r>
              <a:rPr lang="vi-VN" sz="2400" dirty="0">
                <a:solidFill>
                  <a:prstClr val="black"/>
                </a:solidFill>
                <a:latin typeface="Times New Roman" pitchFamily="18" charset="0"/>
                <a:cs typeface="Times New Roman" pitchFamily="18" charset="0"/>
              </a:rPr>
              <a:t>quát rất </a:t>
            </a:r>
            <a:r>
              <a:rPr lang="vi-VN" sz="2400" i="1" dirty="0">
                <a:solidFill>
                  <a:srgbClr val="F79646">
                    <a:lumMod val="75000"/>
                  </a:srgbClr>
                </a:solidFill>
                <a:latin typeface="Times New Roman" pitchFamily="18" charset="0"/>
                <a:cs typeface="Times New Roman" pitchFamily="18" charset="0"/>
              </a:rPr>
              <a:t>sang</a:t>
            </a:r>
            <a:r>
              <a:rPr lang="vi-VN" sz="2400" dirty="0">
                <a:solidFill>
                  <a:prstClr val="black"/>
                </a:solidFill>
                <a:latin typeface="Times New Roman" pitchFamily="18" charset="0"/>
                <a:cs typeface="Times New Roman" pitchFamily="18" charset="0"/>
              </a:rPr>
              <a:t>: </a:t>
            </a:r>
            <a:r>
              <a:rPr lang="vi-VN" sz="2400" i="1" dirty="0">
                <a:solidFill>
                  <a:prstClr val="black"/>
                </a:solidFill>
                <a:latin typeface="Times New Roman" pitchFamily="18" charset="0"/>
                <a:cs typeface="Times New Roman" pitchFamily="18" charset="0"/>
              </a:rPr>
              <a:t>bắt đầu bao giờ cụ cũng quát để thử dây thần kinh của con người</a:t>
            </a:r>
            <a:r>
              <a:rPr lang="vi-VN" sz="2400" dirty="0">
                <a:solidFill>
                  <a:prstClr val="black"/>
                </a:solidFill>
                <a:latin typeface="Times New Roman" pitchFamily="18" charset="0"/>
                <a:cs typeface="Times New Roman" pitchFamily="18" charset="0"/>
              </a:rPr>
              <a:t>.</a:t>
            </a:r>
          </a:p>
        </p:txBody>
      </p:sp>
      <p:sp>
        <p:nvSpPr>
          <p:cNvPr id="21" name="Rectangle 20"/>
          <p:cNvSpPr/>
          <p:nvPr/>
        </p:nvSpPr>
        <p:spPr>
          <a:xfrm>
            <a:off x="381000" y="3562350"/>
            <a:ext cx="4724400" cy="1200329"/>
          </a:xfrm>
          <a:prstGeom prst="rect">
            <a:avLst/>
          </a:prstGeom>
        </p:spPr>
        <p:txBody>
          <a:bodyPr wrap="square">
            <a:spAutoFit/>
          </a:bodyPr>
          <a:lstStyle/>
          <a:p>
            <a:pPr algn="just" defTabSz="816085" fontAlgn="auto">
              <a:lnSpc>
                <a:spcPct val="150000"/>
              </a:lnSpc>
              <a:spcBef>
                <a:spcPts val="0"/>
              </a:spcBef>
              <a:spcAft>
                <a:spcPts val="0"/>
              </a:spcAft>
              <a:defRPr/>
            </a:pP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Lối </a:t>
            </a:r>
            <a:r>
              <a:rPr lang="vi-VN" sz="2400" dirty="0">
                <a:solidFill>
                  <a:prstClr val="black"/>
                </a:solidFill>
                <a:latin typeface="Times New Roman" pitchFamily="18" charset="0"/>
                <a:cs typeface="Times New Roman" pitchFamily="18" charset="0"/>
              </a:rPr>
              <a:t>nói ngọt nhạt, </a:t>
            </a:r>
            <a:r>
              <a:rPr lang="vi-VN" sz="2400" i="1" dirty="0">
                <a:solidFill>
                  <a:srgbClr val="F79646">
                    <a:lumMod val="75000"/>
                  </a:srgbClr>
                </a:solidFill>
                <a:latin typeface="Times New Roman" pitchFamily="18" charset="0"/>
                <a:cs typeface="Times New Roman" pitchFamily="18" charset="0"/>
              </a:rPr>
              <a:t>cái cười Tào Tháo</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28030" t="22895" r="26515" b="15151"/>
          <a:stretch/>
        </p:blipFill>
        <p:spPr>
          <a:xfrm>
            <a:off x="5543423" y="1861924"/>
            <a:ext cx="3404930" cy="2610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Rectangle 26"/>
          <p:cNvSpPr/>
          <p:nvPr/>
        </p:nvSpPr>
        <p:spPr>
          <a:xfrm>
            <a:off x="304800" y="295930"/>
            <a:ext cx="5081840"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4</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nhân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vật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Bá</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Kiến</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Tree>
    <p:extLst>
      <p:ext uri="{BB962C8B-B14F-4D97-AF65-F5344CB8AC3E}">
        <p14:creationId xmlns:p14="http://schemas.microsoft.com/office/powerpoint/2010/main" val="171582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20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8" grpId="0"/>
      <p:bldP spid="21" grpId="0"/>
      <p:bldP spid="27"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304800" y="895350"/>
            <a:ext cx="8016070" cy="403939"/>
          </a:xfrm>
          <a:prstGeom prst="rect">
            <a:avLst/>
          </a:prstGeom>
        </p:spPr>
        <p:txBody>
          <a:bodyPr wrap="square" lIns="34274" tIns="17136" rIns="34274" bIns="17136">
            <a:spAutoFit/>
          </a:bodyPr>
          <a:lstStyle/>
          <a:p>
            <a:pPr indent="127930" algn="just" defTabSz="816085" fontAlgn="auto">
              <a:spcBef>
                <a:spcPts val="0"/>
              </a:spcBef>
              <a:spcAft>
                <a:spcPts val="0"/>
              </a:spcAft>
            </a:pP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diện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tầng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thống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trị</a:t>
            </a:r>
            <a:r>
              <a:rPr lang="en-US" sz="2400" dirty="0">
                <a:solidFill>
                  <a:prstClr val="black"/>
                </a:solidFill>
                <a:latin typeface="Times New Roman" pitchFamily="18" charset="0"/>
                <a:cs typeface="Times New Roman" pitchFamily="18" charset="0"/>
              </a:rPr>
              <a:t> ở </a:t>
            </a:r>
            <a:r>
              <a:rPr lang="en-US" sz="2400" dirty="0" err="1">
                <a:solidFill>
                  <a:prstClr val="black"/>
                </a:solidFill>
                <a:latin typeface="Times New Roman" pitchFamily="18" charset="0"/>
                <a:cs typeface="Times New Roman" pitchFamily="18" charset="0"/>
              </a:rPr>
              <a:t>nông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thôn</a:t>
            </a:r>
            <a:endParaRPr lang="en-US" sz="2400" dirty="0">
              <a:solidFill>
                <a:prstClr val="black"/>
              </a:solidFill>
              <a:latin typeface="Times New Roman" pitchFamily="18" charset="0"/>
              <a:cs typeface="Times New Roman" pitchFamily="18" charset="0"/>
            </a:endParaRPr>
          </a:p>
        </p:txBody>
      </p:sp>
      <p:sp>
        <p:nvSpPr>
          <p:cNvPr id="13" name="Rectangle 12"/>
          <p:cNvSpPr/>
          <p:nvPr/>
        </p:nvSpPr>
        <p:spPr>
          <a:xfrm>
            <a:off x="381000" y="1504950"/>
            <a:ext cx="7716521" cy="374461"/>
          </a:xfrm>
          <a:prstGeom prst="rect">
            <a:avLst/>
          </a:prstGeom>
        </p:spPr>
        <p:txBody>
          <a:bodyPr wrap="square">
            <a:spAutoFit/>
          </a:bodyPr>
          <a:lstStyle/>
          <a:p>
            <a:pPr marL="285750" indent="-285750" algn="just" defTabSz="816085" fontAlgn="auto">
              <a:lnSpc>
                <a:spcPts val="2249"/>
              </a:lnSpc>
              <a:spcBef>
                <a:spcPts val="0"/>
              </a:spcBef>
              <a:spcAft>
                <a:spcPts val="0"/>
              </a:spcAft>
              <a:buFont typeface="Wingdings" pitchFamily="2" charset="2"/>
              <a:buChar char="v"/>
            </a:pPr>
            <a:r>
              <a:rPr lang="vi-VN" sz="2400" b="1" i="1" dirty="0">
                <a:solidFill>
                  <a:srgbClr val="0070C0"/>
                </a:solidFill>
                <a:latin typeface="Times New Roman" pitchFamily="18" charset="0"/>
                <a:cs typeface="Times New Roman" pitchFamily="18" charset="0"/>
              </a:rPr>
              <a:t>Bản chất xảo quyệt, gian hùng</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28030" t="22895" r="26515" b="15151"/>
          <a:stretch/>
        </p:blipFill>
        <p:spPr>
          <a:xfrm>
            <a:off x="5543423" y="1861924"/>
            <a:ext cx="3404930" cy="2610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Rectangle 26"/>
          <p:cNvSpPr/>
          <p:nvPr/>
        </p:nvSpPr>
        <p:spPr>
          <a:xfrm>
            <a:off x="304800" y="295930"/>
            <a:ext cx="5081840"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4</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nhân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vật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Bá</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Kiến</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8" name="Rectangle 7"/>
          <p:cNvSpPr/>
          <p:nvPr/>
        </p:nvSpPr>
        <p:spPr>
          <a:xfrm>
            <a:off x="485861" y="1962150"/>
            <a:ext cx="4543339" cy="2308324"/>
          </a:xfrm>
          <a:prstGeom prst="rect">
            <a:avLst/>
          </a:prstGeom>
        </p:spPr>
        <p:txBody>
          <a:bodyPr wrap="square">
            <a:spAutoFit/>
          </a:bodyPr>
          <a:lstStyle/>
          <a:p>
            <a:pPr algn="just" defTabSz="816085" fontAlgn="auto">
              <a:lnSpc>
                <a:spcPct val="150000"/>
              </a:lnSpc>
              <a:spcBef>
                <a:spcPts val="0"/>
              </a:spcBef>
              <a:spcAft>
                <a:spcPts val="0"/>
              </a:spcAft>
              <a:defRPr/>
            </a:pP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Chính </a:t>
            </a:r>
            <a:r>
              <a:rPr lang="vi-VN" sz="2400" dirty="0">
                <a:solidFill>
                  <a:prstClr val="black"/>
                </a:solidFill>
                <a:latin typeface="Times New Roman" pitchFamily="18" charset="0"/>
                <a:cs typeface="Times New Roman" pitchFamily="18" charset="0"/>
              </a:rPr>
              <a:t>sách cai trị thâm độc: lấy thằng đầu bò để trị những thằng đầu bò, bám thằng có tóc ai bám thằng trọc đầu…</a:t>
            </a:r>
          </a:p>
        </p:txBody>
      </p:sp>
    </p:spTree>
    <p:extLst>
      <p:ext uri="{BB962C8B-B14F-4D97-AF65-F5344CB8AC3E}">
        <p14:creationId xmlns:p14="http://schemas.microsoft.com/office/powerpoint/2010/main" val="265466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304800" y="895350"/>
            <a:ext cx="8016070" cy="403939"/>
          </a:xfrm>
          <a:prstGeom prst="rect">
            <a:avLst/>
          </a:prstGeom>
        </p:spPr>
        <p:txBody>
          <a:bodyPr wrap="square" lIns="34274" tIns="17136" rIns="34274" bIns="17136">
            <a:spAutoFit/>
          </a:bodyPr>
          <a:lstStyle/>
          <a:p>
            <a:pPr indent="127930" algn="just" defTabSz="816085" fontAlgn="auto">
              <a:spcBef>
                <a:spcPts val="0"/>
              </a:spcBef>
              <a:spcAft>
                <a:spcPts val="0"/>
              </a:spcAft>
            </a:pP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diện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tầng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thống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trị</a:t>
            </a:r>
            <a:r>
              <a:rPr lang="en-US" sz="2400" dirty="0">
                <a:solidFill>
                  <a:prstClr val="black"/>
                </a:solidFill>
                <a:latin typeface="Times New Roman" pitchFamily="18" charset="0"/>
                <a:cs typeface="Times New Roman" pitchFamily="18" charset="0"/>
              </a:rPr>
              <a:t> ở </a:t>
            </a:r>
            <a:r>
              <a:rPr lang="en-US" sz="2400" dirty="0" err="1">
                <a:solidFill>
                  <a:prstClr val="black"/>
                </a:solidFill>
                <a:latin typeface="Times New Roman" pitchFamily="18" charset="0"/>
                <a:cs typeface="Times New Roman" pitchFamily="18" charset="0"/>
              </a:rPr>
              <a:t>nông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thôn</a:t>
            </a:r>
            <a:endParaRPr lang="en-US" sz="2400" dirty="0">
              <a:solidFill>
                <a:prstClr val="black"/>
              </a:solidFill>
              <a:latin typeface="Times New Roman" pitchFamily="18" charset="0"/>
              <a:cs typeface="Times New Roman" pitchFamily="18" charset="0"/>
            </a:endParaRPr>
          </a:p>
        </p:txBody>
      </p:sp>
      <p:sp>
        <p:nvSpPr>
          <p:cNvPr id="13" name="Rectangle 12"/>
          <p:cNvSpPr/>
          <p:nvPr/>
        </p:nvSpPr>
        <p:spPr>
          <a:xfrm>
            <a:off x="381000" y="1504950"/>
            <a:ext cx="7716521" cy="374461"/>
          </a:xfrm>
          <a:prstGeom prst="rect">
            <a:avLst/>
          </a:prstGeom>
        </p:spPr>
        <p:txBody>
          <a:bodyPr wrap="square">
            <a:spAutoFit/>
          </a:bodyPr>
          <a:lstStyle/>
          <a:p>
            <a:pPr marL="285750" indent="-285750" algn="just" defTabSz="816085" fontAlgn="auto">
              <a:lnSpc>
                <a:spcPts val="2249"/>
              </a:lnSpc>
              <a:spcBef>
                <a:spcPts val="0"/>
              </a:spcBef>
              <a:spcAft>
                <a:spcPts val="0"/>
              </a:spcAft>
              <a:buFont typeface="Wingdings" pitchFamily="2" charset="2"/>
              <a:buChar char="v"/>
            </a:pPr>
            <a:r>
              <a:rPr lang="vi-VN" sz="2400" b="1" i="1" dirty="0">
                <a:solidFill>
                  <a:srgbClr val="0070C0"/>
                </a:solidFill>
                <a:latin typeface="Times New Roman" pitchFamily="18" charset="0"/>
                <a:cs typeface="Times New Roman" pitchFamily="18" charset="0"/>
              </a:rPr>
              <a:t>Bản chất xảo quyệt, gian hùng</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28030" t="22895" r="26515" b="15151"/>
          <a:stretch/>
        </p:blipFill>
        <p:spPr>
          <a:xfrm>
            <a:off x="5543423" y="1861924"/>
            <a:ext cx="3404930" cy="2610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Rectangle 26"/>
          <p:cNvSpPr/>
          <p:nvPr/>
        </p:nvSpPr>
        <p:spPr>
          <a:xfrm>
            <a:off x="304800" y="295930"/>
            <a:ext cx="5081840"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4</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nhân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vật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Bá</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Kiến</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7" name="Rectangle 6"/>
          <p:cNvSpPr/>
          <p:nvPr/>
        </p:nvSpPr>
        <p:spPr>
          <a:xfrm>
            <a:off x="398170" y="1809750"/>
            <a:ext cx="4935830" cy="1200329"/>
          </a:xfrm>
          <a:prstGeom prst="rect">
            <a:avLst/>
          </a:prstGeom>
        </p:spPr>
        <p:txBody>
          <a:bodyPr wrap="square">
            <a:spAutoFit/>
          </a:bodyPr>
          <a:lstStyle/>
          <a:p>
            <a:pPr algn="just" defTabSz="816085" fontAlgn="auto">
              <a:lnSpc>
                <a:spcPct val="150000"/>
              </a:lnSpc>
              <a:spcBef>
                <a:spcPts val="0"/>
              </a:spcBef>
              <a:spcAft>
                <a:spcPts val="0"/>
              </a:spcAft>
              <a:defRPr/>
            </a:pP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Cụ </a:t>
            </a:r>
            <a:r>
              <a:rPr lang="vi-VN" sz="2400" dirty="0">
                <a:solidFill>
                  <a:prstClr val="black"/>
                </a:solidFill>
                <a:latin typeface="Times New Roman" pitchFamily="18" charset="0"/>
                <a:cs typeface="Times New Roman" pitchFamily="18" charset="0"/>
              </a:rPr>
              <a:t>Bá xuất hiện trong cảnh Chí đến nhà hắn rạch mặt ăn vạ:</a:t>
            </a:r>
          </a:p>
        </p:txBody>
      </p:sp>
      <p:sp>
        <p:nvSpPr>
          <p:cNvPr id="9" name="Rectangle 8"/>
          <p:cNvSpPr/>
          <p:nvPr/>
        </p:nvSpPr>
        <p:spPr>
          <a:xfrm>
            <a:off x="457200" y="3006011"/>
            <a:ext cx="4633800" cy="403939"/>
          </a:xfrm>
          <a:prstGeom prst="rect">
            <a:avLst/>
          </a:prstGeom>
        </p:spPr>
        <p:txBody>
          <a:bodyPr wrap="none" lIns="34274" tIns="17136" rIns="34274" bIns="17136">
            <a:spAutoFit/>
          </a:bodyPr>
          <a:lstStyle/>
          <a:p>
            <a:pPr algn="just" defTabSz="816085" fontAlgn="auto">
              <a:spcBef>
                <a:spcPts val="0"/>
              </a:spcBef>
              <a:spcAft>
                <a:spcPts val="0"/>
              </a:spcAft>
              <a:buClr>
                <a:srgbClr val="F79646">
                  <a:lumMod val="75000"/>
                </a:srgbClr>
              </a:buClr>
              <a:buSzPct val="120000"/>
            </a:pP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Thoáng</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nhìn</a:t>
            </a:r>
            <a:r>
              <a:rPr lang="en-US" sz="2400" dirty="0">
                <a:solidFill>
                  <a:prstClr val="black"/>
                </a:solidFill>
                <a:latin typeface="Times New Roman" pitchFamily="18" charset="0"/>
                <a:cs typeface="Times New Roman" pitchFamily="18" charset="0"/>
              </a:rPr>
              <a:t> qua, </a:t>
            </a:r>
            <a:r>
              <a:rPr lang="en-US" sz="2400" dirty="0" err="1">
                <a:solidFill>
                  <a:prstClr val="black"/>
                </a:solidFill>
                <a:latin typeface="Times New Roman" pitchFamily="18" charset="0"/>
                <a:cs typeface="Times New Roman" pitchFamily="18" charset="0"/>
              </a:rPr>
              <a:t>cụ</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đã</a:t>
            </a:r>
            <a:r>
              <a:rPr lang="en-US" sz="2400" dirty="0">
                <a:solidFill>
                  <a:prstClr val="black"/>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hiểu</a:t>
            </a:r>
            <a:r>
              <a:rPr lang="en-US" sz="2400" i="1" dirty="0">
                <a:solidFill>
                  <a:srgbClr val="F79646">
                    <a:lumMod val="75000"/>
                  </a:srgbClr>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cơ</a:t>
            </a:r>
            <a:r>
              <a:rPr lang="en-US" sz="2400" i="1" dirty="0">
                <a:solidFill>
                  <a:srgbClr val="F79646">
                    <a:lumMod val="75000"/>
                  </a:srgbClr>
                </a:solidFill>
                <a:latin typeface="Times New Roman" pitchFamily="18" charset="0"/>
                <a:cs typeface="Times New Roman" pitchFamily="18" charset="0"/>
              </a:rPr>
              <a:t> </a:t>
            </a:r>
            <a:r>
              <a:rPr lang="en-US" sz="2400" i="1" dirty="0" err="1">
                <a:solidFill>
                  <a:srgbClr val="F79646">
                    <a:lumMod val="75000"/>
                  </a:srgbClr>
                </a:solidFill>
                <a:latin typeface="Times New Roman" pitchFamily="18" charset="0"/>
                <a:cs typeface="Times New Roman" pitchFamily="18" charset="0"/>
              </a:rPr>
              <a:t>sự</a:t>
            </a:r>
            <a:r>
              <a:rPr lang="en-US" sz="2400" dirty="0">
                <a:solidFill>
                  <a:prstClr val="black"/>
                </a:solidFill>
                <a:latin typeface="Times New Roman" pitchFamily="18" charset="0"/>
                <a:cs typeface="Times New Roman" pitchFamily="18" charset="0"/>
              </a:rPr>
              <a:t>.</a:t>
            </a:r>
            <a:endParaRPr lang="en-US" sz="2400" i="1" dirty="0">
              <a:solidFill>
                <a:srgbClr val="F79646">
                  <a:lumMod val="75000"/>
                </a:srgbClr>
              </a:solidFill>
              <a:latin typeface="Times New Roman" pitchFamily="18" charset="0"/>
              <a:cs typeface="Times New Roman" pitchFamily="18" charset="0"/>
            </a:endParaRPr>
          </a:p>
        </p:txBody>
      </p:sp>
      <p:sp>
        <p:nvSpPr>
          <p:cNvPr id="10" name="Rectangle 9"/>
          <p:cNvSpPr/>
          <p:nvPr/>
        </p:nvSpPr>
        <p:spPr>
          <a:xfrm>
            <a:off x="457200" y="3539411"/>
            <a:ext cx="3667959" cy="403939"/>
          </a:xfrm>
          <a:prstGeom prst="rect">
            <a:avLst/>
          </a:prstGeom>
        </p:spPr>
        <p:txBody>
          <a:bodyPr wrap="none" lIns="34274" tIns="17136" rIns="34274" bIns="17136">
            <a:spAutoFit/>
          </a:bodyPr>
          <a:lstStyle/>
          <a:p>
            <a:pPr algn="just" defTabSz="816085" fontAlgn="auto">
              <a:spcBef>
                <a:spcPts val="0"/>
              </a:spcBef>
              <a:spcAft>
                <a:spcPts val="0"/>
              </a:spcAft>
              <a:buClr>
                <a:srgbClr val="F79646">
                  <a:lumMod val="75000"/>
                </a:srgbClr>
              </a:buClr>
              <a:buSzPct val="120000"/>
            </a:pP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Đuổi</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khéo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đám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ra</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về</a:t>
            </a:r>
            <a:r>
              <a:rPr lang="en-US" sz="2400" dirty="0">
                <a:solidFill>
                  <a:prstClr val="black"/>
                </a:solidFill>
                <a:latin typeface="Times New Roman" pitchFamily="18" charset="0"/>
                <a:cs typeface="Times New Roman" pitchFamily="18" charset="0"/>
              </a:rPr>
              <a:t>.</a:t>
            </a:r>
          </a:p>
        </p:txBody>
      </p:sp>
      <p:sp>
        <p:nvSpPr>
          <p:cNvPr id="12" name="Rectangle 11"/>
          <p:cNvSpPr/>
          <p:nvPr/>
        </p:nvSpPr>
        <p:spPr>
          <a:xfrm>
            <a:off x="457200" y="4096148"/>
            <a:ext cx="4724400" cy="773270"/>
          </a:xfrm>
          <a:prstGeom prst="rect">
            <a:avLst/>
          </a:prstGeom>
        </p:spPr>
        <p:txBody>
          <a:bodyPr wrap="square" lIns="34274" tIns="17136" rIns="34274" bIns="17136">
            <a:spAutoFit/>
          </a:bodyPr>
          <a:lstStyle/>
          <a:p>
            <a:pPr algn="just" defTabSz="816085" fontAlgn="auto">
              <a:spcBef>
                <a:spcPts val="0"/>
              </a:spcBef>
              <a:spcAft>
                <a:spcPts val="0"/>
              </a:spcAft>
              <a:buClr>
                <a:srgbClr val="F79646">
                  <a:lumMod val="75000"/>
                </a:srgbClr>
              </a:buClr>
              <a:buSzPct val="120000"/>
            </a:pP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Mua</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chuộc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dụ</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dỗ</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Mắng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lí</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Cường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gọi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bằng</a:t>
            </a:r>
            <a:r>
              <a:rPr lang="en-US" sz="2400" dirty="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anh</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708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http://dinhtibooks.com.vn/_htdocs/skin/default/uploads/book/Nam%20Cao%20-%20%20chi%20phe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9540">
            <a:off x="858471" y="746082"/>
            <a:ext cx="2220730" cy="3286555"/>
          </a:xfrm>
          <a:prstGeom prst="rect">
            <a:avLst/>
          </a:prstGeom>
          <a:solidFill>
            <a:srgbClr val="FFFFFF">
              <a:shade val="85000"/>
            </a:srgbClr>
          </a:solidFill>
          <a:ln w="6350" cap="sq">
            <a:solidFill>
              <a:srgbClr val="FFFFFF"/>
            </a:solidFill>
            <a:miter lim="800000"/>
          </a:ln>
          <a:effectLst>
            <a:glow rad="228600">
              <a:schemeClr val="accent5">
                <a:satMod val="175000"/>
                <a:alpha val="40000"/>
              </a:schemeClr>
            </a:glow>
            <a:outerShdw blurRad="65000" dist="50800" dir="12900000" kx="195000" ky="145000" algn="tl" rotWithShape="0">
              <a:srgbClr val="000000">
                <a:alpha val="30000"/>
              </a:srgbClr>
            </a:outerShdw>
            <a:reflection blurRad="6350" stA="50000" endA="300" endPos="90000" dist="50800" dir="5400000" sy="-100000" algn="bl" rotWithShape="0"/>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5" name="Rectangle 4"/>
          <p:cNvSpPr/>
          <p:nvPr/>
        </p:nvSpPr>
        <p:spPr>
          <a:xfrm>
            <a:off x="1524000" y="3572617"/>
            <a:ext cx="9144000" cy="142133"/>
          </a:xfrm>
          <a:prstGeom prst="rect">
            <a:avLst/>
          </a:prstGeom>
          <a:noFill/>
        </p:spPr>
        <p:txBody>
          <a:bodyPr wrap="none" lIns="91438" tIns="45719" rIns="91438" bIns="45719">
            <a:prstTxWarp prst="textArchUp">
              <a:avLst>
                <a:gd name="adj" fmla="val 10880306"/>
              </a:avLst>
            </a:prstTxWarp>
            <a:spAutoFit/>
          </a:bodyPr>
          <a:lstStyle/>
          <a:p>
            <a:pPr algn="ctr"/>
            <a:endParaRPr lang="en-US" sz="9600" dirty="0"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endParaRPr>
          </a:p>
          <a:p>
            <a:pPr algn="ctr"/>
            <a:endParaRPr lang="en-US" sz="9600" dirty="0"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endParaRPr>
          </a:p>
          <a:p>
            <a:pPr algn="ctr"/>
            <a:endParaRPr lang="en-US" sz="9600" dirty="0"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endParaRPr>
          </a:p>
          <a:p>
            <a:pPr algn="ctr"/>
            <a:endParaRPr lang="en-US" sz="9600" dirty="0"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endParaRPr>
          </a:p>
          <a:p>
            <a:pPr algn="ctr"/>
            <a:r>
              <a:rPr lang="en-US" sz="9600" dirty="0" err="1"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latin typeface="Amazone" pitchFamily="66" charset="0"/>
              </a:rPr>
              <a:t>Chí</a:t>
            </a:r>
            <a:r>
              <a:rPr lang="en-US" sz="9600" dirty="0"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rPr>
              <a:t>  </a:t>
            </a:r>
            <a:r>
              <a:rPr lang="en-US" sz="9600" dirty="0" err="1"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latin typeface="Amazone" pitchFamily="66" charset="0"/>
              </a:rPr>
              <a:t>Phèo</a:t>
            </a:r>
            <a:endParaRPr lang="en-US" sz="9600" dirty="0"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latin typeface="Amazone" pitchFamily="66" charset="0"/>
            </a:endParaRPr>
          </a:p>
          <a:p>
            <a:pPr algn="ctr"/>
            <a:r>
              <a:rPr lang="en-US" sz="9600" dirty="0" smtClean="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rPr>
              <a:t> </a:t>
            </a:r>
            <a:endParaRPr lang="en-US" sz="9600" dirty="0">
              <a:ln w="18415" cmpd="sng">
                <a:solidFill>
                  <a:srgbClr val="FFFFFF"/>
                </a:solidFill>
                <a:prstDash val="solid"/>
              </a:ln>
              <a:solidFill>
                <a:schemeClr val="accent5">
                  <a:lumMod val="20000"/>
                  <a:lumOff val="80000"/>
                </a:schemeClr>
              </a:solidFill>
              <a:effectLst>
                <a:glow rad="228600">
                  <a:schemeClr val="accent4">
                    <a:satMod val="175000"/>
                    <a:alpha val="40000"/>
                  </a:schemeClr>
                </a:glow>
                <a:outerShdw blurRad="63500" dir="3600000" algn="tl" rotWithShape="0">
                  <a:srgbClr val="000000">
                    <a:alpha val="70000"/>
                  </a:srgbClr>
                </a:outerShdw>
              </a:effectLst>
            </a:endParaRPr>
          </a:p>
        </p:txBody>
      </p:sp>
      <p:sp>
        <p:nvSpPr>
          <p:cNvPr id="2" name="Rectangle 1"/>
          <p:cNvSpPr/>
          <p:nvPr/>
        </p:nvSpPr>
        <p:spPr>
          <a:xfrm>
            <a:off x="6477000" y="2748975"/>
            <a:ext cx="2372765" cy="584775"/>
          </a:xfrm>
          <a:prstGeom prst="rect">
            <a:avLst/>
          </a:prstGeom>
        </p:spPr>
        <p:txBody>
          <a:bodyPr wrap="none">
            <a:spAutoFit/>
          </a:bodyPr>
          <a:lstStyle/>
          <a:p>
            <a:r>
              <a:rPr lang="en-US" sz="3200" b="1" i="1" dirty="0" smtClean="0">
                <a:solidFill>
                  <a:schemeClr val="tx2"/>
                </a:solidFill>
                <a:latin typeface="Times New Roman"/>
                <a:ea typeface="Tahoma" pitchFamily="34" charset="0"/>
                <a:cs typeface="Tahoma" pitchFamily="34" charset="0"/>
              </a:rPr>
              <a:t>- Nam Cao -</a:t>
            </a:r>
            <a:r>
              <a:rPr lang="vi-VN" sz="3200" b="1" i="1" dirty="0" smtClean="0">
                <a:solidFill>
                  <a:schemeClr val="tx2"/>
                </a:solidFill>
                <a:latin typeface="Times New Roman"/>
                <a:ea typeface="Tahoma" pitchFamily="34" charset="0"/>
                <a:cs typeface="Tahoma" pitchFamily="34" charset="0"/>
              </a:rPr>
              <a:t> </a:t>
            </a:r>
            <a:endParaRPr lang="en-US" dirty="0">
              <a:solidFill>
                <a:schemeClr val="tx2"/>
              </a:solidFill>
            </a:endParaRPr>
          </a:p>
        </p:txBody>
      </p:sp>
    </p:spTree>
    <p:extLst>
      <p:ext uri="{BB962C8B-B14F-4D97-AF65-F5344CB8AC3E}">
        <p14:creationId xmlns:p14="http://schemas.microsoft.com/office/powerpoint/2010/main" val="2792711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p:cNvSpPr/>
          <p:nvPr/>
        </p:nvSpPr>
        <p:spPr>
          <a:xfrm>
            <a:off x="304800" y="895350"/>
            <a:ext cx="8016070" cy="403939"/>
          </a:xfrm>
          <a:prstGeom prst="rect">
            <a:avLst/>
          </a:prstGeom>
        </p:spPr>
        <p:txBody>
          <a:bodyPr wrap="square" lIns="34274" tIns="17136" rIns="34274" bIns="17136">
            <a:spAutoFit/>
          </a:bodyPr>
          <a:lstStyle/>
          <a:p>
            <a:pPr indent="127930" algn="just" defTabSz="816085" fontAlgn="auto">
              <a:spcBef>
                <a:spcPts val="0"/>
              </a:spcBef>
              <a:spcAft>
                <a:spcPts val="0"/>
              </a:spcAft>
            </a:pP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Là</a:t>
            </a:r>
            <a:r>
              <a:rPr lang="en-US" sz="2400" dirty="0" smtClean="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vật</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đại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diện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tầng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lớp</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thống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trị</a:t>
            </a:r>
            <a:r>
              <a:rPr lang="en-US" sz="2400" dirty="0">
                <a:solidFill>
                  <a:prstClr val="black"/>
                </a:solidFill>
                <a:latin typeface="Times New Roman" pitchFamily="18" charset="0"/>
                <a:cs typeface="Times New Roman" pitchFamily="18" charset="0"/>
              </a:rPr>
              <a:t> ở </a:t>
            </a:r>
            <a:r>
              <a:rPr lang="en-US" sz="2400" dirty="0" err="1">
                <a:solidFill>
                  <a:prstClr val="black"/>
                </a:solidFill>
                <a:latin typeface="Times New Roman" pitchFamily="18" charset="0"/>
                <a:cs typeface="Times New Roman" pitchFamily="18" charset="0"/>
              </a:rPr>
              <a:t>nông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thôn</a:t>
            </a:r>
            <a:endParaRPr lang="en-US" sz="2400" dirty="0">
              <a:solidFill>
                <a:prstClr val="black"/>
              </a:solidFill>
              <a:latin typeface="Times New Roman" pitchFamily="18" charset="0"/>
              <a:cs typeface="Times New Roman" pitchFamily="18" charset="0"/>
            </a:endParaRPr>
          </a:p>
        </p:txBody>
      </p:sp>
      <p:sp>
        <p:nvSpPr>
          <p:cNvPr id="13" name="Rectangle 12"/>
          <p:cNvSpPr/>
          <p:nvPr/>
        </p:nvSpPr>
        <p:spPr>
          <a:xfrm>
            <a:off x="381000" y="1504950"/>
            <a:ext cx="7716521" cy="374461"/>
          </a:xfrm>
          <a:prstGeom prst="rect">
            <a:avLst/>
          </a:prstGeom>
        </p:spPr>
        <p:txBody>
          <a:bodyPr wrap="square">
            <a:spAutoFit/>
          </a:bodyPr>
          <a:lstStyle/>
          <a:p>
            <a:pPr marL="285750" indent="-285750" algn="just" defTabSz="816085" fontAlgn="auto">
              <a:lnSpc>
                <a:spcPts val="2249"/>
              </a:lnSpc>
              <a:spcBef>
                <a:spcPts val="0"/>
              </a:spcBef>
              <a:spcAft>
                <a:spcPts val="0"/>
              </a:spcAft>
              <a:buFont typeface="Wingdings" pitchFamily="2" charset="2"/>
              <a:buChar char="v"/>
            </a:pPr>
            <a:r>
              <a:rPr lang="vi-VN" sz="2400" b="1" i="1" dirty="0">
                <a:solidFill>
                  <a:srgbClr val="0070C0"/>
                </a:solidFill>
                <a:latin typeface="Times New Roman" pitchFamily="18" charset="0"/>
                <a:cs typeface="Times New Roman" pitchFamily="18" charset="0"/>
              </a:rPr>
              <a:t>Bản chất xảo quyệt, gian hùng</a:t>
            </a: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28030" t="22895" r="26515" b="15151"/>
          <a:stretch/>
        </p:blipFill>
        <p:spPr>
          <a:xfrm>
            <a:off x="5543423" y="1861924"/>
            <a:ext cx="3404930" cy="2610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Rectangle 26"/>
          <p:cNvSpPr/>
          <p:nvPr/>
        </p:nvSpPr>
        <p:spPr>
          <a:xfrm>
            <a:off x="304800" y="295930"/>
            <a:ext cx="5081840"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4</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nhân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vật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Bá</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Kiến</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14" name="Rectangle 13"/>
          <p:cNvSpPr/>
          <p:nvPr/>
        </p:nvSpPr>
        <p:spPr>
          <a:xfrm>
            <a:off x="499753" y="2038350"/>
            <a:ext cx="4681847" cy="2308324"/>
          </a:xfrm>
          <a:prstGeom prst="rect">
            <a:avLst/>
          </a:prstGeom>
        </p:spPr>
        <p:txBody>
          <a:bodyPr wrap="square">
            <a:spAutoFit/>
          </a:bodyPr>
          <a:lstStyle/>
          <a:p>
            <a:pPr marL="342900" indent="-342900" algn="just" defTabSz="816085" fontAlgn="auto">
              <a:lnSpc>
                <a:spcPct val="150000"/>
              </a:lnSpc>
              <a:spcBef>
                <a:spcPts val="0"/>
              </a:spcBef>
              <a:spcAft>
                <a:spcPts val="0"/>
              </a:spcAft>
              <a:buFont typeface="Wingdings" pitchFamily="2" charset="2"/>
              <a:buChar char="Ø"/>
            </a:pPr>
            <a:r>
              <a:rPr lang="en-US" sz="2400" dirty="0" err="1">
                <a:solidFill>
                  <a:srgbClr val="F79646">
                    <a:lumMod val="75000"/>
                  </a:srgbClr>
                </a:solidFill>
                <a:latin typeface="Times New Roman" pitchFamily="18" charset="0"/>
                <a:cs typeface="Times New Roman" pitchFamily="18" charset="0"/>
              </a:rPr>
              <a:t>Chỉ</a:t>
            </a:r>
            <a:r>
              <a:rPr lang="en-US" sz="2400" dirty="0">
                <a:solidFill>
                  <a:srgbClr val="F79646">
                    <a:lumMod val="75000"/>
                  </a:srgbClr>
                </a:solidFill>
                <a:latin typeface="Times New Roman" pitchFamily="18" charset="0"/>
                <a:cs typeface="Times New Roman" pitchFamily="18" charset="0"/>
              </a:rPr>
              <a:t> qua </a:t>
            </a:r>
            <a:r>
              <a:rPr lang="en-US" sz="2400" dirty="0" err="1">
                <a:solidFill>
                  <a:srgbClr val="F79646">
                    <a:lumMod val="75000"/>
                  </a:srgbClr>
                </a:solidFill>
                <a:latin typeface="Times New Roman" pitchFamily="18" charset="0"/>
                <a:cs typeface="Times New Roman" pitchFamily="18" charset="0"/>
              </a:rPr>
              <a:t>một</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tình</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huống</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bản</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chất</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xảo</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quyệt</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lọc</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lõi</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của</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tên</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cường</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hào</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Bá</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Kiến</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được</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thể</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hiện</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một</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cách</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sinh</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động</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đầy</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ấn</a:t>
            </a:r>
            <a:r>
              <a:rPr lang="en-US" sz="2400" dirty="0">
                <a:solidFill>
                  <a:srgbClr val="F79646">
                    <a:lumMod val="75000"/>
                  </a:srgbClr>
                </a:solidFill>
                <a:latin typeface="Times New Roman" pitchFamily="18" charset="0"/>
                <a:cs typeface="Times New Roman" pitchFamily="18" charset="0"/>
              </a:rPr>
              <a:t> </a:t>
            </a:r>
            <a:r>
              <a:rPr lang="en-US" sz="2400" dirty="0" err="1">
                <a:solidFill>
                  <a:srgbClr val="F79646">
                    <a:lumMod val="75000"/>
                  </a:srgbClr>
                </a:solidFill>
                <a:latin typeface="Times New Roman" pitchFamily="18" charset="0"/>
                <a:cs typeface="Times New Roman" pitchFamily="18" charset="0"/>
              </a:rPr>
              <a:t>tượng</a:t>
            </a:r>
            <a:r>
              <a:rPr lang="en-US" sz="2400" dirty="0">
                <a:solidFill>
                  <a:srgbClr val="F79646">
                    <a:lumMod val="75000"/>
                  </a:srgbClr>
                </a:solidFill>
                <a:latin typeface="Times New Roman" pitchFamily="18" charset="0"/>
                <a:cs typeface="Times New Roman" pitchFamily="18" charset="0"/>
              </a:rPr>
              <a:t>.</a:t>
            </a:r>
            <a:endParaRPr lang="vi-VN" sz="2400" dirty="0">
              <a:solidFill>
                <a:srgbClr val="F79646">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96743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p:cNvSpPr/>
          <p:nvPr/>
        </p:nvSpPr>
        <p:spPr>
          <a:xfrm>
            <a:off x="304800" y="895350"/>
            <a:ext cx="7716521" cy="374461"/>
          </a:xfrm>
          <a:prstGeom prst="rect">
            <a:avLst/>
          </a:prstGeom>
        </p:spPr>
        <p:txBody>
          <a:bodyPr wrap="square">
            <a:spAutoFit/>
          </a:bodyPr>
          <a:lstStyle/>
          <a:p>
            <a:pPr marL="285750" indent="-285750" algn="just" defTabSz="816085" fontAlgn="auto">
              <a:lnSpc>
                <a:spcPts val="2249"/>
              </a:lnSpc>
              <a:spcBef>
                <a:spcPts val="0"/>
              </a:spcBef>
              <a:spcAft>
                <a:spcPts val="0"/>
              </a:spcAft>
              <a:buFont typeface="Wingdings" pitchFamily="2" charset="2"/>
              <a:buChar char="v"/>
            </a:pPr>
            <a:r>
              <a:rPr lang="en-US" sz="2400" b="1" i="1" dirty="0" err="1" smtClean="0">
                <a:solidFill>
                  <a:srgbClr val="0070C0"/>
                </a:solidFill>
                <a:latin typeface="Times New Roman" pitchFamily="18" charset="0"/>
                <a:cs typeface="Times New Roman" pitchFamily="18" charset="0"/>
              </a:rPr>
              <a:t>Nhân</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cách</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xấu</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xa</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dâm</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đãng</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đồi</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bại</a:t>
            </a:r>
            <a:r>
              <a:rPr lang="en-US" sz="2400" b="1" i="1" dirty="0" smtClean="0">
                <a:solidFill>
                  <a:srgbClr val="0070C0"/>
                </a:solidFill>
                <a:latin typeface="Times New Roman" pitchFamily="18" charset="0"/>
                <a:cs typeface="Times New Roman" pitchFamily="18" charset="0"/>
              </a:rPr>
              <a:t> </a:t>
            </a:r>
            <a:endParaRPr lang="vi-VN" sz="2400" b="1" i="1" dirty="0">
              <a:solidFill>
                <a:srgbClr val="0070C0"/>
              </a:solidFill>
              <a:latin typeface="Times New Roman" pitchFamily="18" charset="0"/>
              <a:cs typeface="Times New Roman" pitchFamily="18" charset="0"/>
            </a:endParaRPr>
          </a:p>
        </p:txBody>
      </p:sp>
      <p:pic>
        <p:nvPicPr>
          <p:cNvPr id="26" name="Picture 25"/>
          <p:cNvPicPr>
            <a:picLocks noChangeAspect="1"/>
          </p:cNvPicPr>
          <p:nvPr/>
        </p:nvPicPr>
        <p:blipFill rotWithShape="1">
          <a:blip r:embed="rId2">
            <a:extLst>
              <a:ext uri="{28A0092B-C50C-407E-A947-70E740481C1C}">
                <a14:useLocalDpi xmlns:a14="http://schemas.microsoft.com/office/drawing/2010/main" val="0"/>
              </a:ext>
            </a:extLst>
          </a:blip>
          <a:srcRect l="28030" t="22895" r="26515" b="15151"/>
          <a:stretch/>
        </p:blipFill>
        <p:spPr>
          <a:xfrm>
            <a:off x="5543423" y="1861924"/>
            <a:ext cx="3404930" cy="2610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Rectangle 26"/>
          <p:cNvSpPr/>
          <p:nvPr/>
        </p:nvSpPr>
        <p:spPr>
          <a:xfrm>
            <a:off x="304800" y="295930"/>
            <a:ext cx="5081840" cy="523220"/>
          </a:xfrm>
          <a:prstGeom prst="rect">
            <a:avLst/>
          </a:prstGeom>
        </p:spPr>
        <p:txBody>
          <a:bodyPr wrap="none">
            <a:spAutoFit/>
          </a:bodyPr>
          <a:lstStyle/>
          <a:p>
            <a:r>
              <a:rPr lang="en-US" sz="2800" b="1" i="1" dirty="0">
                <a:solidFill>
                  <a:srgbClr val="C00000"/>
                </a:solidFill>
                <a:latin typeface="Times New Roman" pitchFamily="18" charset="0"/>
                <a:cs typeface="Times New Roman" pitchFamily="18" charset="0"/>
              </a:rPr>
              <a:t>4</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Hình</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tượng</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nhân</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vật</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Bá</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Kiến</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latin typeface="Times New Roman" pitchFamily="18" charset="0"/>
              <a:cs typeface="Times New Roman" pitchFamily="18" charset="0"/>
            </a:endParaRPr>
          </a:p>
        </p:txBody>
      </p:sp>
      <p:sp>
        <p:nvSpPr>
          <p:cNvPr id="7" name="Rectangle 6"/>
          <p:cNvSpPr/>
          <p:nvPr/>
        </p:nvSpPr>
        <p:spPr>
          <a:xfrm>
            <a:off x="381000" y="1600021"/>
            <a:ext cx="4876800" cy="1200329"/>
          </a:xfrm>
          <a:prstGeom prst="rect">
            <a:avLst/>
          </a:prstGeom>
        </p:spPr>
        <p:txBody>
          <a:bodyPr wrap="square">
            <a:spAutoFit/>
          </a:bodyPr>
          <a:lstStyle/>
          <a:p>
            <a:pPr algn="just" defTabSz="816085" fontAlgn="auto">
              <a:lnSpc>
                <a:spcPct val="150000"/>
              </a:lnSpc>
              <a:spcBef>
                <a:spcPts val="0"/>
              </a:spcBef>
              <a:spcAft>
                <a:spcPts val="0"/>
              </a:spcAft>
              <a:defRPr/>
            </a:pP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Dù </a:t>
            </a:r>
            <a:r>
              <a:rPr lang="vi-VN" sz="2400" dirty="0">
                <a:solidFill>
                  <a:prstClr val="black"/>
                </a:solidFill>
                <a:latin typeface="Times New Roman" pitchFamily="18" charset="0"/>
                <a:cs typeface="Times New Roman" pitchFamily="18" charset="0"/>
              </a:rPr>
              <a:t>đã ngoài 60 tuổi, </a:t>
            </a:r>
            <a:r>
              <a:rPr lang="en-US" sz="2400" dirty="0" err="1">
                <a:solidFill>
                  <a:prstClr val="black"/>
                </a:solidFill>
                <a:latin typeface="Times New Roman" pitchFamily="18" charset="0"/>
                <a:cs typeface="Times New Roman" pitchFamily="18" charset="0"/>
              </a:rPr>
              <a:t>nhưng</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có đến bốn vợ</a:t>
            </a:r>
          </a:p>
        </p:txBody>
      </p:sp>
      <p:sp>
        <p:nvSpPr>
          <p:cNvPr id="9" name="Rectangle 8"/>
          <p:cNvSpPr/>
          <p:nvPr/>
        </p:nvSpPr>
        <p:spPr>
          <a:xfrm>
            <a:off x="381000" y="2809385"/>
            <a:ext cx="4876800" cy="1200329"/>
          </a:xfrm>
          <a:prstGeom prst="rect">
            <a:avLst/>
          </a:prstGeom>
        </p:spPr>
        <p:txBody>
          <a:bodyPr wrap="square">
            <a:spAutoFit/>
          </a:bodyPr>
          <a:lstStyle/>
          <a:p>
            <a:pPr algn="just" defTabSz="816085" fontAlgn="auto">
              <a:lnSpc>
                <a:spcPct val="150000"/>
              </a:lnSpc>
              <a:spcBef>
                <a:spcPts val="0"/>
              </a:spcBef>
              <a:spcAft>
                <a:spcPts val="0"/>
              </a:spcAft>
              <a:defRPr/>
            </a:pP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Hay </a:t>
            </a:r>
            <a:r>
              <a:rPr lang="vi-VN" sz="2400" dirty="0">
                <a:solidFill>
                  <a:prstClr val="black"/>
                </a:solidFill>
                <a:latin typeface="Times New Roman" pitchFamily="18" charset="0"/>
                <a:cs typeface="Times New Roman" pitchFamily="18" charset="0"/>
              </a:rPr>
              <a:t>ghen bóng ghen gió với những </a:t>
            </a:r>
            <a:r>
              <a:rPr lang="en-US" sz="2400" dirty="0" err="1">
                <a:solidFill>
                  <a:prstClr val="black"/>
                </a:solidFill>
                <a:latin typeface="Times New Roman" pitchFamily="18" charset="0"/>
                <a:cs typeface="Times New Roman" pitchFamily="18" charset="0"/>
              </a:rPr>
              <a:t>người</a:t>
            </a:r>
            <a:r>
              <a:rPr lang="en-US" sz="2400" dirty="0">
                <a:solidFill>
                  <a:prstClr val="black"/>
                </a:solidFill>
                <a:latin typeface="Times New Roman" pitchFamily="18" charset="0"/>
                <a:cs typeface="Times New Roman" pitchFamily="18" charset="0"/>
              </a:rPr>
              <a:t> </a:t>
            </a:r>
            <a:r>
              <a:rPr lang="vi-VN" sz="2400" dirty="0">
                <a:solidFill>
                  <a:prstClr val="black"/>
                </a:solidFill>
                <a:latin typeface="Times New Roman" pitchFamily="18" charset="0"/>
                <a:cs typeface="Times New Roman" pitchFamily="18" charset="0"/>
              </a:rPr>
              <a:t>trai trẻ và rất sợ </a:t>
            </a:r>
            <a:r>
              <a:rPr lang="vi-VN" sz="2400" dirty="0" smtClean="0">
                <a:solidFill>
                  <a:prstClr val="black"/>
                </a:solidFill>
                <a:latin typeface="Times New Roman" pitchFamily="18" charset="0"/>
                <a:cs typeface="Times New Roman" pitchFamily="18" charset="0"/>
              </a:rPr>
              <a:t>vợ</a:t>
            </a:r>
            <a:r>
              <a:rPr lang="en-US" sz="2400" dirty="0" smtClean="0">
                <a:solidFill>
                  <a:prstClr val="black"/>
                </a:solidFill>
                <a:latin typeface="Times New Roman" pitchFamily="18" charset="0"/>
                <a:cs typeface="Times New Roman" pitchFamily="18" charset="0"/>
              </a:rPr>
              <a:t>.</a:t>
            </a:r>
            <a:endParaRPr lang="vi-VN"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6812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2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ight Arrow 3"/>
          <p:cNvSpPr/>
          <p:nvPr/>
        </p:nvSpPr>
        <p:spPr>
          <a:xfrm>
            <a:off x="457200" y="514350"/>
            <a:ext cx="3048000" cy="1066800"/>
          </a:xfrm>
          <a:prstGeom prst="rightArrow">
            <a:avLst/>
          </a:prstGeom>
        </p:spPr>
        <p:style>
          <a:lnRef idx="1">
            <a:schemeClr val="accent2"/>
          </a:lnRef>
          <a:fillRef idx="2">
            <a:schemeClr val="accent2"/>
          </a:fillRef>
          <a:effectRef idx="1">
            <a:schemeClr val="accent2"/>
          </a:effectRef>
          <a:fontRef idx="minor">
            <a:schemeClr val="dk1"/>
          </a:fontRef>
        </p:style>
        <p:txBody>
          <a:bodyPr lIns="91438" tIns="45719" rIns="91438" bIns="45719" rtlCol="0" anchor="ctr"/>
          <a:lstStyle/>
          <a:p>
            <a:pPr algn="ctr"/>
            <a:r>
              <a:rPr lang="en-US" sz="3600" b="1" dirty="0" err="1">
                <a:ln w="10541" cmpd="sng">
                  <a:solidFill>
                    <a:srgbClr val="C00000"/>
                  </a:solidFill>
                  <a:prstDash val="solid"/>
                </a:ln>
                <a:solidFill>
                  <a:srgbClr val="FF0000"/>
                </a:solidFill>
                <a:latin typeface="Times New Roman" pitchFamily="18" charset="0"/>
                <a:cs typeface="Times New Roman" pitchFamily="18" charset="0"/>
              </a:rPr>
              <a:t>Kết</a:t>
            </a:r>
            <a:r>
              <a:rPr lang="en-US" sz="3600" b="1" dirty="0">
                <a:ln w="10541" cmpd="sng">
                  <a:solidFill>
                    <a:srgbClr val="C00000"/>
                  </a:solidFill>
                  <a:prstDash val="solid"/>
                </a:ln>
                <a:solidFill>
                  <a:srgbClr val="FF0000"/>
                </a:solidFill>
                <a:latin typeface="Times New Roman" pitchFamily="18" charset="0"/>
                <a:cs typeface="Times New Roman" pitchFamily="18" charset="0"/>
              </a:rPr>
              <a:t> </a:t>
            </a:r>
            <a:r>
              <a:rPr lang="en-US" sz="3600" b="1" dirty="0" err="1">
                <a:ln w="10541" cmpd="sng">
                  <a:solidFill>
                    <a:srgbClr val="C00000"/>
                  </a:solidFill>
                  <a:prstDash val="solid"/>
                </a:ln>
                <a:solidFill>
                  <a:srgbClr val="FF0000"/>
                </a:solidFill>
                <a:latin typeface="Times New Roman" pitchFamily="18" charset="0"/>
                <a:cs typeface="Times New Roman" pitchFamily="18" charset="0"/>
              </a:rPr>
              <a:t>luận</a:t>
            </a:r>
            <a:endParaRPr lang="en-US" sz="3600" b="1" dirty="0">
              <a:ln w="10541" cmpd="sng">
                <a:solidFill>
                  <a:srgbClr val="C00000"/>
                </a:solidFill>
                <a:prstDash val="solid"/>
              </a:ln>
              <a:solidFill>
                <a:srgbClr val="FF0000"/>
              </a:solidFill>
              <a:latin typeface="Times New Roman" pitchFamily="18" charset="0"/>
              <a:cs typeface="Times New Roman" pitchFamily="18" charset="0"/>
            </a:endParaRPr>
          </a:p>
        </p:txBody>
      </p:sp>
      <p:sp>
        <p:nvSpPr>
          <p:cNvPr id="5" name="Rectangle 4"/>
          <p:cNvSpPr/>
          <p:nvPr/>
        </p:nvSpPr>
        <p:spPr>
          <a:xfrm>
            <a:off x="533400" y="1962150"/>
            <a:ext cx="4590838" cy="2308324"/>
          </a:xfrm>
          <a:prstGeom prst="rect">
            <a:avLst/>
          </a:prstGeom>
        </p:spPr>
        <p:txBody>
          <a:bodyPr wrap="square">
            <a:spAutoFit/>
          </a:bodyPr>
          <a:lstStyle/>
          <a:p>
            <a:pPr algn="just" defTabSz="816085" fontAlgn="auto">
              <a:lnSpc>
                <a:spcPct val="150000"/>
              </a:lnSpc>
              <a:spcBef>
                <a:spcPts val="0"/>
              </a:spcBef>
              <a:spcAft>
                <a:spcPts val="0"/>
              </a:spcAft>
            </a:pPr>
            <a:r>
              <a:rPr lang="vi-VN" sz="2400" b="1" i="1" dirty="0">
                <a:solidFill>
                  <a:srgbClr val="0070C0"/>
                </a:solidFill>
                <a:latin typeface="+mj-lt"/>
                <a:cs typeface="Arial" pitchFamily="34" charset="0"/>
              </a:rPr>
              <a:t>Bá Kiến mang bản chất thâm độc, xảo quyệt, gian hùng điển hình cho tầng lớp thống trị nông thôn đương thời.</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8030" t="22895" r="26515" b="15151"/>
          <a:stretch/>
        </p:blipFill>
        <p:spPr>
          <a:xfrm>
            <a:off x="5543423" y="1861924"/>
            <a:ext cx="3404930" cy="2610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292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III. </a:t>
            </a:r>
            <a:r>
              <a:rPr lang="en-US" sz="2800" b="1" dirty="0" err="1" smtClean="0">
                <a:solidFill>
                  <a:srgbClr val="002060"/>
                </a:solidFill>
                <a:latin typeface="Times New Roman"/>
                <a:ea typeface="Tahoma" pitchFamily="34" charset="0"/>
                <a:cs typeface="Tahoma" pitchFamily="34" charset="0"/>
              </a:rPr>
              <a:t>Tổng</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kết</a:t>
            </a:r>
            <a:endParaRPr lang="en-US" b="1" dirty="0">
              <a:solidFill>
                <a:srgbClr val="002060"/>
              </a:solidFill>
            </a:endParaRPr>
          </a:p>
        </p:txBody>
      </p:sp>
      <p:sp>
        <p:nvSpPr>
          <p:cNvPr id="5" name="Rectangle 4"/>
          <p:cNvSpPr/>
          <p:nvPr/>
        </p:nvSpPr>
        <p:spPr>
          <a:xfrm>
            <a:off x="569093" y="971550"/>
            <a:ext cx="2021707" cy="523220"/>
          </a:xfrm>
          <a:prstGeom prst="rect">
            <a:avLst/>
          </a:prstGeom>
        </p:spPr>
        <p:txBody>
          <a:bodyPr wrap="none">
            <a:spAutoFit/>
          </a:bodyPr>
          <a:lstStyle/>
          <a:p>
            <a:r>
              <a:rPr lang="en-US" sz="2800" b="1" i="1" dirty="0" smtClean="0">
                <a:solidFill>
                  <a:srgbClr val="C00000"/>
                </a:solidFill>
                <a:latin typeface="Times New Roman" pitchFamily="18" charset="0"/>
                <a:cs typeface="Times New Roman" pitchFamily="18" charset="0"/>
              </a:rPr>
              <a:t>1. </a:t>
            </a:r>
            <a:r>
              <a:rPr lang="en-US" sz="2800" b="1" i="1" dirty="0" err="1" smtClean="0">
                <a:solidFill>
                  <a:srgbClr val="C00000"/>
                </a:solidFill>
                <a:latin typeface="Times New Roman" pitchFamily="18" charset="0"/>
                <a:cs typeface="Times New Roman" pitchFamily="18" charset="0"/>
              </a:rPr>
              <a:t>Nội</a:t>
            </a:r>
            <a:r>
              <a:rPr lang="en-US" sz="2800" b="1" i="1" dirty="0" smtClean="0">
                <a:solidFill>
                  <a:srgbClr val="C00000"/>
                </a:solidFill>
                <a:latin typeface="Times New Roman" pitchFamily="18" charset="0"/>
                <a:cs typeface="Times New Roman" pitchFamily="18" charset="0"/>
              </a:rPr>
              <a:t> dung</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6" name="Rectangle 5"/>
          <p:cNvSpPr/>
          <p:nvPr/>
        </p:nvSpPr>
        <p:spPr>
          <a:xfrm>
            <a:off x="533400" y="1545907"/>
            <a:ext cx="2906565" cy="492443"/>
          </a:xfrm>
          <a:prstGeom prst="rect">
            <a:avLst/>
          </a:prstGeom>
        </p:spPr>
        <p:txBody>
          <a:bodyPr wrap="none">
            <a:spAutoFit/>
          </a:bodyPr>
          <a:lstStyle/>
          <a:p>
            <a:pPr algn="ctr"/>
            <a:r>
              <a:rPr lang="en-US" sz="2600" b="1" i="1" dirty="0" smtClean="0">
                <a:solidFill>
                  <a:srgbClr val="0070C0"/>
                </a:solidFill>
                <a:latin typeface="Times New Roman" pitchFamily="18" charset="0"/>
                <a:cs typeface="Times New Roman" pitchFamily="18" charset="0"/>
              </a:rPr>
              <a:t>a. </a:t>
            </a:r>
            <a:r>
              <a:rPr lang="en-US" sz="2600" b="1" i="1" dirty="0" err="1" smtClean="0">
                <a:solidFill>
                  <a:srgbClr val="0070C0"/>
                </a:solidFill>
                <a:latin typeface="Times New Roman" pitchFamily="18" charset="0"/>
                <a:cs typeface="Times New Roman" pitchFamily="18" charset="0"/>
              </a:rPr>
              <a:t>Giá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trị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hiện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thực</a:t>
            </a:r>
            <a:r>
              <a:rPr lang="en-US" sz="2600" b="1" i="1" dirty="0" smtClean="0">
                <a:solidFill>
                  <a:srgbClr val="0070C0"/>
                </a:solidFill>
                <a:latin typeface="Times New Roman" pitchFamily="18" charset="0"/>
                <a:cs typeface="Times New Roman" pitchFamily="18" charset="0"/>
              </a:rPr>
              <a:t> </a:t>
            </a:r>
            <a:endParaRPr lang="en-US" sz="2600" b="1" i="1" dirty="0">
              <a:solidFill>
                <a:srgbClr val="0070C0"/>
              </a:solidFill>
              <a:latin typeface="Times New Roman" pitchFamily="18" charset="0"/>
              <a:cs typeface="Times New Roman" pitchFamily="18" charset="0"/>
            </a:endParaRPr>
          </a:p>
        </p:txBody>
      </p:sp>
      <p:sp>
        <p:nvSpPr>
          <p:cNvPr id="7" name="Content Placeholder 2"/>
          <p:cNvSpPr>
            <a:spLocks noGrp="1"/>
          </p:cNvSpPr>
          <p:nvPr>
            <p:ph idx="1"/>
          </p:nvPr>
        </p:nvSpPr>
        <p:spPr>
          <a:xfrm>
            <a:off x="533400" y="1962150"/>
            <a:ext cx="8229600" cy="1828800"/>
          </a:xfrm>
        </p:spPr>
        <p:txBody>
          <a:bodyPr>
            <a:noAutofit/>
          </a:bodyPr>
          <a:lstStyle/>
          <a:p>
            <a:pPr algn="just">
              <a:lnSpc>
                <a:spcPct val="150000"/>
              </a:lnSpc>
            </a:pPr>
            <a:r>
              <a:rPr lang="vi-VN" sz="2400" dirty="0">
                <a:solidFill>
                  <a:schemeClr val="tx1"/>
                </a:solidFill>
                <a:latin typeface="+mj-lt"/>
              </a:rPr>
              <a:t>- Phản ánh những mâu thuẫn xung đột trong xã hội nông thôn trước CMT8</a:t>
            </a:r>
            <a:r>
              <a:rPr lang="en-US" sz="2400" dirty="0">
                <a:solidFill>
                  <a:schemeClr val="tx1"/>
                </a:solidFill>
                <a:latin typeface="+mj-lt"/>
              </a:rPr>
              <a:t>, </a:t>
            </a:r>
            <a:r>
              <a:rPr lang="vi-VN" sz="2400" dirty="0">
                <a:solidFill>
                  <a:schemeClr val="tx1"/>
                </a:solidFill>
                <a:latin typeface="+mj-lt"/>
              </a:rPr>
              <a:t>tiêu biểu là xung đột Bá Kiến và Chí Phèo</a:t>
            </a:r>
            <a:r>
              <a:rPr lang="en-US" sz="2400" dirty="0">
                <a:solidFill>
                  <a:schemeClr val="tx1"/>
                </a:solidFill>
                <a:latin typeface="+mj-lt"/>
              </a:rPr>
              <a:t>.</a:t>
            </a:r>
          </a:p>
        </p:txBody>
      </p:sp>
      <p:sp>
        <p:nvSpPr>
          <p:cNvPr id="8" name="Content Placeholder 2"/>
          <p:cNvSpPr txBox="1">
            <a:spLocks/>
          </p:cNvSpPr>
          <p:nvPr/>
        </p:nvSpPr>
        <p:spPr>
          <a:xfrm>
            <a:off x="533400" y="3105150"/>
            <a:ext cx="8229600" cy="2362200"/>
          </a:xfrm>
          <a:prstGeom prst="rect">
            <a:avLst/>
          </a:prstGeom>
        </p:spPr>
        <p:txBody>
          <a:bodyPr vert="horz" lIns="91438" tIns="45719" rIns="91438" bIns="45719" rtlCol="0">
            <a:normAutofit/>
          </a:bodyPr>
          <a:lstStyle>
            <a:lvl1pPr marL="0" indent="0" algn="ctr" defTabSz="914378" rtl="0" eaLnBrk="1" latinLnBrk="0" hangingPunct="1">
              <a:spcBef>
                <a:spcPct val="20000"/>
              </a:spcBef>
              <a:buFont typeface="Arial" pitchFamily="34" charset="0"/>
              <a:buNone/>
              <a:defRPr sz="3200" kern="1200">
                <a:solidFill>
                  <a:srgbClr val="2F7F95"/>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rgbClr val="2F7F95"/>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rgbClr val="2F7F95"/>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rgbClr val="2F7F95"/>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150000"/>
              </a:lnSpc>
            </a:pPr>
            <a:r>
              <a:rPr lang="vi-VN" sz="2400" dirty="0" smtClean="0">
                <a:solidFill>
                  <a:schemeClr val="tx1"/>
                </a:solidFill>
                <a:latin typeface="+mj-lt"/>
              </a:rPr>
              <a:t>- Phản ánh một hiện thực mang tính quy luật trong xã hội cũ, phản ánh và lí giải quy luật: chừng nào còn </a:t>
            </a:r>
            <a:r>
              <a:rPr lang="en-US" sz="2400" dirty="0" err="1" smtClean="0">
                <a:solidFill>
                  <a:schemeClr val="tx1"/>
                </a:solidFill>
                <a:latin typeface="+mj-lt"/>
              </a:rPr>
              <a:t>xã</a:t>
            </a:r>
            <a:r>
              <a:rPr lang="en-US" sz="2400" dirty="0" smtClean="0">
                <a:solidFill>
                  <a:schemeClr val="tx1"/>
                </a:solidFill>
                <a:latin typeface="+mj-lt"/>
              </a:rPr>
              <a:t> </a:t>
            </a:r>
            <a:r>
              <a:rPr lang="en-US" sz="2400" dirty="0" err="1" smtClean="0">
                <a:solidFill>
                  <a:schemeClr val="tx1"/>
                </a:solidFill>
                <a:latin typeface="+mj-lt"/>
              </a:rPr>
              <a:t>hội</a:t>
            </a:r>
            <a:r>
              <a:rPr lang="en-US" sz="2400" dirty="0" smtClean="0">
                <a:solidFill>
                  <a:schemeClr val="tx1"/>
                </a:solidFill>
                <a:latin typeface="+mj-lt"/>
              </a:rPr>
              <a:t> </a:t>
            </a:r>
            <a:r>
              <a:rPr lang="vi-VN" sz="2400" dirty="0" smtClean="0">
                <a:solidFill>
                  <a:schemeClr val="tx1"/>
                </a:solidFill>
                <a:latin typeface="+mj-lt"/>
              </a:rPr>
              <a:t>vô nhân đạo thì chừng ấy vẫn còn hiện tượng </a:t>
            </a:r>
            <a:r>
              <a:rPr lang="en-US" sz="2400" dirty="0" err="1" smtClean="0">
                <a:solidFill>
                  <a:schemeClr val="tx1"/>
                </a:solidFill>
                <a:latin typeface="+mj-lt"/>
              </a:rPr>
              <a:t>Chí</a:t>
            </a:r>
            <a:r>
              <a:rPr lang="en-US" sz="2400" dirty="0" smtClean="0">
                <a:solidFill>
                  <a:schemeClr val="tx1"/>
                </a:solidFill>
                <a:latin typeface="+mj-lt"/>
              </a:rPr>
              <a:t> </a:t>
            </a:r>
            <a:r>
              <a:rPr lang="en-US" sz="2400" dirty="0" err="1" smtClean="0">
                <a:solidFill>
                  <a:schemeClr val="tx1"/>
                </a:solidFill>
                <a:latin typeface="+mj-lt"/>
              </a:rPr>
              <a:t>Phèo</a:t>
            </a:r>
            <a:r>
              <a:rPr lang="vi-VN" sz="2400" dirty="0" smtClean="0">
                <a:solidFill>
                  <a:schemeClr val="tx1"/>
                </a:solidFill>
                <a:latin typeface="+mj-lt"/>
              </a:rPr>
              <a:t>. </a:t>
            </a:r>
            <a:endParaRPr lang="en-US" sz="2400" dirty="0">
              <a:solidFill>
                <a:schemeClr val="tx1"/>
              </a:solidFill>
              <a:latin typeface="+mj-lt"/>
            </a:endParaRPr>
          </a:p>
        </p:txBody>
      </p:sp>
    </p:spTree>
    <p:extLst>
      <p:ext uri="{BB962C8B-B14F-4D97-AF65-F5344CB8AC3E}">
        <p14:creationId xmlns:p14="http://schemas.microsoft.com/office/powerpoint/2010/main" val="334034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093" y="971550"/>
            <a:ext cx="2021707" cy="523220"/>
          </a:xfrm>
          <a:prstGeom prst="rect">
            <a:avLst/>
          </a:prstGeom>
        </p:spPr>
        <p:txBody>
          <a:bodyPr wrap="none">
            <a:spAutoFit/>
          </a:bodyPr>
          <a:lstStyle/>
          <a:p>
            <a:r>
              <a:rPr lang="en-US" sz="2800" b="1" i="1" dirty="0" smtClean="0">
                <a:solidFill>
                  <a:srgbClr val="C00000"/>
                </a:solidFill>
                <a:latin typeface="Times New Roman" pitchFamily="18" charset="0"/>
                <a:cs typeface="Times New Roman" pitchFamily="18" charset="0"/>
              </a:rPr>
              <a:t>1. </a:t>
            </a:r>
            <a:r>
              <a:rPr lang="en-US" sz="2800" b="1" i="1" dirty="0" err="1" smtClean="0">
                <a:solidFill>
                  <a:srgbClr val="C00000"/>
                </a:solidFill>
                <a:latin typeface="Times New Roman" pitchFamily="18" charset="0"/>
                <a:cs typeface="Times New Roman" pitchFamily="18" charset="0"/>
              </a:rPr>
              <a:t>Nội</a:t>
            </a:r>
            <a:r>
              <a:rPr lang="en-US" sz="2800" b="1" i="1" dirty="0" smtClean="0">
                <a:solidFill>
                  <a:srgbClr val="C00000"/>
                </a:solidFill>
                <a:latin typeface="Times New Roman" pitchFamily="18" charset="0"/>
                <a:cs typeface="Times New Roman" pitchFamily="18" charset="0"/>
              </a:rPr>
              <a:t> dung</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6" name="Rectangle 5"/>
          <p:cNvSpPr/>
          <p:nvPr/>
        </p:nvSpPr>
        <p:spPr>
          <a:xfrm>
            <a:off x="582291" y="1545907"/>
            <a:ext cx="2808782"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Giá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trị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nhân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đạo</a:t>
            </a:r>
            <a:endParaRPr lang="en-US" sz="2600" b="1" i="1" dirty="0">
              <a:solidFill>
                <a:srgbClr val="0070C0"/>
              </a:solidFill>
              <a:latin typeface="Times New Roman" pitchFamily="18" charset="0"/>
              <a:cs typeface="Times New Roman" pitchFamily="18" charset="0"/>
            </a:endParaRPr>
          </a:p>
        </p:txBody>
      </p:sp>
      <p:sp>
        <p:nvSpPr>
          <p:cNvPr id="9" name="Content Placeholder 2"/>
          <p:cNvSpPr>
            <a:spLocks noGrp="1"/>
          </p:cNvSpPr>
          <p:nvPr>
            <p:ph idx="1"/>
          </p:nvPr>
        </p:nvSpPr>
        <p:spPr>
          <a:xfrm>
            <a:off x="457200" y="2073275"/>
            <a:ext cx="8229600" cy="3394075"/>
          </a:xfrm>
        </p:spPr>
        <p:txBody>
          <a:bodyPr>
            <a:normAutofit/>
          </a:bodyPr>
          <a:lstStyle/>
          <a:p>
            <a:pPr marL="457200" indent="-457200" algn="just">
              <a:lnSpc>
                <a:spcPct val="150000"/>
              </a:lnSpc>
              <a:buFontTx/>
              <a:buChar char="-"/>
            </a:pPr>
            <a:r>
              <a:rPr lang="vi-VN" sz="2400" dirty="0" smtClean="0">
                <a:solidFill>
                  <a:schemeClr val="tx1"/>
                </a:solidFill>
                <a:latin typeface="+mj-lt"/>
              </a:rPr>
              <a:t>Xót </a:t>
            </a:r>
            <a:r>
              <a:rPr lang="vi-VN" sz="2400" dirty="0">
                <a:solidFill>
                  <a:schemeClr val="tx1"/>
                </a:solidFill>
                <a:latin typeface="+mj-lt"/>
              </a:rPr>
              <a:t>thương sâu sắc trước số phận bi thảm của người lao </a:t>
            </a:r>
            <a:r>
              <a:rPr lang="vi-VN" sz="2400" dirty="0" smtClean="0">
                <a:solidFill>
                  <a:schemeClr val="tx1"/>
                </a:solidFill>
                <a:latin typeface="+mj-lt"/>
              </a:rPr>
              <a:t>động.</a:t>
            </a:r>
            <a:endParaRPr lang="en-US" sz="2400" dirty="0" smtClean="0">
              <a:solidFill>
                <a:schemeClr val="tx1"/>
              </a:solidFill>
              <a:latin typeface="+mj-lt"/>
            </a:endParaRPr>
          </a:p>
          <a:p>
            <a:pPr marL="457200" indent="-457200" algn="just">
              <a:lnSpc>
                <a:spcPct val="150000"/>
              </a:lnSpc>
              <a:buFontTx/>
              <a:buChar char="-"/>
            </a:pPr>
            <a:r>
              <a:rPr lang="vi-VN" sz="2400" dirty="0" smtClean="0">
                <a:solidFill>
                  <a:schemeClr val="tx1"/>
                </a:solidFill>
                <a:latin typeface="+mj-lt"/>
              </a:rPr>
              <a:t>Khẳng </a:t>
            </a:r>
            <a:r>
              <a:rPr lang="vi-VN" sz="2400" dirty="0">
                <a:solidFill>
                  <a:schemeClr val="tx1"/>
                </a:solidFill>
                <a:latin typeface="+mj-lt"/>
              </a:rPr>
              <a:t>định, đề cao bản chất tốt đẹp của người lao động. Đó là bản chất lương thiện, là sức mạnh của sự thức tỉnh lương tâm. Điển hình là nhân vật Chí Phèo</a:t>
            </a:r>
            <a:r>
              <a:rPr lang="vi-VN" sz="2400" dirty="0" smtClean="0">
                <a:solidFill>
                  <a:schemeClr val="tx1"/>
                </a:solidFill>
                <a:latin typeface="+mj-lt"/>
              </a:rPr>
              <a:t>.</a:t>
            </a:r>
            <a:endParaRPr lang="vi-VN" sz="2400" dirty="0">
              <a:solidFill>
                <a:schemeClr val="tx1"/>
              </a:solidFill>
              <a:latin typeface="+mj-lt"/>
            </a:endParaRPr>
          </a:p>
        </p:txBody>
      </p:sp>
      <p:sp>
        <p:nvSpPr>
          <p:cNvPr id="10" name="Rectangle 9"/>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III. </a:t>
            </a:r>
            <a:r>
              <a:rPr lang="en-US" sz="2800" b="1" dirty="0" err="1" smtClean="0">
                <a:solidFill>
                  <a:srgbClr val="002060"/>
                </a:solidFill>
                <a:latin typeface="Times New Roman"/>
                <a:ea typeface="Tahoma" pitchFamily="34" charset="0"/>
                <a:cs typeface="Tahoma" pitchFamily="34" charset="0"/>
              </a:rPr>
              <a:t>Tổng</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kết</a:t>
            </a:r>
            <a:endParaRPr lang="en-US" b="1" dirty="0">
              <a:solidFill>
                <a:srgbClr val="002060"/>
              </a:solidFill>
            </a:endParaRPr>
          </a:p>
        </p:txBody>
      </p:sp>
    </p:spTree>
    <p:extLst>
      <p:ext uri="{BB962C8B-B14F-4D97-AF65-F5344CB8AC3E}">
        <p14:creationId xmlns:p14="http://schemas.microsoft.com/office/powerpoint/2010/main" val="148396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9">
                                            <p:txEl>
                                              <p:pRg st="0" end="0"/>
                                            </p:txEl>
                                          </p:spTgt>
                                        </p:tgtEl>
                                        <p:attrNameLst>
                                          <p:attrName>style.color</p:attrName>
                                        </p:attrNameLst>
                                      </p:cBhvr>
                                      <p:to>
                                        <p:clrVal>
                                          <a:srgbClr val="FFFFFF"/>
                                        </p:clrVal>
                                      </p:to>
                                    </p:set>
                                    <p:set>
                                      <p:cBhvr>
                                        <p:cTn id="7" dur="500" fill="hold"/>
                                        <p:tgtEl>
                                          <p:spTgt spid="9">
                                            <p:txEl>
                                              <p:pRg st="0" end="0"/>
                                            </p:txEl>
                                          </p:spTgt>
                                        </p:tgtEl>
                                        <p:attrNameLst>
                                          <p:attrName>fillcolor</p:attrName>
                                        </p:attrNameLst>
                                      </p:cBhvr>
                                      <p:to>
                                        <p:clrVal>
                                          <a:srgbClr val="FFFFFF"/>
                                        </p:clrVal>
                                      </p:to>
                                    </p:set>
                                    <p:set>
                                      <p:cBhvr>
                                        <p:cTn id="8" dur="500" fill="hold"/>
                                        <p:tgtEl>
                                          <p:spTgt spid="9">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9">
                                            <p:txEl>
                                              <p:pRg st="1" end="1"/>
                                            </p:txEl>
                                          </p:spTgt>
                                        </p:tgtEl>
                                        <p:attrNameLst>
                                          <p:attrName>style.color</p:attrName>
                                        </p:attrNameLst>
                                      </p:cBhvr>
                                      <p:to>
                                        <p:clrVal>
                                          <a:srgbClr val="FFFFFF"/>
                                        </p:clrVal>
                                      </p:to>
                                    </p:set>
                                    <p:set>
                                      <p:cBhvr>
                                        <p:cTn id="13" dur="500" fill="hold"/>
                                        <p:tgtEl>
                                          <p:spTgt spid="9">
                                            <p:txEl>
                                              <p:pRg st="1" end="1"/>
                                            </p:txEl>
                                          </p:spTgt>
                                        </p:tgtEl>
                                        <p:attrNameLst>
                                          <p:attrName>fillcolor</p:attrName>
                                        </p:attrNameLst>
                                      </p:cBhvr>
                                      <p:to>
                                        <p:clrVal>
                                          <a:srgbClr val="FFFFFF"/>
                                        </p:clrVal>
                                      </p:to>
                                    </p:set>
                                    <p:set>
                                      <p:cBhvr>
                                        <p:cTn id="14"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093" y="971550"/>
            <a:ext cx="2021707" cy="523220"/>
          </a:xfrm>
          <a:prstGeom prst="rect">
            <a:avLst/>
          </a:prstGeom>
        </p:spPr>
        <p:txBody>
          <a:bodyPr wrap="none">
            <a:spAutoFit/>
          </a:bodyPr>
          <a:lstStyle/>
          <a:p>
            <a:r>
              <a:rPr lang="en-US" sz="2800" b="1" i="1" dirty="0" smtClean="0">
                <a:solidFill>
                  <a:srgbClr val="C00000"/>
                </a:solidFill>
                <a:latin typeface="Times New Roman" pitchFamily="18" charset="0"/>
                <a:cs typeface="Times New Roman" pitchFamily="18" charset="0"/>
              </a:rPr>
              <a:t>1. </a:t>
            </a:r>
            <a:r>
              <a:rPr lang="en-US" sz="2800" b="1" i="1" dirty="0" err="1" smtClean="0">
                <a:solidFill>
                  <a:srgbClr val="C00000"/>
                </a:solidFill>
                <a:latin typeface="Times New Roman" pitchFamily="18" charset="0"/>
                <a:cs typeface="Times New Roman" pitchFamily="18" charset="0"/>
              </a:rPr>
              <a:t>Nội</a:t>
            </a:r>
            <a:r>
              <a:rPr lang="en-US" sz="2800" b="1" i="1" dirty="0" smtClean="0">
                <a:solidFill>
                  <a:srgbClr val="C00000"/>
                </a:solidFill>
                <a:latin typeface="Times New Roman" pitchFamily="18" charset="0"/>
                <a:cs typeface="Times New Roman" pitchFamily="18" charset="0"/>
              </a:rPr>
              <a:t> dung</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6" name="Rectangle 5"/>
          <p:cNvSpPr/>
          <p:nvPr/>
        </p:nvSpPr>
        <p:spPr>
          <a:xfrm>
            <a:off x="582291" y="1545907"/>
            <a:ext cx="2808782" cy="492443"/>
          </a:xfrm>
          <a:prstGeom prst="rect">
            <a:avLst/>
          </a:prstGeom>
        </p:spPr>
        <p:txBody>
          <a:bodyPr wrap="none">
            <a:spAutoFit/>
          </a:bodyPr>
          <a:lstStyle/>
          <a:p>
            <a:pPr algn="ctr"/>
            <a:r>
              <a:rPr lang="en-US" sz="2600" b="1" i="1" dirty="0">
                <a:solidFill>
                  <a:srgbClr val="0070C0"/>
                </a:solidFill>
                <a:latin typeface="Times New Roman" pitchFamily="18" charset="0"/>
                <a:cs typeface="Times New Roman" pitchFamily="18" charset="0"/>
              </a:rPr>
              <a:t>b</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Giá</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trị</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nhân</a:t>
            </a:r>
            <a:r>
              <a:rPr lang="en-US" sz="2600" b="1" i="1" dirty="0" smtClean="0">
                <a:solidFill>
                  <a:srgbClr val="0070C0"/>
                </a:solidFill>
                <a:latin typeface="Times New Roman" pitchFamily="18" charset="0"/>
                <a:cs typeface="Times New Roman" pitchFamily="18" charset="0"/>
              </a:rPr>
              <a:t> </a:t>
            </a:r>
            <a:r>
              <a:rPr lang="en-US" sz="2600" b="1" i="1" dirty="0" err="1" smtClean="0">
                <a:solidFill>
                  <a:srgbClr val="0070C0"/>
                </a:solidFill>
                <a:latin typeface="Times New Roman" pitchFamily="18" charset="0"/>
                <a:cs typeface="Times New Roman" pitchFamily="18" charset="0"/>
              </a:rPr>
              <a:t>đạo</a:t>
            </a:r>
            <a:endParaRPr lang="en-US" sz="2600" b="1" i="1" dirty="0">
              <a:solidFill>
                <a:srgbClr val="0070C0"/>
              </a:solidFill>
              <a:latin typeface="Times New Roman" pitchFamily="18" charset="0"/>
              <a:cs typeface="Times New Roman" pitchFamily="18" charset="0"/>
            </a:endParaRPr>
          </a:p>
        </p:txBody>
      </p:sp>
      <p:sp>
        <p:nvSpPr>
          <p:cNvPr id="7" name="Content Placeholder 2"/>
          <p:cNvSpPr>
            <a:spLocks noGrp="1"/>
          </p:cNvSpPr>
          <p:nvPr>
            <p:ph idx="1"/>
          </p:nvPr>
        </p:nvSpPr>
        <p:spPr>
          <a:xfrm>
            <a:off x="304800" y="1962151"/>
            <a:ext cx="8610600" cy="3733799"/>
          </a:xfrm>
        </p:spPr>
        <p:txBody>
          <a:bodyPr>
            <a:noAutofit/>
          </a:bodyPr>
          <a:lstStyle/>
          <a:p>
            <a:pPr marL="342900" indent="-342900" algn="just">
              <a:lnSpc>
                <a:spcPct val="150000"/>
              </a:lnSpc>
              <a:buFontTx/>
              <a:buChar char="-"/>
            </a:pPr>
            <a:r>
              <a:rPr lang="vi-VN" sz="2400" dirty="0" smtClean="0">
                <a:solidFill>
                  <a:schemeClr val="tx1"/>
                </a:solidFill>
                <a:latin typeface="+mj-lt"/>
              </a:rPr>
              <a:t>Lên </a:t>
            </a:r>
            <a:r>
              <a:rPr lang="vi-VN" sz="2400" dirty="0">
                <a:solidFill>
                  <a:schemeClr val="tx1"/>
                </a:solidFill>
                <a:latin typeface="+mj-lt"/>
              </a:rPr>
              <a:t>án, tố cáo tội ác xã hội đương thời, tiêu biểu là nhân vật </a:t>
            </a:r>
            <a:r>
              <a:rPr lang="vi-VN" sz="2400" dirty="0" smtClean="0">
                <a:solidFill>
                  <a:schemeClr val="tx1"/>
                </a:solidFill>
                <a:latin typeface="+mj-lt"/>
              </a:rPr>
              <a:t>BK.</a:t>
            </a:r>
            <a:endParaRPr lang="en-US" sz="2400" dirty="0">
              <a:solidFill>
                <a:schemeClr val="tx1"/>
              </a:solidFill>
              <a:latin typeface="+mj-lt"/>
            </a:endParaRPr>
          </a:p>
          <a:p>
            <a:pPr marL="342900" indent="-342900" algn="just">
              <a:lnSpc>
                <a:spcPct val="150000"/>
              </a:lnSpc>
              <a:buFontTx/>
              <a:buChar char="-"/>
            </a:pPr>
            <a:r>
              <a:rPr lang="vi-VN" sz="2400" dirty="0" smtClean="0">
                <a:solidFill>
                  <a:schemeClr val="tx1"/>
                </a:solidFill>
                <a:latin typeface="+mj-lt"/>
              </a:rPr>
              <a:t>Thông </a:t>
            </a:r>
            <a:r>
              <a:rPr lang="vi-VN" sz="2400" dirty="0">
                <a:solidFill>
                  <a:schemeClr val="tx1"/>
                </a:solidFill>
                <a:latin typeface="+mj-lt"/>
              </a:rPr>
              <a:t>điệp của nhà văn là hãy ngăn chặn tình trạng XH làm tha hóa con </a:t>
            </a:r>
            <a:r>
              <a:rPr lang="vi-VN" sz="2400" dirty="0" smtClean="0">
                <a:solidFill>
                  <a:schemeClr val="tx1"/>
                </a:solidFill>
                <a:latin typeface="+mj-lt"/>
              </a:rPr>
              <a:t>người.</a:t>
            </a:r>
            <a:endParaRPr lang="en-US" sz="2400" dirty="0">
              <a:solidFill>
                <a:schemeClr val="tx1"/>
              </a:solidFill>
              <a:latin typeface="+mj-lt"/>
            </a:endParaRPr>
          </a:p>
          <a:p>
            <a:pPr marL="342900" indent="-342900" algn="just">
              <a:lnSpc>
                <a:spcPct val="150000"/>
              </a:lnSpc>
              <a:buFontTx/>
              <a:buChar char="-"/>
            </a:pPr>
            <a:r>
              <a:rPr lang="vi-VN" sz="2400" dirty="0" smtClean="0">
                <a:solidFill>
                  <a:schemeClr val="tx1"/>
                </a:solidFill>
                <a:latin typeface="+mj-lt"/>
              </a:rPr>
              <a:t>Khẳng </a:t>
            </a:r>
            <a:r>
              <a:rPr lang="vi-VN" sz="2400" dirty="0">
                <a:solidFill>
                  <a:schemeClr val="tx1"/>
                </a:solidFill>
                <a:latin typeface="+mj-lt"/>
              </a:rPr>
              <a:t>định con người có thể vượt lên chính mình để chiến thắng sự tha hóa. </a:t>
            </a:r>
            <a:endParaRPr lang="en-US" sz="2400" dirty="0">
              <a:solidFill>
                <a:schemeClr val="tx1"/>
              </a:solidFill>
              <a:latin typeface="+mj-lt"/>
            </a:endParaRPr>
          </a:p>
        </p:txBody>
      </p:sp>
      <p:sp>
        <p:nvSpPr>
          <p:cNvPr id="8" name="Rectangle 7"/>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III. </a:t>
            </a:r>
            <a:r>
              <a:rPr lang="en-US" sz="2800" b="1" dirty="0" err="1" smtClean="0">
                <a:solidFill>
                  <a:srgbClr val="002060"/>
                </a:solidFill>
                <a:latin typeface="Times New Roman"/>
                <a:ea typeface="Tahoma" pitchFamily="34" charset="0"/>
                <a:cs typeface="Tahoma" pitchFamily="34" charset="0"/>
              </a:rPr>
              <a:t>Tổng</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kết</a:t>
            </a:r>
            <a:endParaRPr lang="en-US" b="1" dirty="0">
              <a:solidFill>
                <a:srgbClr val="002060"/>
              </a:solidFill>
            </a:endParaRPr>
          </a:p>
        </p:txBody>
      </p:sp>
    </p:spTree>
    <p:extLst>
      <p:ext uri="{BB962C8B-B14F-4D97-AF65-F5344CB8AC3E}">
        <p14:creationId xmlns:p14="http://schemas.microsoft.com/office/powerpoint/2010/main" val="277466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9093" y="971550"/>
            <a:ext cx="2300630" cy="523220"/>
          </a:xfrm>
          <a:prstGeom prst="rect">
            <a:avLst/>
          </a:prstGeom>
        </p:spPr>
        <p:txBody>
          <a:bodyPr wrap="none">
            <a:spAutoFit/>
          </a:bodyPr>
          <a:lstStyle/>
          <a:p>
            <a:r>
              <a:rPr lang="en-US" sz="2800" b="1" i="1" dirty="0" smtClean="0">
                <a:solidFill>
                  <a:srgbClr val="C00000"/>
                </a:solidFill>
                <a:latin typeface="Times New Roman" pitchFamily="18" charset="0"/>
                <a:cs typeface="Times New Roman" pitchFamily="18" charset="0"/>
              </a:rPr>
              <a:t>2. </a:t>
            </a:r>
            <a:r>
              <a:rPr lang="en-US" sz="2800" b="1" i="1" dirty="0" err="1" smtClean="0">
                <a:solidFill>
                  <a:srgbClr val="C00000"/>
                </a:solidFill>
                <a:latin typeface="Times New Roman" pitchFamily="18" charset="0"/>
                <a:cs typeface="Times New Roman" pitchFamily="18" charset="0"/>
              </a:rPr>
              <a:t>Nghệ</a:t>
            </a:r>
            <a:r>
              <a:rPr lang="en-US" sz="2800" b="1" i="1" dirty="0" smtClean="0">
                <a:solidFill>
                  <a:srgbClr val="C00000"/>
                </a:solidFill>
                <a:latin typeface="Times New Roman" pitchFamily="18" charset="0"/>
                <a:cs typeface="Times New Roman" pitchFamily="18" charset="0"/>
              </a:rPr>
              <a:t> </a:t>
            </a:r>
            <a:r>
              <a:rPr lang="en-US" sz="2800" b="1" i="1" dirty="0" err="1" smtClean="0">
                <a:solidFill>
                  <a:srgbClr val="C00000"/>
                </a:solidFill>
                <a:latin typeface="Times New Roman" pitchFamily="18" charset="0"/>
                <a:cs typeface="Times New Roman" pitchFamily="18" charset="0"/>
              </a:rPr>
              <a:t>thuật</a:t>
            </a:r>
            <a:r>
              <a:rPr lang="vi-VN" sz="2800" b="1" i="1" dirty="0" smtClean="0">
                <a:solidFill>
                  <a:srgbClr val="C00000"/>
                </a:solidFill>
                <a:latin typeface="Times New Roman" pitchFamily="18" charset="0"/>
                <a:cs typeface="Times New Roman" pitchFamily="18" charset="0"/>
              </a:rPr>
              <a:t> </a:t>
            </a:r>
            <a:endParaRPr lang="en-US" i="1" dirty="0">
              <a:solidFill>
                <a:srgbClr val="C00000"/>
              </a:solidFill>
            </a:endParaRPr>
          </a:p>
        </p:txBody>
      </p:sp>
      <p:sp>
        <p:nvSpPr>
          <p:cNvPr id="8" name="Content Placeholder 2"/>
          <p:cNvSpPr>
            <a:spLocks noGrp="1"/>
          </p:cNvSpPr>
          <p:nvPr>
            <p:ph idx="1"/>
          </p:nvPr>
        </p:nvSpPr>
        <p:spPr>
          <a:xfrm>
            <a:off x="533400" y="1504950"/>
            <a:ext cx="8153400" cy="2286000"/>
          </a:xfrm>
        </p:spPr>
        <p:txBody>
          <a:bodyPr>
            <a:normAutofit lnSpcReduction="10000"/>
          </a:bodyPr>
          <a:lstStyle/>
          <a:p>
            <a:pPr marL="457200" indent="-457200" algn="just">
              <a:lnSpc>
                <a:spcPct val="150000"/>
              </a:lnSpc>
              <a:buFontTx/>
              <a:buChar char="-"/>
            </a:pPr>
            <a:r>
              <a:rPr lang="vi-VN" sz="2400" dirty="0" smtClean="0">
                <a:solidFill>
                  <a:schemeClr val="tx1"/>
                </a:solidFill>
                <a:latin typeface="+mj-lt"/>
              </a:rPr>
              <a:t>Nghệ </a:t>
            </a:r>
            <a:r>
              <a:rPr lang="vi-VN" sz="2400" dirty="0">
                <a:solidFill>
                  <a:schemeClr val="tx1"/>
                </a:solidFill>
                <a:latin typeface="+mj-lt"/>
              </a:rPr>
              <a:t>thuật </a:t>
            </a:r>
            <a:r>
              <a:rPr lang="vi-VN" sz="2400" dirty="0" smtClean="0">
                <a:solidFill>
                  <a:schemeClr val="tx1"/>
                </a:solidFill>
                <a:latin typeface="+mj-lt"/>
              </a:rPr>
              <a:t>xây </a:t>
            </a:r>
            <a:r>
              <a:rPr lang="vi-VN" sz="2400" dirty="0">
                <a:solidFill>
                  <a:schemeClr val="tx1"/>
                </a:solidFill>
                <a:latin typeface="+mj-lt"/>
              </a:rPr>
              <a:t>dựng nhân vật điển hình sắc </a:t>
            </a:r>
            <a:r>
              <a:rPr lang="vi-VN" sz="2400" dirty="0" smtClean="0">
                <a:solidFill>
                  <a:schemeClr val="tx1"/>
                </a:solidFill>
                <a:latin typeface="+mj-lt"/>
              </a:rPr>
              <a:t>sảo.</a:t>
            </a:r>
            <a:endParaRPr lang="en-US" sz="2400" dirty="0">
              <a:solidFill>
                <a:schemeClr val="tx1"/>
              </a:solidFill>
              <a:latin typeface="+mj-lt"/>
            </a:endParaRPr>
          </a:p>
          <a:p>
            <a:pPr marL="457200" indent="-457200" algn="just">
              <a:lnSpc>
                <a:spcPct val="150000"/>
              </a:lnSpc>
              <a:buFontTx/>
              <a:buChar char="-"/>
            </a:pPr>
            <a:r>
              <a:rPr lang="en-US" sz="2400" dirty="0" err="1" smtClean="0">
                <a:solidFill>
                  <a:schemeClr val="tx1"/>
                </a:solidFill>
                <a:latin typeface="Times New Roman" pitchFamily="18" charset="0"/>
                <a:cs typeface="Times New Roman" pitchFamily="18" charset="0"/>
              </a:rPr>
              <a:t>Nghệ</a:t>
            </a:r>
            <a:r>
              <a:rPr lang="en-US" sz="2400" dirty="0" smtClean="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thuật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kết</a:t>
            </a:r>
            <a:r>
              <a:rPr lang="en-US" sz="2400" dirty="0">
                <a:solidFill>
                  <a:schemeClr val="tx1"/>
                </a:solidFill>
                <a:latin typeface="Times New Roman" pitchFamily="18" charset="0"/>
                <a:cs typeface="Times New Roman" pitchFamily="18" charset="0"/>
              </a:rPr>
              <a:t> </a:t>
            </a:r>
            <a:r>
              <a:rPr lang="en-US" sz="2400" dirty="0" err="1" smtClean="0">
                <a:solidFill>
                  <a:schemeClr val="tx1"/>
                </a:solidFill>
                <a:latin typeface="Times New Roman" pitchFamily="18" charset="0"/>
                <a:cs typeface="Times New Roman" pitchFamily="18" charset="0"/>
              </a:rPr>
              <a:t>cấu</a:t>
            </a:r>
            <a:r>
              <a:rPr lang="en-US" sz="2400" dirty="0" smtClean="0">
                <a:solidFill>
                  <a:schemeClr val="tx1"/>
                </a:solidFill>
                <a:latin typeface="Times New Roman" pitchFamily="18" charset="0"/>
                <a:cs typeface="Times New Roman" pitchFamily="18" charset="0"/>
              </a:rPr>
              <a:t>.</a:t>
            </a:r>
          </a:p>
          <a:p>
            <a:pPr marL="457200" indent="-457200" algn="just">
              <a:lnSpc>
                <a:spcPct val="150000"/>
              </a:lnSpc>
              <a:buFontTx/>
              <a:buChar char="-"/>
            </a:pPr>
            <a:r>
              <a:rPr lang="vi-VN" sz="2400" dirty="0" smtClean="0">
                <a:solidFill>
                  <a:schemeClr val="tx1"/>
                </a:solidFill>
                <a:latin typeface="+mj-lt"/>
              </a:rPr>
              <a:t>Ngôn </a:t>
            </a:r>
            <a:r>
              <a:rPr lang="vi-VN" sz="2400" dirty="0">
                <a:solidFill>
                  <a:schemeClr val="tx1"/>
                </a:solidFill>
                <a:latin typeface="+mj-lt"/>
              </a:rPr>
              <a:t>ngữ văn xuôi tự </a:t>
            </a:r>
            <a:r>
              <a:rPr lang="vi-VN" sz="2400" dirty="0" smtClean="0">
                <a:solidFill>
                  <a:schemeClr val="tx1"/>
                </a:solidFill>
                <a:latin typeface="+mj-lt"/>
              </a:rPr>
              <a:t>sự</a:t>
            </a:r>
            <a:r>
              <a:rPr lang="en-US" sz="2400" dirty="0" smtClean="0">
                <a:solidFill>
                  <a:schemeClr val="tx1"/>
                </a:solidFill>
                <a:latin typeface="+mj-lt"/>
              </a:rPr>
              <a:t>: </a:t>
            </a:r>
            <a:r>
              <a:rPr lang="vi-VN" sz="2400" dirty="0" smtClean="0">
                <a:solidFill>
                  <a:schemeClr val="tx1"/>
                </a:solidFill>
                <a:latin typeface="+mj-lt"/>
              </a:rPr>
              <a:t>Ngôn </a:t>
            </a:r>
            <a:r>
              <a:rPr lang="vi-VN" sz="2400" dirty="0">
                <a:solidFill>
                  <a:schemeClr val="tx1"/>
                </a:solidFill>
                <a:latin typeface="+mj-lt"/>
              </a:rPr>
              <a:t>ngữ độc </a:t>
            </a:r>
            <a:r>
              <a:rPr lang="vi-VN" sz="2400" dirty="0" smtClean="0">
                <a:solidFill>
                  <a:schemeClr val="tx1"/>
                </a:solidFill>
                <a:latin typeface="+mj-lt"/>
              </a:rPr>
              <a:t>th</a:t>
            </a:r>
            <a:r>
              <a:rPr lang="en-US" sz="2400" dirty="0" err="1" smtClean="0">
                <a:solidFill>
                  <a:schemeClr val="tx1"/>
                </a:solidFill>
                <a:latin typeface="+mj-lt"/>
              </a:rPr>
              <a:t>oại</a:t>
            </a:r>
            <a:r>
              <a:rPr lang="vi-VN" sz="2400" dirty="0" smtClean="0">
                <a:solidFill>
                  <a:schemeClr val="tx1"/>
                </a:solidFill>
                <a:latin typeface="+mj-lt"/>
              </a:rPr>
              <a:t> n</a:t>
            </a:r>
            <a:r>
              <a:rPr lang="en-US" sz="2400" dirty="0" smtClean="0">
                <a:solidFill>
                  <a:schemeClr val="tx1"/>
                </a:solidFill>
                <a:latin typeface="+mj-lt"/>
              </a:rPr>
              <a:t>ộ</a:t>
            </a:r>
            <a:r>
              <a:rPr lang="vi-VN" sz="2400" dirty="0" smtClean="0">
                <a:solidFill>
                  <a:schemeClr val="tx1"/>
                </a:solidFill>
                <a:latin typeface="+mj-lt"/>
              </a:rPr>
              <a:t>i </a:t>
            </a:r>
            <a:r>
              <a:rPr lang="vi-VN" sz="2400" dirty="0">
                <a:solidFill>
                  <a:schemeClr val="tx1"/>
                </a:solidFill>
                <a:latin typeface="+mj-lt"/>
              </a:rPr>
              <a:t>tâm chân thật, sinh động.</a:t>
            </a:r>
            <a:endParaRPr lang="en-US" sz="2400" dirty="0">
              <a:solidFill>
                <a:schemeClr val="tx1"/>
              </a:solidFill>
              <a:latin typeface="+mj-lt"/>
            </a:endParaRPr>
          </a:p>
        </p:txBody>
      </p:sp>
      <p:sp>
        <p:nvSpPr>
          <p:cNvPr id="9" name="Rectangle 8"/>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III. </a:t>
            </a:r>
            <a:r>
              <a:rPr lang="en-US" sz="2800" b="1" dirty="0" err="1" smtClean="0">
                <a:solidFill>
                  <a:srgbClr val="002060"/>
                </a:solidFill>
                <a:latin typeface="Times New Roman"/>
                <a:ea typeface="Tahoma" pitchFamily="34" charset="0"/>
                <a:cs typeface="Tahoma" pitchFamily="34" charset="0"/>
              </a:rPr>
              <a:t>Tổng</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kết</a:t>
            </a:r>
            <a:endParaRPr lang="en-US" b="1" dirty="0">
              <a:solidFill>
                <a:srgbClr val="002060"/>
              </a:solidFill>
            </a:endParaRPr>
          </a:p>
        </p:txBody>
      </p:sp>
    </p:spTree>
    <p:extLst>
      <p:ext uri="{BB962C8B-B14F-4D97-AF65-F5344CB8AC3E}">
        <p14:creationId xmlns:p14="http://schemas.microsoft.com/office/powerpoint/2010/main" val="89173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circle(in)">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circle(in)">
                                      <p:cBhvr>
                                        <p:cTn id="17" dur="20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circle(in)">
                                      <p:cBhvr>
                                        <p:cTn id="22" dur="2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IV. </a:t>
            </a:r>
            <a:r>
              <a:rPr lang="en-US" sz="2800" b="1" dirty="0" err="1" smtClean="0">
                <a:solidFill>
                  <a:srgbClr val="002060"/>
                </a:solidFill>
                <a:latin typeface="Times New Roman"/>
                <a:ea typeface="Tahoma" pitchFamily="34" charset="0"/>
                <a:cs typeface="Tahoma" pitchFamily="34" charset="0"/>
              </a:rPr>
              <a:t>Luyện</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tập</a:t>
            </a:r>
            <a:endParaRPr lang="en-US" b="1" dirty="0">
              <a:solidFill>
                <a:srgbClr val="00206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498735745"/>
              </p:ext>
            </p:extLst>
          </p:nvPr>
        </p:nvGraphicFramePr>
        <p:xfrm>
          <a:off x="609600" y="1053094"/>
          <a:ext cx="8077200" cy="3507411"/>
        </p:xfrm>
        <a:graphic>
          <a:graphicData uri="http://schemas.openxmlformats.org/drawingml/2006/table">
            <a:tbl>
              <a:tblPr>
                <a:tableStyleId>{BC89EF96-8CEA-46FF-86C4-4CE0E7609802}</a:tableStyleId>
              </a:tblPr>
              <a:tblGrid>
                <a:gridCol w="5384800"/>
                <a:gridCol w="2692400"/>
              </a:tblGrid>
              <a:tr h="377865">
                <a:tc gridSpan="2">
                  <a:txBody>
                    <a:bodyPr/>
                    <a:lstStyle/>
                    <a:p>
                      <a:pPr algn="ctr"/>
                      <a:r>
                        <a:rPr lang="en-US" sz="1800" b="1" dirty="0" smtClean="0">
                          <a:effectLst/>
                          <a:latin typeface="Times New Roman" pitchFamily="18" charset="0"/>
                          <a:cs typeface="Times New Roman" pitchFamily="18" charset="0"/>
                        </a:rPr>
                        <a:t>PHIẾU</a:t>
                      </a:r>
                      <a:r>
                        <a:rPr lang="en-US" sz="1800" b="1" baseline="0" dirty="0" smtClean="0">
                          <a:effectLst/>
                          <a:latin typeface="Times New Roman" pitchFamily="18" charset="0"/>
                          <a:cs typeface="Times New Roman" pitchFamily="18" charset="0"/>
                        </a:rPr>
                        <a:t> BÀI TẬP</a:t>
                      </a:r>
                      <a:endParaRPr lang="en-US" sz="1800" b="1" dirty="0">
                        <a:solidFill>
                          <a:srgbClr val="555555"/>
                        </a:solidFill>
                        <a:effectLst/>
                        <a:latin typeface="Times New Roman" pitchFamily="18" charset="0"/>
                        <a:cs typeface="Times New Roman" pitchFamily="18" charset="0"/>
                      </a:endParaRPr>
                    </a:p>
                  </a:txBody>
                  <a:tcPr marL="27949" marR="27949" marT="27949" marB="27949" anchor="ctr"/>
                </a:tc>
                <a:tc hMerge="1">
                  <a:txBody>
                    <a:bodyPr/>
                    <a:lstStyle/>
                    <a:p>
                      <a:endParaRPr lang="en-US" sz="1800" dirty="0">
                        <a:effectLst/>
                        <a:latin typeface="Times New Roman" pitchFamily="18" charset="0"/>
                        <a:cs typeface="Times New Roman" pitchFamily="18" charset="0"/>
                      </a:endParaRPr>
                    </a:p>
                  </a:txBody>
                  <a:tcPr marL="27949" marR="27949" marT="27949" marB="27949"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216881">
                <a:tc>
                  <a:txBody>
                    <a:bodyPr/>
                    <a:lstStyle/>
                    <a:p>
                      <a:pPr algn="ctr"/>
                      <a:r>
                        <a:rPr lang="en-US" sz="1800" b="1" i="1" dirty="0" err="1">
                          <a:effectLst/>
                          <a:latin typeface="Times New Roman" pitchFamily="18" charset="0"/>
                          <a:cs typeface="Times New Roman" pitchFamily="18" charset="0"/>
                        </a:rPr>
                        <a:t>Câu</a:t>
                      </a:r>
                      <a:r>
                        <a:rPr lang="en-US" sz="1800" b="1" i="1" dirty="0">
                          <a:effectLst/>
                          <a:latin typeface="Times New Roman" pitchFamily="18" charset="0"/>
                          <a:cs typeface="Times New Roman" pitchFamily="18" charset="0"/>
                        </a:rPr>
                        <a:t> </a:t>
                      </a:r>
                      <a:r>
                        <a:rPr lang="en-US" sz="1800" b="1" i="1" dirty="0" err="1">
                          <a:effectLst/>
                          <a:latin typeface="Times New Roman" pitchFamily="18" charset="0"/>
                          <a:cs typeface="Times New Roman" pitchFamily="18" charset="0"/>
                        </a:rPr>
                        <a:t>hỏi</a:t>
                      </a:r>
                      <a:endParaRPr lang="en-US" sz="1800" b="1" i="1" dirty="0">
                        <a:effectLst/>
                        <a:latin typeface="Times New Roman" pitchFamily="18" charset="0"/>
                        <a:cs typeface="Times New Roman" pitchFamily="18" charset="0"/>
                      </a:endParaRPr>
                    </a:p>
                  </a:txBody>
                  <a:tcPr marL="27949" marR="27949" marT="27949" marB="27949" anchor="ctr"/>
                </a:tc>
                <a:tc>
                  <a:txBody>
                    <a:bodyPr/>
                    <a:lstStyle/>
                    <a:p>
                      <a:pPr algn="ctr"/>
                      <a:r>
                        <a:rPr lang="en-US" sz="1800" b="1" i="1" dirty="0" err="1">
                          <a:effectLst/>
                          <a:latin typeface="Times New Roman" pitchFamily="18" charset="0"/>
                          <a:cs typeface="Times New Roman" pitchFamily="18" charset="0"/>
                        </a:rPr>
                        <a:t>Câu</a:t>
                      </a:r>
                      <a:r>
                        <a:rPr lang="en-US" sz="1800" b="1" i="1" dirty="0">
                          <a:effectLst/>
                          <a:latin typeface="Times New Roman" pitchFamily="18" charset="0"/>
                          <a:cs typeface="Times New Roman" pitchFamily="18" charset="0"/>
                        </a:rPr>
                        <a:t> </a:t>
                      </a:r>
                      <a:r>
                        <a:rPr lang="en-US" sz="1800" b="1" i="1" dirty="0" err="1">
                          <a:effectLst/>
                          <a:latin typeface="Times New Roman" pitchFamily="18" charset="0"/>
                          <a:cs typeface="Times New Roman" pitchFamily="18" charset="0"/>
                        </a:rPr>
                        <a:t>trả</a:t>
                      </a:r>
                      <a:r>
                        <a:rPr lang="en-US" sz="1800" b="1" i="1" dirty="0">
                          <a:effectLst/>
                          <a:latin typeface="Times New Roman" pitchFamily="18" charset="0"/>
                          <a:cs typeface="Times New Roman" pitchFamily="18" charset="0"/>
                        </a:rPr>
                        <a:t> </a:t>
                      </a:r>
                      <a:r>
                        <a:rPr lang="en-US" sz="1800" b="1" i="1" dirty="0" err="1">
                          <a:effectLst/>
                          <a:latin typeface="Times New Roman" pitchFamily="18" charset="0"/>
                          <a:cs typeface="Times New Roman" pitchFamily="18" charset="0"/>
                        </a:rPr>
                        <a:t>lời</a:t>
                      </a:r>
                      <a:endParaRPr lang="en-US" sz="1800" b="1" i="1" dirty="0">
                        <a:effectLst/>
                        <a:latin typeface="Times New Roman" pitchFamily="18" charset="0"/>
                        <a:cs typeface="Times New Roman" pitchFamily="18" charset="0"/>
                      </a:endParaRPr>
                    </a:p>
                  </a:txBody>
                  <a:tcPr marL="27949" marR="27949" marT="27949" marB="27949" anchor="ctr"/>
                </a:tc>
              </a:tr>
              <a:tr h="699832">
                <a:tc>
                  <a:txBody>
                    <a:bodyPr/>
                    <a:lstStyle/>
                    <a:p>
                      <a:pPr algn="just"/>
                      <a:r>
                        <a:rPr lang="vi-VN" sz="1800" dirty="0">
                          <a:effectLst/>
                          <a:latin typeface="Times New Roman" pitchFamily="18" charset="0"/>
                          <a:cs typeface="Times New Roman" pitchFamily="18" charset="0"/>
                        </a:rPr>
                        <a:t>1.Xác định đối tượng chửi của Chí Phèo trong đoạn văn.</a:t>
                      </a:r>
                    </a:p>
                  </a:txBody>
                  <a:tcPr marL="27949" marR="27949" marT="27949" marB="27949" anchor="ctr"/>
                </a:tc>
                <a:tc>
                  <a:txBody>
                    <a:bodyPr/>
                    <a:lstStyle/>
                    <a:p>
                      <a:endParaRPr lang="en-US" sz="1800" dirty="0">
                        <a:effectLst/>
                        <a:latin typeface="Times New Roman" pitchFamily="18" charset="0"/>
                        <a:cs typeface="Times New Roman" pitchFamily="18" charset="0"/>
                      </a:endParaRPr>
                    </a:p>
                  </a:txBody>
                  <a:tcPr marL="27949" marR="27949" marT="27949" marB="27949" anchor="ctr"/>
                </a:tc>
              </a:tr>
              <a:tr h="538848">
                <a:tc>
                  <a:txBody>
                    <a:bodyPr/>
                    <a:lstStyle/>
                    <a:p>
                      <a:pPr algn="just"/>
                      <a:r>
                        <a:rPr lang="vi-VN" sz="1800" dirty="0">
                          <a:effectLst/>
                          <a:latin typeface="Times New Roman" pitchFamily="18" charset="0"/>
                          <a:cs typeface="Times New Roman" pitchFamily="18" charset="0"/>
                        </a:rPr>
                        <a:t>2. Anh/ Chị có nhận xét gì về cách sắp xếp đối tượng đó.</a:t>
                      </a:r>
                    </a:p>
                  </a:txBody>
                  <a:tcPr marL="27949" marR="27949" marT="27949" marB="27949" anchor="ctr"/>
                </a:tc>
                <a:tc>
                  <a:txBody>
                    <a:bodyPr/>
                    <a:lstStyle/>
                    <a:p>
                      <a:endParaRPr lang="en-US" sz="1800">
                        <a:effectLst/>
                        <a:latin typeface="Times New Roman" pitchFamily="18" charset="0"/>
                        <a:cs typeface="Times New Roman" pitchFamily="18" charset="0"/>
                      </a:endParaRPr>
                    </a:p>
                  </a:txBody>
                  <a:tcPr marL="27949" marR="27949" marT="27949" marB="27949" anchor="ctr"/>
                </a:tc>
              </a:tr>
              <a:tr h="860816">
                <a:tc>
                  <a:txBody>
                    <a:bodyPr/>
                    <a:lstStyle/>
                    <a:p>
                      <a:pPr algn="just"/>
                      <a:r>
                        <a:rPr lang="vi-VN" sz="1800" dirty="0">
                          <a:effectLst/>
                          <a:latin typeface="Times New Roman" pitchFamily="18" charset="0"/>
                          <a:cs typeface="Times New Roman" pitchFamily="18" charset="0"/>
                        </a:rPr>
                        <a:t>3. Qua tiếng chửi của Chí Phèo, anh/chị thấy tâm trạng, thái độ gì của nhân vật?</a:t>
                      </a:r>
                    </a:p>
                  </a:txBody>
                  <a:tcPr marL="27949" marR="27949" marT="27949" marB="27949" anchor="ctr"/>
                </a:tc>
                <a:tc>
                  <a:txBody>
                    <a:bodyPr/>
                    <a:lstStyle/>
                    <a:p>
                      <a:endParaRPr lang="en-US" sz="1800" dirty="0">
                        <a:effectLst/>
                        <a:latin typeface="Times New Roman" pitchFamily="18" charset="0"/>
                        <a:cs typeface="Times New Roman" pitchFamily="18" charset="0"/>
                      </a:endParaRPr>
                    </a:p>
                  </a:txBody>
                  <a:tcPr marL="27949" marR="27949" marT="27949" marB="27949" anchor="ctr"/>
                </a:tc>
              </a:tr>
              <a:tr h="699832">
                <a:tc gridSpan="2">
                  <a:txBody>
                    <a:bodyPr/>
                    <a:lstStyle/>
                    <a:p>
                      <a:pPr algn="just"/>
                      <a:r>
                        <a:rPr lang="vi-VN" sz="1800" dirty="0">
                          <a:effectLst/>
                          <a:latin typeface="Times New Roman" pitchFamily="18" charset="0"/>
                          <a:cs typeface="Times New Roman" pitchFamily="18" charset="0"/>
                        </a:rPr>
                        <a:t>Viết một đoạn văn ngắn từ </a:t>
                      </a:r>
                      <a:r>
                        <a:rPr lang="vi-VN" sz="1800" dirty="0" smtClean="0">
                          <a:effectLst/>
                          <a:latin typeface="Times New Roman" pitchFamily="18" charset="0"/>
                          <a:cs typeface="Times New Roman" pitchFamily="18" charset="0"/>
                        </a:rPr>
                        <a:t>5</a:t>
                      </a:r>
                      <a:r>
                        <a:rPr lang="en-US" sz="1800" dirty="0" smtClean="0">
                          <a:effectLst/>
                          <a:latin typeface="Times New Roman" pitchFamily="18" charset="0"/>
                          <a:cs typeface="Times New Roman" pitchFamily="18" charset="0"/>
                        </a:rPr>
                        <a:t> </a:t>
                      </a:r>
                      <a:r>
                        <a:rPr lang="vi-VN" sz="1800" dirty="0" smtClean="0">
                          <a:effectLst/>
                          <a:latin typeface="Times New Roman" pitchFamily="18" charset="0"/>
                          <a:cs typeface="Times New Roman" pitchFamily="18" charset="0"/>
                        </a:rPr>
                        <a:t>- </a:t>
                      </a:r>
                      <a:r>
                        <a:rPr lang="vi-VN" sz="1800" dirty="0">
                          <a:effectLst/>
                          <a:latin typeface="Times New Roman" pitchFamily="18" charset="0"/>
                          <a:cs typeface="Times New Roman" pitchFamily="18" charset="0"/>
                        </a:rPr>
                        <a:t>7 dòng về ý nghĩa tiếng chửi của Chí </a:t>
                      </a:r>
                      <a:r>
                        <a:rPr lang="vi-VN" sz="1800" dirty="0" smtClean="0">
                          <a:effectLst/>
                          <a:latin typeface="Times New Roman" pitchFamily="18" charset="0"/>
                          <a:cs typeface="Times New Roman" pitchFamily="18" charset="0"/>
                        </a:rPr>
                        <a:t>Phèo</a:t>
                      </a:r>
                      <a:r>
                        <a:rPr lang="en-US" sz="1800" dirty="0" smtClean="0">
                          <a:effectLst/>
                          <a:latin typeface="Times New Roman" pitchFamily="18" charset="0"/>
                          <a:cs typeface="Times New Roman" pitchFamily="18" charset="0"/>
                        </a:rPr>
                        <a:t>?</a:t>
                      </a:r>
                      <a:endParaRPr lang="vi-VN" sz="1800" dirty="0">
                        <a:effectLst/>
                        <a:latin typeface="Times New Roman" pitchFamily="18" charset="0"/>
                        <a:cs typeface="Times New Roman" pitchFamily="18" charset="0"/>
                      </a:endParaRPr>
                    </a:p>
                    <a:p>
                      <a:r>
                        <a:rPr lang="vi-VN" sz="1800" dirty="0">
                          <a:effectLst/>
                          <a:latin typeface="Times New Roman" pitchFamily="18" charset="0"/>
                          <a:cs typeface="Times New Roman" pitchFamily="18" charset="0"/>
                        </a:rPr>
                        <a:t> </a:t>
                      </a:r>
                      <a:endParaRPr lang="vi-VN" sz="1800" b="0" dirty="0">
                        <a:solidFill>
                          <a:srgbClr val="555555"/>
                        </a:solidFill>
                        <a:effectLst/>
                        <a:latin typeface="Times New Roman" pitchFamily="18" charset="0"/>
                        <a:cs typeface="Times New Roman" pitchFamily="18" charset="0"/>
                      </a:endParaRPr>
                    </a:p>
                  </a:txBody>
                  <a:tcPr marL="27949" marR="27949" marT="27949" marB="27949" anchor="ctr"/>
                </a:tc>
                <a:tc hMerge="1">
                  <a:txBody>
                    <a:bodyPr/>
                    <a:lstStyle/>
                    <a:p>
                      <a:endParaRPr lang="en-US"/>
                    </a:p>
                  </a:txBody>
                  <a:tcPr/>
                </a:tc>
              </a:tr>
            </a:tbl>
          </a:graphicData>
        </a:graphic>
      </p:graphicFrame>
    </p:spTree>
    <p:extLst>
      <p:ext uri="{BB962C8B-B14F-4D97-AF65-F5344CB8AC3E}">
        <p14:creationId xmlns:p14="http://schemas.microsoft.com/office/powerpoint/2010/main" val="75319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IV. </a:t>
            </a:r>
            <a:r>
              <a:rPr lang="en-US" sz="2800" b="1" dirty="0" err="1" smtClean="0">
                <a:solidFill>
                  <a:srgbClr val="002060"/>
                </a:solidFill>
                <a:latin typeface="Times New Roman"/>
                <a:ea typeface="Tahoma" pitchFamily="34" charset="0"/>
                <a:cs typeface="Tahoma" pitchFamily="34" charset="0"/>
              </a:rPr>
              <a:t>Luyện</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tập</a:t>
            </a:r>
            <a:endParaRPr lang="en-US" b="1" dirty="0">
              <a:solidFill>
                <a:srgbClr val="00206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2318291556"/>
              </p:ext>
            </p:extLst>
          </p:nvPr>
        </p:nvGraphicFramePr>
        <p:xfrm>
          <a:off x="304800" y="819150"/>
          <a:ext cx="8610600" cy="4182249"/>
        </p:xfrm>
        <a:graphic>
          <a:graphicData uri="http://schemas.openxmlformats.org/drawingml/2006/table">
            <a:tbl>
              <a:tblPr>
                <a:tableStyleId>{5DA37D80-6434-44D0-A028-1B22A696006F}</a:tableStyleId>
              </a:tblPr>
              <a:tblGrid>
                <a:gridCol w="3276600"/>
                <a:gridCol w="5334000"/>
              </a:tblGrid>
              <a:tr h="299644">
                <a:tc gridSpan="2">
                  <a:txBody>
                    <a:bodyPr/>
                    <a:lstStyle/>
                    <a:p>
                      <a:pPr algn="ctr"/>
                      <a:r>
                        <a:rPr lang="en-US" sz="1800" b="1" dirty="0" smtClean="0">
                          <a:effectLst/>
                          <a:latin typeface="Times New Roman" pitchFamily="18" charset="0"/>
                          <a:cs typeface="Times New Roman" pitchFamily="18" charset="0"/>
                        </a:rPr>
                        <a:t>PHIẾU</a:t>
                      </a:r>
                      <a:r>
                        <a:rPr lang="en-US" sz="1800" b="1" baseline="0" dirty="0" smtClean="0">
                          <a:effectLst/>
                          <a:latin typeface="Times New Roman" pitchFamily="18" charset="0"/>
                          <a:cs typeface="Times New Roman" pitchFamily="18" charset="0"/>
                        </a:rPr>
                        <a:t> BÀI TẬP</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hMerge="1">
                  <a:txBody>
                    <a:bodyPr/>
                    <a:lstStyle/>
                    <a:p>
                      <a:endParaRPr lang="en-US" sz="1600" dirty="0">
                        <a:effectLst/>
                      </a:endParaRPr>
                    </a:p>
                  </a:txBody>
                  <a:tcPr marL="16796" marR="16796" marT="16796" marB="16796" anchor="ct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FFFFF"/>
                    </a:solidFill>
                  </a:tcPr>
                </a:tc>
              </a:tr>
              <a:tr h="299644">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hỏi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algn="ctr"/>
                      <a:r>
                        <a:rPr lang="en-US" sz="1800" b="1" dirty="0" err="1">
                          <a:effectLst/>
                          <a:latin typeface="Times New Roman" pitchFamily="18" charset="0"/>
                          <a:cs typeface="Times New Roman" pitchFamily="18" charset="0"/>
                        </a:rPr>
                        <a:t>Câu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trả</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lời</a:t>
                      </a:r>
                      <a:endParaRPr lang="en-US" sz="1800" b="1" dirty="0">
                        <a:solidFill>
                          <a:schemeClr val="tx1"/>
                        </a:solidFill>
                        <a:effectLst/>
                        <a:latin typeface="Times New Roman" pitchFamily="18" charset="0"/>
                        <a:cs typeface="Times New Roman" pitchFamily="18" charset="0"/>
                      </a:endParaRPr>
                    </a:p>
                  </a:txBody>
                  <a:tcPr marL="16796" marR="16796" marT="16796" marB="16796" anchor="ctr"/>
                </a:tc>
              </a:tr>
              <a:tr h="1219150">
                <a:tc>
                  <a:txBody>
                    <a:bodyPr/>
                    <a:lstStyle/>
                    <a:p>
                      <a:pPr algn="just"/>
                      <a:r>
                        <a:rPr lang="vi-VN" sz="2000" dirty="0">
                          <a:effectLst/>
                          <a:latin typeface="Times New Roman" pitchFamily="18" charset="0"/>
                          <a:cs typeface="Times New Roman" pitchFamily="18" charset="0"/>
                        </a:rPr>
                        <a:t>1.Xác định đối tượng chửi của Chí Phèo trong đoạn văn.</a:t>
                      </a:r>
                      <a:endParaRPr lang="vi-VN" sz="2000"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algn="just"/>
                      <a:r>
                        <a:rPr lang="en-US" sz="2000" dirty="0" smtClean="0">
                          <a:effectLst/>
                          <a:latin typeface="Times New Roman" pitchFamily="18" charset="0"/>
                          <a:cs typeface="Times New Roman" pitchFamily="18" charset="0"/>
                        </a:rPr>
                        <a:t> - </a:t>
                      </a:r>
                      <a:r>
                        <a:rPr lang="vi-VN" sz="2000" dirty="0" smtClean="0">
                          <a:effectLst/>
                          <a:latin typeface="Times New Roman" pitchFamily="18" charset="0"/>
                          <a:cs typeface="Times New Roman" pitchFamily="18" charset="0"/>
                        </a:rPr>
                        <a:t>Bắt </a:t>
                      </a:r>
                      <a:r>
                        <a:rPr lang="vi-VN" sz="2000" dirty="0">
                          <a:effectLst/>
                          <a:latin typeface="Times New Roman" pitchFamily="18" charset="0"/>
                          <a:cs typeface="Times New Roman" pitchFamily="18" charset="0"/>
                        </a:rPr>
                        <a:t>đầu hắn chửi trời…Rồi hắn chửi đời…chửi ngay tất cả làng Vũ Đại…chửi đứa chết mẹ nào đẻ ra thân hắn, đẻ ra cái thằng Chí </a:t>
                      </a:r>
                      <a:r>
                        <a:rPr lang="vi-VN" sz="2000" dirty="0" smtClean="0">
                          <a:effectLst/>
                          <a:latin typeface="Times New Roman" pitchFamily="18" charset="0"/>
                          <a:cs typeface="Times New Roman" pitchFamily="18" charset="0"/>
                        </a:rPr>
                        <a:t>Phèo</a:t>
                      </a:r>
                      <a:r>
                        <a:rPr lang="en-US" sz="2000" dirty="0" smtClean="0">
                          <a:effectLst/>
                          <a:latin typeface="Times New Roman" pitchFamily="18" charset="0"/>
                          <a:cs typeface="Times New Roman" pitchFamily="18" charset="0"/>
                        </a:rPr>
                        <a:t>.</a:t>
                      </a:r>
                      <a:endParaRPr lang="vi-VN" sz="2000" dirty="0">
                        <a:solidFill>
                          <a:schemeClr val="tx1"/>
                        </a:solidFill>
                        <a:effectLst/>
                        <a:latin typeface="Times New Roman" pitchFamily="18" charset="0"/>
                        <a:cs typeface="Times New Roman" pitchFamily="18" charset="0"/>
                      </a:endParaRPr>
                    </a:p>
                  </a:txBody>
                  <a:tcPr marL="16796" marR="16796" marT="16796" marB="16796" anchor="ctr"/>
                </a:tc>
              </a:tr>
              <a:tr h="625920">
                <a:tc>
                  <a:txBody>
                    <a:bodyPr/>
                    <a:lstStyle/>
                    <a:p>
                      <a:pPr algn="just"/>
                      <a:r>
                        <a:rPr lang="vi-VN" sz="2000">
                          <a:effectLst/>
                          <a:latin typeface="Times New Roman" pitchFamily="18" charset="0"/>
                          <a:cs typeface="Times New Roman" pitchFamily="18" charset="0"/>
                        </a:rPr>
                        <a:t>2. Anh/ Chị có nhận xét gì về cách sắp xếp đối tượng đó.</a:t>
                      </a:r>
                      <a:endParaRPr lang="vi-VN" sz="2000">
                        <a:solidFill>
                          <a:schemeClr val="tx1"/>
                        </a:solidFill>
                        <a:effectLst/>
                        <a:latin typeface="Times New Roman" pitchFamily="18" charset="0"/>
                        <a:cs typeface="Times New Roman" pitchFamily="18" charset="0"/>
                      </a:endParaRPr>
                    </a:p>
                  </a:txBody>
                  <a:tcPr marL="16796" marR="16796" marT="16796" marB="16796" anchor="ctr"/>
                </a:tc>
                <a:tc>
                  <a:txBody>
                    <a:bodyPr/>
                    <a:lstStyle/>
                    <a:p>
                      <a:pPr algn="just"/>
                      <a:r>
                        <a:rPr lang="en-US" sz="2000" dirty="0" smtClean="0">
                          <a:effectLst/>
                          <a:latin typeface="Times New Roman" pitchFamily="18" charset="0"/>
                          <a:cs typeface="Times New Roman" pitchFamily="18" charset="0"/>
                        </a:rPr>
                        <a:t> -</a:t>
                      </a:r>
                      <a:r>
                        <a:rPr lang="en-US" sz="2000" baseline="0" dirty="0" smtClean="0">
                          <a:effectLst/>
                          <a:latin typeface="Times New Roman" pitchFamily="18" charset="0"/>
                          <a:cs typeface="Times New Roman" pitchFamily="18" charset="0"/>
                        </a:rPr>
                        <a:t>   </a:t>
                      </a:r>
                      <a:r>
                        <a:rPr lang="vi-VN" sz="2000" dirty="0" smtClean="0">
                          <a:effectLst/>
                          <a:latin typeface="Times New Roman" pitchFamily="18" charset="0"/>
                          <a:cs typeface="Times New Roman" pitchFamily="18" charset="0"/>
                        </a:rPr>
                        <a:t>Tiếng </a:t>
                      </a:r>
                      <a:r>
                        <a:rPr lang="vi-VN" sz="2000" dirty="0">
                          <a:effectLst/>
                          <a:latin typeface="Times New Roman" pitchFamily="18" charset="0"/>
                          <a:cs typeface="Times New Roman" pitchFamily="18" charset="0"/>
                        </a:rPr>
                        <a:t>chửi được sắp xếp từ xa đến gần, từ cao đến thấp, có thứ tự (tăng cấp</a:t>
                      </a:r>
                      <a:r>
                        <a:rPr lang="vi-VN" sz="2000" dirty="0" smtClean="0">
                          <a:effectLst/>
                          <a:latin typeface="Times New Roman" pitchFamily="18" charset="0"/>
                          <a:cs typeface="Times New Roman" pitchFamily="18" charset="0"/>
                        </a:rPr>
                        <a:t>)</a:t>
                      </a:r>
                      <a:r>
                        <a:rPr lang="en-US" sz="2000" dirty="0" smtClean="0">
                          <a:effectLst/>
                          <a:latin typeface="Times New Roman" pitchFamily="18" charset="0"/>
                          <a:cs typeface="Times New Roman" pitchFamily="18" charset="0"/>
                        </a:rPr>
                        <a:t>.</a:t>
                      </a:r>
                      <a:endParaRPr lang="vi-VN" sz="2000" dirty="0">
                        <a:solidFill>
                          <a:schemeClr val="tx1"/>
                        </a:solidFill>
                        <a:effectLst/>
                        <a:latin typeface="Times New Roman" pitchFamily="18" charset="0"/>
                        <a:cs typeface="Times New Roman" pitchFamily="18" charset="0"/>
                      </a:endParaRPr>
                    </a:p>
                  </a:txBody>
                  <a:tcPr marL="16796" marR="16796" marT="16796" marB="16796" anchor="ctr"/>
                </a:tc>
              </a:tr>
              <a:tr h="1219150">
                <a:tc>
                  <a:txBody>
                    <a:bodyPr/>
                    <a:lstStyle/>
                    <a:p>
                      <a:pPr algn="just"/>
                      <a:r>
                        <a:rPr lang="vi-VN" sz="2000" dirty="0">
                          <a:effectLst/>
                          <a:latin typeface="Times New Roman" pitchFamily="18" charset="0"/>
                          <a:cs typeface="Times New Roman" pitchFamily="18" charset="0"/>
                        </a:rPr>
                        <a:t>3. Qua tiếng chửi của Chí Phèo, anh/chị thấy tâm trạng, thái độ gì của nhân vật?</a:t>
                      </a:r>
                      <a:endParaRPr lang="vi-VN" sz="2000" dirty="0">
                        <a:solidFill>
                          <a:schemeClr val="tx1"/>
                        </a:solidFill>
                        <a:effectLst/>
                        <a:latin typeface="Times New Roman" pitchFamily="18" charset="0"/>
                        <a:cs typeface="Times New Roman" pitchFamily="18" charset="0"/>
                      </a:endParaRPr>
                    </a:p>
                  </a:txBody>
                  <a:tcPr marL="16796" marR="16796" marT="16796" marB="16796" anchor="ctr"/>
                </a:tc>
                <a:tc>
                  <a:txBody>
                    <a:bodyPr/>
                    <a:lstStyle/>
                    <a:p>
                      <a:pPr algn="just"/>
                      <a:r>
                        <a:rPr lang="en-US" sz="2000" dirty="0" smtClean="0">
                          <a:effectLst/>
                          <a:latin typeface="Times New Roman" pitchFamily="18" charset="0"/>
                          <a:cs typeface="Times New Roman" pitchFamily="18" charset="0"/>
                        </a:rPr>
                        <a:t> -</a:t>
                      </a:r>
                      <a:r>
                        <a:rPr lang="en-US" sz="2000" baseline="0" dirty="0" smtClean="0">
                          <a:effectLst/>
                          <a:latin typeface="Times New Roman" pitchFamily="18" charset="0"/>
                          <a:cs typeface="Times New Roman" pitchFamily="18" charset="0"/>
                        </a:rPr>
                        <a:t>   </a:t>
                      </a:r>
                      <a:r>
                        <a:rPr lang="vi-VN" sz="2000" dirty="0" smtClean="0">
                          <a:effectLst/>
                          <a:latin typeface="Times New Roman" pitchFamily="18" charset="0"/>
                          <a:cs typeface="Times New Roman" pitchFamily="18" charset="0"/>
                        </a:rPr>
                        <a:t>Tiếng </a:t>
                      </a:r>
                      <a:r>
                        <a:rPr lang="vi-VN" sz="2000" dirty="0">
                          <a:effectLst/>
                          <a:latin typeface="Times New Roman" pitchFamily="18" charset="0"/>
                          <a:cs typeface="Times New Roman" pitchFamily="18" charset="0"/>
                        </a:rPr>
                        <a:t>chửi dồn nén cảm xúc, chứa uất hận, tủi hờn, tâm trạng đau đớn, tuyệt vọng  khi không được xã hội chấp nhận và ẩn chứa niềm khao khát được làm người.</a:t>
                      </a:r>
                      <a:endParaRPr lang="vi-VN" sz="2000" dirty="0">
                        <a:solidFill>
                          <a:schemeClr val="tx1"/>
                        </a:solidFill>
                        <a:effectLst/>
                        <a:latin typeface="Times New Roman" pitchFamily="18" charset="0"/>
                        <a:cs typeface="Times New Roman" pitchFamily="18" charset="0"/>
                      </a:endParaRPr>
                    </a:p>
                  </a:txBody>
                  <a:tcPr marL="16796" marR="16796" marT="16796" marB="16796" anchor="ctr"/>
                </a:tc>
              </a:tr>
              <a:tr h="451291">
                <a:tc gridSpan="2">
                  <a:txBody>
                    <a:bodyPr/>
                    <a:lstStyle/>
                    <a:p>
                      <a:r>
                        <a:rPr lang="vi-VN" sz="2000" dirty="0">
                          <a:effectLst/>
                          <a:latin typeface="Times New Roman" pitchFamily="18" charset="0"/>
                          <a:cs typeface="Times New Roman" pitchFamily="18" charset="0"/>
                        </a:rPr>
                        <a:t>Viết một đoạn văn ngắn từ 5- 7 dòng về ý nghĩa tiếng chửi của Chí </a:t>
                      </a:r>
                      <a:r>
                        <a:rPr lang="vi-VN" sz="2000" dirty="0" smtClean="0">
                          <a:effectLst/>
                          <a:latin typeface="Times New Roman" pitchFamily="18" charset="0"/>
                          <a:cs typeface="Times New Roman" pitchFamily="18" charset="0"/>
                        </a:rPr>
                        <a:t>Phèo</a:t>
                      </a:r>
                      <a:r>
                        <a:rPr lang="en-US" sz="2000" dirty="0" smtClean="0">
                          <a:effectLst/>
                          <a:latin typeface="Times New Roman" pitchFamily="18" charset="0"/>
                          <a:cs typeface="Times New Roman" pitchFamily="18" charset="0"/>
                        </a:rPr>
                        <a:t>?</a:t>
                      </a:r>
                      <a:endParaRPr lang="vi-VN" sz="2000" dirty="0">
                        <a:effectLst/>
                        <a:latin typeface="Times New Roman" pitchFamily="18" charset="0"/>
                        <a:cs typeface="Times New Roman" pitchFamily="18" charset="0"/>
                      </a:endParaRPr>
                    </a:p>
                  </a:txBody>
                  <a:tcPr marL="16796" marR="16796" marT="16796" marB="16796" anchor="ctr"/>
                </a:tc>
                <a:tc hMerge="1">
                  <a:txBody>
                    <a:bodyPr/>
                    <a:lstStyle/>
                    <a:p>
                      <a:endParaRPr lang="en-US"/>
                    </a:p>
                  </a:txBody>
                  <a:tcPr/>
                </a:tc>
              </a:tr>
            </a:tbl>
          </a:graphicData>
        </a:graphic>
      </p:graphicFrame>
    </p:spTree>
    <p:extLst>
      <p:ext uri="{BB962C8B-B14F-4D97-AF65-F5344CB8AC3E}">
        <p14:creationId xmlns:p14="http://schemas.microsoft.com/office/powerpoint/2010/main" val="271242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V. </a:t>
            </a:r>
            <a:r>
              <a:rPr lang="en-US" sz="2800" b="1" dirty="0" err="1" smtClean="0">
                <a:solidFill>
                  <a:srgbClr val="002060"/>
                </a:solidFill>
                <a:latin typeface="Times New Roman"/>
                <a:ea typeface="Tahoma" pitchFamily="34" charset="0"/>
                <a:cs typeface="Tahoma" pitchFamily="34" charset="0"/>
              </a:rPr>
              <a:t>Củng</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cố</a:t>
            </a:r>
            <a:endParaRPr lang="en-US" b="1" dirty="0">
              <a:solidFill>
                <a:srgbClr val="002060"/>
              </a:solidFill>
            </a:endParaRPr>
          </a:p>
        </p:txBody>
      </p:sp>
      <p:pic>
        <p:nvPicPr>
          <p:cNvPr id="1026" name="Picture 2" descr="Học văn bằng vẽ sơ đồ tư duy độc đáo - Tuyển sinh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123950"/>
            <a:ext cx="5415946" cy="37599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468" y="2350353"/>
            <a:ext cx="2514132" cy="830997"/>
          </a:xfrm>
          <a:prstGeom prst="rect">
            <a:avLst/>
          </a:prstGeom>
        </p:spPr>
        <p:txBody>
          <a:bodyPr wrap="square">
            <a:spAutoFit/>
          </a:bodyPr>
          <a:lstStyle/>
          <a:p>
            <a:pPr algn="just"/>
            <a:r>
              <a:rPr lang="en-US" sz="2400" i="1" dirty="0" smtClean="0">
                <a:solidFill>
                  <a:prstClr val="black"/>
                </a:solidFill>
                <a:latin typeface="Times New Roman"/>
                <a:cs typeface="+mn-cs"/>
              </a:rPr>
              <a:t>HS </a:t>
            </a:r>
            <a:r>
              <a:rPr lang="en-US" sz="2400" i="1" dirty="0" err="1" smtClean="0">
                <a:solidFill>
                  <a:prstClr val="black"/>
                </a:solidFill>
                <a:latin typeface="Times New Roman"/>
                <a:cs typeface="+mn-cs"/>
              </a:rPr>
              <a:t>vẽ</a:t>
            </a:r>
            <a:r>
              <a:rPr lang="en-US" sz="2400" i="1" dirty="0" smtClean="0">
                <a:solidFill>
                  <a:prstClr val="black"/>
                </a:solidFill>
                <a:latin typeface="Times New Roman"/>
                <a:cs typeface="+mn-cs"/>
              </a:rPr>
              <a:t> </a:t>
            </a:r>
            <a:r>
              <a:rPr lang="en-US" sz="2400" i="1" dirty="0" err="1" smtClean="0">
                <a:solidFill>
                  <a:prstClr val="black"/>
                </a:solidFill>
                <a:latin typeface="Times New Roman"/>
                <a:cs typeface="+mn-cs"/>
              </a:rPr>
              <a:t>sơ</a:t>
            </a:r>
            <a:r>
              <a:rPr lang="en-US" sz="2400" i="1" dirty="0" smtClean="0">
                <a:solidFill>
                  <a:prstClr val="black"/>
                </a:solidFill>
                <a:latin typeface="Times New Roman"/>
                <a:cs typeface="+mn-cs"/>
              </a:rPr>
              <a:t> </a:t>
            </a:r>
            <a:r>
              <a:rPr lang="en-US" sz="2400" i="1" dirty="0" err="1" smtClean="0">
                <a:solidFill>
                  <a:prstClr val="black"/>
                </a:solidFill>
                <a:latin typeface="Times New Roman"/>
                <a:cs typeface="+mn-cs"/>
              </a:rPr>
              <a:t>đồ</a:t>
            </a:r>
            <a:r>
              <a:rPr lang="en-US" sz="2400" i="1" dirty="0" smtClean="0">
                <a:solidFill>
                  <a:prstClr val="black"/>
                </a:solidFill>
                <a:latin typeface="Times New Roman"/>
                <a:cs typeface="+mn-cs"/>
              </a:rPr>
              <a:t> </a:t>
            </a:r>
            <a:r>
              <a:rPr lang="en-US" sz="2400" i="1" dirty="0" err="1" smtClean="0">
                <a:solidFill>
                  <a:prstClr val="black"/>
                </a:solidFill>
                <a:latin typeface="Times New Roman"/>
                <a:cs typeface="+mn-cs"/>
              </a:rPr>
              <a:t>tư</a:t>
            </a:r>
            <a:r>
              <a:rPr lang="en-US" sz="2400" i="1" dirty="0" smtClean="0">
                <a:solidFill>
                  <a:prstClr val="black"/>
                </a:solidFill>
                <a:latin typeface="Times New Roman"/>
                <a:cs typeface="+mn-cs"/>
              </a:rPr>
              <a:t> </a:t>
            </a:r>
            <a:r>
              <a:rPr lang="en-US" sz="2400" i="1" dirty="0" err="1" smtClean="0">
                <a:solidFill>
                  <a:prstClr val="black"/>
                </a:solidFill>
                <a:latin typeface="Times New Roman"/>
                <a:cs typeface="+mn-cs"/>
              </a:rPr>
              <a:t>duy</a:t>
            </a:r>
            <a:r>
              <a:rPr lang="en-US" sz="2400" i="1" dirty="0" smtClean="0">
                <a:solidFill>
                  <a:prstClr val="black"/>
                </a:solidFill>
                <a:latin typeface="Times New Roman"/>
                <a:cs typeface="+mn-cs"/>
              </a:rPr>
              <a:t> </a:t>
            </a:r>
            <a:r>
              <a:rPr lang="en-US" sz="2400" i="1" dirty="0" err="1" smtClean="0">
                <a:solidFill>
                  <a:prstClr val="black"/>
                </a:solidFill>
                <a:latin typeface="Times New Roman"/>
                <a:cs typeface="+mn-cs"/>
              </a:rPr>
              <a:t>vào</a:t>
            </a:r>
            <a:r>
              <a:rPr lang="en-US" sz="2400" i="1" dirty="0" smtClean="0">
                <a:solidFill>
                  <a:prstClr val="black"/>
                </a:solidFill>
                <a:latin typeface="Times New Roman"/>
                <a:cs typeface="+mn-cs"/>
              </a:rPr>
              <a:t>  </a:t>
            </a:r>
            <a:r>
              <a:rPr lang="en-US" sz="2400" i="1" dirty="0" err="1" smtClean="0">
                <a:solidFill>
                  <a:prstClr val="black"/>
                </a:solidFill>
                <a:latin typeface="Times New Roman"/>
                <a:cs typeface="+mn-cs"/>
              </a:rPr>
              <a:t>vở</a:t>
            </a:r>
            <a:r>
              <a:rPr lang="en-US" sz="2400" i="1" dirty="0" smtClean="0">
                <a:solidFill>
                  <a:prstClr val="black"/>
                </a:solidFill>
                <a:latin typeface="Times New Roman"/>
                <a:cs typeface="+mn-cs"/>
              </a:rPr>
              <a:t>?</a:t>
            </a:r>
            <a:r>
              <a:rPr lang="vi-VN" sz="2400" i="1" dirty="0" smtClean="0">
                <a:solidFill>
                  <a:prstClr val="black"/>
                </a:solidFill>
                <a:latin typeface="Times New Roman"/>
                <a:cs typeface="+mn-cs"/>
              </a:rPr>
              <a:t> </a:t>
            </a:r>
            <a:endParaRPr lang="en-US" i="1" dirty="0"/>
          </a:p>
        </p:txBody>
      </p:sp>
    </p:spTree>
    <p:extLst>
      <p:ext uri="{BB962C8B-B14F-4D97-AF65-F5344CB8AC3E}">
        <p14:creationId xmlns:p14="http://schemas.microsoft.com/office/powerpoint/2010/main" val="39872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667000" y="209550"/>
            <a:ext cx="3985386" cy="830997"/>
          </a:xfrm>
          <a:prstGeom prst="rect">
            <a:avLst/>
          </a:prstGeom>
        </p:spPr>
        <p:txBody>
          <a:bodyPr wrap="none">
            <a:spAutoFit/>
          </a:bodyPr>
          <a:lstStyle/>
          <a:p>
            <a:r>
              <a:rPr lang="en-US" sz="4800" b="1" dirty="0" err="1" smtClean="0">
                <a:solidFill>
                  <a:srgbClr val="7030A0"/>
                </a:solidFill>
                <a:latin typeface="Amazone" pitchFamily="66" charset="0"/>
                <a:ea typeface="Tahoma" pitchFamily="34" charset="0"/>
                <a:cs typeface="Tahoma" pitchFamily="34" charset="0"/>
              </a:rPr>
              <a:t>Cấu</a:t>
            </a:r>
            <a:r>
              <a:rPr lang="en-US" sz="4800" b="1" dirty="0" smtClean="0">
                <a:solidFill>
                  <a:srgbClr val="7030A0"/>
                </a:solidFill>
                <a:latin typeface="Amazone" pitchFamily="66" charset="0"/>
                <a:ea typeface="Tahoma" pitchFamily="34" charset="0"/>
                <a:cs typeface="Tahoma" pitchFamily="34" charset="0"/>
              </a:rPr>
              <a:t> </a:t>
            </a:r>
            <a:r>
              <a:rPr lang="en-US" sz="4800" b="1" dirty="0" err="1" smtClean="0">
                <a:solidFill>
                  <a:srgbClr val="7030A0"/>
                </a:solidFill>
                <a:latin typeface="Amazone" pitchFamily="66" charset="0"/>
                <a:ea typeface="Tahoma" pitchFamily="34" charset="0"/>
                <a:cs typeface="Tahoma" pitchFamily="34" charset="0"/>
              </a:rPr>
              <a:t>trúc</a:t>
            </a:r>
            <a:r>
              <a:rPr lang="en-US" sz="4800" b="1" dirty="0" smtClean="0">
                <a:solidFill>
                  <a:srgbClr val="7030A0"/>
                </a:solidFill>
                <a:latin typeface="Amazone" pitchFamily="66" charset="0"/>
                <a:ea typeface="Tahoma" pitchFamily="34" charset="0"/>
                <a:cs typeface="Tahoma" pitchFamily="34" charset="0"/>
              </a:rPr>
              <a:t> </a:t>
            </a:r>
            <a:r>
              <a:rPr lang="en-US" sz="4800" b="1" dirty="0" err="1" smtClean="0">
                <a:solidFill>
                  <a:srgbClr val="7030A0"/>
                </a:solidFill>
                <a:latin typeface="Amazone" pitchFamily="66" charset="0"/>
                <a:ea typeface="Tahoma" pitchFamily="34" charset="0"/>
                <a:cs typeface="Tahoma" pitchFamily="34" charset="0"/>
              </a:rPr>
              <a:t>bài</a:t>
            </a:r>
            <a:r>
              <a:rPr lang="en-US" sz="4800" b="1" dirty="0" smtClean="0">
                <a:solidFill>
                  <a:srgbClr val="7030A0"/>
                </a:solidFill>
                <a:latin typeface="Amazone" pitchFamily="66" charset="0"/>
                <a:ea typeface="Tahoma" pitchFamily="34" charset="0"/>
                <a:cs typeface="Tahoma" pitchFamily="34" charset="0"/>
              </a:rPr>
              <a:t> </a:t>
            </a:r>
            <a:r>
              <a:rPr lang="en-US" sz="4800" b="1" dirty="0" err="1" smtClean="0">
                <a:solidFill>
                  <a:srgbClr val="7030A0"/>
                </a:solidFill>
                <a:latin typeface="Amazone" pitchFamily="66" charset="0"/>
                <a:ea typeface="Tahoma" pitchFamily="34" charset="0"/>
                <a:cs typeface="Tahoma" pitchFamily="34" charset="0"/>
              </a:rPr>
              <a:t>học</a:t>
            </a:r>
            <a:r>
              <a:rPr lang="vi-VN" sz="4800" b="1" dirty="0" smtClean="0">
                <a:solidFill>
                  <a:srgbClr val="7030A0"/>
                </a:solidFill>
                <a:latin typeface="Amazone" pitchFamily="66" charset="0"/>
                <a:ea typeface="Tahoma" pitchFamily="34" charset="0"/>
                <a:cs typeface="Tahoma" pitchFamily="34" charset="0"/>
              </a:rPr>
              <a:t> </a:t>
            </a:r>
            <a:endParaRPr lang="en-US" sz="3600" b="1" dirty="0">
              <a:latin typeface="Amazone" pitchFamily="66" charset="0"/>
            </a:endParaRPr>
          </a:p>
        </p:txBody>
      </p:sp>
      <p:sp>
        <p:nvSpPr>
          <p:cNvPr id="4" name="Content Placeholder 2"/>
          <p:cNvSpPr>
            <a:spLocks noGrp="1"/>
          </p:cNvSpPr>
          <p:nvPr>
            <p:ph idx="1"/>
          </p:nvPr>
        </p:nvSpPr>
        <p:spPr>
          <a:xfrm>
            <a:off x="457200" y="1123950"/>
            <a:ext cx="8229600" cy="3394075"/>
          </a:xfrm>
        </p:spPr>
        <p:txBody>
          <a:bodyPr>
            <a:normAutofit fontScale="92500" lnSpcReduction="20000"/>
          </a:bodyPr>
          <a:lstStyle/>
          <a:p>
            <a:pPr algn="just">
              <a:lnSpc>
                <a:spcPct val="150000"/>
              </a:lnSpc>
            </a:pPr>
            <a:r>
              <a:rPr lang="en-US" sz="2600" b="1" i="1" dirty="0" err="1" smtClean="0">
                <a:solidFill>
                  <a:srgbClr val="FF0000"/>
                </a:solidFill>
                <a:latin typeface="Times New Roman" pitchFamily="18" charset="0"/>
                <a:cs typeface="Times New Roman" pitchFamily="18" charset="0"/>
              </a:rPr>
              <a:t>Phần</a:t>
            </a:r>
            <a:r>
              <a:rPr lang="en-US" sz="2600" b="1" i="1" dirty="0" smtClean="0">
                <a:solidFill>
                  <a:srgbClr val="FF0000"/>
                </a:solidFill>
                <a:latin typeface="Times New Roman" pitchFamily="18" charset="0"/>
                <a:cs typeface="Times New Roman" pitchFamily="18" charset="0"/>
              </a:rPr>
              <a:t> II. </a:t>
            </a:r>
            <a:r>
              <a:rPr lang="en-US" sz="2600" b="1" i="1" dirty="0" err="1" smtClean="0">
                <a:solidFill>
                  <a:srgbClr val="FF0000"/>
                </a:solidFill>
                <a:latin typeface="Times New Roman" pitchFamily="18" charset="0"/>
                <a:cs typeface="Times New Roman" pitchFamily="18" charset="0"/>
              </a:rPr>
              <a:t>Tác</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phẩm</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Chí</a:t>
            </a:r>
            <a:r>
              <a:rPr lang="en-US" sz="2600" b="1" i="1" dirty="0" smtClean="0">
                <a:solidFill>
                  <a:srgbClr val="FF0000"/>
                </a:solidFill>
                <a:latin typeface="Times New Roman" pitchFamily="18" charset="0"/>
                <a:cs typeface="Times New Roman" pitchFamily="18" charset="0"/>
              </a:rPr>
              <a:t>  </a:t>
            </a:r>
            <a:r>
              <a:rPr lang="en-US" sz="2600" b="1" i="1" dirty="0" err="1" smtClean="0">
                <a:solidFill>
                  <a:srgbClr val="FF0000"/>
                </a:solidFill>
                <a:latin typeface="Times New Roman" pitchFamily="18" charset="0"/>
                <a:cs typeface="Times New Roman" pitchFamily="18" charset="0"/>
              </a:rPr>
              <a:t>Phèo</a:t>
            </a:r>
            <a:endParaRPr lang="en-US" sz="2600" b="1" i="1" dirty="0" smtClean="0">
              <a:solidFill>
                <a:srgbClr val="FF0000"/>
              </a:solidFill>
              <a:latin typeface="Times New Roman" pitchFamily="18" charset="0"/>
              <a:cs typeface="Times New Roman" pitchFamily="18" charset="0"/>
            </a:endParaRPr>
          </a:p>
          <a:p>
            <a:pPr marL="571500" indent="-571500" algn="just">
              <a:lnSpc>
                <a:spcPct val="150000"/>
              </a:lnSpc>
              <a:buAutoNum type="romanUcPeriod"/>
            </a:pPr>
            <a:r>
              <a:rPr lang="en-US" sz="2600" dirty="0" err="1" smtClean="0">
                <a:solidFill>
                  <a:schemeClr val="tx1"/>
                </a:solidFill>
                <a:latin typeface="Times New Roman" pitchFamily="18" charset="0"/>
                <a:cs typeface="Times New Roman" pitchFamily="18" charset="0"/>
              </a:rPr>
              <a:t>Tìm</a:t>
            </a:r>
            <a:r>
              <a:rPr lang="en-US" sz="2600" dirty="0" smtClean="0">
                <a:solidFill>
                  <a:schemeClr val="tx1"/>
                </a:solidFill>
                <a:latin typeface="Times New Roman" pitchFamily="18" charset="0"/>
                <a:cs typeface="Times New Roman" pitchFamily="18" charset="0"/>
              </a:rPr>
              <a:t> </a:t>
            </a:r>
            <a:r>
              <a:rPr lang="en-US" sz="2600" dirty="0" err="1" smtClean="0">
                <a:solidFill>
                  <a:schemeClr val="tx1"/>
                </a:solidFill>
                <a:latin typeface="Times New Roman" pitchFamily="18" charset="0"/>
                <a:cs typeface="Times New Roman" pitchFamily="18" charset="0"/>
              </a:rPr>
              <a:t>hiểu</a:t>
            </a:r>
            <a:r>
              <a:rPr lang="en-US" sz="2600" dirty="0" smtClean="0">
                <a:solidFill>
                  <a:schemeClr val="tx1"/>
                </a:solidFill>
                <a:latin typeface="Times New Roman" pitchFamily="18" charset="0"/>
                <a:cs typeface="Times New Roman" pitchFamily="18" charset="0"/>
              </a:rPr>
              <a:t> </a:t>
            </a:r>
            <a:r>
              <a:rPr lang="en-US" sz="2600" dirty="0" err="1" smtClean="0">
                <a:solidFill>
                  <a:schemeClr val="tx1"/>
                </a:solidFill>
                <a:latin typeface="Times New Roman" pitchFamily="18" charset="0"/>
                <a:cs typeface="Times New Roman" pitchFamily="18" charset="0"/>
              </a:rPr>
              <a:t>chung</a:t>
            </a:r>
            <a:endParaRPr lang="en-US" sz="2600" dirty="0" smtClean="0">
              <a:solidFill>
                <a:schemeClr val="tx1"/>
              </a:solidFill>
              <a:latin typeface="Times New Roman" pitchFamily="18" charset="0"/>
              <a:cs typeface="Times New Roman" pitchFamily="18" charset="0"/>
            </a:endParaRPr>
          </a:p>
          <a:p>
            <a:pPr marL="571500" indent="-571500" algn="just">
              <a:lnSpc>
                <a:spcPct val="150000"/>
              </a:lnSpc>
              <a:buAutoNum type="romanUcPeriod"/>
            </a:pPr>
            <a:r>
              <a:rPr lang="en-US" sz="2600" dirty="0" err="1" smtClean="0">
                <a:solidFill>
                  <a:schemeClr val="tx1"/>
                </a:solidFill>
                <a:latin typeface="Times New Roman" pitchFamily="18" charset="0"/>
                <a:cs typeface="Times New Roman" pitchFamily="18" charset="0"/>
              </a:rPr>
              <a:t>Đọc</a:t>
            </a:r>
            <a:r>
              <a:rPr lang="en-US" sz="2600" dirty="0" smtClean="0">
                <a:solidFill>
                  <a:schemeClr val="tx1"/>
                </a:solidFill>
                <a:latin typeface="Times New Roman" pitchFamily="18" charset="0"/>
                <a:cs typeface="Times New Roman" pitchFamily="18" charset="0"/>
              </a:rPr>
              <a:t> – </a:t>
            </a:r>
            <a:r>
              <a:rPr lang="en-US" sz="2600" dirty="0" err="1" smtClean="0">
                <a:solidFill>
                  <a:schemeClr val="tx1"/>
                </a:solidFill>
                <a:latin typeface="Times New Roman" pitchFamily="18" charset="0"/>
                <a:cs typeface="Times New Roman" pitchFamily="18" charset="0"/>
              </a:rPr>
              <a:t>hiểu</a:t>
            </a:r>
            <a:r>
              <a:rPr lang="en-US" sz="2600" dirty="0" smtClean="0">
                <a:solidFill>
                  <a:schemeClr val="tx1"/>
                </a:solidFill>
                <a:latin typeface="Times New Roman" pitchFamily="18" charset="0"/>
                <a:cs typeface="Times New Roman" pitchFamily="18" charset="0"/>
              </a:rPr>
              <a:t> </a:t>
            </a:r>
            <a:r>
              <a:rPr lang="en-US" sz="2600" dirty="0" err="1" smtClean="0">
                <a:solidFill>
                  <a:schemeClr val="tx1"/>
                </a:solidFill>
                <a:latin typeface="Times New Roman" pitchFamily="18" charset="0"/>
                <a:cs typeface="Times New Roman" pitchFamily="18" charset="0"/>
              </a:rPr>
              <a:t>văn</a:t>
            </a:r>
            <a:r>
              <a:rPr lang="en-US" sz="2600" dirty="0" smtClean="0">
                <a:solidFill>
                  <a:schemeClr val="tx1"/>
                </a:solidFill>
                <a:latin typeface="Times New Roman" pitchFamily="18" charset="0"/>
                <a:cs typeface="Times New Roman" pitchFamily="18" charset="0"/>
              </a:rPr>
              <a:t> </a:t>
            </a:r>
            <a:r>
              <a:rPr lang="en-US" sz="2600" dirty="0" err="1" smtClean="0">
                <a:solidFill>
                  <a:schemeClr val="tx1"/>
                </a:solidFill>
                <a:latin typeface="Times New Roman" pitchFamily="18" charset="0"/>
                <a:cs typeface="Times New Roman" pitchFamily="18" charset="0"/>
              </a:rPr>
              <a:t>bản</a:t>
            </a:r>
            <a:endParaRPr lang="en-US" sz="2600" dirty="0" smtClean="0">
              <a:solidFill>
                <a:schemeClr val="tx1"/>
              </a:solidFill>
              <a:latin typeface="Times New Roman" pitchFamily="18" charset="0"/>
              <a:cs typeface="Times New Roman" pitchFamily="18" charset="0"/>
            </a:endParaRPr>
          </a:p>
          <a:p>
            <a:pPr marL="571500" indent="-571500" algn="just">
              <a:lnSpc>
                <a:spcPct val="150000"/>
              </a:lnSpc>
              <a:buAutoNum type="romanUcPeriod"/>
            </a:pPr>
            <a:r>
              <a:rPr lang="en-US" sz="2600" dirty="0" err="1" smtClean="0">
                <a:solidFill>
                  <a:schemeClr val="tx1"/>
                </a:solidFill>
                <a:latin typeface="Times New Roman" pitchFamily="18" charset="0"/>
                <a:cs typeface="Times New Roman" pitchFamily="18" charset="0"/>
              </a:rPr>
              <a:t>Tổng</a:t>
            </a:r>
            <a:r>
              <a:rPr lang="en-US" sz="2600" dirty="0" smtClean="0">
                <a:solidFill>
                  <a:schemeClr val="tx1"/>
                </a:solidFill>
                <a:latin typeface="Times New Roman" pitchFamily="18" charset="0"/>
                <a:cs typeface="Times New Roman" pitchFamily="18" charset="0"/>
              </a:rPr>
              <a:t> </a:t>
            </a:r>
            <a:r>
              <a:rPr lang="en-US" sz="2600" dirty="0" err="1" smtClean="0">
                <a:solidFill>
                  <a:schemeClr val="tx1"/>
                </a:solidFill>
                <a:latin typeface="Times New Roman" pitchFamily="18" charset="0"/>
                <a:cs typeface="Times New Roman" pitchFamily="18" charset="0"/>
              </a:rPr>
              <a:t>kết</a:t>
            </a:r>
            <a:endParaRPr lang="en-US" sz="2600" dirty="0" smtClean="0">
              <a:solidFill>
                <a:schemeClr val="tx1"/>
              </a:solidFill>
              <a:latin typeface="Times New Roman" pitchFamily="18" charset="0"/>
              <a:cs typeface="Times New Roman" pitchFamily="18" charset="0"/>
            </a:endParaRPr>
          </a:p>
          <a:p>
            <a:pPr marL="571500" indent="-571500" algn="just">
              <a:lnSpc>
                <a:spcPct val="150000"/>
              </a:lnSpc>
              <a:buAutoNum type="romanUcPeriod"/>
            </a:pPr>
            <a:r>
              <a:rPr lang="en-US" sz="2600" dirty="0" err="1" smtClean="0">
                <a:solidFill>
                  <a:schemeClr val="tx1"/>
                </a:solidFill>
                <a:latin typeface="Times New Roman" pitchFamily="18" charset="0"/>
                <a:cs typeface="Times New Roman" pitchFamily="18" charset="0"/>
              </a:rPr>
              <a:t>Luyện</a:t>
            </a:r>
            <a:r>
              <a:rPr lang="en-US" sz="2600" dirty="0" smtClean="0">
                <a:solidFill>
                  <a:schemeClr val="tx1"/>
                </a:solidFill>
                <a:latin typeface="Times New Roman" pitchFamily="18" charset="0"/>
                <a:cs typeface="Times New Roman" pitchFamily="18" charset="0"/>
              </a:rPr>
              <a:t> </a:t>
            </a:r>
            <a:r>
              <a:rPr lang="en-US" sz="2600" dirty="0" err="1" smtClean="0">
                <a:solidFill>
                  <a:schemeClr val="tx1"/>
                </a:solidFill>
                <a:latin typeface="Times New Roman" pitchFamily="18" charset="0"/>
                <a:cs typeface="Times New Roman" pitchFamily="18" charset="0"/>
              </a:rPr>
              <a:t>tập</a:t>
            </a:r>
            <a:endParaRPr lang="en-US" sz="2600" dirty="0" smtClean="0">
              <a:solidFill>
                <a:schemeClr val="tx1"/>
              </a:solidFill>
              <a:latin typeface="Times New Roman" pitchFamily="18" charset="0"/>
              <a:cs typeface="Times New Roman" pitchFamily="18" charset="0"/>
            </a:endParaRPr>
          </a:p>
          <a:p>
            <a:pPr marL="571500" indent="-571500" algn="just">
              <a:lnSpc>
                <a:spcPct val="150000"/>
              </a:lnSpc>
              <a:buAutoNum type="romanUcPeriod"/>
            </a:pPr>
            <a:r>
              <a:rPr lang="en-US" sz="2600" dirty="0" err="1" smtClean="0">
                <a:solidFill>
                  <a:schemeClr val="tx1"/>
                </a:solidFill>
                <a:latin typeface="Times New Roman" pitchFamily="18" charset="0"/>
                <a:cs typeface="Times New Roman" pitchFamily="18" charset="0"/>
              </a:rPr>
              <a:t>Củng</a:t>
            </a:r>
            <a:r>
              <a:rPr lang="en-US" sz="2600" dirty="0" smtClean="0">
                <a:solidFill>
                  <a:schemeClr val="tx1"/>
                </a:solidFill>
                <a:latin typeface="Times New Roman" pitchFamily="18" charset="0"/>
                <a:cs typeface="Times New Roman" pitchFamily="18" charset="0"/>
              </a:rPr>
              <a:t> </a:t>
            </a:r>
            <a:r>
              <a:rPr lang="en-US" sz="2600" dirty="0" err="1" smtClean="0">
                <a:solidFill>
                  <a:schemeClr val="tx1"/>
                </a:solidFill>
                <a:latin typeface="Times New Roman" pitchFamily="18" charset="0"/>
                <a:cs typeface="Times New Roman" pitchFamily="18" charset="0"/>
              </a:rPr>
              <a:t>cố</a:t>
            </a:r>
            <a:endParaRPr lang="en-US" sz="2600" dirty="0">
              <a:solidFill>
                <a:schemeClr val="tx1"/>
              </a:solidFill>
              <a:latin typeface="Times New Roman" pitchFamily="18" charset="0"/>
              <a:cs typeface="Times New Roman" pitchFamily="18" charset="0"/>
            </a:endParaRPr>
          </a:p>
        </p:txBody>
      </p:sp>
      <p:pic>
        <p:nvPicPr>
          <p:cNvPr id="23554" name="Picture 2" descr="I. SÁCH TIẾNG VIỆT :: Văn Học :: Văn Học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1447800"/>
            <a:ext cx="2590800" cy="3409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166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wipe(down)">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wipe(down)">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3554"/>
                                        </p:tgtEl>
                                        <p:attrNameLst>
                                          <p:attrName>style.visibility</p:attrName>
                                        </p:attrNameLst>
                                      </p:cBhvr>
                                      <p:to>
                                        <p:strVal val="visible"/>
                                      </p:to>
                                    </p:set>
                                    <p:animEffect transition="in" filter="circle(in)">
                                      <p:cBhvr>
                                        <p:cTn id="42"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ile.vforum.vn/hinh/2014/12/thank-you-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559" y="666750"/>
            <a:ext cx="6823841"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331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0" y="971550"/>
            <a:ext cx="6096000" cy="3657600"/>
          </a:xfrm>
          <a:solidFill>
            <a:schemeClr val="bg1"/>
          </a:solidFill>
          <a:ln>
            <a:noFill/>
          </a:ln>
        </p:spPr>
        <p:style>
          <a:lnRef idx="1">
            <a:schemeClr val="accent4"/>
          </a:lnRef>
          <a:fillRef idx="2">
            <a:schemeClr val="accent4"/>
          </a:fillRef>
          <a:effectRef idx="1">
            <a:schemeClr val="accent4"/>
          </a:effectRef>
          <a:fontRef idx="minor">
            <a:schemeClr val="dk1"/>
          </a:fontRef>
        </p:style>
        <p:txBody>
          <a:bodyPr>
            <a:noAutofit/>
          </a:bodyPr>
          <a:lstStyle/>
          <a:p>
            <a:pPr algn="just">
              <a:lnSpc>
                <a:spcPct val="150000"/>
              </a:lnSpc>
            </a:pPr>
            <a:r>
              <a:rPr lang="vi-VN" sz="2400" b="1" dirty="0">
                <a:solidFill>
                  <a:srgbClr val="7030A0"/>
                </a:solidFill>
                <a:effectLst>
                  <a:outerShdw blurRad="38100" dist="38100" dir="2700000" algn="tl">
                    <a:srgbClr val="000000">
                      <a:alpha val="43137"/>
                    </a:srgbClr>
                  </a:outerShdw>
                </a:effectLst>
                <a:latin typeface="+mj-lt"/>
                <a:ea typeface="Tahoma" pitchFamily="34" charset="0"/>
                <a:cs typeface="Tahoma" pitchFamily="34" charset="0"/>
              </a:rPr>
              <a:t>1. </a:t>
            </a:r>
            <a:r>
              <a:rPr lang="vi-VN" sz="2400" b="1" u="sng" dirty="0">
                <a:solidFill>
                  <a:srgbClr val="7030A0"/>
                </a:solidFill>
                <a:effectLst>
                  <a:outerShdw blurRad="38100" dist="38100" dir="2700000" algn="tl">
                    <a:srgbClr val="000000">
                      <a:alpha val="43137"/>
                    </a:srgbClr>
                  </a:outerShdw>
                </a:effectLst>
                <a:latin typeface="+mj-lt"/>
                <a:ea typeface="Tahoma" pitchFamily="34" charset="0"/>
                <a:cs typeface="Tahoma" pitchFamily="34" charset="0"/>
              </a:rPr>
              <a:t>Hoàn cảnh sáng tác</a:t>
            </a:r>
            <a:r>
              <a:rPr lang="en-US" sz="2400" b="1" dirty="0">
                <a:solidFill>
                  <a:srgbClr val="7030A0"/>
                </a:solidFill>
                <a:effectLst>
                  <a:outerShdw blurRad="38100" dist="38100" dir="2700000" algn="tl">
                    <a:srgbClr val="000000">
                      <a:alpha val="43137"/>
                    </a:srgbClr>
                  </a:outerShdw>
                </a:effectLst>
                <a:latin typeface="+mj-lt"/>
                <a:ea typeface="Tahoma" pitchFamily="34" charset="0"/>
                <a:cs typeface="Tahoma" pitchFamily="34" charset="0"/>
              </a:rPr>
              <a:t>:</a:t>
            </a:r>
            <a:endParaRPr lang="vi-VN" sz="2400" b="1" dirty="0">
              <a:solidFill>
                <a:srgbClr val="7030A0"/>
              </a:solidFill>
              <a:effectLst>
                <a:outerShdw blurRad="38100" dist="38100" dir="2700000" algn="tl">
                  <a:srgbClr val="000000">
                    <a:alpha val="43137"/>
                  </a:srgbClr>
                </a:outerShdw>
              </a:effectLst>
              <a:latin typeface="+mj-lt"/>
              <a:ea typeface="Tahoma" pitchFamily="34" charset="0"/>
              <a:cs typeface="Tahoma" pitchFamily="34" charset="0"/>
            </a:endParaRPr>
          </a:p>
          <a:p>
            <a:pPr algn="just">
              <a:lnSpc>
                <a:spcPct val="150000"/>
              </a:lnSpc>
            </a:pPr>
            <a:r>
              <a:rPr lang="en-US" sz="2400" b="1" i="1" dirty="0">
                <a:solidFill>
                  <a:schemeClr val="tx1"/>
                </a:solidFill>
                <a:latin typeface="+mj-lt"/>
                <a:ea typeface="Tahoma" pitchFamily="34" charset="0"/>
                <a:cs typeface="Tahoma" pitchFamily="34" charset="0"/>
              </a:rPr>
              <a:t>-</a:t>
            </a:r>
            <a:r>
              <a:rPr lang="vi-VN" sz="2400" b="1" i="1" dirty="0">
                <a:solidFill>
                  <a:schemeClr val="tx1"/>
                </a:solidFill>
                <a:latin typeface="+mj-lt"/>
                <a:ea typeface="Tahoma" pitchFamily="34" charset="0"/>
                <a:cs typeface="Tahoma" pitchFamily="34" charset="0"/>
              </a:rPr>
              <a:t> Hoàn cảnh lớn: </a:t>
            </a:r>
            <a:r>
              <a:rPr lang="vi-VN" sz="2400" dirty="0">
                <a:solidFill>
                  <a:schemeClr val="tx1"/>
                </a:solidFill>
                <a:latin typeface="+mj-lt"/>
                <a:ea typeface="Tahoma" pitchFamily="34" charset="0"/>
                <a:cs typeface="Tahoma" pitchFamily="34" charset="0"/>
              </a:rPr>
              <a:t>Đó là giai đoạn</a:t>
            </a:r>
            <a:r>
              <a:rPr lang="en-US" sz="2400" dirty="0">
                <a:solidFill>
                  <a:schemeClr val="tx1"/>
                </a:solidFill>
                <a:latin typeface="+mj-lt"/>
                <a:ea typeface="Tahoma" pitchFamily="34" charset="0"/>
                <a:cs typeface="Tahoma" pitchFamily="34" charset="0"/>
              </a:rPr>
              <a:t> </a:t>
            </a:r>
            <a:r>
              <a:rPr lang="vi-VN" sz="2400" dirty="0">
                <a:solidFill>
                  <a:schemeClr val="tx1"/>
                </a:solidFill>
                <a:latin typeface="+mj-lt"/>
                <a:ea typeface="Tahoma" pitchFamily="34" charset="0"/>
                <a:cs typeface="Tahoma" pitchFamily="34" charset="0"/>
              </a:rPr>
              <a:t>xã hội Việt Nam nửa thực dân</a:t>
            </a:r>
            <a:r>
              <a:rPr lang="en-US" sz="2400" dirty="0">
                <a:solidFill>
                  <a:schemeClr val="tx1"/>
                </a:solidFill>
                <a:latin typeface="+mj-lt"/>
                <a:ea typeface="Tahoma" pitchFamily="34" charset="0"/>
                <a:cs typeface="Tahoma" pitchFamily="34" charset="0"/>
              </a:rPr>
              <a:t> </a:t>
            </a:r>
            <a:r>
              <a:rPr lang="vi-VN" sz="2400" dirty="0">
                <a:solidFill>
                  <a:schemeClr val="tx1"/>
                </a:solidFill>
                <a:latin typeface="+mj-lt"/>
                <a:ea typeface="Tahoma" pitchFamily="34" charset="0"/>
                <a:cs typeface="Tahoma" pitchFamily="34" charset="0"/>
              </a:rPr>
              <a:t>nửa phong </a:t>
            </a:r>
            <a:r>
              <a:rPr lang="vi-VN" sz="2400" dirty="0" smtClean="0">
                <a:solidFill>
                  <a:schemeClr val="tx1"/>
                </a:solidFill>
                <a:latin typeface="+mj-lt"/>
                <a:ea typeface="Tahoma" pitchFamily="34" charset="0"/>
                <a:cs typeface="Tahoma" pitchFamily="34" charset="0"/>
              </a:rPr>
              <a:t>kiến</a:t>
            </a:r>
            <a:r>
              <a:rPr lang="en-US" sz="2400" dirty="0" smtClean="0">
                <a:solidFill>
                  <a:schemeClr val="tx1"/>
                </a:solidFill>
                <a:latin typeface="+mj-lt"/>
                <a:ea typeface="Tahoma" pitchFamily="34" charset="0"/>
                <a:cs typeface="Tahoma" pitchFamily="34" charset="0"/>
              </a:rPr>
              <a:t> </a:t>
            </a:r>
            <a:r>
              <a:rPr lang="en-US" sz="2400" dirty="0" smtClean="0">
                <a:solidFill>
                  <a:schemeClr val="tx1"/>
                </a:solidFill>
                <a:latin typeface="Times New Roman" pitchFamily="18" charset="0"/>
                <a:ea typeface="Tahoma" pitchFamily="34" charset="0"/>
                <a:cs typeface="Times New Roman" pitchFamily="18" charset="0"/>
              </a:rPr>
              <a:t>(1941).</a:t>
            </a:r>
            <a:endParaRPr lang="vi-VN" sz="2400" dirty="0">
              <a:solidFill>
                <a:schemeClr val="tx1"/>
              </a:solidFill>
              <a:latin typeface="Times New Roman" pitchFamily="18" charset="0"/>
              <a:ea typeface="Tahoma" pitchFamily="34" charset="0"/>
              <a:cs typeface="Times New Roman" pitchFamily="18" charset="0"/>
            </a:endParaRPr>
          </a:p>
          <a:p>
            <a:pPr algn="just">
              <a:lnSpc>
                <a:spcPct val="150000"/>
              </a:lnSpc>
            </a:pPr>
            <a:r>
              <a:rPr lang="en-US" sz="2400" b="1" i="1" dirty="0">
                <a:solidFill>
                  <a:schemeClr val="tx1"/>
                </a:solidFill>
                <a:latin typeface="+mj-lt"/>
                <a:ea typeface="Tahoma" pitchFamily="34" charset="0"/>
                <a:cs typeface="Tahoma" pitchFamily="34" charset="0"/>
              </a:rPr>
              <a:t>-</a:t>
            </a:r>
            <a:r>
              <a:rPr lang="vi-VN" sz="2400" b="1" i="1" dirty="0">
                <a:solidFill>
                  <a:schemeClr val="tx1"/>
                </a:solidFill>
                <a:latin typeface="+mj-lt"/>
                <a:ea typeface="Tahoma" pitchFamily="34" charset="0"/>
                <a:cs typeface="Tahoma" pitchFamily="34" charset="0"/>
              </a:rPr>
              <a:t> Hoàn cảnh cảm hứng: </a:t>
            </a:r>
            <a:r>
              <a:rPr lang="vi-VN" sz="2400" dirty="0">
                <a:solidFill>
                  <a:schemeClr val="tx1"/>
                </a:solidFill>
                <a:latin typeface="+mj-lt"/>
                <a:ea typeface="Tahoma" pitchFamily="34" charset="0"/>
                <a:cs typeface="Tahoma" pitchFamily="34" charset="0"/>
              </a:rPr>
              <a:t>Dựa vào những việc thật,</a:t>
            </a:r>
            <a:r>
              <a:rPr lang="en-US" sz="2400" dirty="0">
                <a:solidFill>
                  <a:schemeClr val="tx1"/>
                </a:solidFill>
                <a:latin typeface="+mj-lt"/>
                <a:ea typeface="Tahoma" pitchFamily="34" charset="0"/>
                <a:cs typeface="Tahoma" pitchFamily="34" charset="0"/>
              </a:rPr>
              <a:t> </a:t>
            </a:r>
            <a:r>
              <a:rPr lang="vi-VN" sz="2400" dirty="0">
                <a:solidFill>
                  <a:schemeClr val="tx1"/>
                </a:solidFill>
                <a:latin typeface="+mj-lt"/>
                <a:ea typeface="Tahoma" pitchFamily="34" charset="0"/>
                <a:cs typeface="Tahoma" pitchFamily="34" charset="0"/>
              </a:rPr>
              <a:t>người thật ở làng </a:t>
            </a:r>
            <a:r>
              <a:rPr lang="en-US" sz="2400" dirty="0" err="1" smtClean="0">
                <a:solidFill>
                  <a:schemeClr val="tx1"/>
                </a:solidFill>
                <a:latin typeface="Times New Roman" pitchFamily="18" charset="0"/>
                <a:ea typeface="Tahoma" pitchFamily="34" charset="0"/>
                <a:cs typeface="Times New Roman" pitchFamily="18" charset="0"/>
              </a:rPr>
              <a:t>Đại</a:t>
            </a:r>
            <a:r>
              <a:rPr lang="en-US" sz="2400" dirty="0" smtClean="0">
                <a:solidFill>
                  <a:schemeClr val="tx1"/>
                </a:solidFill>
                <a:latin typeface="Times New Roman" pitchFamily="18" charset="0"/>
                <a:ea typeface="Tahoma" pitchFamily="34" charset="0"/>
                <a:cs typeface="Times New Roman" pitchFamily="18" charset="0"/>
              </a:rPr>
              <a:t> </a:t>
            </a:r>
            <a:r>
              <a:rPr lang="en-US" sz="2400" dirty="0" err="1" smtClean="0">
                <a:solidFill>
                  <a:schemeClr val="tx1"/>
                </a:solidFill>
                <a:latin typeface="Times New Roman" pitchFamily="18" charset="0"/>
                <a:ea typeface="Tahoma" pitchFamily="34" charset="0"/>
                <a:cs typeface="Times New Roman" pitchFamily="18" charset="0"/>
              </a:rPr>
              <a:t>Hoàng</a:t>
            </a:r>
            <a:r>
              <a:rPr lang="en-US" sz="2400" dirty="0" smtClean="0">
                <a:solidFill>
                  <a:schemeClr val="tx1"/>
                </a:solidFill>
                <a:latin typeface="Times New Roman" pitchFamily="18" charset="0"/>
                <a:ea typeface="Tahoma" pitchFamily="34" charset="0"/>
                <a:cs typeface="Times New Roman" pitchFamily="18" charset="0"/>
              </a:rPr>
              <a:t> </a:t>
            </a:r>
            <a:r>
              <a:rPr lang="vi-VN" sz="2400" dirty="0">
                <a:solidFill>
                  <a:schemeClr val="tx1"/>
                </a:solidFill>
                <a:latin typeface="+mj-lt"/>
                <a:ea typeface="Tahoma" pitchFamily="34" charset="0"/>
                <a:cs typeface="Tahoma" pitchFamily="34" charset="0"/>
              </a:rPr>
              <a:t>trước Cách mạng tháng Tám.</a:t>
            </a:r>
          </a:p>
        </p:txBody>
      </p:sp>
      <p:pic>
        <p:nvPicPr>
          <p:cNvPr id="4" name="Picture 2" descr="Tập tin:Chi Pheo cover 1957.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8600" y="1236232"/>
            <a:ext cx="2322307" cy="348346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 </a:t>
            </a:r>
            <a:r>
              <a:rPr lang="en-US" sz="2800" b="1" dirty="0" err="1" smtClean="0">
                <a:solidFill>
                  <a:srgbClr val="002060"/>
                </a:solidFill>
                <a:latin typeface="Times New Roman"/>
                <a:ea typeface="Tahoma" pitchFamily="34" charset="0"/>
                <a:cs typeface="Tahoma" pitchFamily="34" charset="0"/>
              </a:rPr>
              <a:t>Tìm</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hiểu</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chung</a:t>
            </a:r>
            <a:endParaRPr lang="en-US" b="1" dirty="0">
              <a:solidFill>
                <a:srgbClr val="002060"/>
              </a:solidFill>
            </a:endParaRPr>
          </a:p>
        </p:txBody>
      </p:sp>
    </p:spTree>
    <p:extLst>
      <p:ext uri="{BB962C8B-B14F-4D97-AF65-F5344CB8AC3E}">
        <p14:creationId xmlns:p14="http://schemas.microsoft.com/office/powerpoint/2010/main" val="7933984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066800" y="209550"/>
            <a:ext cx="7239000" cy="523220"/>
          </a:xfrm>
          <a:prstGeom prst="rect">
            <a:avLst/>
          </a:prstGeom>
          <a:solidFill>
            <a:schemeClr val="accent5">
              <a:lumMod val="20000"/>
              <a:lumOff val="80000"/>
            </a:schemeClr>
          </a:solidFill>
        </p:spPr>
        <p:txBody>
          <a:bodyPr wrap="square">
            <a:spAutoFit/>
          </a:bodyPr>
          <a:lstStyle/>
          <a:p>
            <a:pPr algn="ctr"/>
            <a:r>
              <a:rPr lang="en-US" sz="2800" b="1" dirty="0" smtClean="0">
                <a:solidFill>
                  <a:srgbClr val="002060"/>
                </a:solidFill>
                <a:latin typeface="Times New Roman"/>
                <a:ea typeface="Tahoma" pitchFamily="34" charset="0"/>
                <a:cs typeface="Tahoma" pitchFamily="34" charset="0"/>
              </a:rPr>
              <a:t>I. </a:t>
            </a:r>
            <a:r>
              <a:rPr lang="en-US" sz="2800" b="1" dirty="0" err="1" smtClean="0">
                <a:solidFill>
                  <a:srgbClr val="002060"/>
                </a:solidFill>
                <a:latin typeface="Times New Roman"/>
                <a:ea typeface="Tahoma" pitchFamily="34" charset="0"/>
                <a:cs typeface="Tahoma" pitchFamily="34" charset="0"/>
              </a:rPr>
              <a:t>Tìm</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hiểu</a:t>
            </a:r>
            <a:r>
              <a:rPr lang="en-US" sz="2800" b="1" dirty="0" smtClean="0">
                <a:solidFill>
                  <a:srgbClr val="002060"/>
                </a:solidFill>
                <a:latin typeface="Times New Roman"/>
                <a:ea typeface="Tahoma" pitchFamily="34" charset="0"/>
                <a:cs typeface="Tahoma" pitchFamily="34" charset="0"/>
              </a:rPr>
              <a:t> </a:t>
            </a:r>
            <a:r>
              <a:rPr lang="en-US" sz="2800" b="1" dirty="0" err="1" smtClean="0">
                <a:solidFill>
                  <a:srgbClr val="002060"/>
                </a:solidFill>
                <a:latin typeface="Times New Roman"/>
                <a:ea typeface="Tahoma" pitchFamily="34" charset="0"/>
                <a:cs typeface="Tahoma" pitchFamily="34" charset="0"/>
              </a:rPr>
              <a:t>chung</a:t>
            </a:r>
            <a:endParaRPr lang="en-US" b="1" dirty="0">
              <a:solidFill>
                <a:srgbClr val="002060"/>
              </a:solidFill>
            </a:endParaRPr>
          </a:p>
        </p:txBody>
      </p:sp>
      <p:pic>
        <p:nvPicPr>
          <p:cNvPr id="6" name="Picture 2" descr="http://img.tiki.vn/media/catalog/product/cache/1/image/9df78eab33525d08d6e5fb8d27136e95/c/h/chi_pheo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199" y="1047750"/>
            <a:ext cx="2743201" cy="381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2" name="Rectangle 1"/>
          <p:cNvSpPr/>
          <p:nvPr/>
        </p:nvSpPr>
        <p:spPr>
          <a:xfrm>
            <a:off x="914400" y="1065952"/>
            <a:ext cx="1922321" cy="523220"/>
          </a:xfrm>
          <a:prstGeom prst="rect">
            <a:avLst/>
          </a:prstGeom>
        </p:spPr>
        <p:txBody>
          <a:bodyPr wrap="none">
            <a:spAutoFit/>
          </a:bodyPr>
          <a:lstStyle/>
          <a:p>
            <a:r>
              <a:rPr lang="en-US" sz="2800" b="1" dirty="0">
                <a:solidFill>
                  <a:prstClr val="black"/>
                </a:solidFill>
                <a:latin typeface="Times New Roman" pitchFamily="18" charset="0"/>
                <a:cs typeface="Times New Roman" pitchFamily="18" charset="0"/>
              </a:rPr>
              <a:t>2</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Nhan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đề</a:t>
            </a:r>
            <a:r>
              <a:rPr lang="vi-VN" sz="2800" b="1" dirty="0" smtClean="0">
                <a:solidFill>
                  <a:prstClr val="black"/>
                </a:solidFill>
                <a:latin typeface="Times New Roman" pitchFamily="18" charset="0"/>
                <a:cs typeface="Times New Roman" pitchFamily="18" charset="0"/>
              </a:rPr>
              <a:t> </a:t>
            </a:r>
            <a:endParaRPr lang="en-US" dirty="0">
              <a:solidFill>
                <a:prstClr val="black"/>
              </a:solidFill>
            </a:endParaRPr>
          </a:p>
        </p:txBody>
      </p:sp>
      <p:sp>
        <p:nvSpPr>
          <p:cNvPr id="7" name="Rectangle 6"/>
          <p:cNvSpPr/>
          <p:nvPr/>
        </p:nvSpPr>
        <p:spPr>
          <a:xfrm>
            <a:off x="381000" y="1733550"/>
            <a:ext cx="5410199" cy="2893100"/>
          </a:xfrm>
          <a:prstGeom prst="rect">
            <a:avLst/>
          </a:prstGeom>
        </p:spPr>
        <p:txBody>
          <a:bodyPr wrap="square">
            <a:spAutoFit/>
          </a:bodyPr>
          <a:lstStyle/>
          <a:p>
            <a:pPr marL="457200" indent="-457200" algn="just">
              <a:buFontTx/>
              <a:buChar char="-"/>
            </a:pPr>
            <a:r>
              <a:rPr lang="en-US" sz="2600" dirty="0" smtClean="0">
                <a:solidFill>
                  <a:prstClr val="black"/>
                </a:solidFill>
                <a:latin typeface="Times New Roman" pitchFamily="18" charset="0"/>
                <a:cs typeface="Times New Roman" pitchFamily="18" charset="0"/>
              </a:rPr>
              <a:t>Ban </a:t>
            </a:r>
            <a:r>
              <a:rPr lang="en-US" sz="2600" dirty="0" err="1" smtClean="0">
                <a:solidFill>
                  <a:prstClr val="black"/>
                </a:solidFill>
                <a:latin typeface="Times New Roman" pitchFamily="18" charset="0"/>
                <a:cs typeface="Times New Roman" pitchFamily="18" charset="0"/>
              </a:rPr>
              <a:t>đầu</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tên</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truyện</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là</a:t>
            </a:r>
            <a:r>
              <a:rPr lang="en-US" sz="2600" dirty="0" smtClean="0">
                <a:solidFill>
                  <a:prstClr val="black"/>
                </a:solidFill>
                <a:latin typeface="Times New Roman" pitchFamily="18" charset="0"/>
                <a:cs typeface="Times New Roman" pitchFamily="18" charset="0"/>
              </a:rPr>
              <a:t> </a:t>
            </a:r>
            <a:r>
              <a:rPr lang="en-US" sz="2600" i="1" dirty="0" smtClean="0">
                <a:solidFill>
                  <a:prstClr val="black"/>
                </a:solidFill>
                <a:latin typeface="Times New Roman" pitchFamily="18" charset="0"/>
                <a:cs typeface="Times New Roman" pitchFamily="18" charset="0"/>
              </a:rPr>
              <a:t>“</a:t>
            </a:r>
            <a:r>
              <a:rPr lang="en-US" sz="2600" i="1" dirty="0" err="1" smtClean="0">
                <a:solidFill>
                  <a:prstClr val="black"/>
                </a:solidFill>
                <a:latin typeface="Times New Roman" pitchFamily="18" charset="0"/>
                <a:cs typeface="Times New Roman" pitchFamily="18" charset="0"/>
              </a:rPr>
              <a:t>Cái</a:t>
            </a:r>
            <a:r>
              <a:rPr lang="en-US" sz="2600" i="1" dirty="0" smtClean="0">
                <a:solidFill>
                  <a:prstClr val="black"/>
                </a:solidFill>
                <a:latin typeface="Times New Roman" pitchFamily="18" charset="0"/>
                <a:cs typeface="Times New Roman" pitchFamily="18" charset="0"/>
              </a:rPr>
              <a:t> </a:t>
            </a:r>
            <a:r>
              <a:rPr lang="en-US" sz="2600" i="1" dirty="0" err="1" smtClean="0">
                <a:solidFill>
                  <a:prstClr val="black"/>
                </a:solidFill>
                <a:latin typeface="Times New Roman" pitchFamily="18" charset="0"/>
                <a:cs typeface="Times New Roman" pitchFamily="18" charset="0"/>
              </a:rPr>
              <a:t>lò</a:t>
            </a:r>
            <a:r>
              <a:rPr lang="en-US" sz="2600" i="1" dirty="0" smtClean="0">
                <a:solidFill>
                  <a:prstClr val="black"/>
                </a:solidFill>
                <a:latin typeface="Times New Roman" pitchFamily="18" charset="0"/>
                <a:cs typeface="Times New Roman" pitchFamily="18" charset="0"/>
              </a:rPr>
              <a:t> </a:t>
            </a:r>
            <a:r>
              <a:rPr lang="en-US" sz="2600" i="1" dirty="0" err="1" smtClean="0">
                <a:solidFill>
                  <a:prstClr val="black"/>
                </a:solidFill>
                <a:latin typeface="Times New Roman" pitchFamily="18" charset="0"/>
                <a:cs typeface="Times New Roman" pitchFamily="18" charset="0"/>
              </a:rPr>
              <a:t>gạch</a:t>
            </a:r>
            <a:r>
              <a:rPr lang="en-US" sz="2600" i="1" dirty="0" smtClean="0">
                <a:solidFill>
                  <a:prstClr val="black"/>
                </a:solidFill>
                <a:latin typeface="Times New Roman" pitchFamily="18" charset="0"/>
                <a:cs typeface="Times New Roman" pitchFamily="18" charset="0"/>
              </a:rPr>
              <a:t> </a:t>
            </a:r>
            <a:r>
              <a:rPr lang="en-US" sz="2600" i="1" dirty="0" err="1" smtClean="0">
                <a:solidFill>
                  <a:prstClr val="black"/>
                </a:solidFill>
                <a:latin typeface="Times New Roman" pitchFamily="18" charset="0"/>
                <a:cs typeface="Times New Roman" pitchFamily="18" charset="0"/>
              </a:rPr>
              <a:t>cũ</a:t>
            </a:r>
            <a:r>
              <a:rPr lang="en-US" sz="2600" i="1" dirty="0" smtClean="0">
                <a:solidFill>
                  <a:prstClr val="black"/>
                </a:solidFill>
                <a:latin typeface="Times New Roman" pitchFamily="18" charset="0"/>
                <a:cs typeface="Times New Roman" pitchFamily="18" charset="0"/>
              </a:rPr>
              <a:t>”.</a:t>
            </a:r>
          </a:p>
          <a:p>
            <a:pPr marL="457200" indent="-457200" algn="just">
              <a:buFontTx/>
              <a:buChar char="-"/>
            </a:pPr>
            <a:r>
              <a:rPr lang="en-US" sz="2600" dirty="0" err="1" smtClean="0">
                <a:solidFill>
                  <a:prstClr val="black"/>
                </a:solidFill>
                <a:latin typeface="Times New Roman" pitchFamily="18" charset="0"/>
                <a:cs typeface="Times New Roman" pitchFamily="18" charset="0"/>
              </a:rPr>
              <a:t>Năm</a:t>
            </a:r>
            <a:r>
              <a:rPr lang="en-US" sz="2600" dirty="0" smtClean="0">
                <a:solidFill>
                  <a:prstClr val="black"/>
                </a:solidFill>
                <a:latin typeface="Times New Roman" pitchFamily="18" charset="0"/>
                <a:cs typeface="Times New Roman" pitchFamily="18" charset="0"/>
              </a:rPr>
              <a:t> 1941: </a:t>
            </a:r>
            <a:r>
              <a:rPr lang="en-US" sz="2600" dirty="0" err="1" smtClean="0">
                <a:solidFill>
                  <a:prstClr val="black"/>
                </a:solidFill>
                <a:latin typeface="Times New Roman" pitchFamily="18" charset="0"/>
                <a:cs typeface="Times New Roman" pitchFamily="18" charset="0"/>
              </a:rPr>
              <a:t>Nhà</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xuất</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bản</a:t>
            </a:r>
            <a:r>
              <a:rPr lang="en-US" sz="2600" dirty="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Đời</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Mới</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đổi</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lại</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thành</a:t>
            </a:r>
            <a:r>
              <a:rPr lang="en-US" sz="2600" dirty="0" smtClean="0">
                <a:solidFill>
                  <a:prstClr val="black"/>
                </a:solidFill>
                <a:latin typeface="Times New Roman" pitchFamily="18" charset="0"/>
                <a:cs typeface="Times New Roman" pitchFamily="18" charset="0"/>
              </a:rPr>
              <a:t> </a:t>
            </a:r>
            <a:r>
              <a:rPr lang="en-US" sz="2600" i="1" dirty="0" smtClean="0">
                <a:solidFill>
                  <a:prstClr val="black"/>
                </a:solidFill>
                <a:latin typeface="Times New Roman" pitchFamily="18" charset="0"/>
                <a:cs typeface="Times New Roman" pitchFamily="18" charset="0"/>
              </a:rPr>
              <a:t>“</a:t>
            </a:r>
            <a:r>
              <a:rPr lang="en-US" sz="2600" i="1" dirty="0" err="1" smtClean="0">
                <a:solidFill>
                  <a:prstClr val="black"/>
                </a:solidFill>
                <a:latin typeface="Times New Roman" pitchFamily="18" charset="0"/>
                <a:cs typeface="Times New Roman" pitchFamily="18" charset="0"/>
              </a:rPr>
              <a:t>Đôi</a:t>
            </a:r>
            <a:r>
              <a:rPr lang="en-US" sz="2600" i="1" dirty="0" smtClean="0">
                <a:solidFill>
                  <a:prstClr val="black"/>
                </a:solidFill>
                <a:latin typeface="Times New Roman" pitchFamily="18" charset="0"/>
                <a:cs typeface="Times New Roman" pitchFamily="18" charset="0"/>
              </a:rPr>
              <a:t>  </a:t>
            </a:r>
            <a:r>
              <a:rPr lang="en-US" sz="2600" i="1" dirty="0" err="1" smtClean="0">
                <a:solidFill>
                  <a:prstClr val="black"/>
                </a:solidFill>
                <a:latin typeface="Times New Roman" pitchFamily="18" charset="0"/>
                <a:cs typeface="Times New Roman" pitchFamily="18" charset="0"/>
              </a:rPr>
              <a:t>lứa</a:t>
            </a:r>
            <a:r>
              <a:rPr lang="en-US" sz="2600" i="1" dirty="0" smtClean="0">
                <a:solidFill>
                  <a:prstClr val="black"/>
                </a:solidFill>
                <a:latin typeface="Times New Roman" pitchFamily="18" charset="0"/>
                <a:cs typeface="Times New Roman" pitchFamily="18" charset="0"/>
              </a:rPr>
              <a:t> </a:t>
            </a:r>
            <a:r>
              <a:rPr lang="en-US" sz="2600" i="1" dirty="0" err="1" smtClean="0">
                <a:solidFill>
                  <a:prstClr val="black"/>
                </a:solidFill>
                <a:latin typeface="Times New Roman" pitchFamily="18" charset="0"/>
                <a:cs typeface="Times New Roman" pitchFamily="18" charset="0"/>
              </a:rPr>
              <a:t>xứng</a:t>
            </a:r>
            <a:r>
              <a:rPr lang="en-US" sz="2600" i="1" dirty="0" smtClean="0">
                <a:solidFill>
                  <a:prstClr val="black"/>
                </a:solidFill>
                <a:latin typeface="Times New Roman" pitchFamily="18" charset="0"/>
                <a:cs typeface="Times New Roman" pitchFamily="18" charset="0"/>
              </a:rPr>
              <a:t> </a:t>
            </a:r>
            <a:r>
              <a:rPr lang="en-US" sz="2600" i="1" dirty="0" err="1" smtClean="0">
                <a:solidFill>
                  <a:prstClr val="black"/>
                </a:solidFill>
                <a:latin typeface="Times New Roman" pitchFamily="18" charset="0"/>
                <a:cs typeface="Times New Roman" pitchFamily="18" charset="0"/>
              </a:rPr>
              <a:t>đôi</a:t>
            </a:r>
            <a:r>
              <a:rPr lang="en-US" sz="2600" i="1" dirty="0" smtClean="0">
                <a:solidFill>
                  <a:prstClr val="black"/>
                </a:solidFill>
                <a:latin typeface="Times New Roman" pitchFamily="18" charset="0"/>
                <a:cs typeface="Times New Roman" pitchFamily="18" charset="0"/>
              </a:rPr>
              <a:t>”. </a:t>
            </a:r>
          </a:p>
          <a:p>
            <a:pPr marL="457200" indent="-457200" algn="just">
              <a:buFontTx/>
              <a:buChar char="-"/>
            </a:pPr>
            <a:r>
              <a:rPr lang="en-US" sz="2600" dirty="0" err="1" smtClean="0">
                <a:solidFill>
                  <a:prstClr val="black"/>
                </a:solidFill>
                <a:latin typeface="Times New Roman" pitchFamily="18" charset="0"/>
                <a:cs typeface="Times New Roman" pitchFamily="18" charset="0"/>
              </a:rPr>
              <a:t>Năm</a:t>
            </a:r>
            <a:r>
              <a:rPr lang="en-US" sz="2600" dirty="0" smtClean="0">
                <a:solidFill>
                  <a:prstClr val="black"/>
                </a:solidFill>
                <a:latin typeface="Times New Roman" pitchFamily="18" charset="0"/>
                <a:cs typeface="Times New Roman" pitchFamily="18" charset="0"/>
              </a:rPr>
              <a:t> 1945: </a:t>
            </a:r>
            <a:r>
              <a:rPr lang="en-US" sz="2600" dirty="0" err="1">
                <a:solidFill>
                  <a:prstClr val="black"/>
                </a:solidFill>
                <a:latin typeface="Times New Roman" pitchFamily="18" charset="0"/>
                <a:cs typeface="Times New Roman" pitchFamily="18" charset="0"/>
              </a:rPr>
              <a:t>K</a:t>
            </a:r>
            <a:r>
              <a:rPr lang="en-US" sz="2600" dirty="0" err="1" smtClean="0">
                <a:solidFill>
                  <a:prstClr val="black"/>
                </a:solidFill>
                <a:latin typeface="Times New Roman" pitchFamily="18" charset="0"/>
                <a:cs typeface="Times New Roman" pitchFamily="18" charset="0"/>
              </a:rPr>
              <a:t>hi</a:t>
            </a:r>
            <a:r>
              <a:rPr lang="en-US" sz="2600" dirty="0" smtClean="0">
                <a:solidFill>
                  <a:prstClr val="black"/>
                </a:solidFill>
                <a:latin typeface="Times New Roman" pitchFamily="18" charset="0"/>
                <a:cs typeface="Times New Roman" pitchFamily="18" charset="0"/>
              </a:rPr>
              <a:t> in </a:t>
            </a:r>
            <a:r>
              <a:rPr lang="en-US" sz="2600" dirty="0" err="1" smtClean="0">
                <a:solidFill>
                  <a:prstClr val="black"/>
                </a:solidFill>
                <a:latin typeface="Times New Roman" pitchFamily="18" charset="0"/>
                <a:cs typeface="Times New Roman" pitchFamily="18" charset="0"/>
              </a:rPr>
              <a:t>lại</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trong</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tập</a:t>
            </a:r>
            <a:r>
              <a:rPr lang="en-US" sz="2600" dirty="0" smtClean="0">
                <a:solidFill>
                  <a:prstClr val="black"/>
                </a:solidFill>
                <a:latin typeface="Times New Roman" pitchFamily="18" charset="0"/>
                <a:cs typeface="Times New Roman" pitchFamily="18" charset="0"/>
              </a:rPr>
              <a:t> </a:t>
            </a:r>
            <a:r>
              <a:rPr lang="en-US" sz="2600" i="1" dirty="0" smtClean="0">
                <a:solidFill>
                  <a:prstClr val="black"/>
                </a:solidFill>
                <a:latin typeface="Times New Roman" pitchFamily="18" charset="0"/>
                <a:cs typeface="Times New Roman" pitchFamily="18" charset="0"/>
              </a:rPr>
              <a:t>“</a:t>
            </a:r>
            <a:r>
              <a:rPr lang="en-US" sz="2600" i="1" dirty="0" err="1" smtClean="0">
                <a:solidFill>
                  <a:prstClr val="black"/>
                </a:solidFill>
                <a:latin typeface="Times New Roman" pitchFamily="18" charset="0"/>
                <a:cs typeface="Times New Roman" pitchFamily="18" charset="0"/>
              </a:rPr>
              <a:t>Luống</a:t>
            </a:r>
            <a:r>
              <a:rPr lang="en-US" sz="2600" i="1" dirty="0" smtClean="0">
                <a:solidFill>
                  <a:prstClr val="black"/>
                </a:solidFill>
                <a:latin typeface="Times New Roman" pitchFamily="18" charset="0"/>
                <a:cs typeface="Times New Roman" pitchFamily="18" charset="0"/>
              </a:rPr>
              <a:t> </a:t>
            </a:r>
            <a:r>
              <a:rPr lang="en-US" sz="2600" i="1" dirty="0" err="1" smtClean="0">
                <a:solidFill>
                  <a:prstClr val="black"/>
                </a:solidFill>
                <a:latin typeface="Times New Roman" pitchFamily="18" charset="0"/>
                <a:cs typeface="Times New Roman" pitchFamily="18" charset="0"/>
              </a:rPr>
              <a:t>cày</a:t>
            </a:r>
            <a:r>
              <a:rPr lang="en-US" sz="2600" i="1" dirty="0" smtClean="0">
                <a:solidFill>
                  <a:prstClr val="black"/>
                </a:solidFill>
                <a:latin typeface="Times New Roman" pitchFamily="18" charset="0"/>
                <a:cs typeface="Times New Roman" pitchFamily="18" charset="0"/>
              </a:rPr>
              <a:t>” </a:t>
            </a:r>
            <a:r>
              <a:rPr lang="en-US" sz="2600" dirty="0" err="1">
                <a:solidFill>
                  <a:prstClr val="black"/>
                </a:solidFill>
                <a:latin typeface="Times New Roman" pitchFamily="18" charset="0"/>
                <a:cs typeface="Times New Roman" pitchFamily="18" charset="0"/>
              </a:rPr>
              <a:t>t</a:t>
            </a:r>
            <a:r>
              <a:rPr lang="en-US" sz="2600" dirty="0" err="1" smtClean="0">
                <a:solidFill>
                  <a:prstClr val="black"/>
                </a:solidFill>
                <a:latin typeface="Times New Roman" pitchFamily="18" charset="0"/>
                <a:cs typeface="Times New Roman" pitchFamily="18" charset="0"/>
              </a:rPr>
              <a:t>ác</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giả</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sửa</a:t>
            </a:r>
            <a:r>
              <a:rPr lang="en-US" sz="2600" dirty="0" smtClean="0">
                <a:solidFill>
                  <a:prstClr val="black"/>
                </a:solidFill>
                <a:latin typeface="Times New Roman" pitchFamily="18" charset="0"/>
                <a:cs typeface="Times New Roman" pitchFamily="18" charset="0"/>
              </a:rPr>
              <a:t> </a:t>
            </a:r>
            <a:r>
              <a:rPr lang="en-US" sz="2600" dirty="0" err="1" smtClean="0">
                <a:solidFill>
                  <a:prstClr val="black"/>
                </a:solidFill>
                <a:latin typeface="Times New Roman" pitchFamily="18" charset="0"/>
                <a:cs typeface="Times New Roman" pitchFamily="18" charset="0"/>
              </a:rPr>
              <a:t>lại</a:t>
            </a:r>
            <a:r>
              <a:rPr lang="en-US" sz="2600" dirty="0" smtClean="0">
                <a:solidFill>
                  <a:prstClr val="black"/>
                </a:solidFill>
                <a:latin typeface="Times New Roman" pitchFamily="18" charset="0"/>
                <a:cs typeface="Times New Roman" pitchFamily="18" charset="0"/>
              </a:rPr>
              <a:t> </a:t>
            </a:r>
            <a:r>
              <a:rPr lang="en-US" sz="2600" i="1" dirty="0" smtClean="0">
                <a:solidFill>
                  <a:prstClr val="black"/>
                </a:solidFill>
                <a:latin typeface="Times New Roman" pitchFamily="18" charset="0"/>
                <a:cs typeface="Times New Roman" pitchFamily="18" charset="0"/>
              </a:rPr>
              <a:t>“</a:t>
            </a:r>
            <a:r>
              <a:rPr lang="en-US" sz="2600" i="1" dirty="0" err="1" smtClean="0">
                <a:solidFill>
                  <a:prstClr val="black"/>
                </a:solidFill>
                <a:latin typeface="Times New Roman" pitchFamily="18" charset="0"/>
                <a:cs typeface="Times New Roman" pitchFamily="18" charset="0"/>
              </a:rPr>
              <a:t>Chí</a:t>
            </a:r>
            <a:r>
              <a:rPr lang="en-US" sz="2600" i="1" dirty="0" smtClean="0">
                <a:solidFill>
                  <a:prstClr val="black"/>
                </a:solidFill>
                <a:latin typeface="Times New Roman" pitchFamily="18" charset="0"/>
                <a:cs typeface="Times New Roman" pitchFamily="18" charset="0"/>
              </a:rPr>
              <a:t> </a:t>
            </a:r>
            <a:r>
              <a:rPr lang="en-US" sz="2600" i="1" dirty="0" err="1" smtClean="0">
                <a:solidFill>
                  <a:prstClr val="black"/>
                </a:solidFill>
                <a:latin typeface="Times New Roman" pitchFamily="18" charset="0"/>
                <a:cs typeface="Times New Roman" pitchFamily="18" charset="0"/>
              </a:rPr>
              <a:t>Phèo</a:t>
            </a:r>
            <a:r>
              <a:rPr lang="en-US" sz="2600" i="1" dirty="0" smtClean="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31788566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198">
  <a:themeElements>
    <a:clrScheme name="Spring Field PowerPoint Template">
      <a:dk1>
        <a:srgbClr val="2F7F95"/>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198</Template>
  <TotalTime>1270</TotalTime>
  <Words>3936</Words>
  <Application>Microsoft Office PowerPoint</Application>
  <PresentationFormat>On-screen Show (16:9)</PresentationFormat>
  <Paragraphs>307</Paragraphs>
  <Slides>70</Slides>
  <Notes>0</Notes>
  <HiddenSlides>0</HiddenSlides>
  <MMClips>17</MMClips>
  <ScaleCrop>false</ScaleCrop>
  <HeadingPairs>
    <vt:vector size="6" baseType="variant">
      <vt:variant>
        <vt:lpstr>Fonts Used</vt:lpstr>
      </vt:variant>
      <vt:variant>
        <vt:i4>9</vt:i4>
      </vt:variant>
      <vt:variant>
        <vt:lpstr>Theme</vt:lpstr>
      </vt:variant>
      <vt:variant>
        <vt:i4>27</vt:i4>
      </vt:variant>
      <vt:variant>
        <vt:lpstr>Slide Titles</vt:lpstr>
      </vt:variant>
      <vt:variant>
        <vt:i4>70</vt:i4>
      </vt:variant>
    </vt:vector>
  </HeadingPairs>
  <TitlesOfParts>
    <vt:vector size="106" baseType="lpstr">
      <vt:lpstr>Amazone</vt:lpstr>
      <vt:lpstr>Arial</vt:lpstr>
      <vt:lpstr>AvantGarde-Demi</vt:lpstr>
      <vt:lpstr>Calibri</vt:lpstr>
      <vt:lpstr>Calibri Light</vt:lpstr>
      <vt:lpstr>Cambria Math</vt:lpstr>
      <vt:lpstr>Tahoma</vt:lpstr>
      <vt:lpstr>Times New Roman</vt:lpstr>
      <vt:lpstr>Wingdings</vt:lpstr>
      <vt:lpstr>198</vt:lpstr>
      <vt:lpstr>Custom Design</vt:lpstr>
      <vt:lpstr>5_Office Theme</vt:lpstr>
      <vt:lpstr>3_Office Theme</vt:lpstr>
      <vt:lpstr>1_Custom Design</vt:lpstr>
      <vt:lpstr>2_Custom Design</vt:lpstr>
      <vt:lpstr>3_Custom Design</vt:lpstr>
      <vt:lpstr>Office Theme</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1_Office Theme</vt:lpstr>
      <vt:lpstr>2_Office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HOANMY</dc:creator>
  <cp:lastModifiedBy>Van_Trong</cp:lastModifiedBy>
  <cp:revision>104</cp:revision>
  <dcterms:created xsi:type="dcterms:W3CDTF">2013-10-25T07:18:51Z</dcterms:created>
  <dcterms:modified xsi:type="dcterms:W3CDTF">2021-04-11T13:22:30Z</dcterms:modified>
</cp:coreProperties>
</file>